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comments/comment1.xml" ContentType="application/vnd.openxmlformats-officedocument.presentationml.comment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10.xml" ContentType="application/vnd.openxmlformats-officedocument.presentationml.notesSlide+xml"/>
  <Override PartName="/ppt/comments/comment2.xml" ContentType="application/vnd.openxmlformats-officedocument.presentationml.comments+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4.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4"/>
    <p:sldMasterId id="2147483690" r:id="rId5"/>
    <p:sldMasterId id="2147483692" r:id="rId6"/>
    <p:sldMasterId id="2147483694" r:id="rId7"/>
    <p:sldMasterId id="2147483696" r:id="rId8"/>
  </p:sldMasterIdLst>
  <p:notesMasterIdLst>
    <p:notesMasterId r:id="rId27"/>
  </p:notesMasterIdLst>
  <p:sldIdLst>
    <p:sldId id="2134959994" r:id="rId9"/>
    <p:sldId id="5878" r:id="rId10"/>
    <p:sldId id="2134959995" r:id="rId11"/>
    <p:sldId id="2134959996" r:id="rId12"/>
    <p:sldId id="2134959997" r:id="rId13"/>
    <p:sldId id="2134960009" r:id="rId14"/>
    <p:sldId id="2134959998" r:id="rId15"/>
    <p:sldId id="2134960007" r:id="rId16"/>
    <p:sldId id="2134960006" r:id="rId17"/>
    <p:sldId id="2134960000" r:id="rId18"/>
    <p:sldId id="12027" r:id="rId19"/>
    <p:sldId id="2134960001" r:id="rId20"/>
    <p:sldId id="447" r:id="rId21"/>
    <p:sldId id="448" r:id="rId22"/>
    <p:sldId id="2134960002" r:id="rId23"/>
    <p:sldId id="2134960003" r:id="rId24"/>
    <p:sldId id="2134960004" r:id="rId25"/>
    <p:sldId id="21349600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Presentation" id="{2A3ED1D0-CF02-6847-B1DD-46965F24B93D}">
          <p14:sldIdLst>
            <p14:sldId id="2134959994"/>
            <p14:sldId id="5878"/>
            <p14:sldId id="2134959995"/>
            <p14:sldId id="2134959996"/>
            <p14:sldId id="2134959997"/>
            <p14:sldId id="2134960009"/>
            <p14:sldId id="2134959998"/>
            <p14:sldId id="2134960007"/>
            <p14:sldId id="2134960006"/>
            <p14:sldId id="2134960000"/>
            <p14:sldId id="12027"/>
            <p14:sldId id="2134960001"/>
          </p14:sldIdLst>
        </p14:section>
        <p14:section name="Sessions List" id="{5859A234-39F9-954B-B499-FD6798A6E601}">
          <p14:sldIdLst>
            <p14:sldId id="447"/>
            <p14:sldId id="448"/>
            <p14:sldId id="2134960002"/>
            <p14:sldId id="2134960003"/>
            <p14:sldId id="2134960004"/>
            <p14:sldId id="213496000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nna Gardner (jgardner)" initials="J(" lastIdx="7" clrIdx="0">
    <p:extLst>
      <p:ext uri="{19B8F6BF-5375-455C-9EA6-DF929625EA0E}">
        <p15:presenceInfo xmlns:p15="http://schemas.microsoft.com/office/powerpoint/2012/main" userId="S::jgardner@cisco.com::6901802d-e60f-48bf-b3ba-5b3f28f3c9e1" providerId="AD"/>
      </p:ext>
    </p:extLst>
  </p:cmAuthor>
  <p:cmAuthor id="2" name="Katarzyna Sotek (ksotek)" initials="K(" lastIdx="6" clrIdx="1">
    <p:extLst>
      <p:ext uri="{19B8F6BF-5375-455C-9EA6-DF929625EA0E}">
        <p15:presenceInfo xmlns:p15="http://schemas.microsoft.com/office/powerpoint/2012/main" userId="S::ksotek@cisco.com::3a9ac17a-b72d-46a7-84fc-1fb27fdbdd39" providerId="AD"/>
      </p:ext>
    </p:extLst>
  </p:cmAuthor>
  <p:cmAuthor id="3" name="Janel Kratky (jkratky)" initials="J(" lastIdx="1" clrIdx="2">
    <p:extLst>
      <p:ext uri="{19B8F6BF-5375-455C-9EA6-DF929625EA0E}">
        <p15:presenceInfo xmlns:p15="http://schemas.microsoft.com/office/powerpoint/2012/main" userId="S::jkratky@cisco.com::e6de5cd4-e79c-458d-b826-1480686c74fa" providerId="AD"/>
      </p:ext>
    </p:extLst>
  </p:cmAuthor>
  <p:cmAuthor id="4" name="Shweta Palande (shwpalan)" initials="S(" lastIdx="1" clrIdx="3">
    <p:extLst>
      <p:ext uri="{19B8F6BF-5375-455C-9EA6-DF929625EA0E}">
        <p15:presenceInfo xmlns:p15="http://schemas.microsoft.com/office/powerpoint/2012/main" userId="S::shwpalan@cisco.com::def0f79a-9460-4f81-8392-b1086c7409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6DE73-E46F-AF4F-A597-9C0903A26A4E}" v="10" dt="2022-05-19T18:13:58.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810"/>
  </p:normalViewPr>
  <p:slideViewPr>
    <p:cSldViewPr snapToGrid="0">
      <p:cViewPr varScale="1">
        <p:scale>
          <a:sx n="102" d="100"/>
          <a:sy n="102" d="100"/>
        </p:scale>
        <p:origin x="1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Master" Target="slideMasters/slideMaster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9T14:46:14.996" idx="4">
    <p:pos x="7363" y="2403"/>
    <p:text>Recommend editing this to "In order to thrive, we need to embrace diversity, inclusion, and basic wellness practices. These sessions will help us gain greater awareness of these practices, and take our own next steps, individually and together"
</p:text>
    <p:extLst>
      <p:ext uri="{C676402C-5697-4E1C-873F-D02D1690AC5C}">
        <p15:threadingInfo xmlns:p15="http://schemas.microsoft.com/office/powerpoint/2012/main" timeZoneBias="420"/>
      </p:ext>
    </p:extLst>
  </p:cm>
  <p:cm authorId="2" dt="2021-10-30T00:06:38.395" idx="6">
    <p:pos x="7363" y="2499"/>
    <p:text>Updated</p:text>
    <p:extLst>
      <p:ext uri="{C676402C-5697-4E1C-873F-D02D1690AC5C}">
        <p15:threadingInfo xmlns:p15="http://schemas.microsoft.com/office/powerpoint/2012/main" timeZoneBias="-60">
          <p15:parentCm authorId="1" idx="4"/>
        </p15:threadingInfo>
      </p:ext>
    </p:extLst>
  </p:cm>
  <p:cm authorId="1" dt="2021-10-29T14:48:12.346" idx="5">
    <p:pos x="7380" y="2961"/>
    <p:text>"We will combine two overarching concepts, Maslow's hierarchy of needs and the metaphor of software development, along with guest speakers from strategic D&amp;I EROs at Cisco. Bonus: we will write a blog post for each session, and promote the series on social media."
</p:text>
    <p:extLst>
      <p:ext uri="{C676402C-5697-4E1C-873F-D02D1690AC5C}">
        <p15:threadingInfo xmlns:p15="http://schemas.microsoft.com/office/powerpoint/2012/main" timeZoneBias="420"/>
      </p:ext>
    </p:extLst>
  </p:cm>
  <p:cm authorId="2" dt="2021-10-30T00:06:34.640" idx="5">
    <p:pos x="7380" y="3057"/>
    <p:text>updated</p:text>
    <p:extLst>
      <p:ext uri="{C676402C-5697-4E1C-873F-D02D1690AC5C}">
        <p15:threadingInfo xmlns:p15="http://schemas.microsoft.com/office/powerpoint/2012/main" timeZoneBias="-6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29T14:59:04.242" idx="6">
    <p:pos x="7230" y="1228"/>
    <p:text>I'm not sure what "top-down" means in this context. Maybe is it a grassroots approach? Or a "whole self' approach? D&amp;I beyond the numbers - bringing wellness into the conversation too?
</p:text>
    <p:extLst>
      <p:ext uri="{C676402C-5697-4E1C-873F-D02D1690AC5C}">
        <p15:threadingInfo xmlns:p15="http://schemas.microsoft.com/office/powerpoint/2012/main" timeZoneBias="420"/>
      </p:ext>
    </p:extLst>
  </p:cm>
  <p:cm authorId="2" dt="2021-10-30T00:06:23.047" idx="4">
    <p:pos x="7230" y="1324"/>
    <p:text>Corrected thank you!</p:text>
    <p:extLst>
      <p:ext uri="{C676402C-5697-4E1C-873F-D02D1690AC5C}">
        <p15:threadingInfo xmlns:p15="http://schemas.microsoft.com/office/powerpoint/2012/main" timeZoneBias="-60">
          <p15:parentCm authorId="1" idx="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10-31T21:02:42.334" idx="1">
    <p:pos x="2883" y="0"/>
    <p:text>do we want to give away such merchandise or just ask them to get their own notebook for the activity? I don't mind either but just from a budget perspective wondering if that is necessary? but if the amount is less I don't think the approval will be an issue?
(please don't mind i'm naive on the budget topics)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0-29T15:42:53.656" idx="7">
    <p:pos x="3666" y="2931"/>
    <p:text>Need to replace this with an ERO group I think?
</p:text>
    <p:extLst>
      <p:ext uri="{C676402C-5697-4E1C-873F-D02D1690AC5C}">
        <p15:threadingInfo xmlns:p15="http://schemas.microsoft.com/office/powerpoint/2012/main" timeZoneBias="420"/>
      </p:ext>
    </p:extLst>
  </p:cm>
  <p:cm authorId="2" dt="2021-10-30T00:06:10.895" idx="3">
    <p:pos x="3666" y="3027"/>
    <p:text>Done :)</p:text>
    <p:extLst>
      <p:ext uri="{C676402C-5697-4E1C-873F-D02D1690AC5C}">
        <p15:threadingInfo xmlns:p15="http://schemas.microsoft.com/office/powerpoint/2012/main" timeZoneBias="-60">
          <p15:parentCm authorId="1" idx="7"/>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900"/>
            <a:t>Self </a:t>
          </a:r>
          <a:br>
            <a:rPr lang="en-GB" sz="900"/>
          </a:br>
          <a:r>
            <a:rPr lang="en-GB" sz="700"/>
            <a:t>Actualization</a:t>
          </a:r>
          <a:r>
            <a:rPr lang="en-GB" sz="900"/>
            <a:t>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accent5">
            <a:lumMod val="40000"/>
            <a:lumOff val="60000"/>
          </a:schemeClr>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a:solidFill>
      <a:schemeClr val="bg2"/>
    </a:solidFill>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700"/>
            <a:t>Self </a:t>
          </a:r>
          <a:br>
            <a:rPr lang="en-GB" sz="700"/>
          </a:br>
          <a:r>
            <a:rPr lang="en-GB" sz="700"/>
            <a:t>Actualization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bg2"/>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700"/>
            <a:t>Self </a:t>
          </a:r>
          <a:br>
            <a:rPr lang="en-GB" sz="700"/>
          </a:br>
          <a:r>
            <a:rPr lang="en-GB" sz="700"/>
            <a:t>Actualization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accent5">
            <a:lumMod val="40000"/>
            <a:lumOff val="60000"/>
          </a:schemeClr>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bg2"/>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900"/>
            <a:t>Self </a:t>
          </a:r>
          <a:br>
            <a:rPr lang="en-GB" sz="900"/>
          </a:br>
          <a:r>
            <a:rPr lang="en-GB" sz="700"/>
            <a:t>Actualization</a:t>
          </a:r>
          <a:r>
            <a:rPr lang="en-GB" sz="900"/>
            <a:t>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accent5">
            <a:lumMod val="40000"/>
            <a:lumOff val="60000"/>
          </a:schemeClr>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a:solidFill>
      <a:schemeClr val="bg2"/>
    </a:solidFill>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700"/>
            <a:t>Self </a:t>
          </a:r>
          <a:br>
            <a:rPr lang="en-GB" sz="700"/>
          </a:br>
          <a:r>
            <a:rPr lang="en-GB" sz="700"/>
            <a:t>Actualization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accent5">
            <a:lumMod val="40000"/>
            <a:lumOff val="60000"/>
          </a:schemeClr>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bg2"/>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700"/>
            <a:t>Self </a:t>
          </a:r>
          <a:br>
            <a:rPr lang="en-GB" sz="700"/>
          </a:br>
          <a:r>
            <a:rPr lang="en-GB" sz="700"/>
            <a:t>Actualization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accent5">
            <a:lumMod val="40000"/>
            <a:lumOff val="60000"/>
          </a:schemeClr>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bg2"/>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accent5">
            <a:lumMod val="40000"/>
            <a:lumOff val="60000"/>
          </a:schemeClr>
        </a:solidFill>
      </dgm:spPr>
      <dgm:t>
        <a:bodyPr/>
        <a:lstStyle/>
        <a:p>
          <a:r>
            <a:rPr lang="en-GB" sz="700"/>
            <a:t>Self </a:t>
          </a:r>
          <a:br>
            <a:rPr lang="en-GB" sz="700"/>
          </a:br>
          <a:r>
            <a:rPr lang="en-GB" sz="700"/>
            <a:t>Actualization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bg2"/>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Self </a:t>
          </a:r>
          <a:br>
            <a:rPr lang="en-GB" sz="900" kern="1200"/>
          </a:br>
          <a:r>
            <a:rPr lang="en-GB" sz="700" kern="1200"/>
            <a:t>Actualization</a:t>
          </a:r>
          <a:r>
            <a:rPr lang="en-GB" sz="900" kern="1200"/>
            <a:t>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a:t>Self </a:t>
          </a:r>
          <a:br>
            <a:rPr lang="en-GB" sz="700" kern="1200"/>
          </a:br>
          <a:r>
            <a:rPr lang="en-GB" sz="700" kern="1200"/>
            <a:t>Actualization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a:t>Self </a:t>
          </a:r>
          <a:br>
            <a:rPr lang="en-GB" sz="700" kern="1200"/>
          </a:br>
          <a:r>
            <a:rPr lang="en-GB" sz="700" kern="1200"/>
            <a:t>Actualization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Self </a:t>
          </a:r>
          <a:br>
            <a:rPr lang="en-GB" sz="900" kern="1200"/>
          </a:br>
          <a:r>
            <a:rPr lang="en-GB" sz="700" kern="1200"/>
            <a:t>Actualization</a:t>
          </a:r>
          <a:r>
            <a:rPr lang="en-GB" sz="900" kern="1200"/>
            <a:t>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a:t>Self </a:t>
          </a:r>
          <a:br>
            <a:rPr lang="en-GB" sz="700" kern="1200"/>
          </a:br>
          <a:r>
            <a:rPr lang="en-GB" sz="700" kern="1200"/>
            <a:t>Actualization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a:t>Self </a:t>
          </a:r>
          <a:br>
            <a:rPr lang="en-GB" sz="700" kern="1200"/>
          </a:br>
          <a:r>
            <a:rPr lang="en-GB" sz="700" kern="1200"/>
            <a:t>Actualization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a:t>Self </a:t>
          </a:r>
          <a:br>
            <a:rPr lang="en-GB" sz="700" kern="1200"/>
          </a:br>
          <a:r>
            <a:rPr lang="en-GB" sz="700" kern="1200"/>
            <a:t>Actualization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F06A2-19C6-B74F-AC0F-0866A222F772}" type="datetimeFigureOut">
              <a:rPr lang="en-US" smtClean="0"/>
              <a:t>5/19/22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1767B-E66D-6742-89FB-8F13574B489A}" type="slidenum">
              <a:rPr lang="en-US" smtClean="0"/>
              <a:t>‹#›</a:t>
            </a:fld>
            <a:endParaRPr lang="en-US"/>
          </a:p>
        </p:txBody>
      </p:sp>
    </p:spTree>
    <p:extLst>
      <p:ext uri="{BB962C8B-B14F-4D97-AF65-F5344CB8AC3E}">
        <p14:creationId xmlns:p14="http://schemas.microsoft.com/office/powerpoint/2010/main" val="413175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0220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4911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9322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594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01"/>
        <p:cNvGrpSpPr/>
        <p:nvPr/>
      </p:nvGrpSpPr>
      <p:grpSpPr>
        <a:xfrm>
          <a:off x="0" y="0"/>
          <a:ext cx="0" cy="0"/>
          <a:chOff x="0" y="0"/>
          <a:chExt cx="0" cy="0"/>
        </a:xfrm>
      </p:grpSpPr>
      <p:sp>
        <p:nvSpPr>
          <p:cNvPr id="17102" name="Google Shape;17102;p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03" name="Google Shape;17103;p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7104" name="Google Shape;17104;p1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3123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dirty="0"/>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8603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6694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381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5551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572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168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8553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7"/>
        <p:cNvGrpSpPr/>
        <p:nvPr/>
      </p:nvGrpSpPr>
      <p:grpSpPr>
        <a:xfrm>
          <a:off x="0" y="0"/>
          <a:ext cx="0" cy="0"/>
          <a:chOff x="0" y="0"/>
          <a:chExt cx="0" cy="0"/>
        </a:xfrm>
      </p:grpSpPr>
      <p:sp>
        <p:nvSpPr>
          <p:cNvPr id="14068" name="Google Shape;1406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69" name="Google Shape;14069;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dirty="0"/>
          </a:p>
        </p:txBody>
      </p:sp>
      <p:sp>
        <p:nvSpPr>
          <p:cNvPr id="14070" name="Google Shape;14070;p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a:t>
            </a:fld>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1028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987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19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193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81767B-E66D-6742-89FB-8F13574B48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21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1996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12" name="Picture 11" descr="A picture containing meter, clock, light&#10;&#10;Description automatically generated">
            <a:extLst>
              <a:ext uri="{FF2B5EF4-FFF2-40B4-BE49-F238E27FC236}">
                <a16:creationId xmlns:a16="http://schemas.microsoft.com/office/drawing/2014/main" id="{F87D4870-E427-E04F-B26B-169FA66E6BD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2"/>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160052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288903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4095878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525347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41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1090004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641787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6178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10789"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tx2"/>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tx2"/>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tx2"/>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tx2"/>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tx2"/>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4267">
                <a:solidFill>
                  <a:schemeClr val="tx2"/>
                </a:solidFill>
              </a:defRPr>
            </a:lvl1pPr>
          </a:lstStyle>
          <a:p>
            <a:pPr lvl="0"/>
            <a:r>
              <a:rPr lang="en-GB"/>
              <a:t>Click to edit Master title style</a:t>
            </a:r>
          </a:p>
        </p:txBody>
      </p:sp>
      <p:sp>
        <p:nvSpPr>
          <p:cNvPr id="8" name="Rectangle 4"/>
          <p:cNvSpPr>
            <a:spLocks noChangeArrowheads="1"/>
          </p:cNvSpPr>
          <p:nvPr userDrawn="1"/>
        </p:nvSpPr>
        <p:spPr bwMode="ltGray">
          <a:xfrm>
            <a:off x="636905" y="6322204"/>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3668266973"/>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4288765330"/>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tx2"/>
                </a:solidFill>
                <a:latin typeface="+mn-lt"/>
                <a:ea typeface="ＭＳ Ｐゴシック" charset="0"/>
                <a:cs typeface="CiscoSans"/>
              </a:defRPr>
            </a:lvl1pPr>
            <a:lvl2pPr marL="304792" indent="-152396">
              <a:buClr>
                <a:schemeClr val="tx2"/>
              </a:buClr>
              <a:buSzPct val="60000"/>
              <a:defRPr sz="2667">
                <a:solidFill>
                  <a:schemeClr val="tx2"/>
                </a:solidFill>
              </a:defRPr>
            </a:lvl2pPr>
            <a:lvl3pPr marL="457189" indent="-152396">
              <a:buClr>
                <a:schemeClr val="tx2"/>
              </a:buClr>
              <a:buSzPct val="60000"/>
              <a:defRPr sz="2400">
                <a:solidFill>
                  <a:schemeClr val="tx2"/>
                </a:solidFill>
              </a:defRPr>
            </a:lvl3pPr>
            <a:lvl4pPr marL="609585" indent="-165096">
              <a:buClr>
                <a:schemeClr val="tx2"/>
              </a:buClr>
              <a:buSzPct val="60000"/>
              <a:defRPr sz="2133">
                <a:solidFill>
                  <a:schemeClr val="tx2"/>
                </a:solidFill>
              </a:defRPr>
            </a:lvl4pPr>
            <a:lvl5pPr marL="766214" indent="-156629">
              <a:buClr>
                <a:schemeClr val="tx2"/>
              </a:buClr>
              <a:buSzPct val="60000"/>
              <a:defRPr sz="2133">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ChangeArrowheads="1"/>
          </p:cNvSpPr>
          <p:nvPr userDrawn="1"/>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468655695"/>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pic>
        <p:nvPicPr>
          <p:cNvPr id="6" name="Picture 5" descr="A picture containing meter, clock, light&#10;&#10;Description automatically generated">
            <a:extLst>
              <a:ext uri="{FF2B5EF4-FFF2-40B4-BE49-F238E27FC236}">
                <a16:creationId xmlns:a16="http://schemas.microsoft.com/office/drawing/2014/main" id="{A89CBEDF-9DAD-0F4A-BFF6-33973770B3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2"/>
                </a:solidFill>
                <a:latin typeface="+mj-lt"/>
                <a:ea typeface="CiscoSansTT Thin" charset="0"/>
                <a:cs typeface="CiscoSansTT Thin" charset="0"/>
              </a:defRPr>
            </a:lvl1pPr>
          </a:lstStyle>
          <a:p>
            <a:r>
              <a:rPr lang="en-GB"/>
              <a:t>Section Title Goes Here</a:t>
            </a:r>
            <a:endParaRPr lang="en-US"/>
          </a:p>
        </p:txBody>
      </p:sp>
    </p:spTree>
    <p:extLst>
      <p:ext uri="{BB962C8B-B14F-4D97-AF65-F5344CB8AC3E}">
        <p14:creationId xmlns:p14="http://schemas.microsoft.com/office/powerpoint/2010/main" val="292476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17774"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endParaRPr lang="en-US"/>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a:t>Click to edit Master text styles</a:t>
            </a:r>
          </a:p>
        </p:txBody>
      </p:sp>
      <p:sp>
        <p:nvSpPr>
          <p:cNvPr id="10" name="Rectangle 4"/>
          <p:cNvSpPr>
            <a:spLocks noChangeArrowheads="1"/>
          </p:cNvSpPr>
          <p:nvPr userDrawn="1"/>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217178974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1"/>
              </a:solidFill>
            </a:endParaRPr>
          </a:p>
        </p:txBody>
      </p:sp>
      <p:sp>
        <p:nvSpPr>
          <p:cNvPr id="3" name="Title Placeholder 5"/>
          <p:cNvSpPr>
            <a:spLocks noGrp="1"/>
          </p:cNvSpPr>
          <p:nvPr>
            <p:ph type="title"/>
          </p:nvPr>
        </p:nvSpPr>
        <p:spPr bwMode="auto">
          <a:xfrm>
            <a:off x="583689" y="2207684"/>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3474026999"/>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pic>
        <p:nvPicPr>
          <p:cNvPr id="5" name="Picture 4" descr="A picture containing clock, light&#10;&#10;Description automatically generated">
            <a:extLst>
              <a:ext uri="{FF2B5EF4-FFF2-40B4-BE49-F238E27FC236}">
                <a16:creationId xmlns:a16="http://schemas.microsoft.com/office/drawing/2014/main" id="{C33F29EA-332B-3A44-98DB-8FFBC1A1B56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49131" r="-1"/>
          <a:stretch/>
        </p:blipFill>
        <p:spPr>
          <a:xfrm flipH="1">
            <a:off x="-2" y="0"/>
            <a:ext cx="6202019" cy="6858000"/>
          </a:xfrm>
          <a:prstGeom prst="rect">
            <a:avLst/>
          </a:prstGeom>
        </p:spPr>
      </p:pic>
      <p:sp>
        <p:nvSpPr>
          <p:cNvPr id="3" name="Title Placeholder 5"/>
          <p:cNvSpPr>
            <a:spLocks noGrp="1"/>
          </p:cNvSpPr>
          <p:nvPr>
            <p:ph type="title"/>
          </p:nvPr>
        </p:nvSpPr>
        <p:spPr bwMode="auto">
          <a:xfrm>
            <a:off x="1034264" y="2212975"/>
            <a:ext cx="4438885"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ctr" defTabSz="912261" rtl="0" eaLnBrk="1" fontAlgn="base" hangingPunct="1">
              <a:lnSpc>
                <a:spcPct val="85000"/>
              </a:lnSpc>
              <a:spcBef>
                <a:spcPct val="0"/>
              </a:spcBef>
              <a:spcAft>
                <a:spcPct val="0"/>
              </a:spcAft>
              <a:defRPr lang="en-GB" sz="3733" kern="1200" dirty="0">
                <a:solidFill>
                  <a:schemeClr val="bg2"/>
                </a:solidFill>
                <a:latin typeface="+mj-lt"/>
                <a:ea typeface="ＭＳ Ｐゴシック" charset="0"/>
                <a:cs typeface="Tipo de letra del sistema Fina" charset="0"/>
              </a:defRPr>
            </a:lvl1pPr>
          </a:lstStyle>
          <a:p>
            <a:pPr lvl="0"/>
            <a:r>
              <a:rPr lang="en-GB"/>
              <a:t>Click to edit Master title style</a:t>
            </a:r>
          </a:p>
        </p:txBody>
      </p:sp>
      <p:sp>
        <p:nvSpPr>
          <p:cNvPr id="8" name="Rectangle 4"/>
          <p:cNvSpPr>
            <a:spLocks noChangeArrowheads="1"/>
          </p:cNvSpPr>
          <p:nvPr userDrawn="1"/>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grpSp>
        <p:nvGrpSpPr>
          <p:cNvPr id="6" name="Group 5">
            <a:extLst>
              <a:ext uri="{FF2B5EF4-FFF2-40B4-BE49-F238E27FC236}">
                <a16:creationId xmlns:a16="http://schemas.microsoft.com/office/drawing/2014/main" id="{FEA9EBB1-DA76-084D-9343-C28C78A8A4D1}"/>
              </a:ext>
            </a:extLst>
          </p:cNvPr>
          <p:cNvGrpSpPr/>
          <p:nvPr userDrawn="1"/>
        </p:nvGrpSpPr>
        <p:grpSpPr>
          <a:xfrm>
            <a:off x="5053149" y="-20643"/>
            <a:ext cx="950163" cy="6878643"/>
            <a:chOff x="3968766" y="-15482"/>
            <a:chExt cx="712622" cy="5158982"/>
          </a:xfrm>
        </p:grpSpPr>
        <p:cxnSp>
          <p:nvCxnSpPr>
            <p:cNvPr id="7" name="Straight Connector 6">
              <a:extLst>
                <a:ext uri="{FF2B5EF4-FFF2-40B4-BE49-F238E27FC236}">
                  <a16:creationId xmlns:a16="http://schemas.microsoft.com/office/drawing/2014/main" id="{BFB5343E-D8E5-1E45-A648-074968BB33C2}"/>
                </a:ext>
              </a:extLst>
            </p:cNvPr>
            <p:cNvCxnSpPr>
              <a:cxnSpLocks/>
            </p:cNvCxnSpPr>
            <p:nvPr/>
          </p:nvCxnSpPr>
          <p:spPr>
            <a:xfrm>
              <a:off x="4573437" y="4496844"/>
              <a:ext cx="0" cy="646656"/>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Freeform 7">
              <a:extLst>
                <a:ext uri="{FF2B5EF4-FFF2-40B4-BE49-F238E27FC236}">
                  <a16:creationId xmlns:a16="http://schemas.microsoft.com/office/drawing/2014/main" id="{B6B39972-71C7-4C4F-91A0-74890EF750AA}"/>
                </a:ext>
              </a:extLst>
            </p:cNvPr>
            <p:cNvSpPr>
              <a:spLocks noChangeArrowheads="1"/>
            </p:cNvSpPr>
            <p:nvPr/>
          </p:nvSpPr>
          <p:spPr bwMode="auto">
            <a:xfrm rot="16200000">
              <a:off x="4463900" y="1607362"/>
              <a:ext cx="219075" cy="215900"/>
            </a:xfrm>
            <a:custGeom>
              <a:avLst/>
              <a:gdLst>
                <a:gd name="T0" fmla="*/ 606 w 607"/>
                <a:gd name="T1" fmla="*/ 299 h 598"/>
                <a:gd name="T2" fmla="*/ 606 w 607"/>
                <a:gd name="T3" fmla="*/ 299 h 598"/>
                <a:gd name="T4" fmla="*/ 298 w 607"/>
                <a:gd name="T5" fmla="*/ 597 h 598"/>
                <a:gd name="T6" fmla="*/ 0 w 607"/>
                <a:gd name="T7" fmla="*/ 299 h 598"/>
                <a:gd name="T8" fmla="*/ 298 w 607"/>
                <a:gd name="T9" fmla="*/ 0 h 598"/>
                <a:gd name="T10" fmla="*/ 606 w 607"/>
                <a:gd name="T11" fmla="*/ 299 h 598"/>
              </a:gdLst>
              <a:ahLst/>
              <a:cxnLst>
                <a:cxn ang="0">
                  <a:pos x="T0" y="T1"/>
                </a:cxn>
                <a:cxn ang="0">
                  <a:pos x="T2" y="T3"/>
                </a:cxn>
                <a:cxn ang="0">
                  <a:pos x="T4" y="T5"/>
                </a:cxn>
                <a:cxn ang="0">
                  <a:pos x="T6" y="T7"/>
                </a:cxn>
                <a:cxn ang="0">
                  <a:pos x="T8" y="T9"/>
                </a:cxn>
                <a:cxn ang="0">
                  <a:pos x="T10" y="T11"/>
                </a:cxn>
              </a:cxnLst>
              <a:rect l="0" t="0" r="r" b="b"/>
              <a:pathLst>
                <a:path w="607" h="598">
                  <a:moveTo>
                    <a:pt x="606" y="299"/>
                  </a:moveTo>
                  <a:lnTo>
                    <a:pt x="606" y="299"/>
                  </a:lnTo>
                  <a:cubicBezTo>
                    <a:pt x="606" y="471"/>
                    <a:pt x="470" y="597"/>
                    <a:pt x="298" y="597"/>
                  </a:cubicBezTo>
                  <a:cubicBezTo>
                    <a:pt x="136" y="597"/>
                    <a:pt x="0" y="471"/>
                    <a:pt x="0" y="299"/>
                  </a:cubicBezTo>
                  <a:cubicBezTo>
                    <a:pt x="0" y="136"/>
                    <a:pt x="136" y="0"/>
                    <a:pt x="298" y="0"/>
                  </a:cubicBezTo>
                  <a:cubicBezTo>
                    <a:pt x="470" y="0"/>
                    <a:pt x="606" y="136"/>
                    <a:pt x="606" y="299"/>
                  </a:cubicBezTo>
                </a:path>
              </a:pathLst>
            </a:custGeom>
            <a:noFill/>
            <a:ln w="42480" cap="flat">
              <a:solidFill>
                <a:srgbClr val="00BCE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p>
          </p:txBody>
        </p:sp>
        <p:sp>
          <p:nvSpPr>
            <p:cNvPr id="10" name="Freeform 14">
              <a:extLst>
                <a:ext uri="{FF2B5EF4-FFF2-40B4-BE49-F238E27FC236}">
                  <a16:creationId xmlns:a16="http://schemas.microsoft.com/office/drawing/2014/main" id="{370060E4-20E0-0143-9D06-4CA367FEBA2A}"/>
                </a:ext>
              </a:extLst>
            </p:cNvPr>
            <p:cNvSpPr>
              <a:spLocks noChangeArrowheads="1"/>
            </p:cNvSpPr>
            <p:nvPr/>
          </p:nvSpPr>
          <p:spPr bwMode="auto">
            <a:xfrm rot="16200000">
              <a:off x="3452641" y="500643"/>
              <a:ext cx="1639512" cy="607262"/>
            </a:xfrm>
            <a:custGeom>
              <a:avLst/>
              <a:gdLst>
                <a:gd name="T0" fmla="*/ 0 w 5827"/>
                <a:gd name="T1" fmla="*/ 2443 h 2444"/>
                <a:gd name="T2" fmla="*/ 3393 w 5827"/>
                <a:gd name="T3" fmla="*/ 2443 h 2444"/>
                <a:gd name="T4" fmla="*/ 5826 w 5827"/>
                <a:gd name="T5" fmla="*/ 0 h 2444"/>
                <a:gd name="connsiteX0" fmla="*/ 0 w 9998"/>
                <a:gd name="connsiteY0" fmla="*/ 9996 h 9996"/>
                <a:gd name="connsiteX1" fmla="*/ 5823 w 9998"/>
                <a:gd name="connsiteY1" fmla="*/ 9996 h 9996"/>
                <a:gd name="connsiteX2" fmla="*/ 9998 w 9998"/>
                <a:gd name="connsiteY2" fmla="*/ 0 h 9996"/>
                <a:gd name="connsiteX0" fmla="*/ 0 w 7790"/>
                <a:gd name="connsiteY0" fmla="*/ 5713 h 5713"/>
                <a:gd name="connsiteX1" fmla="*/ 5824 w 7790"/>
                <a:gd name="connsiteY1" fmla="*/ 5713 h 5713"/>
                <a:gd name="connsiteX2" fmla="*/ 7790 w 7790"/>
                <a:gd name="connsiteY2" fmla="*/ 0 h 5713"/>
                <a:gd name="connsiteX0" fmla="*/ 0 w 10038"/>
                <a:gd name="connsiteY0" fmla="*/ 12091 h 12091"/>
                <a:gd name="connsiteX1" fmla="*/ 7476 w 10038"/>
                <a:gd name="connsiteY1" fmla="*/ 12091 h 12091"/>
                <a:gd name="connsiteX2" fmla="*/ 10038 w 10038"/>
                <a:gd name="connsiteY2" fmla="*/ 0 h 12091"/>
              </a:gdLst>
              <a:ahLst/>
              <a:cxnLst>
                <a:cxn ang="0">
                  <a:pos x="connsiteX0" y="connsiteY0"/>
                </a:cxn>
                <a:cxn ang="0">
                  <a:pos x="connsiteX1" y="connsiteY1"/>
                </a:cxn>
                <a:cxn ang="0">
                  <a:pos x="connsiteX2" y="connsiteY2"/>
                </a:cxn>
              </a:cxnLst>
              <a:rect l="l" t="t" r="r" b="b"/>
              <a:pathLst>
                <a:path w="10038" h="12091">
                  <a:moveTo>
                    <a:pt x="0" y="12091"/>
                  </a:moveTo>
                  <a:lnTo>
                    <a:pt x="7476" y="12091"/>
                  </a:lnTo>
                  <a:lnTo>
                    <a:pt x="10038" y="0"/>
                  </a:lnTo>
                </a:path>
              </a:pathLst>
            </a:custGeom>
            <a:noFill/>
            <a:ln w="42480" cap="flat">
              <a:solidFill>
                <a:srgbClr val="00BCE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2400"/>
            </a:p>
          </p:txBody>
        </p:sp>
        <p:sp>
          <p:nvSpPr>
            <p:cNvPr id="11" name="Freeform 7">
              <a:extLst>
                <a:ext uri="{FF2B5EF4-FFF2-40B4-BE49-F238E27FC236}">
                  <a16:creationId xmlns:a16="http://schemas.microsoft.com/office/drawing/2014/main" id="{0552A63B-3C44-3940-863D-767DF83E12C0}"/>
                </a:ext>
              </a:extLst>
            </p:cNvPr>
            <p:cNvSpPr>
              <a:spLocks noChangeArrowheads="1"/>
            </p:cNvSpPr>
            <p:nvPr/>
          </p:nvSpPr>
          <p:spPr bwMode="auto">
            <a:xfrm rot="16200000">
              <a:off x="4463900" y="4267099"/>
              <a:ext cx="219075" cy="215900"/>
            </a:xfrm>
            <a:custGeom>
              <a:avLst/>
              <a:gdLst>
                <a:gd name="T0" fmla="*/ 606 w 607"/>
                <a:gd name="T1" fmla="*/ 299 h 598"/>
                <a:gd name="T2" fmla="*/ 606 w 607"/>
                <a:gd name="T3" fmla="*/ 299 h 598"/>
                <a:gd name="T4" fmla="*/ 298 w 607"/>
                <a:gd name="T5" fmla="*/ 597 h 598"/>
                <a:gd name="T6" fmla="*/ 0 w 607"/>
                <a:gd name="T7" fmla="*/ 299 h 598"/>
                <a:gd name="T8" fmla="*/ 298 w 607"/>
                <a:gd name="T9" fmla="*/ 0 h 598"/>
                <a:gd name="T10" fmla="*/ 606 w 607"/>
                <a:gd name="T11" fmla="*/ 299 h 598"/>
              </a:gdLst>
              <a:ahLst/>
              <a:cxnLst>
                <a:cxn ang="0">
                  <a:pos x="T0" y="T1"/>
                </a:cxn>
                <a:cxn ang="0">
                  <a:pos x="T2" y="T3"/>
                </a:cxn>
                <a:cxn ang="0">
                  <a:pos x="T4" y="T5"/>
                </a:cxn>
                <a:cxn ang="0">
                  <a:pos x="T6" y="T7"/>
                </a:cxn>
                <a:cxn ang="0">
                  <a:pos x="T8" y="T9"/>
                </a:cxn>
                <a:cxn ang="0">
                  <a:pos x="T10" y="T11"/>
                </a:cxn>
              </a:cxnLst>
              <a:rect l="0" t="0" r="r" b="b"/>
              <a:pathLst>
                <a:path w="607" h="598">
                  <a:moveTo>
                    <a:pt x="606" y="299"/>
                  </a:moveTo>
                  <a:lnTo>
                    <a:pt x="606" y="299"/>
                  </a:lnTo>
                  <a:cubicBezTo>
                    <a:pt x="606" y="471"/>
                    <a:pt x="470" y="597"/>
                    <a:pt x="298" y="597"/>
                  </a:cubicBezTo>
                  <a:cubicBezTo>
                    <a:pt x="136" y="597"/>
                    <a:pt x="0" y="471"/>
                    <a:pt x="0" y="299"/>
                  </a:cubicBezTo>
                  <a:cubicBezTo>
                    <a:pt x="0" y="136"/>
                    <a:pt x="136" y="0"/>
                    <a:pt x="298" y="0"/>
                  </a:cubicBezTo>
                  <a:cubicBezTo>
                    <a:pt x="470" y="0"/>
                    <a:pt x="606" y="136"/>
                    <a:pt x="606" y="299"/>
                  </a:cubicBezTo>
                </a:path>
              </a:pathLst>
            </a:custGeom>
            <a:noFill/>
            <a:ln w="4248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p>
          </p:txBody>
        </p:sp>
      </p:grpSp>
    </p:spTree>
    <p:extLst>
      <p:ext uri="{BB962C8B-B14F-4D97-AF65-F5344CB8AC3E}">
        <p14:creationId xmlns:p14="http://schemas.microsoft.com/office/powerpoint/2010/main" val="323844074"/>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pic>
        <p:nvPicPr>
          <p:cNvPr id="6" name="Picture 5" descr="A picture containing clock, light&#10;&#10;Description automatically generated">
            <a:extLst>
              <a:ext uri="{FF2B5EF4-FFF2-40B4-BE49-F238E27FC236}">
                <a16:creationId xmlns:a16="http://schemas.microsoft.com/office/drawing/2014/main" id="{F9B0E379-E1AE-2D4C-9501-9DF391F836B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49131" r="-1"/>
          <a:stretch/>
        </p:blipFill>
        <p:spPr>
          <a:xfrm flipH="1">
            <a:off x="-2" y="0"/>
            <a:ext cx="6202019" cy="6858000"/>
          </a:xfrm>
          <a:prstGeom prst="rect">
            <a:avLst/>
          </a:prstGeom>
        </p:spPr>
      </p:pic>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2"/>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1724327592"/>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lvl="0" defTabSz="814305" fontAlgn="auto">
              <a:spcBef>
                <a:spcPts val="0"/>
              </a:spcBef>
              <a:spcAft>
                <a:spcPts val="0"/>
              </a:spcAft>
            </a:pPr>
            <a:r>
              <a:rPr lang="en-US" sz="8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1877968608"/>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4"/>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3359361545"/>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pic>
        <p:nvPicPr>
          <p:cNvPr id="6" name="Picture 5" descr="A picture containing meter, light&#10;&#10;Description automatically generated">
            <a:extLst>
              <a:ext uri="{FF2B5EF4-FFF2-40B4-BE49-F238E27FC236}">
                <a16:creationId xmlns:a16="http://schemas.microsoft.com/office/drawing/2014/main" id="{4D03DB69-5778-BE48-AE15-99187A8B54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Freeform 6"/>
          <p:cNvSpPr>
            <a:spLocks noChangeAspect="1" noEditPoints="1"/>
          </p:cNvSpPr>
          <p:nvPr userDrawn="1"/>
        </p:nvSpPr>
        <p:spPr bwMode="auto">
          <a:xfrm>
            <a:off x="5017326" y="2838769"/>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2"/>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2"/>
              </a:solidFill>
            </a:endParaRPr>
          </a:p>
        </p:txBody>
      </p:sp>
    </p:spTree>
    <p:extLst>
      <p:ext uri="{BB962C8B-B14F-4D97-AF65-F5344CB8AC3E}">
        <p14:creationId xmlns:p14="http://schemas.microsoft.com/office/powerpoint/2010/main" val="553286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latin typeface="CiscoSansTT ExtraLight" panose="020B0303020201020303" pitchFamily="34" charset="0"/>
              </a:defRPr>
            </a:lvl1pPr>
          </a:lstStyle>
          <a:p>
            <a:pPr lvl="0"/>
            <a:r>
              <a:rPr lang="en-GB"/>
              <a:t>Click to edit Master title style</a:t>
            </a:r>
          </a:p>
        </p:txBody>
      </p:sp>
    </p:spTree>
    <p:extLst>
      <p:ext uri="{BB962C8B-B14F-4D97-AF65-F5344CB8AC3E}">
        <p14:creationId xmlns:p14="http://schemas.microsoft.com/office/powerpoint/2010/main" val="23169900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ullet_Title only">
  <p:cSld name="Bullet_Title only">
    <p:spTree>
      <p:nvGrpSpPr>
        <p:cNvPr id="1" name="Shape 13"/>
        <p:cNvGrpSpPr/>
        <p:nvPr/>
      </p:nvGrpSpPr>
      <p:grpSpPr>
        <a:xfrm>
          <a:off x="0" y="0"/>
          <a:ext cx="0" cy="0"/>
          <a:chOff x="0" y="0"/>
          <a:chExt cx="0" cy="0"/>
        </a:xfrm>
      </p:grpSpPr>
      <p:sp>
        <p:nvSpPr>
          <p:cNvPr id="14" name="Google Shape;14;p201"/>
          <p:cNvSpPr txBox="1">
            <a:spLocks noGrp="1"/>
          </p:cNvSpPr>
          <p:nvPr>
            <p:ph type="title"/>
          </p:nvPr>
        </p:nvSpPr>
        <p:spPr>
          <a:xfrm>
            <a:off x="583688" y="455085"/>
            <a:ext cx="11127317" cy="975783"/>
          </a:xfrm>
          <a:prstGeom prst="rect">
            <a:avLst/>
          </a:prstGeom>
          <a:noFill/>
          <a:ln>
            <a:noFill/>
          </a:ln>
        </p:spPr>
        <p:txBody>
          <a:bodyPr spcFirstLastPara="1" wrap="square" lIns="91400" tIns="45700" rIns="91400" bIns="45700" anchor="ctr" anchorCtr="0">
            <a:noAutofit/>
          </a:bodyPr>
          <a:lstStyle>
            <a:lvl1pPr lvl="0" algn="l">
              <a:lnSpc>
                <a:spcPct val="80000"/>
              </a:lnSpc>
              <a:spcBef>
                <a:spcPts val="0"/>
              </a:spcBef>
              <a:spcAft>
                <a:spcPts val="0"/>
              </a:spcAft>
              <a:buSzPts val="1400"/>
              <a:buNone/>
              <a:defRPr sz="3733">
                <a:solidFill>
                  <a:schemeClr val="dk2"/>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06779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D6A8-5144-41D8-9C77-2C7DA0040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7DC927-F8BE-461E-9889-C02D14DD63D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6999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pic>
        <p:nvPicPr>
          <p:cNvPr id="4" name="Picture 3" descr="A picture containing meter, clock, light&#10;&#10;Description automatically generated">
            <a:extLst>
              <a:ext uri="{FF2B5EF4-FFF2-40B4-BE49-F238E27FC236}">
                <a16:creationId xmlns:a16="http://schemas.microsoft.com/office/drawing/2014/main" id="{2EC6B691-F23E-0D4D-BA8F-70EEDB2030C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itle 1"/>
          <p:cNvSpPr>
            <a:spLocks noGrp="1"/>
          </p:cNvSpPr>
          <p:nvPr>
            <p:ph type="ctrTitle" hasCustomPrompt="1"/>
          </p:nvPr>
        </p:nvSpPr>
        <p:spPr>
          <a:xfrm>
            <a:off x="1391727" y="2162355"/>
            <a:ext cx="9351036" cy="1806173"/>
          </a:xfrm>
          <a:prstGeom prst="rect">
            <a:avLst/>
          </a:prstGeom>
          <a:noFill/>
        </p:spPr>
        <p:txBody>
          <a:bodyPr anchor="b">
            <a:noAutofit/>
          </a:bodyPr>
          <a:lstStyle>
            <a:lvl1pPr marL="0" indent="0" algn="l">
              <a:lnSpc>
                <a:spcPct val="90000"/>
              </a:lnSpc>
              <a:buFont typeface="Arial" panose="020B0604020202020204" pitchFamily="34" charset="0"/>
              <a:buNone/>
              <a:defRPr sz="4267" b="0" i="0" spc="0" baseline="0">
                <a:solidFill>
                  <a:schemeClr val="bg2"/>
                </a:solidFill>
                <a:latin typeface="+mj-lt"/>
                <a:ea typeface="CiscoSansTT Thin" charset="0"/>
                <a:cs typeface="CiscoSansTT Thin" charset="0"/>
              </a:defRPr>
            </a:lvl1pPr>
          </a:lstStyle>
          <a:p>
            <a:r>
              <a:rPr lang="en-GB"/>
              <a:t>Section Title Goes Here</a:t>
            </a:r>
            <a:endParaRPr lang="en-US"/>
          </a:p>
        </p:txBody>
      </p:sp>
    </p:spTree>
    <p:extLst>
      <p:ext uri="{BB962C8B-B14F-4D97-AF65-F5344CB8AC3E}">
        <p14:creationId xmlns:p14="http://schemas.microsoft.com/office/powerpoint/2010/main" val="19941243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a:solidFill>
                <a:schemeClr val="bg1"/>
              </a:solidFill>
              <a:latin typeface="CiscoSansTT ExtraLight" panose="020B0303020201020303" pitchFamily="34" charset="0"/>
            </a:endParaRPr>
          </a:p>
        </p:txBody>
      </p:sp>
    </p:spTree>
    <p:extLst>
      <p:ext uri="{BB962C8B-B14F-4D97-AF65-F5344CB8AC3E}">
        <p14:creationId xmlns:p14="http://schemas.microsoft.com/office/powerpoint/2010/main" val="5665704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78651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Blank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455F0D-0D4B-4F60-8B3A-307AA7A2555A}"/>
              </a:ext>
            </a:extLst>
          </p:cNvPr>
          <p:cNvSpPr>
            <a:spLocks noGrp="1"/>
          </p:cNvSpPr>
          <p:nvPr>
            <p:ph type="pic" sz="quarter" idx="10"/>
          </p:nvPr>
        </p:nvSpPr>
        <p:spPr>
          <a:xfrm>
            <a:off x="0" y="1"/>
            <a:ext cx="12192000" cy="3830028"/>
          </a:xfrm>
          <a:custGeom>
            <a:avLst/>
            <a:gdLst>
              <a:gd name="connsiteX0" fmla="*/ 0 w 9144000"/>
              <a:gd name="connsiteY0" fmla="*/ 0 h 2872521"/>
              <a:gd name="connsiteX1" fmla="*/ 9144000 w 9144000"/>
              <a:gd name="connsiteY1" fmla="*/ 0 h 2872521"/>
              <a:gd name="connsiteX2" fmla="*/ 9144000 w 9144000"/>
              <a:gd name="connsiteY2" fmla="*/ 2281996 h 2872521"/>
              <a:gd name="connsiteX3" fmla="*/ 8553475 w 9144000"/>
              <a:gd name="connsiteY3" fmla="*/ 2872521 h 2872521"/>
              <a:gd name="connsiteX4" fmla="*/ 590525 w 9144000"/>
              <a:gd name="connsiteY4" fmla="*/ 2872521 h 2872521"/>
              <a:gd name="connsiteX5" fmla="*/ 0 w 9144000"/>
              <a:gd name="connsiteY5" fmla="*/ 2281996 h 287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872521">
                <a:moveTo>
                  <a:pt x="0" y="0"/>
                </a:moveTo>
                <a:lnTo>
                  <a:pt x="9144000" y="0"/>
                </a:lnTo>
                <a:lnTo>
                  <a:pt x="9144000" y="2281996"/>
                </a:lnTo>
                <a:cubicBezTo>
                  <a:pt x="9144000" y="2608134"/>
                  <a:pt x="8879613" y="2872521"/>
                  <a:pt x="8553475" y="2872521"/>
                </a:cubicBezTo>
                <a:lnTo>
                  <a:pt x="590525" y="2872521"/>
                </a:lnTo>
                <a:cubicBezTo>
                  <a:pt x="264387" y="2872521"/>
                  <a:pt x="0" y="2608134"/>
                  <a:pt x="0" y="2281996"/>
                </a:cubicBezTo>
                <a:close/>
              </a:path>
            </a:pathLst>
          </a:custGeom>
        </p:spPr>
        <p:txBody>
          <a:bodyPr wrap="square" anchor="ctr">
            <a:noAutofit/>
          </a:bodyPr>
          <a:lstStyle>
            <a:lvl1pPr marL="0" indent="0" algn="ctr">
              <a:buNone/>
              <a:defRPr/>
            </a:lvl1pPr>
          </a:lstStyle>
          <a:p>
            <a:endParaRPr lang="en-IN"/>
          </a:p>
        </p:txBody>
      </p:sp>
    </p:spTree>
    <p:extLst>
      <p:ext uri="{BB962C8B-B14F-4D97-AF65-F5344CB8AC3E}">
        <p14:creationId xmlns:p14="http://schemas.microsoft.com/office/powerpoint/2010/main" val="12969902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Blank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CE4A2BC-8F9B-4969-8FBA-FA3B4B1BABC4}"/>
              </a:ext>
            </a:extLst>
          </p:cNvPr>
          <p:cNvSpPr>
            <a:spLocks noGrp="1"/>
          </p:cNvSpPr>
          <p:nvPr>
            <p:ph type="pic" sz="quarter" idx="10"/>
          </p:nvPr>
        </p:nvSpPr>
        <p:spPr>
          <a:xfrm>
            <a:off x="7707755" y="0"/>
            <a:ext cx="4484245" cy="4864400"/>
          </a:xfrm>
          <a:custGeom>
            <a:avLst/>
            <a:gdLst>
              <a:gd name="connsiteX0" fmla="*/ 671629 w 3363184"/>
              <a:gd name="connsiteY0" fmla="*/ 0 h 3648300"/>
              <a:gd name="connsiteX1" fmla="*/ 3363184 w 3363184"/>
              <a:gd name="connsiteY1" fmla="*/ 0 h 3648300"/>
              <a:gd name="connsiteX2" fmla="*/ 3363184 w 3363184"/>
              <a:gd name="connsiteY2" fmla="*/ 3231331 h 3648300"/>
              <a:gd name="connsiteX3" fmla="*/ 3287089 w 3363184"/>
              <a:gd name="connsiteY3" fmla="*/ 3288234 h 3648300"/>
              <a:gd name="connsiteX4" fmla="*/ 2108312 w 3363184"/>
              <a:gd name="connsiteY4" fmla="*/ 3648300 h 3648300"/>
              <a:gd name="connsiteX5" fmla="*/ 0 w 3363184"/>
              <a:gd name="connsiteY5" fmla="*/ 1539988 h 3648300"/>
              <a:gd name="connsiteX6" fmla="*/ 617510 w 3363184"/>
              <a:gd name="connsiteY6" fmla="*/ 49186 h 36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3184" h="3648300">
                <a:moveTo>
                  <a:pt x="671629" y="0"/>
                </a:moveTo>
                <a:lnTo>
                  <a:pt x="3363184" y="0"/>
                </a:lnTo>
                <a:lnTo>
                  <a:pt x="3363184" y="3231331"/>
                </a:lnTo>
                <a:lnTo>
                  <a:pt x="3287089" y="3288234"/>
                </a:lnTo>
                <a:cubicBezTo>
                  <a:pt x="2950601" y="3515561"/>
                  <a:pt x="2544958" y="3648300"/>
                  <a:pt x="2108312" y="3648300"/>
                </a:cubicBezTo>
                <a:cubicBezTo>
                  <a:pt x="943923" y="3648300"/>
                  <a:pt x="0" y="2704377"/>
                  <a:pt x="0" y="1539988"/>
                </a:cubicBezTo>
                <a:cubicBezTo>
                  <a:pt x="0" y="957794"/>
                  <a:pt x="235981" y="430716"/>
                  <a:pt x="617510" y="49186"/>
                </a:cubicBezTo>
                <a:close/>
              </a:path>
            </a:pathLst>
          </a:custGeom>
        </p:spPr>
        <p:txBody>
          <a:bodyPr wrap="square" anchor="ctr">
            <a:noAutofit/>
          </a:bodyPr>
          <a:lstStyle>
            <a:lvl1pPr>
              <a:defRPr lang="en-IN" dirty="0"/>
            </a:lvl1pPr>
          </a:lstStyle>
          <a:p>
            <a:pPr marL="0" lvl="0" indent="0" algn="ctr">
              <a:buNone/>
            </a:pPr>
            <a:endParaRPr lang="en-IN"/>
          </a:p>
        </p:txBody>
      </p:sp>
    </p:spTree>
    <p:extLst>
      <p:ext uri="{BB962C8B-B14F-4D97-AF65-F5344CB8AC3E}">
        <p14:creationId xmlns:p14="http://schemas.microsoft.com/office/powerpoint/2010/main" val="11131078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Blank Slide">
    <p:spTree>
      <p:nvGrpSpPr>
        <p:cNvPr id="1" name=""/>
        <p:cNvGrpSpPr/>
        <p:nvPr/>
      </p:nvGrpSpPr>
      <p:grpSpPr>
        <a:xfrm>
          <a:off x="0" y="0"/>
          <a:ext cx="0" cy="0"/>
          <a:chOff x="0" y="0"/>
          <a:chExt cx="0" cy="0"/>
        </a:xfrm>
      </p:grpSpPr>
      <p:sp>
        <p:nvSpPr>
          <p:cNvPr id="4" name="Picture Placeholder 30">
            <a:extLst>
              <a:ext uri="{FF2B5EF4-FFF2-40B4-BE49-F238E27FC236}">
                <a16:creationId xmlns:a16="http://schemas.microsoft.com/office/drawing/2014/main" id="{3633D66C-D0B6-4856-8A6E-0E68AF0D03A6}"/>
              </a:ext>
            </a:extLst>
          </p:cNvPr>
          <p:cNvSpPr>
            <a:spLocks noGrp="1"/>
          </p:cNvSpPr>
          <p:nvPr>
            <p:ph type="pic" sz="quarter" idx="4294967295"/>
          </p:nvPr>
        </p:nvSpPr>
        <p:spPr>
          <a:xfrm>
            <a:off x="409749" y="893877"/>
            <a:ext cx="5705915" cy="4984547"/>
          </a:xfrm>
          <a:custGeom>
            <a:avLst/>
            <a:gdLst>
              <a:gd name="connsiteX0" fmla="*/ 1725525 w 5705915"/>
              <a:gd name="connsiteY0" fmla="*/ 4882567 h 4984546"/>
              <a:gd name="connsiteX1" fmla="*/ 1725393 w 5705915"/>
              <a:gd name="connsiteY1" fmla="*/ 4883559 h 4984546"/>
              <a:gd name="connsiteX2" fmla="*/ 1725393 w 5705915"/>
              <a:gd name="connsiteY2" fmla="*/ 4882584 h 4984546"/>
              <a:gd name="connsiteX3" fmla="*/ 2544545 w 5705915"/>
              <a:gd name="connsiteY3" fmla="*/ 4579002 h 4984546"/>
              <a:gd name="connsiteX4" fmla="*/ 2539257 w 5705915"/>
              <a:gd name="connsiteY4" fmla="*/ 4585824 h 4984546"/>
              <a:gd name="connsiteX5" fmla="*/ 2542141 w 5705915"/>
              <a:gd name="connsiteY5" fmla="*/ 4587287 h 4984546"/>
              <a:gd name="connsiteX6" fmla="*/ 2549352 w 5705915"/>
              <a:gd name="connsiteY6" fmla="*/ 4583387 h 4984546"/>
              <a:gd name="connsiteX7" fmla="*/ 2544545 w 5705915"/>
              <a:gd name="connsiteY7" fmla="*/ 4579002 h 4984546"/>
              <a:gd name="connsiteX8" fmla="*/ 2670495 w 5705915"/>
              <a:gd name="connsiteY8" fmla="*/ 4390420 h 4984546"/>
              <a:gd name="connsiteX9" fmla="*/ 2651265 w 5705915"/>
              <a:gd name="connsiteY9" fmla="*/ 4392370 h 4984546"/>
              <a:gd name="connsiteX10" fmla="*/ 2639728 w 5705915"/>
              <a:gd name="connsiteY10" fmla="*/ 4397243 h 4984546"/>
              <a:gd name="connsiteX11" fmla="*/ 2604154 w 5705915"/>
              <a:gd name="connsiteY11" fmla="*/ 4424532 h 4984546"/>
              <a:gd name="connsiteX12" fmla="*/ 2489742 w 5705915"/>
              <a:gd name="connsiteY12" fmla="*/ 4483007 h 4984546"/>
              <a:gd name="connsiteX13" fmla="*/ 2466667 w 5705915"/>
              <a:gd name="connsiteY13" fmla="*/ 4496650 h 4984546"/>
              <a:gd name="connsiteX14" fmla="*/ 2454169 w 5705915"/>
              <a:gd name="connsiteY14" fmla="*/ 4507370 h 4984546"/>
              <a:gd name="connsiteX15" fmla="*/ 2456092 w 5705915"/>
              <a:gd name="connsiteY15" fmla="*/ 4521990 h 4984546"/>
              <a:gd name="connsiteX16" fmla="*/ 2463603 w 5705915"/>
              <a:gd name="connsiteY16" fmla="*/ 4527699 h 4984546"/>
              <a:gd name="connsiteX17" fmla="*/ 2463303 w 5705915"/>
              <a:gd name="connsiteY17" fmla="*/ 4527837 h 4984546"/>
              <a:gd name="connsiteX18" fmla="*/ 2464265 w 5705915"/>
              <a:gd name="connsiteY18" fmla="*/ 4529785 h 4984546"/>
              <a:gd name="connsiteX19" fmla="*/ 2463784 w 5705915"/>
              <a:gd name="connsiteY19" fmla="*/ 4527837 h 4984546"/>
              <a:gd name="connsiteX20" fmla="*/ 2463603 w 5705915"/>
              <a:gd name="connsiteY20" fmla="*/ 4527699 h 4984546"/>
              <a:gd name="connsiteX21" fmla="*/ 2489742 w 5705915"/>
              <a:gd name="connsiteY21" fmla="*/ 4515655 h 4984546"/>
              <a:gd name="connsiteX22" fmla="*/ 2510895 w 5705915"/>
              <a:gd name="connsiteY22" fmla="*/ 4507370 h 4984546"/>
              <a:gd name="connsiteX23" fmla="*/ 2623864 w 5705915"/>
              <a:gd name="connsiteY23" fmla="*/ 4452794 h 4984546"/>
              <a:gd name="connsiteX24" fmla="*/ 2638285 w 5705915"/>
              <a:gd name="connsiteY24" fmla="*/ 4445485 h 4984546"/>
              <a:gd name="connsiteX25" fmla="*/ 2669052 w 5705915"/>
              <a:gd name="connsiteY25" fmla="*/ 4420145 h 4984546"/>
              <a:gd name="connsiteX26" fmla="*/ 2670495 w 5705915"/>
              <a:gd name="connsiteY26" fmla="*/ 4390420 h 4984546"/>
              <a:gd name="connsiteX27" fmla="*/ 2579037 w 5705915"/>
              <a:gd name="connsiteY27" fmla="*/ 4366179 h 4984546"/>
              <a:gd name="connsiteX28" fmla="*/ 2564735 w 5705915"/>
              <a:gd name="connsiteY28" fmla="*/ 4367032 h 4984546"/>
              <a:gd name="connsiteX29" fmla="*/ 2556083 w 5705915"/>
              <a:gd name="connsiteY29" fmla="*/ 4371904 h 4984546"/>
              <a:gd name="connsiteX30" fmla="*/ 2524354 w 5705915"/>
              <a:gd name="connsiteY30" fmla="*/ 4389934 h 4984546"/>
              <a:gd name="connsiteX31" fmla="*/ 2475802 w 5705915"/>
              <a:gd name="connsiteY31" fmla="*/ 4404065 h 4984546"/>
              <a:gd name="connsiteX32" fmla="*/ 2452247 w 5705915"/>
              <a:gd name="connsiteY32" fmla="*/ 4427455 h 4984546"/>
              <a:gd name="connsiteX33" fmla="*/ 2488781 w 5705915"/>
              <a:gd name="connsiteY33" fmla="*/ 4443535 h 4984546"/>
              <a:gd name="connsiteX34" fmla="*/ 2530604 w 5705915"/>
              <a:gd name="connsiteY34" fmla="*/ 4424532 h 4984546"/>
              <a:gd name="connsiteX35" fmla="*/ 2578677 w 5705915"/>
              <a:gd name="connsiteY35" fmla="*/ 4395294 h 4984546"/>
              <a:gd name="connsiteX36" fmla="*/ 2588291 w 5705915"/>
              <a:gd name="connsiteY36" fmla="*/ 4373365 h 4984546"/>
              <a:gd name="connsiteX37" fmla="*/ 2579037 w 5705915"/>
              <a:gd name="connsiteY37" fmla="*/ 4366179 h 4984546"/>
              <a:gd name="connsiteX38" fmla="*/ 974804 w 5705915"/>
              <a:gd name="connsiteY38" fmla="*/ 4241676 h 4984546"/>
              <a:gd name="connsiteX39" fmla="*/ 958159 w 5705915"/>
              <a:gd name="connsiteY39" fmla="*/ 4243260 h 4984546"/>
              <a:gd name="connsiteX40" fmla="*/ 944219 w 5705915"/>
              <a:gd name="connsiteY40" fmla="*/ 4281268 h 4984546"/>
              <a:gd name="connsiteX41" fmla="*/ 971620 w 5705915"/>
              <a:gd name="connsiteY41" fmla="*/ 4305632 h 4984546"/>
              <a:gd name="connsiteX42" fmla="*/ 1000463 w 5705915"/>
              <a:gd name="connsiteY42" fmla="*/ 4271035 h 4984546"/>
              <a:gd name="connsiteX43" fmla="*/ 988926 w 5705915"/>
              <a:gd name="connsiteY43" fmla="*/ 4246670 h 4984546"/>
              <a:gd name="connsiteX44" fmla="*/ 974804 w 5705915"/>
              <a:gd name="connsiteY44" fmla="*/ 4241676 h 4984546"/>
              <a:gd name="connsiteX45" fmla="*/ 1116318 w 5705915"/>
              <a:gd name="connsiteY45" fmla="*/ 3940652 h 4984546"/>
              <a:gd name="connsiteX46" fmla="*/ 1073052 w 5705915"/>
              <a:gd name="connsiteY46" fmla="*/ 3963068 h 4984546"/>
              <a:gd name="connsiteX47" fmla="*/ 1042287 w 5705915"/>
              <a:gd name="connsiteY47" fmla="*/ 3981097 h 4984546"/>
              <a:gd name="connsiteX48" fmla="*/ 985081 w 5705915"/>
              <a:gd name="connsiteY48" fmla="*/ 4011310 h 4984546"/>
              <a:gd name="connsiteX49" fmla="*/ 982677 w 5705915"/>
              <a:gd name="connsiteY49" fmla="*/ 4020568 h 4984546"/>
              <a:gd name="connsiteX50" fmla="*/ 993252 w 5705915"/>
              <a:gd name="connsiteY50" fmla="*/ 4021542 h 4984546"/>
              <a:gd name="connsiteX51" fmla="*/ 1043247 w 5705915"/>
              <a:gd name="connsiteY51" fmla="*/ 3996203 h 4984546"/>
              <a:gd name="connsiteX52" fmla="*/ 1071611 w 5705915"/>
              <a:gd name="connsiteY52" fmla="*/ 3980123 h 4984546"/>
              <a:gd name="connsiteX53" fmla="*/ 1109107 w 5705915"/>
              <a:gd name="connsiteY53" fmla="*/ 3957220 h 4984546"/>
              <a:gd name="connsiteX54" fmla="*/ 1116318 w 5705915"/>
              <a:gd name="connsiteY54" fmla="*/ 3940652 h 4984546"/>
              <a:gd name="connsiteX55" fmla="*/ 1070168 w 5705915"/>
              <a:gd name="connsiteY55" fmla="*/ 3939678 h 4984546"/>
              <a:gd name="connsiteX56" fmla="*/ 1068726 w 5705915"/>
              <a:gd name="connsiteY56" fmla="*/ 3940165 h 4984546"/>
              <a:gd name="connsiteX57" fmla="*/ 1067764 w 5705915"/>
              <a:gd name="connsiteY57" fmla="*/ 3942115 h 4984546"/>
              <a:gd name="connsiteX58" fmla="*/ 1069687 w 5705915"/>
              <a:gd name="connsiteY58" fmla="*/ 3941140 h 4984546"/>
              <a:gd name="connsiteX59" fmla="*/ 1024019 w 5705915"/>
              <a:gd name="connsiteY59" fmla="*/ 3880229 h 4984546"/>
              <a:gd name="connsiteX60" fmla="*/ 1009116 w 5705915"/>
              <a:gd name="connsiteY60" fmla="*/ 3880715 h 4984546"/>
              <a:gd name="connsiteX61" fmla="*/ 995656 w 5705915"/>
              <a:gd name="connsiteY61" fmla="*/ 3894847 h 4984546"/>
              <a:gd name="connsiteX62" fmla="*/ 977869 w 5705915"/>
              <a:gd name="connsiteY62" fmla="*/ 3913852 h 4984546"/>
              <a:gd name="connsiteX63" fmla="*/ 955276 w 5705915"/>
              <a:gd name="connsiteY63" fmla="*/ 3927983 h 4984546"/>
              <a:gd name="connsiteX64" fmla="*/ 912972 w 5705915"/>
              <a:gd name="connsiteY64" fmla="*/ 3960145 h 4984546"/>
              <a:gd name="connsiteX65" fmla="*/ 878840 w 5705915"/>
              <a:gd name="connsiteY65" fmla="*/ 3992305 h 4984546"/>
              <a:gd name="connsiteX66" fmla="*/ 868265 w 5705915"/>
              <a:gd name="connsiteY66" fmla="*/ 4000102 h 4984546"/>
              <a:gd name="connsiteX67" fmla="*/ 769716 w 5705915"/>
              <a:gd name="connsiteY67" fmla="*/ 4104870 h 4984546"/>
              <a:gd name="connsiteX68" fmla="*/ 755295 w 5705915"/>
              <a:gd name="connsiteY68" fmla="*/ 4127285 h 4984546"/>
              <a:gd name="connsiteX69" fmla="*/ 755775 w 5705915"/>
              <a:gd name="connsiteY69" fmla="*/ 4142878 h 4984546"/>
              <a:gd name="connsiteX70" fmla="*/ 753372 w 5705915"/>
              <a:gd name="connsiteY70" fmla="*/ 4143365 h 4984546"/>
              <a:gd name="connsiteX71" fmla="*/ 752891 w 5705915"/>
              <a:gd name="connsiteY71" fmla="*/ 4144827 h 4984546"/>
              <a:gd name="connsiteX72" fmla="*/ 755775 w 5705915"/>
              <a:gd name="connsiteY72" fmla="*/ 4142878 h 4984546"/>
              <a:gd name="connsiteX73" fmla="*/ 769235 w 5705915"/>
              <a:gd name="connsiteY73" fmla="*/ 4134107 h 4984546"/>
              <a:gd name="connsiteX74" fmla="*/ 820192 w 5705915"/>
              <a:gd name="connsiteY74" fmla="*/ 4081480 h 4984546"/>
              <a:gd name="connsiteX75" fmla="*/ 897108 w 5705915"/>
              <a:gd name="connsiteY75" fmla="*/ 4013258 h 4984546"/>
              <a:gd name="connsiteX76" fmla="*/ 923547 w 5705915"/>
              <a:gd name="connsiteY76" fmla="*/ 3983535 h 4984546"/>
              <a:gd name="connsiteX77" fmla="*/ 937970 w 5705915"/>
              <a:gd name="connsiteY77" fmla="*/ 3965992 h 4984546"/>
              <a:gd name="connsiteX78" fmla="*/ 1012962 w 5705915"/>
              <a:gd name="connsiteY78" fmla="*/ 3899720 h 4984546"/>
              <a:gd name="connsiteX79" fmla="*/ 1024019 w 5705915"/>
              <a:gd name="connsiteY79" fmla="*/ 3880229 h 4984546"/>
              <a:gd name="connsiteX80" fmla="*/ 1017512 w 5705915"/>
              <a:gd name="connsiteY80" fmla="*/ 3406924 h 4984546"/>
              <a:gd name="connsiteX81" fmla="*/ 1016808 w 5705915"/>
              <a:gd name="connsiteY81" fmla="*/ 3407558 h 4984546"/>
              <a:gd name="connsiteX82" fmla="*/ 1016327 w 5705915"/>
              <a:gd name="connsiteY82" fmla="*/ 3407070 h 4984546"/>
              <a:gd name="connsiteX83" fmla="*/ 645473 w 5705915"/>
              <a:gd name="connsiteY83" fmla="*/ 3243006 h 4984546"/>
              <a:gd name="connsiteX84" fmla="*/ 644729 w 5705915"/>
              <a:gd name="connsiteY84" fmla="*/ 3244315 h 4984546"/>
              <a:gd name="connsiteX85" fmla="*/ 644248 w 5705915"/>
              <a:gd name="connsiteY85" fmla="*/ 3243828 h 4984546"/>
              <a:gd name="connsiteX86" fmla="*/ 1021134 w 5705915"/>
              <a:gd name="connsiteY86" fmla="*/ 3193638 h 4984546"/>
              <a:gd name="connsiteX87" fmla="*/ 1018731 w 5705915"/>
              <a:gd name="connsiteY87" fmla="*/ 3195586 h 4984546"/>
              <a:gd name="connsiteX88" fmla="*/ 1023057 w 5705915"/>
              <a:gd name="connsiteY88" fmla="*/ 3198510 h 4984546"/>
              <a:gd name="connsiteX89" fmla="*/ 1026903 w 5705915"/>
              <a:gd name="connsiteY89" fmla="*/ 3195586 h 4984546"/>
              <a:gd name="connsiteX90" fmla="*/ 1021134 w 5705915"/>
              <a:gd name="connsiteY90" fmla="*/ 3193638 h 4984546"/>
              <a:gd name="connsiteX91" fmla="*/ 483687 w 5705915"/>
              <a:gd name="connsiteY91" fmla="*/ 3006518 h 4984546"/>
              <a:gd name="connsiteX92" fmla="*/ 483964 w 5705915"/>
              <a:gd name="connsiteY92" fmla="*/ 3006566 h 4984546"/>
              <a:gd name="connsiteX93" fmla="*/ 483687 w 5705915"/>
              <a:gd name="connsiteY93" fmla="*/ 3007493 h 4984546"/>
              <a:gd name="connsiteX94" fmla="*/ 5519739 w 5705915"/>
              <a:gd name="connsiteY94" fmla="*/ 2081642 h 4984546"/>
              <a:gd name="connsiteX95" fmla="*/ 5504355 w 5705915"/>
              <a:gd name="connsiteY95" fmla="*/ 2089439 h 4984546"/>
              <a:gd name="connsiteX96" fmla="*/ 5517335 w 5705915"/>
              <a:gd name="connsiteY96" fmla="*/ 2100646 h 4984546"/>
              <a:gd name="connsiteX97" fmla="*/ 5527911 w 5705915"/>
              <a:gd name="connsiteY97" fmla="*/ 2096749 h 4984546"/>
              <a:gd name="connsiteX98" fmla="*/ 5527429 w 5705915"/>
              <a:gd name="connsiteY98" fmla="*/ 2085053 h 4984546"/>
              <a:gd name="connsiteX99" fmla="*/ 5519739 w 5705915"/>
              <a:gd name="connsiteY99" fmla="*/ 2081642 h 4984546"/>
              <a:gd name="connsiteX100" fmla="*/ 5563965 w 5705915"/>
              <a:gd name="connsiteY100" fmla="*/ 2048019 h 4984546"/>
              <a:gd name="connsiteX101" fmla="*/ 5564445 w 5705915"/>
              <a:gd name="connsiteY101" fmla="*/ 2048506 h 4984546"/>
              <a:gd name="connsiteX102" fmla="*/ 5563819 w 5705915"/>
              <a:gd name="connsiteY102" fmla="*/ 2048578 h 4984546"/>
              <a:gd name="connsiteX103" fmla="*/ 5147179 w 5705915"/>
              <a:gd name="connsiteY103" fmla="*/ 1933994 h 4984546"/>
              <a:gd name="connsiteX104" fmla="*/ 5144929 w 5705915"/>
              <a:gd name="connsiteY104" fmla="*/ 1938173 h 4984546"/>
              <a:gd name="connsiteX105" fmla="*/ 5143813 w 5705915"/>
              <a:gd name="connsiteY105" fmla="*/ 1938379 h 4984546"/>
              <a:gd name="connsiteX106" fmla="*/ 5142851 w 5705915"/>
              <a:gd name="connsiteY106" fmla="*/ 1944226 h 4984546"/>
              <a:gd name="connsiteX107" fmla="*/ 5144293 w 5705915"/>
              <a:gd name="connsiteY107" fmla="*/ 1939354 h 4984546"/>
              <a:gd name="connsiteX108" fmla="*/ 5144929 w 5705915"/>
              <a:gd name="connsiteY108" fmla="*/ 1938173 h 4984546"/>
              <a:gd name="connsiteX109" fmla="*/ 5149101 w 5705915"/>
              <a:gd name="connsiteY109" fmla="*/ 1937404 h 4984546"/>
              <a:gd name="connsiteX110" fmla="*/ 5147179 w 5705915"/>
              <a:gd name="connsiteY110" fmla="*/ 1933994 h 4984546"/>
              <a:gd name="connsiteX111" fmla="*/ 531223 w 5705915"/>
              <a:gd name="connsiteY111" fmla="*/ 1892206 h 4984546"/>
              <a:gd name="connsiteX112" fmla="*/ 531277 w 5705915"/>
              <a:gd name="connsiteY112" fmla="*/ 1893547 h 4984546"/>
              <a:gd name="connsiteX113" fmla="*/ 530317 w 5705915"/>
              <a:gd name="connsiteY113" fmla="*/ 1892574 h 4984546"/>
              <a:gd name="connsiteX114" fmla="*/ 5178425 w 5705915"/>
              <a:gd name="connsiteY114" fmla="*/ 1799014 h 4984546"/>
              <a:gd name="connsiteX115" fmla="*/ 5178905 w 5705915"/>
              <a:gd name="connsiteY115" fmla="*/ 1799989 h 4984546"/>
              <a:gd name="connsiteX116" fmla="*/ 5178083 w 5705915"/>
              <a:gd name="connsiteY116" fmla="*/ 1799793 h 4984546"/>
              <a:gd name="connsiteX117" fmla="*/ 1146123 w 5705915"/>
              <a:gd name="connsiteY117" fmla="*/ 1692297 h 4984546"/>
              <a:gd name="connsiteX118" fmla="*/ 1088917 w 5705915"/>
              <a:gd name="connsiteY118" fmla="*/ 1714712 h 4984546"/>
              <a:gd name="connsiteX119" fmla="*/ 1027864 w 5705915"/>
              <a:gd name="connsiteY119" fmla="*/ 1752234 h 4984546"/>
              <a:gd name="connsiteX120" fmla="*/ 1050458 w 5705915"/>
              <a:gd name="connsiteY120" fmla="*/ 1765877 h 4984546"/>
              <a:gd name="connsiteX121" fmla="*/ 1145642 w 5705915"/>
              <a:gd name="connsiteY121" fmla="*/ 1733717 h 4984546"/>
              <a:gd name="connsiteX122" fmla="*/ 1160544 w 5705915"/>
              <a:gd name="connsiteY122" fmla="*/ 1716174 h 4984546"/>
              <a:gd name="connsiteX123" fmla="*/ 1158141 w 5705915"/>
              <a:gd name="connsiteY123" fmla="*/ 1701069 h 4984546"/>
              <a:gd name="connsiteX124" fmla="*/ 1146123 w 5705915"/>
              <a:gd name="connsiteY124" fmla="*/ 1692297 h 4984546"/>
              <a:gd name="connsiteX125" fmla="*/ 4364563 w 5705915"/>
              <a:gd name="connsiteY125" fmla="*/ 1594839 h 4984546"/>
              <a:gd name="connsiteX126" fmla="*/ 4343409 w 5705915"/>
              <a:gd name="connsiteY126" fmla="*/ 1603610 h 4984546"/>
              <a:gd name="connsiteX127" fmla="*/ 4341967 w 5705915"/>
              <a:gd name="connsiteY127" fmla="*/ 1614817 h 4984546"/>
              <a:gd name="connsiteX128" fmla="*/ 4350139 w 5705915"/>
              <a:gd name="connsiteY128" fmla="*/ 1618229 h 4984546"/>
              <a:gd name="connsiteX129" fmla="*/ 4364563 w 5705915"/>
              <a:gd name="connsiteY129" fmla="*/ 1594839 h 4984546"/>
              <a:gd name="connsiteX130" fmla="*/ 1014403 w 5705915"/>
              <a:gd name="connsiteY130" fmla="*/ 1551957 h 4984546"/>
              <a:gd name="connsiteX131" fmla="*/ 928835 w 5705915"/>
              <a:gd name="connsiteY131" fmla="*/ 1595327 h 4984546"/>
              <a:gd name="connsiteX132" fmla="*/ 913933 w 5705915"/>
              <a:gd name="connsiteY132" fmla="*/ 1602149 h 4984546"/>
              <a:gd name="connsiteX133" fmla="*/ 840864 w 5705915"/>
              <a:gd name="connsiteY133" fmla="*/ 1646979 h 4984546"/>
              <a:gd name="connsiteX134" fmla="*/ 859611 w 5705915"/>
              <a:gd name="connsiteY134" fmla="*/ 1662085 h 4984546"/>
              <a:gd name="connsiteX135" fmla="*/ 930278 w 5705915"/>
              <a:gd name="connsiteY135" fmla="*/ 1629437 h 4984546"/>
              <a:gd name="connsiteX136" fmla="*/ 972101 w 5705915"/>
              <a:gd name="connsiteY136" fmla="*/ 1605559 h 4984546"/>
              <a:gd name="connsiteX137" fmla="*/ 1021134 w 5705915"/>
              <a:gd name="connsiteY137" fmla="*/ 1575835 h 4984546"/>
              <a:gd name="connsiteX138" fmla="*/ 1026903 w 5705915"/>
              <a:gd name="connsiteY138" fmla="*/ 1564140 h 4984546"/>
              <a:gd name="connsiteX139" fmla="*/ 1025941 w 5705915"/>
              <a:gd name="connsiteY139" fmla="*/ 1554882 h 4984546"/>
              <a:gd name="connsiteX140" fmla="*/ 1014403 w 5705915"/>
              <a:gd name="connsiteY140" fmla="*/ 1551957 h 4984546"/>
              <a:gd name="connsiteX141" fmla="*/ 1073052 w 5705915"/>
              <a:gd name="connsiteY141" fmla="*/ 1485687 h 4984546"/>
              <a:gd name="connsiteX142" fmla="*/ 1045651 w 5705915"/>
              <a:gd name="connsiteY142" fmla="*/ 1499330 h 4984546"/>
              <a:gd name="connsiteX143" fmla="*/ 1073052 w 5705915"/>
              <a:gd name="connsiteY143" fmla="*/ 1485687 h 4984546"/>
              <a:gd name="connsiteX144" fmla="*/ 1193713 w 5705915"/>
              <a:gd name="connsiteY144" fmla="*/ 1468144 h 4984546"/>
              <a:gd name="connsiteX145" fmla="*/ 1176888 w 5705915"/>
              <a:gd name="connsiteY145" fmla="*/ 1468632 h 4984546"/>
              <a:gd name="connsiteX146" fmla="*/ 1123048 w 5705915"/>
              <a:gd name="connsiteY146" fmla="*/ 1492995 h 4984546"/>
              <a:gd name="connsiteX147" fmla="*/ 1087474 w 5705915"/>
              <a:gd name="connsiteY147" fmla="*/ 1510051 h 4984546"/>
              <a:gd name="connsiteX148" fmla="*/ 1072090 w 5705915"/>
              <a:gd name="connsiteY148" fmla="*/ 1524669 h 4984546"/>
              <a:gd name="connsiteX149" fmla="*/ 1084109 w 5705915"/>
              <a:gd name="connsiteY149" fmla="*/ 1532467 h 4984546"/>
              <a:gd name="connsiteX150" fmla="*/ 1134105 w 5705915"/>
              <a:gd name="connsiteY150" fmla="*/ 1521259 h 4984546"/>
              <a:gd name="connsiteX151" fmla="*/ 1153813 w 5705915"/>
              <a:gd name="connsiteY151" fmla="*/ 1509564 h 4984546"/>
              <a:gd name="connsiteX152" fmla="*/ 1189868 w 5705915"/>
              <a:gd name="connsiteY152" fmla="*/ 1493970 h 4984546"/>
              <a:gd name="connsiteX153" fmla="*/ 1193713 w 5705915"/>
              <a:gd name="connsiteY153" fmla="*/ 1489585 h 4984546"/>
              <a:gd name="connsiteX154" fmla="*/ 1193713 w 5705915"/>
              <a:gd name="connsiteY154" fmla="*/ 1468144 h 4984546"/>
              <a:gd name="connsiteX155" fmla="*/ 1103819 w 5705915"/>
              <a:gd name="connsiteY155" fmla="*/ 1466682 h 4984546"/>
              <a:gd name="connsiteX156" fmla="*/ 1104780 w 5705915"/>
              <a:gd name="connsiteY156" fmla="*/ 1469119 h 4984546"/>
              <a:gd name="connsiteX157" fmla="*/ 1105742 w 5705915"/>
              <a:gd name="connsiteY157" fmla="*/ 1466682 h 4984546"/>
              <a:gd name="connsiteX158" fmla="*/ 1234275 w 5705915"/>
              <a:gd name="connsiteY158" fmla="*/ 1445302 h 4984546"/>
              <a:gd name="connsiteX159" fmla="*/ 1225442 w 5705915"/>
              <a:gd name="connsiteY159" fmla="*/ 1452064 h 4984546"/>
              <a:gd name="connsiteX160" fmla="*/ 1224961 w 5705915"/>
              <a:gd name="connsiteY160" fmla="*/ 1460347 h 4984546"/>
              <a:gd name="connsiteX161" fmla="*/ 1233132 w 5705915"/>
              <a:gd name="connsiteY161" fmla="*/ 1463759 h 4984546"/>
              <a:gd name="connsiteX162" fmla="*/ 1248517 w 5705915"/>
              <a:gd name="connsiteY162" fmla="*/ 1450602 h 4984546"/>
              <a:gd name="connsiteX163" fmla="*/ 1234275 w 5705915"/>
              <a:gd name="connsiteY163" fmla="*/ 1445302 h 4984546"/>
              <a:gd name="connsiteX164" fmla="*/ 1311491 w 5705915"/>
              <a:gd name="connsiteY164" fmla="*/ 1395537 h 4984546"/>
              <a:gd name="connsiteX165" fmla="*/ 1274956 w 5705915"/>
              <a:gd name="connsiteY165" fmla="*/ 1405770 h 4984546"/>
              <a:gd name="connsiteX166" fmla="*/ 1262457 w 5705915"/>
              <a:gd name="connsiteY166" fmla="*/ 1417466 h 4984546"/>
              <a:gd name="connsiteX167" fmla="*/ 1277841 w 5705915"/>
              <a:gd name="connsiteY167" fmla="*/ 1417466 h 4984546"/>
              <a:gd name="connsiteX168" fmla="*/ 1311491 w 5705915"/>
              <a:gd name="connsiteY168" fmla="*/ 1395537 h 4984546"/>
              <a:gd name="connsiteX169" fmla="*/ 1652324 w 5705915"/>
              <a:gd name="connsiteY169" fmla="*/ 1137274 h 4984546"/>
              <a:gd name="connsiteX170" fmla="*/ 1653285 w 5705915"/>
              <a:gd name="connsiteY170" fmla="*/ 1138249 h 4984546"/>
              <a:gd name="connsiteX171" fmla="*/ 1651643 w 5705915"/>
              <a:gd name="connsiteY171" fmla="*/ 1138760 h 4984546"/>
              <a:gd name="connsiteX172" fmla="*/ 4688567 w 5705915"/>
              <a:gd name="connsiteY172" fmla="*/ 1129477 h 4984546"/>
              <a:gd name="connsiteX173" fmla="*/ 4689531 w 5705915"/>
              <a:gd name="connsiteY173" fmla="*/ 1131427 h 4984546"/>
              <a:gd name="connsiteX174" fmla="*/ 4690491 w 5705915"/>
              <a:gd name="connsiteY174" fmla="*/ 1129477 h 4984546"/>
              <a:gd name="connsiteX175" fmla="*/ 1727317 w 5705915"/>
              <a:gd name="connsiteY175" fmla="*/ 1103652 h 4984546"/>
              <a:gd name="connsiteX176" fmla="*/ 1726995 w 5705915"/>
              <a:gd name="connsiteY176" fmla="*/ 1104630 h 4984546"/>
              <a:gd name="connsiteX177" fmla="*/ 1726836 w 5705915"/>
              <a:gd name="connsiteY177" fmla="*/ 1104625 h 4984546"/>
              <a:gd name="connsiteX178" fmla="*/ 4718373 w 5705915"/>
              <a:gd name="connsiteY178" fmla="*/ 1102677 h 4984546"/>
              <a:gd name="connsiteX179" fmla="*/ 4719335 w 5705915"/>
              <a:gd name="connsiteY179" fmla="*/ 1103164 h 4984546"/>
              <a:gd name="connsiteX180" fmla="*/ 4717801 w 5705915"/>
              <a:gd name="connsiteY180" fmla="*/ 1104374 h 4984546"/>
              <a:gd name="connsiteX181" fmla="*/ 1781637 w 5705915"/>
              <a:gd name="connsiteY181" fmla="*/ 1070028 h 4984546"/>
              <a:gd name="connsiteX182" fmla="*/ 1776350 w 5705915"/>
              <a:gd name="connsiteY182" fmla="*/ 1071977 h 4984546"/>
              <a:gd name="connsiteX183" fmla="*/ 1776831 w 5705915"/>
              <a:gd name="connsiteY183" fmla="*/ 1076850 h 4984546"/>
              <a:gd name="connsiteX184" fmla="*/ 1784523 w 5705915"/>
              <a:gd name="connsiteY184" fmla="*/ 1075388 h 4984546"/>
              <a:gd name="connsiteX185" fmla="*/ 1781637 w 5705915"/>
              <a:gd name="connsiteY185" fmla="*/ 1070028 h 4984546"/>
              <a:gd name="connsiteX186" fmla="*/ 4732795 w 5705915"/>
              <a:gd name="connsiteY186" fmla="*/ 954053 h 4984546"/>
              <a:gd name="connsiteX187" fmla="*/ 4732313 w 5705915"/>
              <a:gd name="connsiteY187" fmla="*/ 954540 h 4984546"/>
              <a:gd name="connsiteX188" fmla="*/ 4732783 w 5705915"/>
              <a:gd name="connsiteY188" fmla="*/ 954064 h 4984546"/>
              <a:gd name="connsiteX189" fmla="*/ 4605303 w 5705915"/>
              <a:gd name="connsiteY189" fmla="*/ 942419 h 4984546"/>
              <a:gd name="connsiteX190" fmla="*/ 4604923 w 5705915"/>
              <a:gd name="connsiteY190" fmla="*/ 943333 h 4984546"/>
              <a:gd name="connsiteX191" fmla="*/ 4605047 w 5705915"/>
              <a:gd name="connsiteY191" fmla="*/ 942576 h 4984546"/>
              <a:gd name="connsiteX192" fmla="*/ 4605403 w 5705915"/>
              <a:gd name="connsiteY192" fmla="*/ 942177 h 4984546"/>
              <a:gd name="connsiteX193" fmla="*/ 4605403 w 5705915"/>
              <a:gd name="connsiteY193" fmla="*/ 942358 h 4984546"/>
              <a:gd name="connsiteX194" fmla="*/ 4605303 w 5705915"/>
              <a:gd name="connsiteY194" fmla="*/ 942419 h 4984546"/>
              <a:gd name="connsiteX195" fmla="*/ 2286877 w 5705915"/>
              <a:gd name="connsiteY195" fmla="*/ 740133 h 4984546"/>
              <a:gd name="connsiteX196" fmla="*/ 2287358 w 5705915"/>
              <a:gd name="connsiteY196" fmla="*/ 741107 h 4984546"/>
              <a:gd name="connsiteX197" fmla="*/ 2285420 w 5705915"/>
              <a:gd name="connsiteY197" fmla="*/ 741730 h 4984546"/>
              <a:gd name="connsiteX198" fmla="*/ 2434459 w 5705915"/>
              <a:gd name="connsiteY198" fmla="*/ 666552 h 4984546"/>
              <a:gd name="connsiteX199" fmla="*/ 2435640 w 5705915"/>
              <a:gd name="connsiteY199" fmla="*/ 666891 h 4984546"/>
              <a:gd name="connsiteX200" fmla="*/ 2435421 w 5705915"/>
              <a:gd name="connsiteY200" fmla="*/ 667040 h 4984546"/>
              <a:gd name="connsiteX201" fmla="*/ 2489743 w 5705915"/>
              <a:gd name="connsiteY201" fmla="*/ 658086 h 4984546"/>
              <a:gd name="connsiteX202" fmla="*/ 2470033 w 5705915"/>
              <a:gd name="connsiteY202" fmla="*/ 666065 h 4984546"/>
              <a:gd name="connsiteX203" fmla="*/ 2458015 w 5705915"/>
              <a:gd name="connsiteY203" fmla="*/ 699688 h 4984546"/>
              <a:gd name="connsiteX204" fmla="*/ 2475802 w 5705915"/>
              <a:gd name="connsiteY204" fmla="*/ 697251 h 4984546"/>
              <a:gd name="connsiteX205" fmla="*/ 2516662 w 5705915"/>
              <a:gd name="connsiteY205" fmla="*/ 659243 h 4984546"/>
              <a:gd name="connsiteX206" fmla="*/ 2489743 w 5705915"/>
              <a:gd name="connsiteY206" fmla="*/ 658086 h 4984546"/>
              <a:gd name="connsiteX207" fmla="*/ 2617134 w 5705915"/>
              <a:gd name="connsiteY207" fmla="*/ 617823 h 4984546"/>
              <a:gd name="connsiteX208" fmla="*/ 2571465 w 5705915"/>
              <a:gd name="connsiteY208" fmla="*/ 642675 h 4984546"/>
              <a:gd name="connsiteX209" fmla="*/ 2532527 w 5705915"/>
              <a:gd name="connsiteY209" fmla="*/ 673375 h 4984546"/>
              <a:gd name="connsiteX210" fmla="*/ 2493589 w 5705915"/>
              <a:gd name="connsiteY210" fmla="*/ 703098 h 4984546"/>
              <a:gd name="connsiteX211" fmla="*/ 2476283 w 5705915"/>
              <a:gd name="connsiteY211" fmla="*/ 718205 h 4984546"/>
              <a:gd name="connsiteX212" fmla="*/ 2442150 w 5705915"/>
              <a:gd name="connsiteY212" fmla="*/ 743057 h 4984546"/>
              <a:gd name="connsiteX213" fmla="*/ 2419075 w 5705915"/>
              <a:gd name="connsiteY213" fmla="*/ 755726 h 4984546"/>
              <a:gd name="connsiteX214" fmla="*/ 2370043 w 5705915"/>
              <a:gd name="connsiteY214" fmla="*/ 800557 h 4984546"/>
              <a:gd name="connsiteX215" fmla="*/ 2354179 w 5705915"/>
              <a:gd name="connsiteY215" fmla="*/ 812252 h 4984546"/>
              <a:gd name="connsiteX216" fmla="*/ 2273898 w 5705915"/>
              <a:gd name="connsiteY216" fmla="*/ 858545 h 4984546"/>
              <a:gd name="connsiteX217" fmla="*/ 2217173 w 5705915"/>
              <a:gd name="connsiteY217" fmla="*/ 893142 h 4984546"/>
              <a:gd name="connsiteX218" fmla="*/ 2175350 w 5705915"/>
              <a:gd name="connsiteY218" fmla="*/ 925303 h 4984546"/>
              <a:gd name="connsiteX219" fmla="*/ 2132084 w 5705915"/>
              <a:gd name="connsiteY219" fmla="*/ 961362 h 4984546"/>
              <a:gd name="connsiteX220" fmla="*/ 2057572 w 5705915"/>
              <a:gd name="connsiteY220" fmla="*/ 1017400 h 4984546"/>
              <a:gd name="connsiteX221" fmla="*/ 2005654 w 5705915"/>
              <a:gd name="connsiteY221" fmla="*/ 1052485 h 4984546"/>
              <a:gd name="connsiteX222" fmla="*/ 1984984 w 5705915"/>
              <a:gd name="connsiteY222" fmla="*/ 1072952 h 4984546"/>
              <a:gd name="connsiteX223" fmla="*/ 1969601 w 5705915"/>
              <a:gd name="connsiteY223" fmla="*/ 1083672 h 4984546"/>
              <a:gd name="connsiteX224" fmla="*/ 1885955 w 5705915"/>
              <a:gd name="connsiteY224" fmla="*/ 1135325 h 4984546"/>
              <a:gd name="connsiteX225" fmla="*/ 1875860 w 5705915"/>
              <a:gd name="connsiteY225" fmla="*/ 1143609 h 4984546"/>
              <a:gd name="connsiteX226" fmla="*/ 1805193 w 5705915"/>
              <a:gd name="connsiteY226" fmla="*/ 1192825 h 4984546"/>
              <a:gd name="connsiteX227" fmla="*/ 1788849 w 5705915"/>
              <a:gd name="connsiteY227" fmla="*/ 1208418 h 4984546"/>
              <a:gd name="connsiteX228" fmla="*/ 1802789 w 5705915"/>
              <a:gd name="connsiteY228" fmla="*/ 1216215 h 4984546"/>
              <a:gd name="connsiteX229" fmla="*/ 1865284 w 5705915"/>
              <a:gd name="connsiteY229" fmla="*/ 1186977 h 4984546"/>
              <a:gd name="connsiteX230" fmla="*/ 1965754 w 5705915"/>
              <a:gd name="connsiteY230" fmla="*/ 1124117 h 4984546"/>
              <a:gd name="connsiteX231" fmla="*/ 2036421 w 5705915"/>
              <a:gd name="connsiteY231" fmla="*/ 1069540 h 4984546"/>
              <a:gd name="connsiteX232" fmla="*/ 2095069 w 5705915"/>
              <a:gd name="connsiteY232" fmla="*/ 1035430 h 4984546"/>
              <a:gd name="connsiteX233" fmla="*/ 2121509 w 5705915"/>
              <a:gd name="connsiteY233" fmla="*/ 1023248 h 4984546"/>
              <a:gd name="connsiteX234" fmla="*/ 2145545 w 5705915"/>
              <a:gd name="connsiteY234" fmla="*/ 1007168 h 4984546"/>
              <a:gd name="connsiteX235" fmla="*/ 2200347 w 5705915"/>
              <a:gd name="connsiteY235" fmla="*/ 975980 h 4984546"/>
              <a:gd name="connsiteX236" fmla="*/ 2248419 w 5705915"/>
              <a:gd name="connsiteY236" fmla="*/ 932125 h 4984546"/>
              <a:gd name="connsiteX237" fmla="*/ 2311875 w 5705915"/>
              <a:gd name="connsiteY237" fmla="*/ 884370 h 4984546"/>
              <a:gd name="connsiteX238" fmla="*/ 2372447 w 5705915"/>
              <a:gd name="connsiteY238" fmla="*/ 839053 h 4984546"/>
              <a:gd name="connsiteX239" fmla="*/ 2372567 w 5705915"/>
              <a:gd name="connsiteY239" fmla="*/ 839540 h 4984546"/>
              <a:gd name="connsiteX240" fmla="*/ 2371966 w 5705915"/>
              <a:gd name="connsiteY240" fmla="*/ 840027 h 4984546"/>
              <a:gd name="connsiteX241" fmla="*/ 2372926 w 5705915"/>
              <a:gd name="connsiteY241" fmla="*/ 841002 h 4984546"/>
              <a:gd name="connsiteX242" fmla="*/ 2372567 w 5705915"/>
              <a:gd name="connsiteY242" fmla="*/ 839540 h 4984546"/>
              <a:gd name="connsiteX243" fmla="*/ 2408019 w 5705915"/>
              <a:gd name="connsiteY243" fmla="*/ 810790 h 4984546"/>
              <a:gd name="connsiteX244" fmla="*/ 2420518 w 5705915"/>
              <a:gd name="connsiteY244" fmla="*/ 800070 h 4984546"/>
              <a:gd name="connsiteX245" fmla="*/ 2488300 w 5705915"/>
              <a:gd name="connsiteY245" fmla="*/ 747442 h 4984546"/>
              <a:gd name="connsiteX246" fmla="*/ 2511855 w 5705915"/>
              <a:gd name="connsiteY246" fmla="*/ 729413 h 4984546"/>
              <a:gd name="connsiteX247" fmla="*/ 2587329 w 5705915"/>
              <a:gd name="connsiteY247" fmla="*/ 676298 h 4984546"/>
              <a:gd name="connsiteX248" fmla="*/ 2628191 w 5705915"/>
              <a:gd name="connsiteY248" fmla="*/ 637315 h 4984546"/>
              <a:gd name="connsiteX249" fmla="*/ 2630114 w 5705915"/>
              <a:gd name="connsiteY249" fmla="*/ 624645 h 4984546"/>
              <a:gd name="connsiteX250" fmla="*/ 2617134 w 5705915"/>
              <a:gd name="connsiteY250" fmla="*/ 617823 h 4984546"/>
              <a:gd name="connsiteX251" fmla="*/ 2554640 w 5705915"/>
              <a:gd name="connsiteY251" fmla="*/ 600280 h 4984546"/>
              <a:gd name="connsiteX252" fmla="*/ 2555121 w 5705915"/>
              <a:gd name="connsiteY252" fmla="*/ 601255 h 4984546"/>
              <a:gd name="connsiteX253" fmla="*/ 2553603 w 5705915"/>
              <a:gd name="connsiteY253" fmla="*/ 601725 h 4984546"/>
              <a:gd name="connsiteX254" fmla="*/ 2946429 w 5705915"/>
              <a:gd name="connsiteY254" fmla="*/ 402928 h 4984546"/>
              <a:gd name="connsiteX255" fmla="*/ 2946910 w 5705915"/>
              <a:gd name="connsiteY255" fmla="*/ 403415 h 4984546"/>
              <a:gd name="connsiteX256" fmla="*/ 2946797 w 5705915"/>
              <a:gd name="connsiteY256" fmla="*/ 403549 h 4984546"/>
              <a:gd name="connsiteX257" fmla="*/ 3999211 w 5705915"/>
              <a:gd name="connsiteY257" fmla="*/ 381488 h 4984546"/>
              <a:gd name="connsiteX258" fmla="*/ 3994887 w 5705915"/>
              <a:gd name="connsiteY258" fmla="*/ 384898 h 4984546"/>
              <a:gd name="connsiteX259" fmla="*/ 3995367 w 5705915"/>
              <a:gd name="connsiteY259" fmla="*/ 387823 h 4984546"/>
              <a:gd name="connsiteX260" fmla="*/ 4000173 w 5705915"/>
              <a:gd name="connsiteY260" fmla="*/ 387335 h 4984546"/>
              <a:gd name="connsiteX261" fmla="*/ 3999211 w 5705915"/>
              <a:gd name="connsiteY261" fmla="*/ 381488 h 4984546"/>
              <a:gd name="connsiteX262" fmla="*/ 4023729 w 5705915"/>
              <a:gd name="connsiteY262" fmla="*/ 358098 h 4984546"/>
              <a:gd name="connsiteX263" fmla="*/ 4009787 w 5705915"/>
              <a:gd name="connsiteY263" fmla="*/ 371255 h 4984546"/>
              <a:gd name="connsiteX264" fmla="*/ 4016519 w 5705915"/>
              <a:gd name="connsiteY264" fmla="*/ 386360 h 4984546"/>
              <a:gd name="connsiteX265" fmla="*/ 4039593 w 5705915"/>
              <a:gd name="connsiteY265" fmla="*/ 365895 h 4984546"/>
              <a:gd name="connsiteX266" fmla="*/ 4023729 w 5705915"/>
              <a:gd name="connsiteY266" fmla="*/ 358098 h 4984546"/>
              <a:gd name="connsiteX267" fmla="*/ 3918751 w 5705915"/>
              <a:gd name="connsiteY267" fmla="*/ 341347 h 4984546"/>
              <a:gd name="connsiteX268" fmla="*/ 3902587 w 5705915"/>
              <a:gd name="connsiteY268" fmla="*/ 351763 h 4984546"/>
              <a:gd name="connsiteX269" fmla="*/ 3900663 w 5705915"/>
              <a:gd name="connsiteY269" fmla="*/ 364433 h 4984546"/>
              <a:gd name="connsiteX270" fmla="*/ 3909317 w 5705915"/>
              <a:gd name="connsiteY270" fmla="*/ 371255 h 4984546"/>
              <a:gd name="connsiteX271" fmla="*/ 3939603 w 5705915"/>
              <a:gd name="connsiteY271" fmla="*/ 341530 h 4984546"/>
              <a:gd name="connsiteX272" fmla="*/ 3918751 w 5705915"/>
              <a:gd name="connsiteY272" fmla="*/ 341347 h 4984546"/>
              <a:gd name="connsiteX273" fmla="*/ 3382445 w 5705915"/>
              <a:gd name="connsiteY273" fmla="*/ 315216 h 4984546"/>
              <a:gd name="connsiteX274" fmla="*/ 3382925 w 5705915"/>
              <a:gd name="connsiteY274" fmla="*/ 316190 h 4984546"/>
              <a:gd name="connsiteX275" fmla="*/ 3380955 w 5705915"/>
              <a:gd name="connsiteY275" fmla="*/ 316641 h 4984546"/>
              <a:gd name="connsiteX276" fmla="*/ 3260341 w 5705915"/>
              <a:gd name="connsiteY276" fmla="*/ 307907 h 4984546"/>
              <a:gd name="connsiteX277" fmla="*/ 3261302 w 5705915"/>
              <a:gd name="connsiteY277" fmla="*/ 308393 h 4984546"/>
              <a:gd name="connsiteX278" fmla="*/ 3260796 w 5705915"/>
              <a:gd name="connsiteY278" fmla="*/ 308831 h 4984546"/>
              <a:gd name="connsiteX279" fmla="*/ 4211691 w 5705915"/>
              <a:gd name="connsiteY279" fmla="*/ 256741 h 4984546"/>
              <a:gd name="connsiteX280" fmla="*/ 4205923 w 5705915"/>
              <a:gd name="connsiteY280" fmla="*/ 260153 h 4984546"/>
              <a:gd name="connsiteX281" fmla="*/ 4183329 w 5705915"/>
              <a:gd name="connsiteY281" fmla="*/ 260153 h 4984546"/>
              <a:gd name="connsiteX282" fmla="*/ 4175155 w 5705915"/>
              <a:gd name="connsiteY282" fmla="*/ 268436 h 4984546"/>
              <a:gd name="connsiteX283" fmla="*/ 4183329 w 5705915"/>
              <a:gd name="connsiteY283" fmla="*/ 275258 h 4984546"/>
              <a:gd name="connsiteX284" fmla="*/ 4207847 w 5705915"/>
              <a:gd name="connsiteY284" fmla="*/ 262101 h 4984546"/>
              <a:gd name="connsiteX285" fmla="*/ 4211691 w 5705915"/>
              <a:gd name="connsiteY285" fmla="*/ 256741 h 4984546"/>
              <a:gd name="connsiteX286" fmla="*/ 4345333 w 5705915"/>
              <a:gd name="connsiteY286" fmla="*/ 107631 h 4984546"/>
              <a:gd name="connsiteX287" fmla="*/ 4340525 w 5705915"/>
              <a:gd name="connsiteY287" fmla="*/ 111041 h 4984546"/>
              <a:gd name="connsiteX288" fmla="*/ 4342447 w 5705915"/>
              <a:gd name="connsiteY288" fmla="*/ 116402 h 4984546"/>
              <a:gd name="connsiteX289" fmla="*/ 4347735 w 5705915"/>
              <a:gd name="connsiteY289" fmla="*/ 115428 h 4984546"/>
              <a:gd name="connsiteX290" fmla="*/ 4345333 w 5705915"/>
              <a:gd name="connsiteY290" fmla="*/ 107631 h 4984546"/>
              <a:gd name="connsiteX291" fmla="*/ 4127085 w 5705915"/>
              <a:gd name="connsiteY291" fmla="*/ 426 h 4984546"/>
              <a:gd name="connsiteX292" fmla="*/ 4127169 w 5705915"/>
              <a:gd name="connsiteY292" fmla="*/ 1372 h 4984546"/>
              <a:gd name="connsiteX293" fmla="*/ 4126603 w 5705915"/>
              <a:gd name="connsiteY293" fmla="*/ 1401 h 4984546"/>
              <a:gd name="connsiteX294" fmla="*/ 4154305 w 5705915"/>
              <a:gd name="connsiteY294" fmla="*/ 0 h 4984546"/>
              <a:gd name="connsiteX295" fmla="*/ 4179483 w 5705915"/>
              <a:gd name="connsiteY295" fmla="*/ 12121 h 4984546"/>
              <a:gd name="connsiteX296" fmla="*/ 4188617 w 5705915"/>
              <a:gd name="connsiteY296" fmla="*/ 15046 h 4984546"/>
              <a:gd name="connsiteX297" fmla="*/ 4222267 w 5705915"/>
              <a:gd name="connsiteY297" fmla="*/ 29664 h 4984546"/>
              <a:gd name="connsiteX298" fmla="*/ 4242937 w 5705915"/>
              <a:gd name="connsiteY298" fmla="*/ 37948 h 4984546"/>
              <a:gd name="connsiteX299" fmla="*/ 4285723 w 5705915"/>
              <a:gd name="connsiteY299" fmla="*/ 42333 h 4984546"/>
              <a:gd name="connsiteX300" fmla="*/ 4298703 w 5705915"/>
              <a:gd name="connsiteY300" fmla="*/ 41846 h 4984546"/>
              <a:gd name="connsiteX301" fmla="*/ 4341487 w 5705915"/>
              <a:gd name="connsiteY301" fmla="*/ 39410 h 4984546"/>
              <a:gd name="connsiteX302" fmla="*/ 4364563 w 5705915"/>
              <a:gd name="connsiteY302" fmla="*/ 51593 h 4984546"/>
              <a:gd name="connsiteX303" fmla="*/ 4362159 w 5705915"/>
              <a:gd name="connsiteY303" fmla="*/ 76443 h 4984546"/>
              <a:gd name="connsiteX304" fmla="*/ 4378021 w 5705915"/>
              <a:gd name="connsiteY304" fmla="*/ 92038 h 4984546"/>
              <a:gd name="connsiteX305" fmla="*/ 4370811 w 5705915"/>
              <a:gd name="connsiteY305" fmla="*/ 101783 h 4984546"/>
              <a:gd name="connsiteX306" fmla="*/ 4366003 w 5705915"/>
              <a:gd name="connsiteY306" fmla="*/ 129558 h 4984546"/>
              <a:gd name="connsiteX307" fmla="*/ 4373215 w 5705915"/>
              <a:gd name="connsiteY307" fmla="*/ 157821 h 4984546"/>
              <a:gd name="connsiteX308" fmla="*/ 4367445 w 5705915"/>
              <a:gd name="connsiteY308" fmla="*/ 211911 h 4984546"/>
              <a:gd name="connsiteX309" fmla="*/ 4387155 w 5705915"/>
              <a:gd name="connsiteY309" fmla="*/ 236275 h 4984546"/>
              <a:gd name="connsiteX310" fmla="*/ 4397731 w 5705915"/>
              <a:gd name="connsiteY310" fmla="*/ 247970 h 4984546"/>
              <a:gd name="connsiteX311" fmla="*/ 4427537 w 5705915"/>
              <a:gd name="connsiteY311" fmla="*/ 272822 h 4984546"/>
              <a:gd name="connsiteX312" fmla="*/ 4440995 w 5705915"/>
              <a:gd name="connsiteY312" fmla="*/ 279643 h 4984546"/>
              <a:gd name="connsiteX313" fmla="*/ 4450131 w 5705915"/>
              <a:gd name="connsiteY313" fmla="*/ 263563 h 4984546"/>
              <a:gd name="connsiteX314" fmla="*/ 4446765 w 5705915"/>
              <a:gd name="connsiteY314" fmla="*/ 243585 h 4984546"/>
              <a:gd name="connsiteX315" fmla="*/ 4443881 w 5705915"/>
              <a:gd name="connsiteY315" fmla="*/ 226530 h 4984546"/>
              <a:gd name="connsiteX316" fmla="*/ 4500125 w 5705915"/>
              <a:gd name="connsiteY316" fmla="*/ 237737 h 4984546"/>
              <a:gd name="connsiteX317" fmla="*/ 4525123 w 5705915"/>
              <a:gd name="connsiteY317" fmla="*/ 260640 h 4984546"/>
              <a:gd name="connsiteX318" fmla="*/ 4544351 w 5705915"/>
              <a:gd name="connsiteY318" fmla="*/ 292801 h 4984546"/>
              <a:gd name="connsiteX319" fmla="*/ 4632805 w 5705915"/>
              <a:gd name="connsiteY319" fmla="*/ 246508 h 4984546"/>
              <a:gd name="connsiteX320" fmla="*/ 4652995 w 5705915"/>
              <a:gd name="connsiteY320" fmla="*/ 251868 h 4984546"/>
              <a:gd name="connsiteX321" fmla="*/ 4684243 w 5705915"/>
              <a:gd name="connsiteY321" fmla="*/ 236275 h 4984546"/>
              <a:gd name="connsiteX322" fmla="*/ 4690491 w 5705915"/>
              <a:gd name="connsiteY322" fmla="*/ 223606 h 4984546"/>
              <a:gd name="connsiteX323" fmla="*/ 4731835 w 5705915"/>
              <a:gd name="connsiteY323" fmla="*/ 197293 h 4984546"/>
              <a:gd name="connsiteX324" fmla="*/ 4738083 w 5705915"/>
              <a:gd name="connsiteY324" fmla="*/ 213373 h 4984546"/>
              <a:gd name="connsiteX325" fmla="*/ 4720297 w 5705915"/>
              <a:gd name="connsiteY325" fmla="*/ 277208 h 4984546"/>
              <a:gd name="connsiteX326" fmla="*/ 4713567 w 5705915"/>
              <a:gd name="connsiteY326" fmla="*/ 292313 h 4984546"/>
              <a:gd name="connsiteX327" fmla="*/ 4712123 w 5705915"/>
              <a:gd name="connsiteY327" fmla="*/ 361021 h 4984546"/>
              <a:gd name="connsiteX328" fmla="*/ 4728467 w 5705915"/>
              <a:gd name="connsiteY328" fmla="*/ 387335 h 4984546"/>
              <a:gd name="connsiteX329" fmla="*/ 4700587 w 5705915"/>
              <a:gd name="connsiteY329" fmla="*/ 450195 h 4984546"/>
              <a:gd name="connsiteX330" fmla="*/ 4677031 w 5705915"/>
              <a:gd name="connsiteY330" fmla="*/ 500873 h 4984546"/>
              <a:gd name="connsiteX331" fmla="*/ 4652995 w 5705915"/>
              <a:gd name="connsiteY331" fmla="*/ 552038 h 4984546"/>
              <a:gd name="connsiteX332" fmla="*/ 4641939 w 5705915"/>
              <a:gd name="connsiteY332" fmla="*/ 575916 h 4984546"/>
              <a:gd name="connsiteX333" fmla="*/ 4652995 w 5705915"/>
              <a:gd name="connsiteY333" fmla="*/ 634391 h 4984546"/>
              <a:gd name="connsiteX334" fmla="*/ 4675589 w 5705915"/>
              <a:gd name="connsiteY334" fmla="*/ 662167 h 4984546"/>
              <a:gd name="connsiteX335" fmla="*/ 4679915 w 5705915"/>
              <a:gd name="connsiteY335" fmla="*/ 667040 h 4984546"/>
              <a:gd name="connsiteX336" fmla="*/ 4675589 w 5705915"/>
              <a:gd name="connsiteY336" fmla="*/ 735260 h 4984546"/>
              <a:gd name="connsiteX337" fmla="*/ 4655879 w 5705915"/>
              <a:gd name="connsiteY337" fmla="*/ 760112 h 4984546"/>
              <a:gd name="connsiteX338" fmla="*/ 4623671 w 5705915"/>
              <a:gd name="connsiteY338" fmla="*/ 777655 h 4984546"/>
              <a:gd name="connsiteX339" fmla="*/ 4584251 w 5705915"/>
              <a:gd name="connsiteY339" fmla="*/ 839540 h 4984546"/>
              <a:gd name="connsiteX340" fmla="*/ 4582809 w 5705915"/>
              <a:gd name="connsiteY340" fmla="*/ 849285 h 4984546"/>
              <a:gd name="connsiteX341" fmla="*/ 4584251 w 5705915"/>
              <a:gd name="connsiteY341" fmla="*/ 854645 h 4984546"/>
              <a:gd name="connsiteX342" fmla="*/ 4612613 w 5705915"/>
              <a:gd name="connsiteY342" fmla="*/ 876087 h 4984546"/>
              <a:gd name="connsiteX343" fmla="*/ 4587135 w 5705915"/>
              <a:gd name="connsiteY343" fmla="*/ 910685 h 4984546"/>
              <a:gd name="connsiteX344" fmla="*/ 4608769 w 5705915"/>
              <a:gd name="connsiteY344" fmla="*/ 934075 h 4984546"/>
              <a:gd name="connsiteX345" fmla="*/ 4605403 w 5705915"/>
              <a:gd name="connsiteY345" fmla="*/ 942177 h 4984546"/>
              <a:gd name="connsiteX346" fmla="*/ 4605403 w 5705915"/>
              <a:gd name="connsiteY346" fmla="*/ 940410 h 4984546"/>
              <a:gd name="connsiteX347" fmla="*/ 4605047 w 5705915"/>
              <a:gd name="connsiteY347" fmla="*/ 942576 h 4984546"/>
              <a:gd name="connsiteX348" fmla="*/ 4596449 w 5705915"/>
              <a:gd name="connsiteY348" fmla="*/ 947840 h 4984546"/>
              <a:gd name="connsiteX349" fmla="*/ 4585693 w 5705915"/>
              <a:gd name="connsiteY349" fmla="*/ 948205 h 4984546"/>
              <a:gd name="connsiteX350" fmla="*/ 4586175 w 5705915"/>
              <a:gd name="connsiteY350" fmla="*/ 948693 h 4984546"/>
              <a:gd name="connsiteX351" fmla="*/ 4579443 w 5705915"/>
              <a:gd name="connsiteY351" fmla="*/ 948693 h 4984546"/>
              <a:gd name="connsiteX352" fmla="*/ 4579443 w 5705915"/>
              <a:gd name="connsiteY352" fmla="*/ 947718 h 4984546"/>
              <a:gd name="connsiteX353" fmla="*/ 4578483 w 5705915"/>
              <a:gd name="connsiteY353" fmla="*/ 948693 h 4984546"/>
              <a:gd name="connsiteX354" fmla="*/ 4579443 w 5705915"/>
              <a:gd name="connsiteY354" fmla="*/ 948693 h 4984546"/>
              <a:gd name="connsiteX355" fmla="*/ 4579443 w 5705915"/>
              <a:gd name="connsiteY355" fmla="*/ 955515 h 4984546"/>
              <a:gd name="connsiteX356" fmla="*/ 4578963 w 5705915"/>
              <a:gd name="connsiteY356" fmla="*/ 955028 h 4984546"/>
              <a:gd name="connsiteX357" fmla="*/ 4555889 w 5705915"/>
              <a:gd name="connsiteY357" fmla="*/ 977930 h 4984546"/>
              <a:gd name="connsiteX358" fmla="*/ 4565023 w 5705915"/>
              <a:gd name="connsiteY358" fmla="*/ 996447 h 4984546"/>
              <a:gd name="connsiteX359" fmla="*/ 4602519 w 5705915"/>
              <a:gd name="connsiteY359" fmla="*/ 989138 h 4984546"/>
              <a:gd name="connsiteX360" fmla="*/ 4610211 w 5705915"/>
              <a:gd name="connsiteY360" fmla="*/ 978417 h 4984546"/>
              <a:gd name="connsiteX361" fmla="*/ 4643861 w 5705915"/>
              <a:gd name="connsiteY361" fmla="*/ 922867 h 4984546"/>
              <a:gd name="connsiteX362" fmla="*/ 4680875 w 5705915"/>
              <a:gd name="connsiteY362" fmla="*/ 886320 h 4984546"/>
              <a:gd name="connsiteX363" fmla="*/ 4696259 w 5705915"/>
              <a:gd name="connsiteY363" fmla="*/ 881508 h 4984546"/>
              <a:gd name="connsiteX364" fmla="*/ 4711611 w 5705915"/>
              <a:gd name="connsiteY364" fmla="*/ 887283 h 4984546"/>
              <a:gd name="connsiteX365" fmla="*/ 4710681 w 5705915"/>
              <a:gd name="connsiteY365" fmla="*/ 887782 h 4984546"/>
              <a:gd name="connsiteX366" fmla="*/ 4713085 w 5705915"/>
              <a:gd name="connsiteY366" fmla="*/ 888269 h 4984546"/>
              <a:gd name="connsiteX367" fmla="*/ 4711643 w 5705915"/>
              <a:gd name="connsiteY367" fmla="*/ 887295 h 4984546"/>
              <a:gd name="connsiteX368" fmla="*/ 4711611 w 5705915"/>
              <a:gd name="connsiteY368" fmla="*/ 887283 h 4984546"/>
              <a:gd name="connsiteX369" fmla="*/ 4718855 w 5705915"/>
              <a:gd name="connsiteY369" fmla="*/ 883395 h 4984546"/>
              <a:gd name="connsiteX370" fmla="*/ 4723181 w 5705915"/>
              <a:gd name="connsiteY370" fmla="*/ 888269 h 4984546"/>
              <a:gd name="connsiteX371" fmla="*/ 4739043 w 5705915"/>
              <a:gd name="connsiteY371" fmla="*/ 947230 h 4984546"/>
              <a:gd name="connsiteX372" fmla="*/ 4740005 w 5705915"/>
              <a:gd name="connsiteY372" fmla="*/ 946743 h 4984546"/>
              <a:gd name="connsiteX373" fmla="*/ 4732783 w 5705915"/>
              <a:gd name="connsiteY373" fmla="*/ 954064 h 4984546"/>
              <a:gd name="connsiteX374" fmla="*/ 4727463 w 5705915"/>
              <a:gd name="connsiteY374" fmla="*/ 959009 h 4984546"/>
              <a:gd name="connsiteX375" fmla="*/ 4728949 w 5705915"/>
              <a:gd name="connsiteY375" fmla="*/ 977443 h 4984546"/>
              <a:gd name="connsiteX376" fmla="*/ 4715909 w 5705915"/>
              <a:gd name="connsiteY376" fmla="*/ 983656 h 4984546"/>
              <a:gd name="connsiteX377" fmla="*/ 4707099 w 5705915"/>
              <a:gd name="connsiteY377" fmla="*/ 994655 h 4984546"/>
              <a:gd name="connsiteX378" fmla="*/ 4705875 w 5705915"/>
              <a:gd name="connsiteY378" fmla="*/ 994010 h 4984546"/>
              <a:gd name="connsiteX379" fmla="*/ 4704801 w 5705915"/>
              <a:gd name="connsiteY379" fmla="*/ 996188 h 4984546"/>
              <a:gd name="connsiteX380" fmla="*/ 4701067 w 5705915"/>
              <a:gd name="connsiteY380" fmla="*/ 998397 h 4984546"/>
              <a:gd name="connsiteX381" fmla="*/ 4703471 w 5705915"/>
              <a:gd name="connsiteY381" fmla="*/ 998884 h 4984546"/>
              <a:gd name="connsiteX382" fmla="*/ 4704801 w 5705915"/>
              <a:gd name="connsiteY382" fmla="*/ 996188 h 4984546"/>
              <a:gd name="connsiteX383" fmla="*/ 4706835 w 5705915"/>
              <a:gd name="connsiteY383" fmla="*/ 994985 h 4984546"/>
              <a:gd name="connsiteX384" fmla="*/ 4707099 w 5705915"/>
              <a:gd name="connsiteY384" fmla="*/ 994655 h 4984546"/>
              <a:gd name="connsiteX385" fmla="*/ 4717893 w 5705915"/>
              <a:gd name="connsiteY385" fmla="*/ 1000345 h 4984546"/>
              <a:gd name="connsiteX386" fmla="*/ 4705393 w 5705915"/>
              <a:gd name="connsiteY386" fmla="*/ 1015939 h 4984546"/>
              <a:gd name="connsiteX387" fmla="*/ 4699143 w 5705915"/>
              <a:gd name="connsiteY387" fmla="*/ 1035918 h 4984546"/>
              <a:gd name="connsiteX388" fmla="*/ 4686645 w 5705915"/>
              <a:gd name="connsiteY388" fmla="*/ 1065642 h 4984546"/>
              <a:gd name="connsiteX389" fmla="*/ 4676069 w 5705915"/>
              <a:gd name="connsiteY389" fmla="*/ 1082210 h 4984546"/>
              <a:gd name="connsiteX390" fmla="*/ 4692647 w 5705915"/>
              <a:gd name="connsiteY390" fmla="*/ 1108616 h 4984546"/>
              <a:gd name="connsiteX391" fmla="*/ 4692415 w 5705915"/>
              <a:gd name="connsiteY391" fmla="*/ 1108524 h 4984546"/>
              <a:gd name="connsiteX392" fmla="*/ 4692139 w 5705915"/>
              <a:gd name="connsiteY392" fmla="*/ 1109085 h 4984546"/>
              <a:gd name="connsiteX393" fmla="*/ 4689111 w 5705915"/>
              <a:gd name="connsiteY393" fmla="*/ 1109377 h 4984546"/>
              <a:gd name="connsiteX394" fmla="*/ 4690011 w 5705915"/>
              <a:gd name="connsiteY394" fmla="*/ 1113397 h 4984546"/>
              <a:gd name="connsiteX395" fmla="*/ 4692139 w 5705915"/>
              <a:gd name="connsiteY395" fmla="*/ 1109085 h 4984546"/>
              <a:gd name="connsiteX396" fmla="*/ 4692895 w 5705915"/>
              <a:gd name="connsiteY396" fmla="*/ 1109012 h 4984546"/>
              <a:gd name="connsiteX397" fmla="*/ 4692647 w 5705915"/>
              <a:gd name="connsiteY397" fmla="*/ 1108616 h 4984546"/>
              <a:gd name="connsiteX398" fmla="*/ 4701067 w 5705915"/>
              <a:gd name="connsiteY398" fmla="*/ 1111935 h 4984546"/>
              <a:gd name="connsiteX399" fmla="*/ 4715007 w 5705915"/>
              <a:gd name="connsiteY399" fmla="*/ 1106575 h 4984546"/>
              <a:gd name="connsiteX400" fmla="*/ 4717801 w 5705915"/>
              <a:gd name="connsiteY400" fmla="*/ 1104374 h 4984546"/>
              <a:gd name="connsiteX401" fmla="*/ 4712123 w 5705915"/>
              <a:gd name="connsiteY401" fmla="*/ 1121194 h 4984546"/>
              <a:gd name="connsiteX402" fmla="*/ 4700587 w 5705915"/>
              <a:gd name="connsiteY402" fmla="*/ 1136300 h 4984546"/>
              <a:gd name="connsiteX403" fmla="*/ 4702029 w 5705915"/>
              <a:gd name="connsiteY403" fmla="*/ 1172359 h 4984546"/>
              <a:gd name="connsiteX404" fmla="*/ 4685685 w 5705915"/>
              <a:gd name="connsiteY404" fmla="*/ 1204032 h 4984546"/>
              <a:gd name="connsiteX405" fmla="*/ 4696261 w 5705915"/>
              <a:gd name="connsiteY405" fmla="*/ 1220600 h 4984546"/>
              <a:gd name="connsiteX406" fmla="*/ 4727507 w 5705915"/>
              <a:gd name="connsiteY406" fmla="*/ 1226935 h 4984546"/>
              <a:gd name="connsiteX407" fmla="*/ 4727507 w 5705915"/>
              <a:gd name="connsiteY407" fmla="*/ 1248377 h 4984546"/>
              <a:gd name="connsiteX408" fmla="*/ 4717893 w 5705915"/>
              <a:gd name="connsiteY408" fmla="*/ 1248377 h 4984546"/>
              <a:gd name="connsiteX409" fmla="*/ 4688567 w 5705915"/>
              <a:gd name="connsiteY409" fmla="*/ 1253249 h 4984546"/>
              <a:gd name="connsiteX410" fmla="*/ 4694337 w 5705915"/>
              <a:gd name="connsiteY410" fmla="*/ 1265919 h 4984546"/>
              <a:gd name="connsiteX411" fmla="*/ 4662611 w 5705915"/>
              <a:gd name="connsiteY411" fmla="*/ 1279075 h 4984546"/>
              <a:gd name="connsiteX412" fmla="*/ 4679435 w 5705915"/>
              <a:gd name="connsiteY412" fmla="*/ 1305877 h 4984546"/>
              <a:gd name="connsiteX413" fmla="*/ 4678955 w 5705915"/>
              <a:gd name="connsiteY413" fmla="*/ 1305389 h 4984546"/>
              <a:gd name="connsiteX414" fmla="*/ 4680875 w 5705915"/>
              <a:gd name="connsiteY414" fmla="*/ 1327317 h 4984546"/>
              <a:gd name="connsiteX415" fmla="*/ 4675109 w 5705915"/>
              <a:gd name="connsiteY415" fmla="*/ 1333652 h 4984546"/>
              <a:gd name="connsiteX416" fmla="*/ 4655399 w 5705915"/>
              <a:gd name="connsiteY416" fmla="*/ 1381407 h 4984546"/>
              <a:gd name="connsiteX417" fmla="*/ 4675109 w 5705915"/>
              <a:gd name="connsiteY417" fmla="*/ 1392614 h 4984546"/>
              <a:gd name="connsiteX418" fmla="*/ 4730391 w 5705915"/>
              <a:gd name="connsiteY418" fmla="*/ 1371660 h 4984546"/>
              <a:gd name="connsiteX419" fmla="*/ 4762119 w 5705915"/>
              <a:gd name="connsiteY419" fmla="*/ 1343885 h 4984546"/>
              <a:gd name="connsiteX420" fmla="*/ 4738083 w 5705915"/>
              <a:gd name="connsiteY420" fmla="*/ 1388715 h 4984546"/>
              <a:gd name="connsiteX421" fmla="*/ 4774137 w 5705915"/>
              <a:gd name="connsiteY421" fmla="*/ 1414542 h 4984546"/>
              <a:gd name="connsiteX422" fmla="*/ 4734237 w 5705915"/>
              <a:gd name="connsiteY422" fmla="*/ 1411132 h 4984546"/>
              <a:gd name="connsiteX423" fmla="*/ 4717411 w 5705915"/>
              <a:gd name="connsiteY423" fmla="*/ 1415517 h 4984546"/>
              <a:gd name="connsiteX424" fmla="*/ 4731835 w 5705915"/>
              <a:gd name="connsiteY424" fmla="*/ 1432572 h 4984546"/>
              <a:gd name="connsiteX425" fmla="*/ 4741929 w 5705915"/>
              <a:gd name="connsiteY425" fmla="*/ 1440369 h 4984546"/>
              <a:gd name="connsiteX426" fmla="*/ 4804423 w 5705915"/>
              <a:gd name="connsiteY426" fmla="*/ 1468144 h 4984546"/>
              <a:gd name="connsiteX427" fmla="*/ 4807307 w 5705915"/>
              <a:gd name="connsiteY427" fmla="*/ 1481787 h 4984546"/>
              <a:gd name="connsiteX428" fmla="*/ 4790483 w 5705915"/>
              <a:gd name="connsiteY428" fmla="*/ 1504204 h 4984546"/>
              <a:gd name="connsiteX429" fmla="*/ 4778943 w 5705915"/>
              <a:gd name="connsiteY429" fmla="*/ 1525157 h 4984546"/>
              <a:gd name="connsiteX430" fmla="*/ 4860187 w 5705915"/>
              <a:gd name="connsiteY430" fmla="*/ 1553420 h 4984546"/>
              <a:gd name="connsiteX431" fmla="*/ 4876051 w 5705915"/>
              <a:gd name="connsiteY431" fmla="*/ 1550009 h 4984546"/>
              <a:gd name="connsiteX432" fmla="*/ 4925083 w 5705915"/>
              <a:gd name="connsiteY432" fmla="*/ 1523695 h 4984546"/>
              <a:gd name="connsiteX433" fmla="*/ 4940467 w 5705915"/>
              <a:gd name="connsiteY433" fmla="*/ 1512000 h 4984546"/>
              <a:gd name="connsiteX434" fmla="*/ 4981809 w 5705915"/>
              <a:gd name="connsiteY434" fmla="*/ 1511025 h 4984546"/>
              <a:gd name="connsiteX435" fmla="*/ 5003923 w 5705915"/>
              <a:gd name="connsiteY435" fmla="*/ 1534415 h 4984546"/>
              <a:gd name="connsiteX436" fmla="*/ 5000077 w 5705915"/>
              <a:gd name="connsiteY436" fmla="*/ 1560242 h 4984546"/>
              <a:gd name="connsiteX437" fmla="*/ 5016421 w 5705915"/>
              <a:gd name="connsiteY437" fmla="*/ 1569500 h 4984546"/>
              <a:gd name="connsiteX438" fmla="*/ 5120739 w 5705915"/>
              <a:gd name="connsiteY438" fmla="*/ 1446703 h 4984546"/>
              <a:gd name="connsiteX439" fmla="*/ 5147659 w 5705915"/>
              <a:gd name="connsiteY439" fmla="*/ 1474479 h 4984546"/>
              <a:gd name="connsiteX440" fmla="*/ 5178425 w 5705915"/>
              <a:gd name="connsiteY440" fmla="*/ 1449627 h 4984546"/>
              <a:gd name="connsiteX441" fmla="*/ 5186117 w 5705915"/>
              <a:gd name="connsiteY441" fmla="*/ 1451577 h 4984546"/>
              <a:gd name="connsiteX442" fmla="*/ 5208231 w 5705915"/>
              <a:gd name="connsiteY442" fmla="*/ 1475453 h 4984546"/>
              <a:gd name="connsiteX443" fmla="*/ 5238995 w 5705915"/>
              <a:gd name="connsiteY443" fmla="*/ 1483737 h 4984546"/>
              <a:gd name="connsiteX444" fmla="*/ 5269281 w 5705915"/>
              <a:gd name="connsiteY444" fmla="*/ 1487148 h 4984546"/>
              <a:gd name="connsiteX445" fmla="*/ 5268319 w 5705915"/>
              <a:gd name="connsiteY445" fmla="*/ 1519309 h 4984546"/>
              <a:gd name="connsiteX446" fmla="*/ 5263031 w 5705915"/>
              <a:gd name="connsiteY446" fmla="*/ 1549034 h 4984546"/>
              <a:gd name="connsiteX447" fmla="*/ 5243803 w 5705915"/>
              <a:gd name="connsiteY447" fmla="*/ 1596789 h 4984546"/>
              <a:gd name="connsiteX448" fmla="*/ 5177943 w 5705915"/>
              <a:gd name="connsiteY448" fmla="*/ 1688399 h 4984546"/>
              <a:gd name="connsiteX449" fmla="*/ 5170733 w 5705915"/>
              <a:gd name="connsiteY449" fmla="*/ 1705942 h 4984546"/>
              <a:gd name="connsiteX450" fmla="*/ 5153907 w 5705915"/>
              <a:gd name="connsiteY450" fmla="*/ 1755157 h 4984546"/>
              <a:gd name="connsiteX451" fmla="*/ 5150543 w 5705915"/>
              <a:gd name="connsiteY451" fmla="*/ 1761005 h 4984546"/>
              <a:gd name="connsiteX452" fmla="*/ 5162561 w 5705915"/>
              <a:gd name="connsiteY452" fmla="*/ 1796090 h 4984546"/>
              <a:gd name="connsiteX453" fmla="*/ 5178083 w 5705915"/>
              <a:gd name="connsiteY453" fmla="*/ 1799793 h 4984546"/>
              <a:gd name="connsiteX454" fmla="*/ 5174579 w 5705915"/>
              <a:gd name="connsiteY454" fmla="*/ 1807785 h 4984546"/>
              <a:gd name="connsiteX455" fmla="*/ 5172175 w 5705915"/>
              <a:gd name="connsiteY455" fmla="*/ 1848230 h 4984546"/>
              <a:gd name="connsiteX456" fmla="*/ 5204863 w 5705915"/>
              <a:gd name="connsiteY456" fmla="*/ 1892574 h 4984546"/>
              <a:gd name="connsiteX457" fmla="*/ 5251013 w 5705915"/>
              <a:gd name="connsiteY457" fmla="*/ 1903294 h 4984546"/>
              <a:gd name="connsiteX458" fmla="*/ 5244765 w 5705915"/>
              <a:gd name="connsiteY458" fmla="*/ 1918887 h 4984546"/>
              <a:gd name="connsiteX459" fmla="*/ 5226017 w 5705915"/>
              <a:gd name="connsiteY459" fmla="*/ 1937891 h 4984546"/>
              <a:gd name="connsiteX460" fmla="*/ 5213037 w 5705915"/>
              <a:gd name="connsiteY460" fmla="*/ 1969077 h 4984546"/>
              <a:gd name="connsiteX461" fmla="*/ 5230823 w 5705915"/>
              <a:gd name="connsiteY461" fmla="*/ 1981747 h 4984546"/>
              <a:gd name="connsiteX462" fmla="*/ 5220247 w 5705915"/>
              <a:gd name="connsiteY462" fmla="*/ 2002214 h 4984546"/>
              <a:gd name="connsiteX463" fmla="*/ 5249091 w 5705915"/>
              <a:gd name="connsiteY463" fmla="*/ 2027066 h 4984546"/>
              <a:gd name="connsiteX464" fmla="*/ 5258225 w 5705915"/>
              <a:gd name="connsiteY464" fmla="*/ 2023654 h 4984546"/>
              <a:gd name="connsiteX465" fmla="*/ 5300047 w 5705915"/>
              <a:gd name="connsiteY465" fmla="*/ 2015370 h 4984546"/>
              <a:gd name="connsiteX466" fmla="*/ 5334179 w 5705915"/>
              <a:gd name="connsiteY466" fmla="*/ 2026091 h 4984546"/>
              <a:gd name="connsiteX467" fmla="*/ 5353409 w 5705915"/>
              <a:gd name="connsiteY467" fmla="*/ 2013909 h 4984546"/>
              <a:gd name="connsiteX468" fmla="*/ 5376963 w 5705915"/>
              <a:gd name="connsiteY468" fmla="*/ 2035837 h 4984546"/>
              <a:gd name="connsiteX469" fmla="*/ 5362061 w 5705915"/>
              <a:gd name="connsiteY469" fmla="*/ 2052892 h 4984546"/>
              <a:gd name="connsiteX470" fmla="*/ 5315911 w 5705915"/>
              <a:gd name="connsiteY470" fmla="*/ 2082616 h 4984546"/>
              <a:gd name="connsiteX471" fmla="*/ 5302451 w 5705915"/>
              <a:gd name="connsiteY471" fmla="*/ 2092362 h 4984546"/>
              <a:gd name="connsiteX472" fmla="*/ 5276011 w 5705915"/>
              <a:gd name="connsiteY472" fmla="*/ 2117701 h 4984546"/>
              <a:gd name="connsiteX473" fmla="*/ 5261109 w 5705915"/>
              <a:gd name="connsiteY473" fmla="*/ 2138654 h 4984546"/>
              <a:gd name="connsiteX474" fmla="*/ 5271685 w 5705915"/>
              <a:gd name="connsiteY474" fmla="*/ 2162044 h 4984546"/>
              <a:gd name="connsiteX475" fmla="*/ 5279857 w 5705915"/>
              <a:gd name="connsiteY475" fmla="*/ 2164481 h 4984546"/>
              <a:gd name="connsiteX476" fmla="*/ 5318797 w 5705915"/>
              <a:gd name="connsiteY476" fmla="*/ 2149374 h 4984546"/>
              <a:gd name="connsiteX477" fmla="*/ 5392827 w 5705915"/>
              <a:gd name="connsiteY477" fmla="*/ 2114777 h 4984546"/>
              <a:gd name="connsiteX478" fmla="*/ 5472147 w 5705915"/>
              <a:gd name="connsiteY478" fmla="*/ 2075307 h 4984546"/>
              <a:gd name="connsiteX479" fmla="*/ 5501951 w 5705915"/>
              <a:gd name="connsiteY479" fmla="*/ 2062637 h 4984546"/>
              <a:gd name="connsiteX480" fmla="*/ 5538967 w 5705915"/>
              <a:gd name="connsiteY480" fmla="*/ 2051430 h 4984546"/>
              <a:gd name="connsiteX481" fmla="*/ 5563819 w 5705915"/>
              <a:gd name="connsiteY481" fmla="*/ 2048578 h 4984546"/>
              <a:gd name="connsiteX482" fmla="*/ 5561561 w 5705915"/>
              <a:gd name="connsiteY482" fmla="*/ 2057277 h 4984546"/>
              <a:gd name="connsiteX483" fmla="*/ 5602903 w 5705915"/>
              <a:gd name="connsiteY483" fmla="*/ 2106981 h 4984546"/>
              <a:gd name="connsiteX484" fmla="*/ 5637515 w 5705915"/>
              <a:gd name="connsiteY484" fmla="*/ 2089926 h 4984546"/>
              <a:gd name="connsiteX485" fmla="*/ 5621651 w 5705915"/>
              <a:gd name="connsiteY485" fmla="*/ 2046557 h 4984546"/>
              <a:gd name="connsiteX486" fmla="*/ 5645207 w 5705915"/>
              <a:gd name="connsiteY486" fmla="*/ 2044609 h 4984546"/>
              <a:gd name="connsiteX487" fmla="*/ 5661071 w 5705915"/>
              <a:gd name="connsiteY487" fmla="*/ 2056789 h 4984546"/>
              <a:gd name="connsiteX488" fmla="*/ 5675493 w 5705915"/>
              <a:gd name="connsiteY488" fmla="*/ 2068972 h 4984546"/>
              <a:gd name="connsiteX489" fmla="*/ 5675493 w 5705915"/>
              <a:gd name="connsiteY489" fmla="*/ 2098209 h 4984546"/>
              <a:gd name="connsiteX490" fmla="*/ 5683185 w 5705915"/>
              <a:gd name="connsiteY490" fmla="*/ 2126959 h 4984546"/>
              <a:gd name="connsiteX491" fmla="*/ 5691837 w 5705915"/>
              <a:gd name="connsiteY491" fmla="*/ 2141092 h 4984546"/>
              <a:gd name="connsiteX492" fmla="*/ 5705299 w 5705915"/>
              <a:gd name="connsiteY492" fmla="*/ 2204926 h 4984546"/>
              <a:gd name="connsiteX493" fmla="*/ 5685587 w 5705915"/>
              <a:gd name="connsiteY493" fmla="*/ 2303359 h 4984546"/>
              <a:gd name="connsiteX494" fmla="*/ 5663955 w 5705915"/>
              <a:gd name="connsiteY494" fmla="*/ 2401304 h 4984546"/>
              <a:gd name="connsiteX495" fmla="*/ 5648091 w 5705915"/>
              <a:gd name="connsiteY495" fmla="*/ 2445159 h 4984546"/>
              <a:gd name="connsiteX496" fmla="*/ 5610595 w 5705915"/>
              <a:gd name="connsiteY496" fmla="*/ 2534334 h 4984546"/>
              <a:gd name="connsiteX497" fmla="*/ 5570215 w 5705915"/>
              <a:gd name="connsiteY497" fmla="*/ 2618636 h 4984546"/>
              <a:gd name="connsiteX498" fmla="*/ 5500027 w 5705915"/>
              <a:gd name="connsiteY498" fmla="*/ 2723403 h 4984546"/>
              <a:gd name="connsiteX499" fmla="*/ 5454841 w 5705915"/>
              <a:gd name="connsiteY499" fmla="*/ 2796983 h 4984546"/>
              <a:gd name="connsiteX500" fmla="*/ 5394751 w 5705915"/>
              <a:gd name="connsiteY500" fmla="*/ 2876899 h 4984546"/>
              <a:gd name="connsiteX501" fmla="*/ 5341871 w 5705915"/>
              <a:gd name="connsiteY501" fmla="*/ 2953403 h 4984546"/>
              <a:gd name="connsiteX502" fmla="*/ 5338505 w 5705915"/>
              <a:gd name="connsiteY502" fmla="*/ 2962661 h 4984546"/>
              <a:gd name="connsiteX503" fmla="*/ 5318315 w 5705915"/>
              <a:gd name="connsiteY503" fmla="*/ 3010416 h 4984546"/>
              <a:gd name="connsiteX504" fmla="*/ 5322643 w 5705915"/>
              <a:gd name="connsiteY504" fmla="*/ 3022598 h 4984546"/>
              <a:gd name="connsiteX505" fmla="*/ 5318797 w 5705915"/>
              <a:gd name="connsiteY505" fmla="*/ 3050861 h 4984546"/>
              <a:gd name="connsiteX506" fmla="*/ 5296683 w 5705915"/>
              <a:gd name="connsiteY506" fmla="*/ 3087895 h 4984546"/>
              <a:gd name="connsiteX507" fmla="*/ 5295723 w 5705915"/>
              <a:gd name="connsiteY507" fmla="*/ 3113234 h 4984546"/>
              <a:gd name="connsiteX508" fmla="*/ 5291395 w 5705915"/>
              <a:gd name="connsiteY508" fmla="*/ 3138573 h 4984546"/>
              <a:gd name="connsiteX509" fmla="*/ 5265917 w 5705915"/>
              <a:gd name="connsiteY509" fmla="*/ 3169273 h 4984546"/>
              <a:gd name="connsiteX510" fmla="*/ 5197173 w 5705915"/>
              <a:gd name="connsiteY510" fmla="*/ 3220438 h 4984546"/>
              <a:gd name="connsiteX511" fmla="*/ 5188519 w 5705915"/>
              <a:gd name="connsiteY511" fmla="*/ 3225311 h 4984546"/>
              <a:gd name="connsiteX512" fmla="*/ 5138525 w 5705915"/>
              <a:gd name="connsiteY512" fmla="*/ 3256010 h 4984546"/>
              <a:gd name="connsiteX513" fmla="*/ 5091415 w 5705915"/>
              <a:gd name="connsiteY513" fmla="*/ 3293045 h 4984546"/>
              <a:gd name="connsiteX514" fmla="*/ 5027477 w 5705915"/>
              <a:gd name="connsiteY514" fmla="*/ 3351032 h 4984546"/>
              <a:gd name="connsiteX515" fmla="*/ 4974599 w 5705915"/>
              <a:gd name="connsiteY515" fmla="*/ 3395375 h 4984546"/>
              <a:gd name="connsiteX516" fmla="*/ 4927487 w 5705915"/>
              <a:gd name="connsiteY516" fmla="*/ 3441180 h 4984546"/>
              <a:gd name="connsiteX517" fmla="*/ 4855859 w 5705915"/>
              <a:gd name="connsiteY517" fmla="*/ 3515735 h 4984546"/>
              <a:gd name="connsiteX518" fmla="*/ 4794327 w 5705915"/>
              <a:gd name="connsiteY518" fmla="*/ 3580058 h 4984546"/>
              <a:gd name="connsiteX519" fmla="*/ 4769811 w 5705915"/>
              <a:gd name="connsiteY519" fmla="*/ 3605885 h 4984546"/>
              <a:gd name="connsiteX520" fmla="*/ 4747697 w 5705915"/>
              <a:gd name="connsiteY520" fmla="*/ 3634635 h 4984546"/>
              <a:gd name="connsiteX521" fmla="*/ 4723181 w 5705915"/>
              <a:gd name="connsiteY521" fmla="*/ 3661923 h 4984546"/>
              <a:gd name="connsiteX522" fmla="*/ 4709239 w 5705915"/>
              <a:gd name="connsiteY522" fmla="*/ 3676055 h 4984546"/>
              <a:gd name="connsiteX523" fmla="*/ 4649149 w 5705915"/>
              <a:gd name="connsiteY523" fmla="*/ 3737940 h 4984546"/>
              <a:gd name="connsiteX524" fmla="*/ 4646745 w 5705915"/>
              <a:gd name="connsiteY524" fmla="*/ 3740377 h 4984546"/>
              <a:gd name="connsiteX525" fmla="*/ 4517911 w 5705915"/>
              <a:gd name="connsiteY525" fmla="*/ 3869020 h 4984546"/>
              <a:gd name="connsiteX526" fmla="*/ 4428979 w 5705915"/>
              <a:gd name="connsiteY526" fmla="*/ 3944550 h 4984546"/>
              <a:gd name="connsiteX527" fmla="*/ 4395807 w 5705915"/>
              <a:gd name="connsiteY527" fmla="*/ 3974763 h 4984546"/>
              <a:gd name="connsiteX528" fmla="*/ 4360715 w 5705915"/>
              <a:gd name="connsiteY528" fmla="*/ 4004487 h 4984546"/>
              <a:gd name="connsiteX529" fmla="*/ 4325623 w 5705915"/>
              <a:gd name="connsiteY529" fmla="*/ 4034700 h 4984546"/>
              <a:gd name="connsiteX530" fmla="*/ 4300145 w 5705915"/>
              <a:gd name="connsiteY530" fmla="*/ 4064911 h 4984546"/>
              <a:gd name="connsiteX531" fmla="*/ 4247747 w 5705915"/>
              <a:gd name="connsiteY531" fmla="*/ 4124848 h 4984546"/>
              <a:gd name="connsiteX532" fmla="*/ 4166985 w 5705915"/>
              <a:gd name="connsiteY532" fmla="*/ 4192095 h 4984546"/>
              <a:gd name="connsiteX533" fmla="*/ 4149197 w 5705915"/>
              <a:gd name="connsiteY533" fmla="*/ 4238387 h 4984546"/>
              <a:gd name="connsiteX534" fmla="*/ 4062667 w 5705915"/>
              <a:gd name="connsiteY534" fmla="*/ 4315865 h 4984546"/>
              <a:gd name="connsiteX535" fmla="*/ 4054495 w 5705915"/>
              <a:gd name="connsiteY535" fmla="*/ 4321713 h 4984546"/>
              <a:gd name="connsiteX536" fmla="*/ 4054445 w 5705915"/>
              <a:gd name="connsiteY536" fmla="*/ 4321637 h 4984546"/>
              <a:gd name="connsiteX537" fmla="*/ 4054975 w 5705915"/>
              <a:gd name="connsiteY537" fmla="*/ 4321225 h 4984546"/>
              <a:gd name="connsiteX538" fmla="*/ 4053535 w 5705915"/>
              <a:gd name="connsiteY538" fmla="*/ 4320252 h 4984546"/>
              <a:gd name="connsiteX539" fmla="*/ 4054445 w 5705915"/>
              <a:gd name="connsiteY539" fmla="*/ 4321637 h 4984546"/>
              <a:gd name="connsiteX540" fmla="*/ 3964119 w 5705915"/>
              <a:gd name="connsiteY540" fmla="*/ 4391883 h 4984546"/>
              <a:gd name="connsiteX541" fmla="*/ 3890569 w 5705915"/>
              <a:gd name="connsiteY541" fmla="*/ 4447922 h 4984546"/>
              <a:gd name="connsiteX542" fmla="*/ 3874705 w 5705915"/>
              <a:gd name="connsiteY542" fmla="*/ 4462052 h 4984546"/>
              <a:gd name="connsiteX543" fmla="*/ 3875187 w 5705915"/>
              <a:gd name="connsiteY543" fmla="*/ 4463027 h 4984546"/>
              <a:gd name="connsiteX544" fmla="*/ 3871279 w 5705915"/>
              <a:gd name="connsiteY544" fmla="*/ 4459373 h 4984546"/>
              <a:gd name="connsiteX545" fmla="*/ 3867527 w 5705915"/>
              <a:gd name="connsiteY545" fmla="*/ 4462588 h 4984546"/>
              <a:gd name="connsiteX546" fmla="*/ 3867495 w 5705915"/>
              <a:gd name="connsiteY546" fmla="*/ 4462052 h 4984546"/>
              <a:gd name="connsiteX547" fmla="*/ 3867013 w 5705915"/>
              <a:gd name="connsiteY547" fmla="*/ 4463027 h 4984546"/>
              <a:gd name="connsiteX548" fmla="*/ 3867527 w 5705915"/>
              <a:gd name="connsiteY548" fmla="*/ 4462588 h 4984546"/>
              <a:gd name="connsiteX549" fmla="*/ 3867975 w 5705915"/>
              <a:gd name="connsiteY549" fmla="*/ 4470337 h 4984546"/>
              <a:gd name="connsiteX550" fmla="*/ 3867013 w 5705915"/>
              <a:gd name="connsiteY550" fmla="*/ 4469850 h 4984546"/>
              <a:gd name="connsiteX551" fmla="*/ 3763658 w 5705915"/>
              <a:gd name="connsiteY551" fmla="*/ 4553177 h 4984546"/>
              <a:gd name="connsiteX552" fmla="*/ 3635305 w 5705915"/>
              <a:gd name="connsiteY552" fmla="*/ 4653070 h 4984546"/>
              <a:gd name="connsiteX553" fmla="*/ 3606461 w 5705915"/>
              <a:gd name="connsiteY553" fmla="*/ 4680359 h 4984546"/>
              <a:gd name="connsiteX554" fmla="*/ 3580503 w 5705915"/>
              <a:gd name="connsiteY554" fmla="*/ 4700825 h 4984546"/>
              <a:gd name="connsiteX555" fmla="*/ 3543967 w 5705915"/>
              <a:gd name="connsiteY555" fmla="*/ 4723727 h 4984546"/>
              <a:gd name="connsiteX556" fmla="*/ 3449266 w 5705915"/>
              <a:gd name="connsiteY556" fmla="*/ 4791460 h 4984546"/>
              <a:gd name="connsiteX557" fmla="*/ 3360812 w 5705915"/>
              <a:gd name="connsiteY557" fmla="*/ 4855782 h 4984546"/>
              <a:gd name="connsiteX558" fmla="*/ 3299280 w 5705915"/>
              <a:gd name="connsiteY558" fmla="*/ 4895254 h 4984546"/>
              <a:gd name="connsiteX559" fmla="*/ 3265629 w 5705915"/>
              <a:gd name="connsiteY559" fmla="*/ 4907922 h 4984546"/>
              <a:gd name="connsiteX560" fmla="*/ 3250727 w 5705915"/>
              <a:gd name="connsiteY560" fmla="*/ 4920105 h 4984546"/>
              <a:gd name="connsiteX561" fmla="*/ 3226209 w 5705915"/>
              <a:gd name="connsiteY561" fmla="*/ 4940572 h 4984546"/>
              <a:gd name="connsiteX562" fmla="*/ 3197366 w 5705915"/>
              <a:gd name="connsiteY562" fmla="*/ 4924490 h 4984546"/>
              <a:gd name="connsiteX563" fmla="*/ 3218038 w 5705915"/>
              <a:gd name="connsiteY563" fmla="*/ 4900127 h 4984546"/>
              <a:gd name="connsiteX564" fmla="*/ 3261783 w 5705915"/>
              <a:gd name="connsiteY564" fmla="*/ 4881122 h 4984546"/>
              <a:gd name="connsiteX565" fmla="*/ 3280532 w 5705915"/>
              <a:gd name="connsiteY565" fmla="*/ 4876737 h 4984546"/>
              <a:gd name="connsiteX566" fmla="*/ 3343987 w 5705915"/>
              <a:gd name="connsiteY566" fmla="*/ 4823134 h 4984546"/>
              <a:gd name="connsiteX567" fmla="*/ 3346390 w 5705915"/>
              <a:gd name="connsiteY567" fmla="*/ 4819237 h 4984546"/>
              <a:gd name="connsiteX568" fmla="*/ 3343987 w 5705915"/>
              <a:gd name="connsiteY568" fmla="*/ 4793897 h 4984546"/>
              <a:gd name="connsiteX569" fmla="*/ 3335333 w 5705915"/>
              <a:gd name="connsiteY569" fmla="*/ 4793410 h 4984546"/>
              <a:gd name="connsiteX570" fmla="*/ 3226690 w 5705915"/>
              <a:gd name="connsiteY570" fmla="*/ 4849935 h 4984546"/>
              <a:gd name="connsiteX571" fmla="*/ 3152659 w 5705915"/>
              <a:gd name="connsiteY571" fmla="*/ 4884532 h 4984546"/>
              <a:gd name="connsiteX572" fmla="*/ 3096896 w 5705915"/>
              <a:gd name="connsiteY572" fmla="*/ 4913771 h 4984546"/>
              <a:gd name="connsiteX573" fmla="*/ 3072379 w 5705915"/>
              <a:gd name="connsiteY573" fmla="*/ 4921567 h 4984546"/>
              <a:gd name="connsiteX574" fmla="*/ 3070936 w 5705915"/>
              <a:gd name="connsiteY574" fmla="*/ 4913284 h 4984546"/>
              <a:gd name="connsiteX575" fmla="*/ 3067091 w 5705915"/>
              <a:gd name="connsiteY575" fmla="*/ 4901101 h 4984546"/>
              <a:gd name="connsiteX576" fmla="*/ 3051708 w 5705915"/>
              <a:gd name="connsiteY576" fmla="*/ 4896229 h 4984546"/>
              <a:gd name="connsiteX577" fmla="*/ 3036805 w 5705915"/>
              <a:gd name="connsiteY577" fmla="*/ 4902562 h 4984546"/>
              <a:gd name="connsiteX578" fmla="*/ 2965178 w 5705915"/>
              <a:gd name="connsiteY578" fmla="*/ 4913771 h 4984546"/>
              <a:gd name="connsiteX579" fmla="*/ 2958928 w 5705915"/>
              <a:gd name="connsiteY579" fmla="*/ 4934237 h 4984546"/>
              <a:gd name="connsiteX580" fmla="*/ 2854611 w 5705915"/>
              <a:gd name="connsiteY580" fmla="*/ 4981017 h 4984546"/>
              <a:gd name="connsiteX581" fmla="*/ 2832017 w 5705915"/>
              <a:gd name="connsiteY581" fmla="*/ 4984427 h 4984546"/>
              <a:gd name="connsiteX582" fmla="*/ 2807019 w 5705915"/>
              <a:gd name="connsiteY582" fmla="*/ 4978092 h 4984546"/>
              <a:gd name="connsiteX583" fmla="*/ 2782502 w 5705915"/>
              <a:gd name="connsiteY583" fmla="*/ 4984427 h 4984546"/>
              <a:gd name="connsiteX584" fmla="*/ 2789713 w 5705915"/>
              <a:gd name="connsiteY584" fmla="*/ 4969809 h 4984546"/>
              <a:gd name="connsiteX585" fmla="*/ 2794039 w 5705915"/>
              <a:gd name="connsiteY585" fmla="*/ 4944957 h 4984546"/>
              <a:gd name="connsiteX586" fmla="*/ 2793559 w 5705915"/>
              <a:gd name="connsiteY586" fmla="*/ 4925952 h 4984546"/>
              <a:gd name="connsiteX587" fmla="*/ 2799808 w 5705915"/>
              <a:gd name="connsiteY587" fmla="*/ 4885507 h 4984546"/>
              <a:gd name="connsiteX588" fmla="*/ 2796514 w 5705915"/>
              <a:gd name="connsiteY588" fmla="*/ 4873101 h 4984546"/>
              <a:gd name="connsiteX589" fmla="*/ 2798367 w 5705915"/>
              <a:gd name="connsiteY589" fmla="*/ 4872350 h 4984546"/>
              <a:gd name="connsiteX590" fmla="*/ 2796444 w 5705915"/>
              <a:gd name="connsiteY590" fmla="*/ 4872837 h 4984546"/>
              <a:gd name="connsiteX591" fmla="*/ 2796514 w 5705915"/>
              <a:gd name="connsiteY591" fmla="*/ 4873101 h 4984546"/>
              <a:gd name="connsiteX592" fmla="*/ 2795963 w 5705915"/>
              <a:gd name="connsiteY592" fmla="*/ 4873325 h 4984546"/>
              <a:gd name="connsiteX593" fmla="*/ 2759427 w 5705915"/>
              <a:gd name="connsiteY593" fmla="*/ 4859682 h 4984546"/>
              <a:gd name="connsiteX594" fmla="*/ 2744045 w 5705915"/>
              <a:gd name="connsiteY594" fmla="*/ 4863092 h 4984546"/>
              <a:gd name="connsiteX595" fmla="*/ 2708471 w 5705915"/>
              <a:gd name="connsiteY595" fmla="*/ 4880147 h 4984546"/>
              <a:gd name="connsiteX596" fmla="*/ 2689243 w 5705915"/>
              <a:gd name="connsiteY596" fmla="*/ 4883559 h 4984546"/>
              <a:gd name="connsiteX597" fmla="*/ 2671936 w 5705915"/>
              <a:gd name="connsiteY597" fmla="*/ 4865042 h 4984546"/>
              <a:gd name="connsiteX598" fmla="*/ 2687320 w 5705915"/>
              <a:gd name="connsiteY598" fmla="*/ 4815825 h 4984546"/>
              <a:gd name="connsiteX599" fmla="*/ 2637323 w 5705915"/>
              <a:gd name="connsiteY599" fmla="*/ 4782689 h 4984546"/>
              <a:gd name="connsiteX600" fmla="*/ 2663764 w 5705915"/>
              <a:gd name="connsiteY600" fmla="*/ 4758812 h 4984546"/>
              <a:gd name="connsiteX601" fmla="*/ 2651746 w 5705915"/>
              <a:gd name="connsiteY601" fmla="*/ 4730062 h 4984546"/>
              <a:gd name="connsiteX602" fmla="*/ 2603192 w 5705915"/>
              <a:gd name="connsiteY602" fmla="*/ 4737859 h 4984546"/>
              <a:gd name="connsiteX603" fmla="*/ 2565216 w 5705915"/>
              <a:gd name="connsiteY603" fmla="*/ 4764172 h 4984546"/>
              <a:gd name="connsiteX604" fmla="*/ 2546948 w 5705915"/>
              <a:gd name="connsiteY604" fmla="*/ 4761737 h 4984546"/>
              <a:gd name="connsiteX605" fmla="*/ 2544065 w 5705915"/>
              <a:gd name="connsiteY605" fmla="*/ 4755402 h 4984546"/>
              <a:gd name="connsiteX606" fmla="*/ 2554159 w 5705915"/>
              <a:gd name="connsiteY606" fmla="*/ 4702774 h 4984546"/>
              <a:gd name="connsiteX607" fmla="*/ 2520028 w 5705915"/>
              <a:gd name="connsiteY607" fmla="*/ 4664277 h 4984546"/>
              <a:gd name="connsiteX608" fmla="*/ 2522431 w 5705915"/>
              <a:gd name="connsiteY608" fmla="*/ 4648685 h 4984546"/>
              <a:gd name="connsiteX609" fmla="*/ 2532046 w 5705915"/>
              <a:gd name="connsiteY609" fmla="*/ 4612137 h 4984546"/>
              <a:gd name="connsiteX610" fmla="*/ 2516497 w 5705915"/>
              <a:gd name="connsiteY610" fmla="*/ 4595898 h 4984546"/>
              <a:gd name="connsiteX611" fmla="*/ 2518105 w 5705915"/>
              <a:gd name="connsiteY611" fmla="*/ 4595082 h 4984546"/>
              <a:gd name="connsiteX612" fmla="*/ 2516183 w 5705915"/>
              <a:gd name="connsiteY612" fmla="*/ 4595570 h 4984546"/>
              <a:gd name="connsiteX613" fmla="*/ 2516497 w 5705915"/>
              <a:gd name="connsiteY613" fmla="*/ 4595898 h 4984546"/>
              <a:gd name="connsiteX614" fmla="*/ 2516183 w 5705915"/>
              <a:gd name="connsiteY614" fmla="*/ 4596057 h 4984546"/>
              <a:gd name="connsiteX615" fmla="*/ 2395521 w 5705915"/>
              <a:gd name="connsiteY615" fmla="*/ 4640401 h 4984546"/>
              <a:gd name="connsiteX616" fmla="*/ 2360429 w 5705915"/>
              <a:gd name="connsiteY616" fmla="*/ 4658917 h 4984546"/>
              <a:gd name="connsiteX617" fmla="*/ 2360908 w 5705915"/>
              <a:gd name="connsiteY617" fmla="*/ 4648197 h 4984546"/>
              <a:gd name="connsiteX618" fmla="*/ 2383503 w 5705915"/>
              <a:gd name="connsiteY618" fmla="*/ 4634553 h 4984546"/>
              <a:gd name="connsiteX619" fmla="*/ 2407538 w 5705915"/>
              <a:gd name="connsiteY619" fmla="*/ 4598982 h 4984546"/>
              <a:gd name="connsiteX620" fmla="*/ 2392636 w 5705915"/>
              <a:gd name="connsiteY620" fmla="*/ 4578027 h 4984546"/>
              <a:gd name="connsiteX621" fmla="*/ 2398886 w 5705915"/>
              <a:gd name="connsiteY621" fmla="*/ 4559997 h 4984546"/>
              <a:gd name="connsiteX622" fmla="*/ 2404655 w 5705915"/>
              <a:gd name="connsiteY622" fmla="*/ 4529785 h 4984546"/>
              <a:gd name="connsiteX623" fmla="*/ 2404655 w 5705915"/>
              <a:gd name="connsiteY623" fmla="*/ 4516629 h 4984546"/>
              <a:gd name="connsiteX624" fmla="*/ 2431094 w 5705915"/>
              <a:gd name="connsiteY624" fmla="*/ 4496163 h 4984546"/>
              <a:gd name="connsiteX625" fmla="*/ 2443593 w 5705915"/>
              <a:gd name="connsiteY625" fmla="*/ 4469850 h 4984546"/>
              <a:gd name="connsiteX626" fmla="*/ 2431094 w 5705915"/>
              <a:gd name="connsiteY626" fmla="*/ 4445972 h 4984546"/>
              <a:gd name="connsiteX627" fmla="*/ 2397924 w 5705915"/>
              <a:gd name="connsiteY627" fmla="*/ 4469850 h 4984546"/>
              <a:gd name="connsiteX628" fmla="*/ 2365235 w 5705915"/>
              <a:gd name="connsiteY628" fmla="*/ 4493239 h 4984546"/>
              <a:gd name="connsiteX629" fmla="*/ 2331585 w 5705915"/>
              <a:gd name="connsiteY629" fmla="*/ 4523452 h 4984546"/>
              <a:gd name="connsiteX630" fmla="*/ 2308991 w 5705915"/>
              <a:gd name="connsiteY630" fmla="*/ 4531247 h 4984546"/>
              <a:gd name="connsiteX631" fmla="*/ 2286396 w 5705915"/>
              <a:gd name="connsiteY631" fmla="*/ 4543917 h 4984546"/>
              <a:gd name="connsiteX632" fmla="*/ 2253707 w 5705915"/>
              <a:gd name="connsiteY632" fmla="*/ 4565358 h 4984546"/>
              <a:gd name="connsiteX633" fmla="*/ 2152275 w 5705915"/>
              <a:gd name="connsiteY633" fmla="*/ 4621397 h 4984546"/>
              <a:gd name="connsiteX634" fmla="*/ 2127758 w 5705915"/>
              <a:gd name="connsiteY634" fmla="*/ 4638452 h 4984546"/>
              <a:gd name="connsiteX635" fmla="*/ 2101319 w 5705915"/>
              <a:gd name="connsiteY635" fmla="*/ 4650634 h 4984546"/>
              <a:gd name="connsiteX636" fmla="*/ 2090742 w 5705915"/>
              <a:gd name="connsiteY636" fmla="*/ 4656482 h 4984546"/>
              <a:gd name="connsiteX637" fmla="*/ 2026807 w 5705915"/>
              <a:gd name="connsiteY637" fmla="*/ 4702774 h 4984546"/>
              <a:gd name="connsiteX638" fmla="*/ 1926816 w 5705915"/>
              <a:gd name="connsiteY638" fmla="*/ 4767584 h 4984546"/>
              <a:gd name="connsiteX639" fmla="*/ 1900377 w 5705915"/>
              <a:gd name="connsiteY639" fmla="*/ 4792435 h 4984546"/>
              <a:gd name="connsiteX640" fmla="*/ 1881147 w 5705915"/>
              <a:gd name="connsiteY640" fmla="*/ 4810465 h 4984546"/>
              <a:gd name="connsiteX641" fmla="*/ 1872494 w 5705915"/>
              <a:gd name="connsiteY641" fmla="*/ 4826059 h 4984546"/>
              <a:gd name="connsiteX642" fmla="*/ 1860957 w 5705915"/>
              <a:gd name="connsiteY642" fmla="*/ 4836292 h 4984546"/>
              <a:gd name="connsiteX643" fmla="*/ 1810481 w 5705915"/>
              <a:gd name="connsiteY643" fmla="*/ 4851397 h 4984546"/>
              <a:gd name="connsiteX644" fmla="*/ 1761448 w 5705915"/>
              <a:gd name="connsiteY644" fmla="*/ 4869427 h 4984546"/>
              <a:gd name="connsiteX645" fmla="*/ 1745043 w 5705915"/>
              <a:gd name="connsiteY645" fmla="*/ 4880025 h 4984546"/>
              <a:gd name="connsiteX646" fmla="*/ 1725525 w 5705915"/>
              <a:gd name="connsiteY646" fmla="*/ 4882567 h 4984546"/>
              <a:gd name="connsiteX647" fmla="*/ 1727797 w 5705915"/>
              <a:gd name="connsiteY647" fmla="*/ 4865529 h 4984546"/>
              <a:gd name="connsiteX648" fmla="*/ 1647036 w 5705915"/>
              <a:gd name="connsiteY648" fmla="*/ 4864067 h 4984546"/>
              <a:gd name="connsiteX649" fmla="*/ 1626845 w 5705915"/>
              <a:gd name="connsiteY649" fmla="*/ 4848961 h 4984546"/>
              <a:gd name="connsiteX650" fmla="*/ 1602809 w 5705915"/>
              <a:gd name="connsiteY650" fmla="*/ 4857732 h 4984546"/>
              <a:gd name="connsiteX651" fmla="*/ 1584541 w 5705915"/>
              <a:gd name="connsiteY651" fmla="*/ 4859194 h 4984546"/>
              <a:gd name="connsiteX652" fmla="*/ 1559544 w 5705915"/>
              <a:gd name="connsiteY652" fmla="*/ 4857245 h 4984546"/>
              <a:gd name="connsiteX653" fmla="*/ 1521566 w 5705915"/>
              <a:gd name="connsiteY653" fmla="*/ 4863579 h 4984546"/>
              <a:gd name="connsiteX654" fmla="*/ 1515317 w 5705915"/>
              <a:gd name="connsiteY654" fmla="*/ 4834829 h 4984546"/>
              <a:gd name="connsiteX655" fmla="*/ 1511952 w 5705915"/>
              <a:gd name="connsiteY655" fmla="*/ 4783177 h 4984546"/>
              <a:gd name="connsiteX656" fmla="*/ 1511952 w 5705915"/>
              <a:gd name="connsiteY656" fmla="*/ 4751015 h 4984546"/>
              <a:gd name="connsiteX657" fmla="*/ 1498491 w 5705915"/>
              <a:gd name="connsiteY657" fmla="*/ 4707647 h 4984546"/>
              <a:gd name="connsiteX658" fmla="*/ 1476859 w 5705915"/>
              <a:gd name="connsiteY658" fmla="*/ 4701312 h 4984546"/>
              <a:gd name="connsiteX659" fmla="*/ 1451861 w 5705915"/>
              <a:gd name="connsiteY659" fmla="*/ 4709597 h 4984546"/>
              <a:gd name="connsiteX660" fmla="*/ 1437440 w 5705915"/>
              <a:gd name="connsiteY660" fmla="*/ 4717880 h 4984546"/>
              <a:gd name="connsiteX661" fmla="*/ 1395617 w 5705915"/>
              <a:gd name="connsiteY661" fmla="*/ 4707159 h 4984546"/>
              <a:gd name="connsiteX662" fmla="*/ 1387926 w 5705915"/>
              <a:gd name="connsiteY662" fmla="*/ 4696439 h 4984546"/>
              <a:gd name="connsiteX663" fmla="*/ 1311491 w 5705915"/>
              <a:gd name="connsiteY663" fmla="*/ 4704235 h 4984546"/>
              <a:gd name="connsiteX664" fmla="*/ 1296107 w 5705915"/>
              <a:gd name="connsiteY664" fmla="*/ 4708622 h 4984546"/>
              <a:gd name="connsiteX665" fmla="*/ 1244670 w 5705915"/>
              <a:gd name="connsiteY665" fmla="*/ 4718854 h 4984546"/>
              <a:gd name="connsiteX666" fmla="*/ 1182657 w 5705915"/>
              <a:gd name="connsiteY666" fmla="*/ 4710084 h 4984546"/>
              <a:gd name="connsiteX667" fmla="*/ 1155737 w 5705915"/>
              <a:gd name="connsiteY667" fmla="*/ 4698388 h 4984546"/>
              <a:gd name="connsiteX668" fmla="*/ 1147564 w 5705915"/>
              <a:gd name="connsiteY668" fmla="*/ 4679384 h 4984546"/>
              <a:gd name="connsiteX669" fmla="*/ 1169677 w 5705915"/>
              <a:gd name="connsiteY669" fmla="*/ 4638452 h 4984546"/>
              <a:gd name="connsiteX670" fmla="*/ 1171600 w 5705915"/>
              <a:gd name="connsiteY670" fmla="*/ 4606777 h 4984546"/>
              <a:gd name="connsiteX671" fmla="*/ 1167755 w 5705915"/>
              <a:gd name="connsiteY671" fmla="*/ 4577053 h 4984546"/>
              <a:gd name="connsiteX672" fmla="*/ 1135066 w 5705915"/>
              <a:gd name="connsiteY672" fmla="*/ 4546840 h 4984546"/>
              <a:gd name="connsiteX673" fmla="*/ 1082187 w 5705915"/>
              <a:gd name="connsiteY673" fmla="*/ 4550252 h 4984546"/>
              <a:gd name="connsiteX674" fmla="*/ 1059593 w 5705915"/>
              <a:gd name="connsiteY674" fmla="*/ 4549765 h 4984546"/>
              <a:gd name="connsiteX675" fmla="*/ 1010558 w 5705915"/>
              <a:gd name="connsiteY675" fmla="*/ 4545867 h 4984546"/>
              <a:gd name="connsiteX676" fmla="*/ 988926 w 5705915"/>
              <a:gd name="connsiteY676" fmla="*/ 4540507 h 4984546"/>
              <a:gd name="connsiteX677" fmla="*/ 935085 w 5705915"/>
              <a:gd name="connsiteY677" fmla="*/ 4502497 h 4984546"/>
              <a:gd name="connsiteX678" fmla="*/ 900953 w 5705915"/>
              <a:gd name="connsiteY678" fmla="*/ 4484468 h 4984546"/>
              <a:gd name="connsiteX679" fmla="*/ 886532 w 5705915"/>
              <a:gd name="connsiteY679" fmla="*/ 4477159 h 4984546"/>
              <a:gd name="connsiteX680" fmla="*/ 894223 w 5705915"/>
              <a:gd name="connsiteY680" fmla="*/ 4416247 h 4984546"/>
              <a:gd name="connsiteX681" fmla="*/ 910088 w 5705915"/>
              <a:gd name="connsiteY681" fmla="*/ 4387497 h 4984546"/>
              <a:gd name="connsiteX682" fmla="*/ 932201 w 5705915"/>
              <a:gd name="connsiteY682" fmla="*/ 4362645 h 4984546"/>
              <a:gd name="connsiteX683" fmla="*/ 951910 w 5705915"/>
              <a:gd name="connsiteY683" fmla="*/ 4326099 h 4984546"/>
              <a:gd name="connsiteX684" fmla="*/ 867784 w 5705915"/>
              <a:gd name="connsiteY684" fmla="*/ 4340717 h 4984546"/>
              <a:gd name="connsiteX685" fmla="*/ 847113 w 5705915"/>
              <a:gd name="connsiteY685" fmla="*/ 4335845 h 4984546"/>
              <a:gd name="connsiteX686" fmla="*/ 847113 w 5705915"/>
              <a:gd name="connsiteY686" fmla="*/ 4314892 h 4984546"/>
              <a:gd name="connsiteX687" fmla="*/ 846152 w 5705915"/>
              <a:gd name="connsiteY687" fmla="*/ 4272497 h 4984546"/>
              <a:gd name="connsiteX688" fmla="*/ 853361 w 5705915"/>
              <a:gd name="connsiteY688" fmla="*/ 4234975 h 4984546"/>
              <a:gd name="connsiteX689" fmla="*/ 929797 w 5705915"/>
              <a:gd name="connsiteY689" fmla="*/ 4121437 h 4984546"/>
              <a:gd name="connsiteX690" fmla="*/ 956237 w 5705915"/>
              <a:gd name="connsiteY690" fmla="*/ 4096585 h 4984546"/>
              <a:gd name="connsiteX691" fmla="*/ 951910 w 5705915"/>
              <a:gd name="connsiteY691" fmla="*/ 4074170 h 4984546"/>
              <a:gd name="connsiteX692" fmla="*/ 930278 w 5705915"/>
              <a:gd name="connsiteY692" fmla="*/ 4069297 h 4984546"/>
              <a:gd name="connsiteX693" fmla="*/ 859130 w 5705915"/>
              <a:gd name="connsiteY693" fmla="*/ 4141903 h 4984546"/>
              <a:gd name="connsiteX694" fmla="*/ 839902 w 5705915"/>
              <a:gd name="connsiteY694" fmla="*/ 4114128 h 4984546"/>
              <a:gd name="connsiteX695" fmla="*/ 827884 w 5705915"/>
              <a:gd name="connsiteY695" fmla="*/ 4121437 h 4984546"/>
              <a:gd name="connsiteX696" fmla="*/ 774523 w 5705915"/>
              <a:gd name="connsiteY696" fmla="*/ 4176500 h 4984546"/>
              <a:gd name="connsiteX697" fmla="*/ 764909 w 5705915"/>
              <a:gd name="connsiteY697" fmla="*/ 4210124 h 4984546"/>
              <a:gd name="connsiteX698" fmla="*/ 766352 w 5705915"/>
              <a:gd name="connsiteY698" fmla="*/ 4233027 h 4984546"/>
              <a:gd name="connsiteX699" fmla="*/ 770197 w 5705915"/>
              <a:gd name="connsiteY699" fmla="*/ 4248620 h 4984546"/>
              <a:gd name="connsiteX700" fmla="*/ 765871 w 5705915"/>
              <a:gd name="connsiteY700" fmla="*/ 4272497 h 4984546"/>
              <a:gd name="connsiteX701" fmla="*/ 748084 w 5705915"/>
              <a:gd name="connsiteY701" fmla="*/ 4274934 h 4984546"/>
              <a:gd name="connsiteX702" fmla="*/ 720202 w 5705915"/>
              <a:gd name="connsiteY702" fmla="*/ 4250082 h 4984546"/>
              <a:gd name="connsiteX703" fmla="*/ 723086 w 5705915"/>
              <a:gd name="connsiteY703" fmla="*/ 4195018 h 4984546"/>
              <a:gd name="connsiteX704" fmla="*/ 719722 w 5705915"/>
              <a:gd name="connsiteY704" fmla="*/ 4176014 h 4984546"/>
              <a:gd name="connsiteX705" fmla="*/ 716837 w 5705915"/>
              <a:gd name="connsiteY705" fmla="*/ 4124848 h 4984546"/>
              <a:gd name="connsiteX706" fmla="*/ 716837 w 5705915"/>
              <a:gd name="connsiteY706" fmla="*/ 4119488 h 4984546"/>
              <a:gd name="connsiteX707" fmla="*/ 699050 w 5705915"/>
              <a:gd name="connsiteY707" fmla="*/ 4078555 h 4984546"/>
              <a:gd name="connsiteX708" fmla="*/ 687031 w 5705915"/>
              <a:gd name="connsiteY708" fmla="*/ 4074657 h 4984546"/>
              <a:gd name="connsiteX709" fmla="*/ 634633 w 5705915"/>
              <a:gd name="connsiteY709" fmla="*/ 4083915 h 4984546"/>
              <a:gd name="connsiteX710" fmla="*/ 638960 w 5705915"/>
              <a:gd name="connsiteY710" fmla="*/ 4066373 h 4984546"/>
              <a:gd name="connsiteX711" fmla="*/ 675494 w 5705915"/>
              <a:gd name="connsiteY711" fmla="*/ 4027390 h 4984546"/>
              <a:gd name="connsiteX712" fmla="*/ 750487 w 5705915"/>
              <a:gd name="connsiteY712" fmla="*/ 3956245 h 4984546"/>
              <a:gd name="connsiteX713" fmla="*/ 834133 w 5705915"/>
              <a:gd name="connsiteY713" fmla="*/ 3874868 h 4984546"/>
              <a:gd name="connsiteX714" fmla="*/ 837017 w 5705915"/>
              <a:gd name="connsiteY714" fmla="*/ 3863660 h 4984546"/>
              <a:gd name="connsiteX715" fmla="*/ 825961 w 5705915"/>
              <a:gd name="connsiteY715" fmla="*/ 3858788 h 4984546"/>
              <a:gd name="connsiteX716" fmla="*/ 796636 w 5705915"/>
              <a:gd name="connsiteY716" fmla="*/ 3862687 h 4984546"/>
              <a:gd name="connsiteX717" fmla="*/ 777408 w 5705915"/>
              <a:gd name="connsiteY717" fmla="*/ 3866097 h 4984546"/>
              <a:gd name="connsiteX718" fmla="*/ 770678 w 5705915"/>
              <a:gd name="connsiteY718" fmla="*/ 3857813 h 4984546"/>
              <a:gd name="connsiteX719" fmla="*/ 757698 w 5705915"/>
              <a:gd name="connsiteY719" fmla="*/ 3843682 h 4984546"/>
              <a:gd name="connsiteX720" fmla="*/ 733181 w 5705915"/>
              <a:gd name="connsiteY720" fmla="*/ 3850505 h 4984546"/>
              <a:gd name="connsiteX721" fmla="*/ 708665 w 5705915"/>
              <a:gd name="connsiteY721" fmla="*/ 3877792 h 4984546"/>
              <a:gd name="connsiteX722" fmla="*/ 688955 w 5705915"/>
              <a:gd name="connsiteY722" fmla="*/ 3900207 h 4984546"/>
              <a:gd name="connsiteX723" fmla="*/ 646170 w 5705915"/>
              <a:gd name="connsiteY723" fmla="*/ 3937242 h 4984546"/>
              <a:gd name="connsiteX724" fmla="*/ 615885 w 5705915"/>
              <a:gd name="connsiteY724" fmla="*/ 3984509 h 4984546"/>
              <a:gd name="connsiteX725" fmla="*/ 593772 w 5705915"/>
              <a:gd name="connsiteY725" fmla="*/ 4004000 h 4984546"/>
              <a:gd name="connsiteX726" fmla="*/ 574543 w 5705915"/>
              <a:gd name="connsiteY726" fmla="*/ 3980123 h 4984546"/>
              <a:gd name="connsiteX727" fmla="*/ 587523 w 5705915"/>
              <a:gd name="connsiteY727" fmla="*/ 3958195 h 4984546"/>
              <a:gd name="connsiteX728" fmla="*/ 615885 w 5705915"/>
              <a:gd name="connsiteY728" fmla="*/ 3929932 h 4984546"/>
              <a:gd name="connsiteX729" fmla="*/ 658669 w 5705915"/>
              <a:gd name="connsiteY729" fmla="*/ 3888512 h 4984546"/>
              <a:gd name="connsiteX730" fmla="*/ 672130 w 5705915"/>
              <a:gd name="connsiteY730" fmla="*/ 3874380 h 4984546"/>
              <a:gd name="connsiteX731" fmla="*/ 686551 w 5705915"/>
              <a:gd name="connsiteY731" fmla="*/ 3861712 h 4984546"/>
              <a:gd name="connsiteX732" fmla="*/ 721163 w 5705915"/>
              <a:gd name="connsiteY732" fmla="*/ 3827115 h 4984546"/>
              <a:gd name="connsiteX733" fmla="*/ 723086 w 5705915"/>
              <a:gd name="connsiteY733" fmla="*/ 3792030 h 4984546"/>
              <a:gd name="connsiteX734" fmla="*/ 701454 w 5705915"/>
              <a:gd name="connsiteY734" fmla="*/ 3762305 h 4984546"/>
              <a:gd name="connsiteX735" fmla="*/ 669245 w 5705915"/>
              <a:gd name="connsiteY735" fmla="*/ 3750122 h 4984546"/>
              <a:gd name="connsiteX736" fmla="*/ 664438 w 5705915"/>
              <a:gd name="connsiteY736" fmla="*/ 3707728 h 4984546"/>
              <a:gd name="connsiteX737" fmla="*/ 697128 w 5705915"/>
              <a:gd name="connsiteY737" fmla="*/ 3667770 h 4984546"/>
              <a:gd name="connsiteX738" fmla="*/ 721644 w 5705915"/>
              <a:gd name="connsiteY738" fmla="*/ 3651203 h 4984546"/>
              <a:gd name="connsiteX739" fmla="*/ 777889 w 5705915"/>
              <a:gd name="connsiteY739" fmla="*/ 3624402 h 4984546"/>
              <a:gd name="connsiteX740" fmla="*/ 793272 w 5705915"/>
              <a:gd name="connsiteY740" fmla="*/ 3619041 h 4984546"/>
              <a:gd name="connsiteX741" fmla="*/ 892782 w 5705915"/>
              <a:gd name="connsiteY741" fmla="*/ 3560078 h 4984546"/>
              <a:gd name="connsiteX742" fmla="*/ 945660 w 5705915"/>
              <a:gd name="connsiteY742" fmla="*/ 3526456 h 4984546"/>
              <a:gd name="connsiteX743" fmla="*/ 1067283 w 5705915"/>
              <a:gd name="connsiteY743" fmla="*/ 3445566 h 4984546"/>
              <a:gd name="connsiteX744" fmla="*/ 1122086 w 5705915"/>
              <a:gd name="connsiteY744" fmla="*/ 3392451 h 4984546"/>
              <a:gd name="connsiteX745" fmla="*/ 1128817 w 5705915"/>
              <a:gd name="connsiteY745" fmla="*/ 3374908 h 4984546"/>
              <a:gd name="connsiteX746" fmla="*/ 1060073 w 5705915"/>
              <a:gd name="connsiteY746" fmla="*/ 3388553 h 4984546"/>
              <a:gd name="connsiteX747" fmla="*/ 1040904 w 5705915"/>
              <a:gd name="connsiteY747" fmla="*/ 3404024 h 4984546"/>
              <a:gd name="connsiteX748" fmla="*/ 1017512 w 5705915"/>
              <a:gd name="connsiteY748" fmla="*/ 3406924 h 4984546"/>
              <a:gd name="connsiteX749" fmla="*/ 1038440 w 5705915"/>
              <a:gd name="connsiteY749" fmla="*/ 3388066 h 4984546"/>
              <a:gd name="connsiteX750" fmla="*/ 1081706 w 5705915"/>
              <a:gd name="connsiteY750" fmla="*/ 3352006 h 4984546"/>
              <a:gd name="connsiteX751" fmla="*/ 1147083 w 5705915"/>
              <a:gd name="connsiteY751" fmla="*/ 3290608 h 4984546"/>
              <a:gd name="connsiteX752" fmla="*/ 1193713 w 5705915"/>
              <a:gd name="connsiteY752" fmla="*/ 3234570 h 4984546"/>
              <a:gd name="connsiteX753" fmla="*/ 1227364 w 5705915"/>
              <a:gd name="connsiteY753" fmla="*/ 3193150 h 4984546"/>
              <a:gd name="connsiteX754" fmla="*/ 1240824 w 5705915"/>
              <a:gd name="connsiteY754" fmla="*/ 3164888 h 4984546"/>
              <a:gd name="connsiteX755" fmla="*/ 1223037 w 5705915"/>
              <a:gd name="connsiteY755" fmla="*/ 3164400 h 4984546"/>
              <a:gd name="connsiteX756" fmla="*/ 1128336 w 5705915"/>
              <a:gd name="connsiteY756" fmla="*/ 3236518 h 4984546"/>
              <a:gd name="connsiteX757" fmla="*/ 1089877 w 5705915"/>
              <a:gd name="connsiteY757" fmla="*/ 3277938 h 4984546"/>
              <a:gd name="connsiteX758" fmla="*/ 1074495 w 5705915"/>
              <a:gd name="connsiteY758" fmla="*/ 3289633 h 4984546"/>
              <a:gd name="connsiteX759" fmla="*/ 1024019 w 5705915"/>
              <a:gd name="connsiteY759" fmla="*/ 3327155 h 4984546"/>
              <a:gd name="connsiteX760" fmla="*/ 950949 w 5705915"/>
              <a:gd name="connsiteY760" fmla="*/ 3378320 h 4984546"/>
              <a:gd name="connsiteX761" fmla="*/ 952391 w 5705915"/>
              <a:gd name="connsiteY761" fmla="*/ 3367600 h 4984546"/>
              <a:gd name="connsiteX762" fmla="*/ 1011520 w 5705915"/>
              <a:gd name="connsiteY762" fmla="*/ 3308638 h 4984546"/>
              <a:gd name="connsiteX763" fmla="*/ 1029788 w 5705915"/>
              <a:gd name="connsiteY763" fmla="*/ 3294018 h 4984546"/>
              <a:gd name="connsiteX764" fmla="*/ 1083628 w 5705915"/>
              <a:gd name="connsiteY764" fmla="*/ 3232620 h 4984546"/>
              <a:gd name="connsiteX765" fmla="*/ 1095646 w 5705915"/>
              <a:gd name="connsiteY765" fmla="*/ 3213616 h 4984546"/>
              <a:gd name="connsiteX766" fmla="*/ 1098050 w 5705915"/>
              <a:gd name="connsiteY766" fmla="*/ 3198510 h 4984546"/>
              <a:gd name="connsiteX767" fmla="*/ 1080263 w 5705915"/>
              <a:gd name="connsiteY767" fmla="*/ 3198998 h 4984546"/>
              <a:gd name="connsiteX768" fmla="*/ 1040844 w 5705915"/>
              <a:gd name="connsiteY768" fmla="*/ 3234570 h 4984546"/>
              <a:gd name="connsiteX769" fmla="*/ 1001906 w 5705915"/>
              <a:gd name="connsiteY769" fmla="*/ 3265268 h 4984546"/>
              <a:gd name="connsiteX770" fmla="*/ 972101 w 5705915"/>
              <a:gd name="connsiteY770" fmla="*/ 3286710 h 4984546"/>
              <a:gd name="connsiteX771" fmla="*/ 953833 w 5705915"/>
              <a:gd name="connsiteY771" fmla="*/ 3292558 h 4984546"/>
              <a:gd name="connsiteX772" fmla="*/ 978350 w 5705915"/>
              <a:gd name="connsiteY772" fmla="*/ 3258447 h 4984546"/>
              <a:gd name="connsiteX773" fmla="*/ 996137 w 5705915"/>
              <a:gd name="connsiteY773" fmla="*/ 3225311 h 4984546"/>
              <a:gd name="connsiteX774" fmla="*/ 983638 w 5705915"/>
              <a:gd name="connsiteY774" fmla="*/ 3224336 h 4984546"/>
              <a:gd name="connsiteX775" fmla="*/ 962966 w 5705915"/>
              <a:gd name="connsiteY775" fmla="*/ 3240905 h 4984546"/>
              <a:gd name="connsiteX776" fmla="*/ 917298 w 5705915"/>
              <a:gd name="connsiteY776" fmla="*/ 3273553 h 4984546"/>
              <a:gd name="connsiteX777" fmla="*/ 893742 w 5705915"/>
              <a:gd name="connsiteY777" fmla="*/ 3291583 h 4984546"/>
              <a:gd name="connsiteX778" fmla="*/ 843267 w 5705915"/>
              <a:gd name="connsiteY778" fmla="*/ 3335438 h 4984546"/>
              <a:gd name="connsiteX779" fmla="*/ 752891 w 5705915"/>
              <a:gd name="connsiteY779" fmla="*/ 3413893 h 4984546"/>
              <a:gd name="connsiteX780" fmla="*/ 730778 w 5705915"/>
              <a:gd name="connsiteY780" fmla="*/ 3428023 h 4984546"/>
              <a:gd name="connsiteX781" fmla="*/ 718760 w 5705915"/>
              <a:gd name="connsiteY781" fmla="*/ 3425588 h 4984546"/>
              <a:gd name="connsiteX782" fmla="*/ 715394 w 5705915"/>
              <a:gd name="connsiteY782" fmla="*/ 3410481 h 4984546"/>
              <a:gd name="connsiteX783" fmla="*/ 724048 w 5705915"/>
              <a:gd name="connsiteY783" fmla="*/ 3396838 h 4984546"/>
              <a:gd name="connsiteX784" fmla="*/ 799521 w 5705915"/>
              <a:gd name="connsiteY784" fmla="*/ 3313023 h 4984546"/>
              <a:gd name="connsiteX785" fmla="*/ 825480 w 5705915"/>
              <a:gd name="connsiteY785" fmla="*/ 3278913 h 4984546"/>
              <a:gd name="connsiteX786" fmla="*/ 846632 w 5705915"/>
              <a:gd name="connsiteY786" fmla="*/ 3253086 h 4984546"/>
              <a:gd name="connsiteX787" fmla="*/ 883167 w 5705915"/>
              <a:gd name="connsiteY787" fmla="*/ 3218976 h 4984546"/>
              <a:gd name="connsiteX788" fmla="*/ 903358 w 5705915"/>
              <a:gd name="connsiteY788" fmla="*/ 3177556 h 4984546"/>
              <a:gd name="connsiteX789" fmla="*/ 885090 w 5705915"/>
              <a:gd name="connsiteY789" fmla="*/ 3165374 h 4984546"/>
              <a:gd name="connsiteX790" fmla="*/ 876917 w 5705915"/>
              <a:gd name="connsiteY790" fmla="*/ 3167811 h 4984546"/>
              <a:gd name="connsiteX791" fmla="*/ 747122 w 5705915"/>
              <a:gd name="connsiteY791" fmla="*/ 3277938 h 4984546"/>
              <a:gd name="connsiteX792" fmla="*/ 733662 w 5705915"/>
              <a:gd name="connsiteY792" fmla="*/ 3287683 h 4984546"/>
              <a:gd name="connsiteX793" fmla="*/ 699050 w 5705915"/>
              <a:gd name="connsiteY793" fmla="*/ 3277451 h 4984546"/>
              <a:gd name="connsiteX794" fmla="*/ 763948 w 5705915"/>
              <a:gd name="connsiteY794" fmla="*/ 3173658 h 4984546"/>
              <a:gd name="connsiteX795" fmla="*/ 752410 w 5705915"/>
              <a:gd name="connsiteY795" fmla="*/ 3173658 h 4984546"/>
              <a:gd name="connsiteX796" fmla="*/ 682705 w 5705915"/>
              <a:gd name="connsiteY796" fmla="*/ 3218001 h 4984546"/>
              <a:gd name="connsiteX797" fmla="*/ 645473 w 5705915"/>
              <a:gd name="connsiteY797" fmla="*/ 3243006 h 4984546"/>
              <a:gd name="connsiteX798" fmla="*/ 655244 w 5705915"/>
              <a:gd name="connsiteY798" fmla="*/ 3225799 h 4984546"/>
              <a:gd name="connsiteX799" fmla="*/ 671168 w 5705915"/>
              <a:gd name="connsiteY799" fmla="*/ 3211668 h 4984546"/>
              <a:gd name="connsiteX800" fmla="*/ 727893 w 5705915"/>
              <a:gd name="connsiteY800" fmla="*/ 3138573 h 4984546"/>
              <a:gd name="connsiteX801" fmla="*/ 747603 w 5705915"/>
              <a:gd name="connsiteY801" fmla="*/ 3112748 h 4984546"/>
              <a:gd name="connsiteX802" fmla="*/ 772600 w 5705915"/>
              <a:gd name="connsiteY802" fmla="*/ 3057683 h 4984546"/>
              <a:gd name="connsiteX803" fmla="*/ 775004 w 5705915"/>
              <a:gd name="connsiteY803" fmla="*/ 3028446 h 4984546"/>
              <a:gd name="connsiteX804" fmla="*/ 724529 w 5705915"/>
              <a:gd name="connsiteY804" fmla="*/ 3017238 h 4984546"/>
              <a:gd name="connsiteX805" fmla="*/ 667803 w 5705915"/>
              <a:gd name="connsiteY805" fmla="*/ 3033318 h 4984546"/>
              <a:gd name="connsiteX806" fmla="*/ 639922 w 5705915"/>
              <a:gd name="connsiteY806" fmla="*/ 3043553 h 4984546"/>
              <a:gd name="connsiteX807" fmla="*/ 593772 w 5705915"/>
              <a:gd name="connsiteY807" fmla="*/ 3039653 h 4984546"/>
              <a:gd name="connsiteX808" fmla="*/ 568774 w 5705915"/>
              <a:gd name="connsiteY808" fmla="*/ 3018213 h 4984546"/>
              <a:gd name="connsiteX809" fmla="*/ 541373 w 5705915"/>
              <a:gd name="connsiteY809" fmla="*/ 2991899 h 4984546"/>
              <a:gd name="connsiteX810" fmla="*/ 520702 w 5705915"/>
              <a:gd name="connsiteY810" fmla="*/ 3002133 h 4984546"/>
              <a:gd name="connsiteX811" fmla="*/ 502554 w 5705915"/>
              <a:gd name="connsiteY811" fmla="*/ 3009807 h 4984546"/>
              <a:gd name="connsiteX812" fmla="*/ 483964 w 5705915"/>
              <a:gd name="connsiteY812" fmla="*/ 3006566 h 4984546"/>
              <a:gd name="connsiteX813" fmla="*/ 491858 w 5705915"/>
              <a:gd name="connsiteY813" fmla="*/ 2980204 h 4984546"/>
              <a:gd name="connsiteX814" fmla="*/ 474071 w 5705915"/>
              <a:gd name="connsiteY814" fmla="*/ 2932938 h 4984546"/>
              <a:gd name="connsiteX815" fmla="*/ 464457 w 5705915"/>
              <a:gd name="connsiteY815" fmla="*/ 2908573 h 4984546"/>
              <a:gd name="connsiteX816" fmla="*/ 469745 w 5705915"/>
              <a:gd name="connsiteY816" fmla="*/ 2868128 h 4984546"/>
              <a:gd name="connsiteX817" fmla="*/ 483206 w 5705915"/>
              <a:gd name="connsiteY817" fmla="*/ 2841814 h 4984546"/>
              <a:gd name="connsiteX818" fmla="*/ 467341 w 5705915"/>
              <a:gd name="connsiteY818" fmla="*/ 2818424 h 4984546"/>
              <a:gd name="connsiteX819" fmla="*/ 442344 w 5705915"/>
              <a:gd name="connsiteY819" fmla="*/ 2825733 h 4984546"/>
              <a:gd name="connsiteX820" fmla="*/ 404847 w 5705915"/>
              <a:gd name="connsiteY820" fmla="*/ 2847661 h 4984546"/>
              <a:gd name="connsiteX821" fmla="*/ 361102 w 5705915"/>
              <a:gd name="connsiteY821" fmla="*/ 2861306 h 4984546"/>
              <a:gd name="connsiteX822" fmla="*/ 326490 w 5705915"/>
              <a:gd name="connsiteY822" fmla="*/ 2848636 h 4984546"/>
              <a:gd name="connsiteX823" fmla="*/ 299089 w 5705915"/>
              <a:gd name="connsiteY823" fmla="*/ 2835966 h 4984546"/>
              <a:gd name="connsiteX824" fmla="*/ 319279 w 5705915"/>
              <a:gd name="connsiteY824" fmla="*/ 2796496 h 4984546"/>
              <a:gd name="connsiteX825" fmla="*/ 340431 w 5705915"/>
              <a:gd name="connsiteY825" fmla="*/ 2746793 h 4984546"/>
              <a:gd name="connsiteX826" fmla="*/ 313029 w 5705915"/>
              <a:gd name="connsiteY826" fmla="*/ 2727788 h 4984546"/>
              <a:gd name="connsiteX827" fmla="*/ 262073 w 5705915"/>
              <a:gd name="connsiteY827" fmla="*/ 2753126 h 4984546"/>
              <a:gd name="connsiteX828" fmla="*/ 281783 w 5705915"/>
              <a:gd name="connsiteY828" fmla="*/ 2724864 h 4984546"/>
              <a:gd name="connsiteX829" fmla="*/ 282264 w 5705915"/>
              <a:gd name="connsiteY829" fmla="*/ 2719991 h 4984546"/>
              <a:gd name="connsiteX830" fmla="*/ 250535 w 5705915"/>
              <a:gd name="connsiteY830" fmla="*/ 2692216 h 4984546"/>
              <a:gd name="connsiteX831" fmla="*/ 237076 w 5705915"/>
              <a:gd name="connsiteY831" fmla="*/ 2693191 h 4984546"/>
              <a:gd name="connsiteX832" fmla="*/ 216885 w 5705915"/>
              <a:gd name="connsiteY832" fmla="*/ 2696601 h 4984546"/>
              <a:gd name="connsiteX833" fmla="*/ 208233 w 5705915"/>
              <a:gd name="connsiteY833" fmla="*/ 2669801 h 4984546"/>
              <a:gd name="connsiteX834" fmla="*/ 209674 w 5705915"/>
              <a:gd name="connsiteY834" fmla="*/ 2643974 h 4984546"/>
              <a:gd name="connsiteX835" fmla="*/ 216404 w 5705915"/>
              <a:gd name="connsiteY835" fmla="*/ 2614736 h 4984546"/>
              <a:gd name="connsiteX836" fmla="*/ 220730 w 5705915"/>
              <a:gd name="connsiteY836" fmla="*/ 2599144 h 4984546"/>
              <a:gd name="connsiteX837" fmla="*/ 243805 w 5705915"/>
              <a:gd name="connsiteY837" fmla="*/ 2566008 h 4984546"/>
              <a:gd name="connsiteX838" fmla="*/ 291397 w 5705915"/>
              <a:gd name="connsiteY838" fmla="*/ 2525076 h 4984546"/>
              <a:gd name="connsiteX839" fmla="*/ 291523 w 5705915"/>
              <a:gd name="connsiteY839" fmla="*/ 2525153 h 4984546"/>
              <a:gd name="connsiteX840" fmla="*/ 290916 w 5705915"/>
              <a:gd name="connsiteY840" fmla="*/ 2525563 h 4984546"/>
              <a:gd name="connsiteX841" fmla="*/ 293801 w 5705915"/>
              <a:gd name="connsiteY841" fmla="*/ 2526538 h 4984546"/>
              <a:gd name="connsiteX842" fmla="*/ 291523 w 5705915"/>
              <a:gd name="connsiteY842" fmla="*/ 2525153 h 4984546"/>
              <a:gd name="connsiteX843" fmla="*/ 334182 w 5705915"/>
              <a:gd name="connsiteY843" fmla="*/ 2496326 h 4984546"/>
              <a:gd name="connsiteX844" fmla="*/ 376965 w 5705915"/>
              <a:gd name="connsiteY844" fmla="*/ 2462216 h 4984546"/>
              <a:gd name="connsiteX845" fmla="*/ 399079 w 5705915"/>
              <a:gd name="connsiteY845" fmla="*/ 2430054 h 4984546"/>
              <a:gd name="connsiteX846" fmla="*/ 426962 w 5705915"/>
              <a:gd name="connsiteY846" fmla="*/ 2403741 h 4984546"/>
              <a:gd name="connsiteX847" fmla="*/ 445709 w 5705915"/>
              <a:gd name="connsiteY847" fmla="*/ 2392046 h 4984546"/>
              <a:gd name="connsiteX848" fmla="*/ 475033 w 5705915"/>
              <a:gd name="connsiteY848" fmla="*/ 2377914 h 4984546"/>
              <a:gd name="connsiteX849" fmla="*/ 484167 w 5705915"/>
              <a:gd name="connsiteY849" fmla="*/ 2374504 h 4984546"/>
              <a:gd name="connsiteX850" fmla="*/ 563006 w 5705915"/>
              <a:gd name="connsiteY850" fmla="*/ 2326261 h 4984546"/>
              <a:gd name="connsiteX851" fmla="*/ 583195 w 5705915"/>
              <a:gd name="connsiteY851" fmla="*/ 2316516 h 4984546"/>
              <a:gd name="connsiteX852" fmla="*/ 592330 w 5705915"/>
              <a:gd name="connsiteY852" fmla="*/ 2312617 h 4984546"/>
              <a:gd name="connsiteX853" fmla="*/ 719241 w 5705915"/>
              <a:gd name="connsiteY853" fmla="*/ 2223444 h 4984546"/>
              <a:gd name="connsiteX854" fmla="*/ 735104 w 5705915"/>
              <a:gd name="connsiteY854" fmla="*/ 2211261 h 4984546"/>
              <a:gd name="connsiteX855" fmla="*/ 766352 w 5705915"/>
              <a:gd name="connsiteY855" fmla="*/ 2182511 h 4984546"/>
              <a:gd name="connsiteX856" fmla="*/ 802405 w 5705915"/>
              <a:gd name="connsiteY856" fmla="*/ 2155222 h 4984546"/>
              <a:gd name="connsiteX857" fmla="*/ 835095 w 5705915"/>
              <a:gd name="connsiteY857" fmla="*/ 2134269 h 4984546"/>
              <a:gd name="connsiteX858" fmla="*/ 889897 w 5705915"/>
              <a:gd name="connsiteY858" fmla="*/ 2090900 h 4984546"/>
              <a:gd name="connsiteX859" fmla="*/ 911529 w 5705915"/>
              <a:gd name="connsiteY859" fmla="*/ 2056302 h 4984546"/>
              <a:gd name="connsiteX860" fmla="*/ 895665 w 5705915"/>
              <a:gd name="connsiteY860" fmla="*/ 2054841 h 4984546"/>
              <a:gd name="connsiteX861" fmla="*/ 838460 w 5705915"/>
              <a:gd name="connsiteY861" fmla="*/ 2088952 h 4984546"/>
              <a:gd name="connsiteX862" fmla="*/ 791829 w 5705915"/>
              <a:gd name="connsiteY862" fmla="*/ 2120138 h 4984546"/>
              <a:gd name="connsiteX863" fmla="*/ 764909 w 5705915"/>
              <a:gd name="connsiteY863" fmla="*/ 2129884 h 4984546"/>
              <a:gd name="connsiteX864" fmla="*/ 731259 w 5705915"/>
              <a:gd name="connsiteY864" fmla="*/ 2140604 h 4984546"/>
              <a:gd name="connsiteX865" fmla="*/ 708665 w 5705915"/>
              <a:gd name="connsiteY865" fmla="*/ 2154249 h 4984546"/>
              <a:gd name="connsiteX866" fmla="*/ 692800 w 5705915"/>
              <a:gd name="connsiteY866" fmla="*/ 2156197 h 4984546"/>
              <a:gd name="connsiteX867" fmla="*/ 672130 w 5705915"/>
              <a:gd name="connsiteY867" fmla="*/ 2167405 h 4984546"/>
              <a:gd name="connsiteX868" fmla="*/ 635594 w 5705915"/>
              <a:gd name="connsiteY868" fmla="*/ 2199079 h 4984546"/>
              <a:gd name="connsiteX869" fmla="*/ 577907 w 5705915"/>
              <a:gd name="connsiteY869" fmla="*/ 2215647 h 4984546"/>
              <a:gd name="connsiteX870" fmla="*/ 569255 w 5705915"/>
              <a:gd name="connsiteY870" fmla="*/ 2220519 h 4984546"/>
              <a:gd name="connsiteX871" fmla="*/ 449555 w 5705915"/>
              <a:gd name="connsiteY871" fmla="*/ 2310181 h 4984546"/>
              <a:gd name="connsiteX872" fmla="*/ 434652 w 5705915"/>
              <a:gd name="connsiteY872" fmla="*/ 2316516 h 4984546"/>
              <a:gd name="connsiteX873" fmla="*/ 342353 w 5705915"/>
              <a:gd name="connsiteY873" fmla="*/ 2363296 h 4984546"/>
              <a:gd name="connsiteX874" fmla="*/ 331778 w 5705915"/>
              <a:gd name="connsiteY874" fmla="*/ 2370604 h 4984546"/>
              <a:gd name="connsiteX875" fmla="*/ 285147 w 5705915"/>
              <a:gd name="connsiteY875" fmla="*/ 2394969 h 4984546"/>
              <a:gd name="connsiteX876" fmla="*/ 219289 w 5705915"/>
              <a:gd name="connsiteY876" fmla="*/ 2440287 h 4984546"/>
              <a:gd name="connsiteX877" fmla="*/ 180830 w 5705915"/>
              <a:gd name="connsiteY877" fmla="*/ 2476346 h 4984546"/>
              <a:gd name="connsiteX878" fmla="*/ 168331 w 5705915"/>
              <a:gd name="connsiteY878" fmla="*/ 2484631 h 4984546"/>
              <a:gd name="connsiteX879" fmla="*/ 157756 w 5705915"/>
              <a:gd name="connsiteY879" fmla="*/ 2468549 h 4984546"/>
              <a:gd name="connsiteX880" fmla="*/ 122182 w 5705915"/>
              <a:gd name="connsiteY880" fmla="*/ 2441749 h 4984546"/>
              <a:gd name="connsiteX881" fmla="*/ 114972 w 5705915"/>
              <a:gd name="connsiteY881" fmla="*/ 2420309 h 4984546"/>
              <a:gd name="connsiteX882" fmla="*/ 190446 w 5705915"/>
              <a:gd name="connsiteY882" fmla="*/ 2347702 h 4984546"/>
              <a:gd name="connsiteX883" fmla="*/ 266880 w 5705915"/>
              <a:gd name="connsiteY883" fmla="*/ 2296049 h 4984546"/>
              <a:gd name="connsiteX884" fmla="*/ 312067 w 5705915"/>
              <a:gd name="connsiteY884" fmla="*/ 2268761 h 4984546"/>
              <a:gd name="connsiteX885" fmla="*/ 327452 w 5705915"/>
              <a:gd name="connsiteY885" fmla="*/ 2262914 h 4984546"/>
              <a:gd name="connsiteX886" fmla="*/ 345238 w 5705915"/>
              <a:gd name="connsiteY886" fmla="*/ 2255604 h 4984546"/>
              <a:gd name="connsiteX887" fmla="*/ 404847 w 5705915"/>
              <a:gd name="connsiteY887" fmla="*/ 2220519 h 4984546"/>
              <a:gd name="connsiteX888" fmla="*/ 426962 w 5705915"/>
              <a:gd name="connsiteY888" fmla="*/ 2206388 h 4984546"/>
              <a:gd name="connsiteX889" fmla="*/ 480321 w 5705915"/>
              <a:gd name="connsiteY889" fmla="*/ 2173252 h 4984546"/>
              <a:gd name="connsiteX890" fmla="*/ 514452 w 5705915"/>
              <a:gd name="connsiteY890" fmla="*/ 2153274 h 4984546"/>
              <a:gd name="connsiteX891" fmla="*/ 525028 w 5705915"/>
              <a:gd name="connsiteY891" fmla="*/ 2145477 h 4984546"/>
              <a:gd name="connsiteX892" fmla="*/ 610117 w 5705915"/>
              <a:gd name="connsiteY892" fmla="*/ 2097235 h 4984546"/>
              <a:gd name="connsiteX893" fmla="*/ 650497 w 5705915"/>
              <a:gd name="connsiteY893" fmla="*/ 2068485 h 4984546"/>
              <a:gd name="connsiteX894" fmla="*/ 727412 w 5705915"/>
              <a:gd name="connsiteY894" fmla="*/ 2017319 h 4984546"/>
              <a:gd name="connsiteX895" fmla="*/ 827403 w 5705915"/>
              <a:gd name="connsiteY895" fmla="*/ 1952997 h 4984546"/>
              <a:gd name="connsiteX896" fmla="*/ 845671 w 5705915"/>
              <a:gd name="connsiteY896" fmla="*/ 1938866 h 4984546"/>
              <a:gd name="connsiteX897" fmla="*/ 931720 w 5705915"/>
              <a:gd name="connsiteY897" fmla="*/ 1876980 h 4984546"/>
              <a:gd name="connsiteX898" fmla="*/ 962006 w 5705915"/>
              <a:gd name="connsiteY898" fmla="*/ 1835074 h 4984546"/>
              <a:gd name="connsiteX899" fmla="*/ 958159 w 5705915"/>
              <a:gd name="connsiteY899" fmla="*/ 1819967 h 4984546"/>
              <a:gd name="connsiteX900" fmla="*/ 941815 w 5705915"/>
              <a:gd name="connsiteY900" fmla="*/ 1806322 h 4984546"/>
              <a:gd name="connsiteX901" fmla="*/ 752891 w 5705915"/>
              <a:gd name="connsiteY901" fmla="*/ 1914014 h 4984546"/>
              <a:gd name="connsiteX902" fmla="*/ 730297 w 5705915"/>
              <a:gd name="connsiteY902" fmla="*/ 1927659 h 4984546"/>
              <a:gd name="connsiteX903" fmla="*/ 662516 w 5705915"/>
              <a:gd name="connsiteY903" fmla="*/ 1969565 h 4984546"/>
              <a:gd name="connsiteX904" fmla="*/ 595694 w 5705915"/>
              <a:gd name="connsiteY904" fmla="*/ 2012934 h 4984546"/>
              <a:gd name="connsiteX905" fmla="*/ 575505 w 5705915"/>
              <a:gd name="connsiteY905" fmla="*/ 2024629 h 4984546"/>
              <a:gd name="connsiteX906" fmla="*/ 439459 w 5705915"/>
              <a:gd name="connsiteY906" fmla="*/ 2101134 h 4984546"/>
              <a:gd name="connsiteX907" fmla="*/ 382253 w 5705915"/>
              <a:gd name="connsiteY907" fmla="*/ 2134757 h 4984546"/>
              <a:gd name="connsiteX908" fmla="*/ 315914 w 5705915"/>
              <a:gd name="connsiteY908" fmla="*/ 2179099 h 4984546"/>
              <a:gd name="connsiteX909" fmla="*/ 247652 w 5705915"/>
              <a:gd name="connsiteY909" fmla="*/ 2226367 h 4984546"/>
              <a:gd name="connsiteX910" fmla="*/ 207752 w 5705915"/>
              <a:gd name="connsiteY910" fmla="*/ 2255604 h 4984546"/>
              <a:gd name="connsiteX911" fmla="*/ 160641 w 5705915"/>
              <a:gd name="connsiteY911" fmla="*/ 2230264 h 4984546"/>
              <a:gd name="connsiteX912" fmla="*/ 139009 w 5705915"/>
              <a:gd name="connsiteY912" fmla="*/ 2236112 h 4984546"/>
              <a:gd name="connsiteX913" fmla="*/ 71226 w 5705915"/>
              <a:gd name="connsiteY913" fmla="*/ 2277044 h 4984546"/>
              <a:gd name="connsiteX914" fmla="*/ 42863 w 5705915"/>
              <a:gd name="connsiteY914" fmla="*/ 2309206 h 4984546"/>
              <a:gd name="connsiteX915" fmla="*/ 22673 w 5705915"/>
              <a:gd name="connsiteY915" fmla="*/ 2338931 h 4984546"/>
              <a:gd name="connsiteX916" fmla="*/ 9694 w 5705915"/>
              <a:gd name="connsiteY916" fmla="*/ 2291177 h 4984546"/>
              <a:gd name="connsiteX917" fmla="*/ 23154 w 5705915"/>
              <a:gd name="connsiteY917" fmla="*/ 2276558 h 4984546"/>
              <a:gd name="connsiteX918" fmla="*/ 40460 w 5705915"/>
              <a:gd name="connsiteY918" fmla="*/ 2262914 h 4984546"/>
              <a:gd name="connsiteX919" fmla="*/ 71226 w 5705915"/>
              <a:gd name="connsiteY919" fmla="*/ 2244397 h 4984546"/>
              <a:gd name="connsiteX920" fmla="*/ 100550 w 5705915"/>
              <a:gd name="connsiteY920" fmla="*/ 2223931 h 4984546"/>
              <a:gd name="connsiteX921" fmla="*/ 121703 w 5705915"/>
              <a:gd name="connsiteY921" fmla="*/ 2203464 h 4984546"/>
              <a:gd name="connsiteX922" fmla="*/ 145257 w 5705915"/>
              <a:gd name="connsiteY922" fmla="*/ 2186409 h 4984546"/>
              <a:gd name="connsiteX923" fmla="*/ 156315 w 5705915"/>
              <a:gd name="connsiteY923" fmla="*/ 2180074 h 4984546"/>
              <a:gd name="connsiteX924" fmla="*/ 197175 w 5705915"/>
              <a:gd name="connsiteY924" fmla="*/ 2152299 h 4984546"/>
              <a:gd name="connsiteX925" fmla="*/ 261111 w 5705915"/>
              <a:gd name="connsiteY925" fmla="*/ 2106981 h 4984546"/>
              <a:gd name="connsiteX926" fmla="*/ 288993 w 5705915"/>
              <a:gd name="connsiteY926" fmla="*/ 2065561 h 4984546"/>
              <a:gd name="connsiteX927" fmla="*/ 297647 w 5705915"/>
              <a:gd name="connsiteY927" fmla="*/ 2053379 h 4984546"/>
              <a:gd name="connsiteX928" fmla="*/ 362544 w 5705915"/>
              <a:gd name="connsiteY928" fmla="*/ 2030964 h 4984546"/>
              <a:gd name="connsiteX929" fmla="*/ 388022 w 5705915"/>
              <a:gd name="connsiteY929" fmla="*/ 2025117 h 4984546"/>
              <a:gd name="connsiteX930" fmla="*/ 435614 w 5705915"/>
              <a:gd name="connsiteY930" fmla="*/ 2002214 h 4984546"/>
              <a:gd name="connsiteX931" fmla="*/ 503395 w 5705915"/>
              <a:gd name="connsiteY931" fmla="*/ 1961769 h 4984546"/>
              <a:gd name="connsiteX932" fmla="*/ 544738 w 5705915"/>
              <a:gd name="connsiteY932" fmla="*/ 1934967 h 4984546"/>
              <a:gd name="connsiteX933" fmla="*/ 588004 w 5705915"/>
              <a:gd name="connsiteY933" fmla="*/ 1910604 h 4984546"/>
              <a:gd name="connsiteX934" fmla="*/ 625019 w 5705915"/>
              <a:gd name="connsiteY934" fmla="*/ 1878442 h 4984546"/>
              <a:gd name="connsiteX935" fmla="*/ 630787 w 5705915"/>
              <a:gd name="connsiteY935" fmla="*/ 1858950 h 4984546"/>
              <a:gd name="connsiteX936" fmla="*/ 565408 w 5705915"/>
              <a:gd name="connsiteY936" fmla="*/ 1878929 h 4984546"/>
              <a:gd name="connsiteX937" fmla="*/ 555554 w 5705915"/>
              <a:gd name="connsiteY937" fmla="*/ 1884594 h 4984546"/>
              <a:gd name="connsiteX938" fmla="*/ 544530 w 5705915"/>
              <a:gd name="connsiteY938" fmla="*/ 1886199 h 4984546"/>
              <a:gd name="connsiteX939" fmla="*/ 543776 w 5705915"/>
              <a:gd name="connsiteY939" fmla="*/ 1884289 h 4984546"/>
              <a:gd name="connsiteX940" fmla="*/ 544257 w 5705915"/>
              <a:gd name="connsiteY940" fmla="*/ 1886239 h 4984546"/>
              <a:gd name="connsiteX941" fmla="*/ 544530 w 5705915"/>
              <a:gd name="connsiteY941" fmla="*/ 1886199 h 4984546"/>
              <a:gd name="connsiteX942" fmla="*/ 544738 w 5705915"/>
              <a:gd name="connsiteY942" fmla="*/ 1886726 h 4984546"/>
              <a:gd name="connsiteX943" fmla="*/ 531223 w 5705915"/>
              <a:gd name="connsiteY943" fmla="*/ 1892206 h 4984546"/>
              <a:gd name="connsiteX944" fmla="*/ 530317 w 5705915"/>
              <a:gd name="connsiteY944" fmla="*/ 1869671 h 4984546"/>
              <a:gd name="connsiteX945" fmla="*/ 571658 w 5705915"/>
              <a:gd name="connsiteY945" fmla="*/ 1839459 h 4984546"/>
              <a:gd name="connsiteX946" fmla="*/ 608674 w 5705915"/>
              <a:gd name="connsiteY946" fmla="*/ 1821429 h 4984546"/>
              <a:gd name="connsiteX947" fmla="*/ 656266 w 5705915"/>
              <a:gd name="connsiteY947" fmla="*/ 1787319 h 4984546"/>
              <a:gd name="connsiteX948" fmla="*/ 710587 w 5705915"/>
              <a:gd name="connsiteY948" fmla="*/ 1765391 h 4984546"/>
              <a:gd name="connsiteX949" fmla="*/ 753853 w 5705915"/>
              <a:gd name="connsiteY949" fmla="*/ 1735179 h 4984546"/>
              <a:gd name="connsiteX950" fmla="*/ 770197 w 5705915"/>
              <a:gd name="connsiteY950" fmla="*/ 1724459 h 4984546"/>
              <a:gd name="connsiteX951" fmla="*/ 804328 w 5705915"/>
              <a:gd name="connsiteY951" fmla="*/ 1685962 h 4984546"/>
              <a:gd name="connsiteX952" fmla="*/ 793272 w 5705915"/>
              <a:gd name="connsiteY952" fmla="*/ 1666959 h 4984546"/>
              <a:gd name="connsiteX953" fmla="*/ 819230 w 5705915"/>
              <a:gd name="connsiteY953" fmla="*/ 1638695 h 4984546"/>
              <a:gd name="connsiteX954" fmla="*/ 835095 w 5705915"/>
              <a:gd name="connsiteY954" fmla="*/ 1627000 h 4984546"/>
              <a:gd name="connsiteX955" fmla="*/ 841345 w 5705915"/>
              <a:gd name="connsiteY955" fmla="*/ 1600687 h 4984546"/>
              <a:gd name="connsiteX956" fmla="*/ 786061 w 5705915"/>
              <a:gd name="connsiteY956" fmla="*/ 1624564 h 4984546"/>
              <a:gd name="connsiteX957" fmla="*/ 755775 w 5705915"/>
              <a:gd name="connsiteY957" fmla="*/ 1635772 h 4984546"/>
              <a:gd name="connsiteX958" fmla="*/ 768274 w 5705915"/>
              <a:gd name="connsiteY958" fmla="*/ 1613357 h 4984546"/>
              <a:gd name="connsiteX959" fmla="*/ 740392 w 5705915"/>
              <a:gd name="connsiteY959" fmla="*/ 1615305 h 4984546"/>
              <a:gd name="connsiteX960" fmla="*/ 751449 w 5705915"/>
              <a:gd name="connsiteY960" fmla="*/ 1593377 h 4984546"/>
              <a:gd name="connsiteX961" fmla="*/ 789906 w 5705915"/>
              <a:gd name="connsiteY961" fmla="*/ 1576322 h 4984546"/>
              <a:gd name="connsiteX962" fmla="*/ 771640 w 5705915"/>
              <a:gd name="connsiteY962" fmla="*/ 1565114 h 4984546"/>
              <a:gd name="connsiteX963" fmla="*/ 761543 w 5705915"/>
              <a:gd name="connsiteY963" fmla="*/ 1545622 h 4984546"/>
              <a:gd name="connsiteX964" fmla="*/ 784137 w 5705915"/>
              <a:gd name="connsiteY964" fmla="*/ 1535877 h 4984546"/>
              <a:gd name="connsiteX965" fmla="*/ 814423 w 5705915"/>
              <a:gd name="connsiteY965" fmla="*/ 1523695 h 4984546"/>
              <a:gd name="connsiteX966" fmla="*/ 869707 w 5705915"/>
              <a:gd name="connsiteY966" fmla="*/ 1484712 h 4984546"/>
              <a:gd name="connsiteX967" fmla="*/ 861053 w 5705915"/>
              <a:gd name="connsiteY967" fmla="*/ 1464245 h 4984546"/>
              <a:gd name="connsiteX968" fmla="*/ 886532 w 5705915"/>
              <a:gd name="connsiteY968" fmla="*/ 1451577 h 4984546"/>
              <a:gd name="connsiteX969" fmla="*/ 895185 w 5705915"/>
              <a:gd name="connsiteY969" fmla="*/ 1447190 h 4984546"/>
              <a:gd name="connsiteX970" fmla="*/ 937008 w 5705915"/>
              <a:gd name="connsiteY970" fmla="*/ 1417466 h 4984546"/>
              <a:gd name="connsiteX971" fmla="*/ 944219 w 5705915"/>
              <a:gd name="connsiteY971" fmla="*/ 1406745 h 4984546"/>
              <a:gd name="connsiteX972" fmla="*/ 1031230 w 5705915"/>
              <a:gd name="connsiteY972" fmla="*/ 1395537 h 4984546"/>
              <a:gd name="connsiteX973" fmla="*/ 1046613 w 5705915"/>
              <a:gd name="connsiteY973" fmla="*/ 1399924 h 4984546"/>
              <a:gd name="connsiteX974" fmla="*/ 1109107 w 5705915"/>
              <a:gd name="connsiteY974" fmla="*/ 1391639 h 4984546"/>
              <a:gd name="connsiteX975" fmla="*/ 1175927 w 5705915"/>
              <a:gd name="connsiteY975" fmla="*/ 1365325 h 4984546"/>
              <a:gd name="connsiteX976" fmla="*/ 1213423 w 5705915"/>
              <a:gd name="connsiteY976" fmla="*/ 1346322 h 4984546"/>
              <a:gd name="connsiteX977" fmla="*/ 1230249 w 5705915"/>
              <a:gd name="connsiteY977" fmla="*/ 1349732 h 4984546"/>
              <a:gd name="connsiteX978" fmla="*/ 1286012 w 5705915"/>
              <a:gd name="connsiteY978" fmla="*/ 1306852 h 4984546"/>
              <a:gd name="connsiteX979" fmla="*/ 1324471 w 5705915"/>
              <a:gd name="connsiteY979" fmla="*/ 1296617 h 4984546"/>
              <a:gd name="connsiteX980" fmla="*/ 1400424 w 5705915"/>
              <a:gd name="connsiteY980" fmla="*/ 1264457 h 4984546"/>
              <a:gd name="connsiteX981" fmla="*/ 1506664 w 5705915"/>
              <a:gd name="connsiteY981" fmla="*/ 1210855 h 4984546"/>
              <a:gd name="connsiteX982" fmla="*/ 1571562 w 5705915"/>
              <a:gd name="connsiteY982" fmla="*/ 1171872 h 4984546"/>
              <a:gd name="connsiteX983" fmla="*/ 1610981 w 5705915"/>
              <a:gd name="connsiteY983" fmla="*/ 1151406 h 4984546"/>
              <a:gd name="connsiteX984" fmla="*/ 1651643 w 5705915"/>
              <a:gd name="connsiteY984" fmla="*/ 1138760 h 4984546"/>
              <a:gd name="connsiteX985" fmla="*/ 1645233 w 5705915"/>
              <a:gd name="connsiteY985" fmla="*/ 1152745 h 4984546"/>
              <a:gd name="connsiteX986" fmla="*/ 1631652 w 5705915"/>
              <a:gd name="connsiteY986" fmla="*/ 1161639 h 4984546"/>
              <a:gd name="connsiteX987" fmla="*/ 1550891 w 5705915"/>
              <a:gd name="connsiteY987" fmla="*/ 1206957 h 4984546"/>
              <a:gd name="connsiteX988" fmla="*/ 1514837 w 5705915"/>
              <a:gd name="connsiteY988" fmla="*/ 1230347 h 4984546"/>
              <a:gd name="connsiteX989" fmla="*/ 1453785 w 5705915"/>
              <a:gd name="connsiteY989" fmla="*/ 1262995 h 4984546"/>
              <a:gd name="connsiteX990" fmla="*/ 1357160 w 5705915"/>
              <a:gd name="connsiteY990" fmla="*/ 1320982 h 4984546"/>
              <a:gd name="connsiteX991" fmla="*/ 1350429 w 5705915"/>
              <a:gd name="connsiteY991" fmla="*/ 1328292 h 4984546"/>
              <a:gd name="connsiteX992" fmla="*/ 1361005 w 5705915"/>
              <a:gd name="connsiteY992" fmla="*/ 1338037 h 4984546"/>
              <a:gd name="connsiteX993" fmla="*/ 1398983 w 5705915"/>
              <a:gd name="connsiteY993" fmla="*/ 1331215 h 4984546"/>
              <a:gd name="connsiteX994" fmla="*/ 1401867 w 5705915"/>
              <a:gd name="connsiteY994" fmla="*/ 1329754 h 4984546"/>
              <a:gd name="connsiteX995" fmla="*/ 1470610 w 5705915"/>
              <a:gd name="connsiteY995" fmla="*/ 1300517 h 4984546"/>
              <a:gd name="connsiteX996" fmla="*/ 1567716 w 5705915"/>
              <a:gd name="connsiteY996" fmla="*/ 1243990 h 4984546"/>
              <a:gd name="connsiteX997" fmla="*/ 1582619 w 5705915"/>
              <a:gd name="connsiteY997" fmla="*/ 1236682 h 4984546"/>
              <a:gd name="connsiteX998" fmla="*/ 1669630 w 5705915"/>
              <a:gd name="connsiteY998" fmla="*/ 1177232 h 4984546"/>
              <a:gd name="connsiteX999" fmla="*/ 1701357 w 5705915"/>
              <a:gd name="connsiteY999" fmla="*/ 1148482 h 4984546"/>
              <a:gd name="connsiteX1000" fmla="*/ 1719024 w 5705915"/>
              <a:gd name="connsiteY1000" fmla="*/ 1128808 h 4984546"/>
              <a:gd name="connsiteX1001" fmla="*/ 1726995 w 5705915"/>
              <a:gd name="connsiteY1001" fmla="*/ 1104630 h 4984546"/>
              <a:gd name="connsiteX1002" fmla="*/ 1742219 w 5705915"/>
              <a:gd name="connsiteY1002" fmla="*/ 1105113 h 4984546"/>
              <a:gd name="connsiteX1003" fmla="*/ 1753275 w 5705915"/>
              <a:gd name="connsiteY1003" fmla="*/ 1092443 h 4984546"/>
              <a:gd name="connsiteX1004" fmla="*/ 1739814 w 5705915"/>
              <a:gd name="connsiteY1004" fmla="*/ 1083672 h 4984546"/>
              <a:gd name="connsiteX1005" fmla="*/ 1739333 w 5705915"/>
              <a:gd name="connsiteY1005" fmla="*/ 1084160 h 4984546"/>
              <a:gd name="connsiteX1006" fmla="*/ 1750872 w 5705915"/>
              <a:gd name="connsiteY1006" fmla="*/ 1072465 h 4984546"/>
              <a:gd name="connsiteX1007" fmla="*/ 1829710 w 5705915"/>
              <a:gd name="connsiteY1007" fmla="*/ 1024710 h 4984546"/>
              <a:gd name="connsiteX1008" fmla="*/ 1891723 w 5705915"/>
              <a:gd name="connsiteY1008" fmla="*/ 994010 h 4984546"/>
              <a:gd name="connsiteX1009" fmla="*/ 1898934 w 5705915"/>
              <a:gd name="connsiteY1009" fmla="*/ 987189 h 4984546"/>
              <a:gd name="connsiteX1010" fmla="*/ 1951814 w 5705915"/>
              <a:gd name="connsiteY1010" fmla="*/ 962337 h 4984546"/>
              <a:gd name="connsiteX1011" fmla="*/ 2007577 w 5705915"/>
              <a:gd name="connsiteY1011" fmla="*/ 927740 h 4984546"/>
              <a:gd name="connsiteX1012" fmla="*/ 2007097 w 5705915"/>
              <a:gd name="connsiteY1012" fmla="*/ 939435 h 4984546"/>
              <a:gd name="connsiteX1013" fmla="*/ 2004693 w 5705915"/>
              <a:gd name="connsiteY1013" fmla="*/ 941383 h 4984546"/>
              <a:gd name="connsiteX1014" fmla="*/ 1933066 w 5705915"/>
              <a:gd name="connsiteY1014" fmla="*/ 1001320 h 4984546"/>
              <a:gd name="connsiteX1015" fmla="*/ 1918162 w 5705915"/>
              <a:gd name="connsiteY1015" fmla="*/ 1014477 h 4984546"/>
              <a:gd name="connsiteX1016" fmla="*/ 1893647 w 5705915"/>
              <a:gd name="connsiteY1016" fmla="*/ 1031045 h 4984546"/>
              <a:gd name="connsiteX1017" fmla="*/ 1868649 w 5705915"/>
              <a:gd name="connsiteY1017" fmla="*/ 1051512 h 4984546"/>
              <a:gd name="connsiteX1018" fmla="*/ 1855188 w 5705915"/>
              <a:gd name="connsiteY1018" fmla="*/ 1078800 h 4984546"/>
              <a:gd name="connsiteX1019" fmla="*/ 1865765 w 5705915"/>
              <a:gd name="connsiteY1019" fmla="*/ 1082697 h 4984546"/>
              <a:gd name="connsiteX1020" fmla="*/ 1916721 w 5705915"/>
              <a:gd name="connsiteY1020" fmla="*/ 1061257 h 4984546"/>
              <a:gd name="connsiteX1021" fmla="*/ 1997002 w 5705915"/>
              <a:gd name="connsiteY1021" fmla="*/ 1002295 h 4984546"/>
              <a:gd name="connsiteX1022" fmla="*/ 2053727 w 5705915"/>
              <a:gd name="connsiteY1022" fmla="*/ 969160 h 4984546"/>
              <a:gd name="connsiteX1023" fmla="*/ 2053982 w 5705915"/>
              <a:gd name="connsiteY1023" fmla="*/ 969936 h 4984546"/>
              <a:gd name="connsiteX1024" fmla="*/ 2053246 w 5705915"/>
              <a:gd name="connsiteY1024" fmla="*/ 970620 h 4984546"/>
              <a:gd name="connsiteX1025" fmla="*/ 2054207 w 5705915"/>
              <a:gd name="connsiteY1025" fmla="*/ 970620 h 4984546"/>
              <a:gd name="connsiteX1026" fmla="*/ 2055650 w 5705915"/>
              <a:gd name="connsiteY1026" fmla="*/ 975007 h 4984546"/>
              <a:gd name="connsiteX1027" fmla="*/ 2063822 w 5705915"/>
              <a:gd name="connsiteY1027" fmla="*/ 975980 h 4984546"/>
              <a:gd name="connsiteX1028" fmla="*/ 2064303 w 5705915"/>
              <a:gd name="connsiteY1028" fmla="*/ 973545 h 4984546"/>
              <a:gd name="connsiteX1029" fmla="*/ 2059496 w 5705915"/>
              <a:gd name="connsiteY1029" fmla="*/ 970620 h 4984546"/>
              <a:gd name="connsiteX1030" fmla="*/ 2054207 w 5705915"/>
              <a:gd name="connsiteY1030" fmla="*/ 970620 h 4984546"/>
              <a:gd name="connsiteX1031" fmla="*/ 2053982 w 5705915"/>
              <a:gd name="connsiteY1031" fmla="*/ 969936 h 4984546"/>
              <a:gd name="connsiteX1032" fmla="*/ 2064783 w 5705915"/>
              <a:gd name="connsiteY1032" fmla="*/ 959900 h 4984546"/>
              <a:gd name="connsiteX1033" fmla="*/ 2107569 w 5705915"/>
              <a:gd name="connsiteY1033" fmla="*/ 925303 h 4984546"/>
              <a:gd name="connsiteX1034" fmla="*/ 2138815 w 5705915"/>
              <a:gd name="connsiteY1034" fmla="*/ 894117 h 4984546"/>
              <a:gd name="connsiteX1035" fmla="*/ 2165735 w 5705915"/>
              <a:gd name="connsiteY1035" fmla="*/ 870727 h 4984546"/>
              <a:gd name="connsiteX1036" fmla="*/ 2169101 w 5705915"/>
              <a:gd name="connsiteY1036" fmla="*/ 859032 h 4984546"/>
              <a:gd name="connsiteX1037" fmla="*/ 2156121 w 5705915"/>
              <a:gd name="connsiteY1037" fmla="*/ 859032 h 4984546"/>
              <a:gd name="connsiteX1038" fmla="*/ 2102281 w 5705915"/>
              <a:gd name="connsiteY1038" fmla="*/ 882909 h 4984546"/>
              <a:gd name="connsiteX1039" fmla="*/ 2084494 w 5705915"/>
              <a:gd name="connsiteY1039" fmla="*/ 897040 h 4984546"/>
              <a:gd name="connsiteX1040" fmla="*/ 2033055 w 5705915"/>
              <a:gd name="connsiteY1040" fmla="*/ 925790 h 4984546"/>
              <a:gd name="connsiteX1041" fmla="*/ 2027288 w 5705915"/>
              <a:gd name="connsiteY1041" fmla="*/ 923354 h 4984546"/>
              <a:gd name="connsiteX1042" fmla="*/ 2056611 w 5705915"/>
              <a:gd name="connsiteY1042" fmla="*/ 894117 h 4984546"/>
              <a:gd name="connsiteX1043" fmla="*/ 2055650 w 5705915"/>
              <a:gd name="connsiteY1043" fmla="*/ 894603 h 4984546"/>
              <a:gd name="connsiteX1044" fmla="*/ 2067188 w 5705915"/>
              <a:gd name="connsiteY1044" fmla="*/ 885345 h 4984546"/>
              <a:gd name="connsiteX1045" fmla="*/ 2080647 w 5705915"/>
              <a:gd name="connsiteY1045" fmla="*/ 861955 h 4984546"/>
              <a:gd name="connsiteX1046" fmla="*/ 2136412 w 5705915"/>
              <a:gd name="connsiteY1046" fmla="*/ 828820 h 4984546"/>
              <a:gd name="connsiteX1047" fmla="*/ 2156601 w 5705915"/>
              <a:gd name="connsiteY1047" fmla="*/ 817125 h 4984546"/>
              <a:gd name="connsiteX1048" fmla="*/ 2166696 w 5705915"/>
              <a:gd name="connsiteY1048" fmla="*/ 808840 h 4984546"/>
              <a:gd name="connsiteX1049" fmla="*/ 2223902 w 5705915"/>
              <a:gd name="connsiteY1049" fmla="*/ 766447 h 4984546"/>
              <a:gd name="connsiteX1050" fmla="*/ 2253707 w 5705915"/>
              <a:gd name="connsiteY1050" fmla="*/ 746468 h 4984546"/>
              <a:gd name="connsiteX1051" fmla="*/ 2261639 w 5705915"/>
              <a:gd name="connsiteY1051" fmla="*/ 744275 h 4984546"/>
              <a:gd name="connsiteX1052" fmla="*/ 2267512 w 5705915"/>
              <a:gd name="connsiteY1052" fmla="*/ 747582 h 4984546"/>
              <a:gd name="connsiteX1053" fmla="*/ 2266206 w 5705915"/>
              <a:gd name="connsiteY1053" fmla="*/ 748905 h 4984546"/>
              <a:gd name="connsiteX1054" fmla="*/ 2268130 w 5705915"/>
              <a:gd name="connsiteY1054" fmla="*/ 747930 h 4984546"/>
              <a:gd name="connsiteX1055" fmla="*/ 2267512 w 5705915"/>
              <a:gd name="connsiteY1055" fmla="*/ 747582 h 4984546"/>
              <a:gd name="connsiteX1056" fmla="*/ 2267649 w 5705915"/>
              <a:gd name="connsiteY1056" fmla="*/ 747442 h 4984546"/>
              <a:gd name="connsiteX1057" fmla="*/ 2285420 w 5705915"/>
              <a:gd name="connsiteY1057" fmla="*/ 741730 h 4984546"/>
              <a:gd name="connsiteX1058" fmla="*/ 2263321 w 5705915"/>
              <a:gd name="connsiteY1058" fmla="*/ 765960 h 4984546"/>
              <a:gd name="connsiteX1059" fmla="*/ 2284474 w 5705915"/>
              <a:gd name="connsiteY1059" fmla="*/ 780090 h 4984546"/>
              <a:gd name="connsiteX1060" fmla="*/ 2321008 w 5705915"/>
              <a:gd name="connsiteY1060" fmla="*/ 757188 h 4984546"/>
              <a:gd name="connsiteX1061" fmla="*/ 2348891 w 5705915"/>
              <a:gd name="connsiteY1061" fmla="*/ 740620 h 4984546"/>
              <a:gd name="connsiteX1062" fmla="*/ 2354660 w 5705915"/>
              <a:gd name="connsiteY1062" fmla="*/ 737697 h 4984546"/>
              <a:gd name="connsiteX1063" fmla="*/ 2403693 w 5705915"/>
              <a:gd name="connsiteY1063" fmla="*/ 698713 h 4984546"/>
              <a:gd name="connsiteX1064" fmla="*/ 2445035 w 5705915"/>
              <a:gd name="connsiteY1064" fmla="*/ 679222 h 4984546"/>
              <a:gd name="connsiteX1065" fmla="*/ 2443172 w 5705915"/>
              <a:gd name="connsiteY1065" fmla="*/ 669049 h 4984546"/>
              <a:gd name="connsiteX1066" fmla="*/ 2435640 w 5705915"/>
              <a:gd name="connsiteY1066" fmla="*/ 666891 h 4984546"/>
              <a:gd name="connsiteX1067" fmla="*/ 2473398 w 5705915"/>
              <a:gd name="connsiteY1067" fmla="*/ 641213 h 4984546"/>
              <a:gd name="connsiteX1068" fmla="*/ 2501279 w 5705915"/>
              <a:gd name="connsiteY1068" fmla="*/ 634878 h 4984546"/>
              <a:gd name="connsiteX1069" fmla="*/ 2515702 w 5705915"/>
              <a:gd name="connsiteY1069" fmla="*/ 630493 h 4984546"/>
              <a:gd name="connsiteX1070" fmla="*/ 2537815 w 5705915"/>
              <a:gd name="connsiteY1070" fmla="*/ 606615 h 4984546"/>
              <a:gd name="connsiteX1071" fmla="*/ 2553603 w 5705915"/>
              <a:gd name="connsiteY1071" fmla="*/ 601725 h 4984546"/>
              <a:gd name="connsiteX1072" fmla="*/ 2546948 w 5705915"/>
              <a:gd name="connsiteY1072" fmla="*/ 611000 h 4984546"/>
              <a:gd name="connsiteX1073" fmla="*/ 2556083 w 5705915"/>
              <a:gd name="connsiteY1073" fmla="*/ 643650 h 4984546"/>
              <a:gd name="connsiteX1074" fmla="*/ 2604635 w 5705915"/>
              <a:gd name="connsiteY1074" fmla="*/ 605153 h 4984546"/>
              <a:gd name="connsiteX1075" fmla="*/ 2670495 w 5705915"/>
              <a:gd name="connsiteY1075" fmla="*/ 586150 h 4984546"/>
              <a:gd name="connsiteX1076" fmla="*/ 2692607 w 5705915"/>
              <a:gd name="connsiteY1076" fmla="*/ 576403 h 4984546"/>
              <a:gd name="connsiteX1077" fmla="*/ 2693569 w 5705915"/>
              <a:gd name="connsiteY1077" fmla="*/ 564221 h 4984546"/>
              <a:gd name="connsiteX1078" fmla="*/ 2682032 w 5705915"/>
              <a:gd name="connsiteY1078" fmla="*/ 563247 h 4984546"/>
              <a:gd name="connsiteX1079" fmla="*/ 2682032 w 5705915"/>
              <a:gd name="connsiteY1079" fmla="*/ 557886 h 4984546"/>
              <a:gd name="connsiteX1080" fmla="*/ 2697895 w 5705915"/>
              <a:gd name="connsiteY1080" fmla="*/ 546191 h 4984546"/>
              <a:gd name="connsiteX1081" fmla="*/ 2721932 w 5705915"/>
              <a:gd name="connsiteY1081" fmla="*/ 529623 h 4984546"/>
              <a:gd name="connsiteX1082" fmla="*/ 2760389 w 5705915"/>
              <a:gd name="connsiteY1082" fmla="*/ 506233 h 4984546"/>
              <a:gd name="connsiteX1083" fmla="*/ 2798847 w 5705915"/>
              <a:gd name="connsiteY1083" fmla="*/ 490640 h 4984546"/>
              <a:gd name="connsiteX1084" fmla="*/ 2829613 w 5705915"/>
              <a:gd name="connsiteY1084" fmla="*/ 461403 h 4984546"/>
              <a:gd name="connsiteX1085" fmla="*/ 2857495 w 5705915"/>
              <a:gd name="connsiteY1085" fmla="*/ 444348 h 4984546"/>
              <a:gd name="connsiteX1086" fmla="*/ 2902683 w 5705915"/>
              <a:gd name="connsiteY1086" fmla="*/ 412187 h 4984546"/>
              <a:gd name="connsiteX1087" fmla="*/ 2941141 w 5705915"/>
              <a:gd name="connsiteY1087" fmla="*/ 410238 h 4984546"/>
              <a:gd name="connsiteX1088" fmla="*/ 2946797 w 5705915"/>
              <a:gd name="connsiteY1088" fmla="*/ 403549 h 4984546"/>
              <a:gd name="connsiteX1089" fmla="*/ 2949313 w 5705915"/>
              <a:gd name="connsiteY1089" fmla="*/ 407801 h 4984546"/>
              <a:gd name="connsiteX1090" fmla="*/ 2954120 w 5705915"/>
              <a:gd name="connsiteY1090" fmla="*/ 402928 h 4984546"/>
              <a:gd name="connsiteX1091" fmla="*/ 2950275 w 5705915"/>
              <a:gd name="connsiteY1091" fmla="*/ 402928 h 4984546"/>
              <a:gd name="connsiteX1092" fmla="*/ 2978637 w 5705915"/>
              <a:gd name="connsiteY1092" fmla="*/ 380513 h 4984546"/>
              <a:gd name="connsiteX1093" fmla="*/ 3022384 w 5705915"/>
              <a:gd name="connsiteY1093" fmla="*/ 371255 h 4984546"/>
              <a:gd name="connsiteX1094" fmla="*/ 3032479 w 5705915"/>
              <a:gd name="connsiteY1094" fmla="*/ 378563 h 4984546"/>
              <a:gd name="connsiteX1095" fmla="*/ 3046899 w 5705915"/>
              <a:gd name="connsiteY1095" fmla="*/ 400980 h 4984546"/>
              <a:gd name="connsiteX1096" fmla="*/ 3037285 w 5705915"/>
              <a:gd name="connsiteY1096" fmla="*/ 432165 h 4984546"/>
              <a:gd name="connsiteX1097" fmla="*/ 3049785 w 5705915"/>
              <a:gd name="connsiteY1097" fmla="*/ 443860 h 4984546"/>
              <a:gd name="connsiteX1098" fmla="*/ 3058918 w 5705915"/>
              <a:gd name="connsiteY1098" fmla="*/ 440937 h 4984546"/>
              <a:gd name="connsiteX1099" fmla="*/ 3097856 w 5705915"/>
              <a:gd name="connsiteY1099" fmla="*/ 410725 h 4984546"/>
              <a:gd name="connsiteX1100" fmla="*/ 3137757 w 5705915"/>
              <a:gd name="connsiteY1100" fmla="*/ 397568 h 4984546"/>
              <a:gd name="connsiteX1101" fmla="*/ 3194001 w 5705915"/>
              <a:gd name="connsiteY1101" fmla="*/ 361508 h 4984546"/>
              <a:gd name="connsiteX1102" fmla="*/ 3228913 w 5705915"/>
              <a:gd name="connsiteY1102" fmla="*/ 336413 h 4984546"/>
              <a:gd name="connsiteX1103" fmla="*/ 3260796 w 5705915"/>
              <a:gd name="connsiteY1103" fmla="*/ 308831 h 4984546"/>
              <a:gd name="connsiteX1104" fmla="*/ 3267071 w 5705915"/>
              <a:gd name="connsiteY1104" fmla="*/ 321551 h 4984546"/>
              <a:gd name="connsiteX1105" fmla="*/ 3284377 w 5705915"/>
              <a:gd name="connsiteY1105" fmla="*/ 329348 h 4984546"/>
              <a:gd name="connsiteX1106" fmla="*/ 3328122 w 5705915"/>
              <a:gd name="connsiteY1106" fmla="*/ 309856 h 4984546"/>
              <a:gd name="connsiteX1107" fmla="*/ 3336295 w 5705915"/>
              <a:gd name="connsiteY1107" fmla="*/ 322525 h 4984546"/>
              <a:gd name="connsiteX1108" fmla="*/ 3356486 w 5705915"/>
              <a:gd name="connsiteY1108" fmla="*/ 327398 h 4984546"/>
              <a:gd name="connsiteX1109" fmla="*/ 3368804 w 5705915"/>
              <a:gd name="connsiteY1109" fmla="*/ 319419 h 4984546"/>
              <a:gd name="connsiteX1110" fmla="*/ 3380955 w 5705915"/>
              <a:gd name="connsiteY1110" fmla="*/ 316641 h 4984546"/>
              <a:gd name="connsiteX1111" fmla="*/ 3355885 w 5705915"/>
              <a:gd name="connsiteY1111" fmla="*/ 340616 h 4984546"/>
              <a:gd name="connsiteX1112" fmla="*/ 3322835 w 5705915"/>
              <a:gd name="connsiteY1112" fmla="*/ 354686 h 4984546"/>
              <a:gd name="connsiteX1113" fmla="*/ 3260821 w 5705915"/>
              <a:gd name="connsiteY1113" fmla="*/ 385873 h 4984546"/>
              <a:gd name="connsiteX1114" fmla="*/ 3245439 w 5705915"/>
              <a:gd name="connsiteY1114" fmla="*/ 402441 h 4984546"/>
              <a:gd name="connsiteX1115" fmla="*/ 3217557 w 5705915"/>
              <a:gd name="connsiteY1115" fmla="*/ 432165 h 4984546"/>
              <a:gd name="connsiteX1116" fmla="*/ 3174291 w 5705915"/>
              <a:gd name="connsiteY1116" fmla="*/ 483818 h 4984546"/>
              <a:gd name="connsiteX1117" fmla="*/ 3186790 w 5705915"/>
              <a:gd name="connsiteY1117" fmla="*/ 496975 h 4984546"/>
              <a:gd name="connsiteX1118" fmla="*/ 3227171 w 5705915"/>
              <a:gd name="connsiteY1118" fmla="*/ 490640 h 4984546"/>
              <a:gd name="connsiteX1119" fmla="*/ 3242073 w 5705915"/>
              <a:gd name="connsiteY1119" fmla="*/ 470175 h 4984546"/>
              <a:gd name="connsiteX1120" fmla="*/ 3309856 w 5705915"/>
              <a:gd name="connsiteY1120" fmla="*/ 435090 h 4984546"/>
              <a:gd name="connsiteX1121" fmla="*/ 3327643 w 5705915"/>
              <a:gd name="connsiteY1121" fmla="*/ 430216 h 4984546"/>
              <a:gd name="connsiteX1122" fmla="*/ 3336776 w 5705915"/>
              <a:gd name="connsiteY1122" fmla="*/ 413161 h 4984546"/>
              <a:gd name="connsiteX1123" fmla="*/ 3338699 w 5705915"/>
              <a:gd name="connsiteY1123" fmla="*/ 404390 h 4984546"/>
              <a:gd name="connsiteX1124" fmla="*/ 3346390 w 5705915"/>
              <a:gd name="connsiteY1124" fmla="*/ 403903 h 4984546"/>
              <a:gd name="connsiteX1125" fmla="*/ 3394943 w 5705915"/>
              <a:gd name="connsiteY1125" fmla="*/ 387823 h 4984546"/>
              <a:gd name="connsiteX1126" fmla="*/ 3404077 w 5705915"/>
              <a:gd name="connsiteY1126" fmla="*/ 373691 h 4984546"/>
              <a:gd name="connsiteX1127" fmla="*/ 3412249 w 5705915"/>
              <a:gd name="connsiteY1127" fmla="*/ 363458 h 4984546"/>
              <a:gd name="connsiteX1128" fmla="*/ 3466091 w 5705915"/>
              <a:gd name="connsiteY1128" fmla="*/ 306445 h 4984546"/>
              <a:gd name="connsiteX1129" fmla="*/ 3466091 w 5705915"/>
              <a:gd name="connsiteY1129" fmla="*/ 295238 h 4984546"/>
              <a:gd name="connsiteX1130" fmla="*/ 3454554 w 5705915"/>
              <a:gd name="connsiteY1130" fmla="*/ 293775 h 4984546"/>
              <a:gd name="connsiteX1131" fmla="*/ 3429555 w 5705915"/>
              <a:gd name="connsiteY1131" fmla="*/ 314728 h 4984546"/>
              <a:gd name="connsiteX1132" fmla="*/ 3416095 w 5705915"/>
              <a:gd name="connsiteY1132" fmla="*/ 330323 h 4984546"/>
              <a:gd name="connsiteX1133" fmla="*/ 3390137 w 5705915"/>
              <a:gd name="connsiteY1133" fmla="*/ 307907 h 4984546"/>
              <a:gd name="connsiteX1134" fmla="*/ 3391098 w 5705915"/>
              <a:gd name="connsiteY1134" fmla="*/ 308393 h 4984546"/>
              <a:gd name="connsiteX1135" fmla="*/ 3450226 w 5705915"/>
              <a:gd name="connsiteY1135" fmla="*/ 266488 h 4984546"/>
              <a:gd name="connsiteX1136" fmla="*/ 3467532 w 5705915"/>
              <a:gd name="connsiteY1136" fmla="*/ 256741 h 4984546"/>
              <a:gd name="connsiteX1137" fmla="*/ 3509836 w 5705915"/>
              <a:gd name="connsiteY1137" fmla="*/ 230428 h 4984546"/>
              <a:gd name="connsiteX1138" fmla="*/ 3538680 w 5705915"/>
              <a:gd name="connsiteY1138" fmla="*/ 219220 h 4984546"/>
              <a:gd name="connsiteX1139" fmla="*/ 3548775 w 5705915"/>
              <a:gd name="connsiteY1139" fmla="*/ 212398 h 4984546"/>
              <a:gd name="connsiteX1140" fmla="*/ 3564159 w 5705915"/>
              <a:gd name="connsiteY1140" fmla="*/ 178775 h 4984546"/>
              <a:gd name="connsiteX1141" fmla="*/ 3584348 w 5705915"/>
              <a:gd name="connsiteY1141" fmla="*/ 170491 h 4984546"/>
              <a:gd name="connsiteX1142" fmla="*/ 3600693 w 5705915"/>
              <a:gd name="connsiteY1142" fmla="*/ 139305 h 4984546"/>
              <a:gd name="connsiteX1143" fmla="*/ 3626652 w 5705915"/>
              <a:gd name="connsiteY1143" fmla="*/ 131995 h 4984546"/>
              <a:gd name="connsiteX1144" fmla="*/ 3628574 w 5705915"/>
              <a:gd name="connsiteY1144" fmla="*/ 160745 h 4984546"/>
              <a:gd name="connsiteX1145" fmla="*/ 3646842 w 5705915"/>
              <a:gd name="connsiteY1145" fmla="*/ 211911 h 4984546"/>
              <a:gd name="connsiteX1146" fmla="*/ 3677609 w 5705915"/>
              <a:gd name="connsiteY1146" fmla="*/ 249920 h 4984546"/>
              <a:gd name="connsiteX1147" fmla="*/ 3700683 w 5705915"/>
              <a:gd name="connsiteY1147" fmla="*/ 239686 h 4984546"/>
              <a:gd name="connsiteX1148" fmla="*/ 3732411 w 5705915"/>
              <a:gd name="connsiteY1148" fmla="*/ 197779 h 4984546"/>
              <a:gd name="connsiteX1149" fmla="*/ 3756928 w 5705915"/>
              <a:gd name="connsiteY1149" fmla="*/ 222631 h 4984546"/>
              <a:gd name="connsiteX1150" fmla="*/ 3792021 w 5705915"/>
              <a:gd name="connsiteY1150" fmla="*/ 222631 h 4984546"/>
              <a:gd name="connsiteX1151" fmla="*/ 3791539 w 5705915"/>
              <a:gd name="connsiteY1151" fmla="*/ 275746 h 4984546"/>
              <a:gd name="connsiteX1152" fmla="*/ 3787213 w 5705915"/>
              <a:gd name="connsiteY1152" fmla="*/ 290851 h 4984546"/>
              <a:gd name="connsiteX1153" fmla="*/ 3827113 w 5705915"/>
              <a:gd name="connsiteY1153" fmla="*/ 295238 h 4984546"/>
              <a:gd name="connsiteX1154" fmla="*/ 3826633 w 5705915"/>
              <a:gd name="connsiteY1154" fmla="*/ 294750 h 4984546"/>
              <a:gd name="connsiteX1155" fmla="*/ 3840575 w 5705915"/>
              <a:gd name="connsiteY1155" fmla="*/ 308881 h 4984546"/>
              <a:gd name="connsiteX1156" fmla="*/ 3891531 w 5705915"/>
              <a:gd name="connsiteY1156" fmla="*/ 326911 h 4984546"/>
              <a:gd name="connsiteX1157" fmla="*/ 3940563 w 5705915"/>
              <a:gd name="connsiteY1157" fmla="*/ 321551 h 4984546"/>
              <a:gd name="connsiteX1158" fmla="*/ 3970369 w 5705915"/>
              <a:gd name="connsiteY1158" fmla="*/ 310343 h 4984546"/>
              <a:gd name="connsiteX1159" fmla="*/ 4004981 w 5705915"/>
              <a:gd name="connsiteY1159" fmla="*/ 266000 h 4984546"/>
              <a:gd name="connsiteX1160" fmla="*/ 4039111 w 5705915"/>
              <a:gd name="connsiteY1160" fmla="*/ 227991 h 4984546"/>
              <a:gd name="connsiteX1161" fmla="*/ 4091031 w 5705915"/>
              <a:gd name="connsiteY1161" fmla="*/ 264050 h 4984546"/>
              <a:gd name="connsiteX1162" fmla="*/ 4065551 w 5705915"/>
              <a:gd name="connsiteY1162" fmla="*/ 285003 h 4984546"/>
              <a:gd name="connsiteX1163" fmla="*/ 4057861 w 5705915"/>
              <a:gd name="connsiteY1163" fmla="*/ 312293 h 4984546"/>
              <a:gd name="connsiteX1164" fmla="*/ 4056899 w 5705915"/>
              <a:gd name="connsiteY1164" fmla="*/ 330323 h 4984546"/>
              <a:gd name="connsiteX1165" fmla="*/ 4076127 w 5705915"/>
              <a:gd name="connsiteY1165" fmla="*/ 340068 h 4984546"/>
              <a:gd name="connsiteX1166" fmla="*/ 4098723 w 5705915"/>
              <a:gd name="connsiteY1166" fmla="*/ 335683 h 4984546"/>
              <a:gd name="connsiteX1167" fmla="*/ 4135255 w 5705915"/>
              <a:gd name="connsiteY1167" fmla="*/ 304983 h 4984546"/>
              <a:gd name="connsiteX1168" fmla="*/ 4149197 w 5705915"/>
              <a:gd name="connsiteY1168" fmla="*/ 283543 h 4984546"/>
              <a:gd name="connsiteX1169" fmla="*/ 4166503 w 5705915"/>
              <a:gd name="connsiteY1169" fmla="*/ 250893 h 4984546"/>
              <a:gd name="connsiteX1170" fmla="*/ 4198711 w 5705915"/>
              <a:gd name="connsiteY1170" fmla="*/ 240661 h 4984546"/>
              <a:gd name="connsiteX1171" fmla="*/ 4232843 w 5705915"/>
              <a:gd name="connsiteY1171" fmla="*/ 202165 h 4984546"/>
              <a:gd name="connsiteX1172" fmla="*/ 4254955 w 5705915"/>
              <a:gd name="connsiteY1172" fmla="*/ 194855 h 4984546"/>
              <a:gd name="connsiteX1173" fmla="*/ 4287647 w 5705915"/>
              <a:gd name="connsiteY1173" fmla="*/ 151973 h 4984546"/>
              <a:gd name="connsiteX1174" fmla="*/ 4255437 w 5705915"/>
              <a:gd name="connsiteY1174" fmla="*/ 129071 h 4984546"/>
              <a:gd name="connsiteX1175" fmla="*/ 4264571 w 5705915"/>
              <a:gd name="connsiteY1175" fmla="*/ 89113 h 4984546"/>
              <a:gd name="connsiteX1176" fmla="*/ 4233805 w 5705915"/>
              <a:gd name="connsiteY1176" fmla="*/ 70109 h 4984546"/>
              <a:gd name="connsiteX1177" fmla="*/ 4199673 w 5705915"/>
              <a:gd name="connsiteY1177" fmla="*/ 56953 h 4984546"/>
              <a:gd name="connsiteX1178" fmla="*/ 4158811 w 5705915"/>
              <a:gd name="connsiteY1178" fmla="*/ 49156 h 4984546"/>
              <a:gd name="connsiteX1179" fmla="*/ 4146313 w 5705915"/>
              <a:gd name="connsiteY1179" fmla="*/ 37948 h 4984546"/>
              <a:gd name="connsiteX1180" fmla="*/ 4129487 w 5705915"/>
              <a:gd name="connsiteY1180" fmla="*/ 27715 h 4984546"/>
              <a:gd name="connsiteX1181" fmla="*/ 4127169 w 5705915"/>
              <a:gd name="connsiteY1181" fmla="*/ 1372 h 498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5705915" h="4984546">
                <a:moveTo>
                  <a:pt x="1725525" y="4882567"/>
                </a:moveTo>
                <a:lnTo>
                  <a:pt x="1725393" y="4883559"/>
                </a:lnTo>
                <a:lnTo>
                  <a:pt x="1725393" y="4882584"/>
                </a:lnTo>
                <a:close/>
                <a:moveTo>
                  <a:pt x="2544545" y="4579002"/>
                </a:moveTo>
                <a:cubicBezTo>
                  <a:pt x="2542622" y="4581439"/>
                  <a:pt x="2540699" y="4583387"/>
                  <a:pt x="2539257" y="4585824"/>
                </a:cubicBezTo>
                <a:cubicBezTo>
                  <a:pt x="2540218" y="4586312"/>
                  <a:pt x="2541179" y="4587774"/>
                  <a:pt x="2542141" y="4587287"/>
                </a:cubicBezTo>
                <a:cubicBezTo>
                  <a:pt x="2544545" y="4586312"/>
                  <a:pt x="2546948" y="4584850"/>
                  <a:pt x="2549352" y="4583387"/>
                </a:cubicBezTo>
                <a:cubicBezTo>
                  <a:pt x="2547910" y="4582413"/>
                  <a:pt x="2546948" y="4581439"/>
                  <a:pt x="2544545" y="4579002"/>
                </a:cubicBezTo>
                <a:close/>
                <a:moveTo>
                  <a:pt x="2670495" y="4390420"/>
                </a:moveTo>
                <a:cubicBezTo>
                  <a:pt x="2664245" y="4390908"/>
                  <a:pt x="2657995" y="4390908"/>
                  <a:pt x="2651265" y="4392370"/>
                </a:cubicBezTo>
                <a:cubicBezTo>
                  <a:pt x="2646939" y="4393345"/>
                  <a:pt x="2641170" y="4394807"/>
                  <a:pt x="2639728" y="4397243"/>
                </a:cubicBezTo>
                <a:cubicBezTo>
                  <a:pt x="2632997" y="4413812"/>
                  <a:pt x="2616653" y="4417710"/>
                  <a:pt x="2604154" y="4424532"/>
                </a:cubicBezTo>
                <a:cubicBezTo>
                  <a:pt x="2566658" y="4444997"/>
                  <a:pt x="2527720" y="4463515"/>
                  <a:pt x="2489742" y="4483007"/>
                </a:cubicBezTo>
                <a:cubicBezTo>
                  <a:pt x="2482050" y="4486905"/>
                  <a:pt x="2474359" y="4491777"/>
                  <a:pt x="2466667" y="4496650"/>
                </a:cubicBezTo>
                <a:cubicBezTo>
                  <a:pt x="2462341" y="4499574"/>
                  <a:pt x="2458015" y="4503472"/>
                  <a:pt x="2454169" y="4507370"/>
                </a:cubicBezTo>
                <a:cubicBezTo>
                  <a:pt x="2449842" y="4512243"/>
                  <a:pt x="2451285" y="4517604"/>
                  <a:pt x="2456092" y="4521990"/>
                </a:cubicBezTo>
                <a:lnTo>
                  <a:pt x="2463603" y="4527699"/>
                </a:lnTo>
                <a:lnTo>
                  <a:pt x="2463303" y="4527837"/>
                </a:lnTo>
                <a:cubicBezTo>
                  <a:pt x="2463303" y="4528324"/>
                  <a:pt x="2463784" y="4529299"/>
                  <a:pt x="2464265" y="4529785"/>
                </a:cubicBezTo>
                <a:cubicBezTo>
                  <a:pt x="2464265" y="4529299"/>
                  <a:pt x="2463784" y="4528324"/>
                  <a:pt x="2463784" y="4527837"/>
                </a:cubicBezTo>
                <a:lnTo>
                  <a:pt x="2463603" y="4527699"/>
                </a:lnTo>
                <a:lnTo>
                  <a:pt x="2489742" y="4515655"/>
                </a:lnTo>
                <a:cubicBezTo>
                  <a:pt x="2496953" y="4513705"/>
                  <a:pt x="2503684" y="4511757"/>
                  <a:pt x="2510895" y="4507370"/>
                </a:cubicBezTo>
                <a:cubicBezTo>
                  <a:pt x="2546467" y="4484955"/>
                  <a:pt x="2584926" y="4468387"/>
                  <a:pt x="2623864" y="4452794"/>
                </a:cubicBezTo>
                <a:cubicBezTo>
                  <a:pt x="2628671" y="4450845"/>
                  <a:pt x="2633959" y="4448409"/>
                  <a:pt x="2638285" y="4445485"/>
                </a:cubicBezTo>
                <a:cubicBezTo>
                  <a:pt x="2648862" y="4437200"/>
                  <a:pt x="2658957" y="4428917"/>
                  <a:pt x="2669052" y="4420145"/>
                </a:cubicBezTo>
                <a:cubicBezTo>
                  <a:pt x="2678666" y="4411862"/>
                  <a:pt x="2678666" y="4409425"/>
                  <a:pt x="2670495" y="4390420"/>
                </a:cubicBezTo>
                <a:close/>
                <a:moveTo>
                  <a:pt x="2579037" y="4366179"/>
                </a:moveTo>
                <a:cubicBezTo>
                  <a:pt x="2574710" y="4364960"/>
                  <a:pt x="2569542" y="4365082"/>
                  <a:pt x="2564735" y="4367032"/>
                </a:cubicBezTo>
                <a:cubicBezTo>
                  <a:pt x="2561851" y="4368005"/>
                  <a:pt x="2558966" y="4370442"/>
                  <a:pt x="2556083" y="4371904"/>
                </a:cubicBezTo>
                <a:cubicBezTo>
                  <a:pt x="2545505" y="4377752"/>
                  <a:pt x="2534449" y="4383112"/>
                  <a:pt x="2524354" y="4389934"/>
                </a:cubicBezTo>
                <a:cubicBezTo>
                  <a:pt x="2509453" y="4400167"/>
                  <a:pt x="2494549" y="4408938"/>
                  <a:pt x="2475802" y="4404065"/>
                </a:cubicBezTo>
                <a:cubicBezTo>
                  <a:pt x="2467629" y="4412349"/>
                  <a:pt x="2459937" y="4420145"/>
                  <a:pt x="2452247" y="4427455"/>
                </a:cubicBezTo>
                <a:cubicBezTo>
                  <a:pt x="2468110" y="4450357"/>
                  <a:pt x="2467629" y="4449870"/>
                  <a:pt x="2488781" y="4443535"/>
                </a:cubicBezTo>
                <a:cubicBezTo>
                  <a:pt x="2503684" y="4439150"/>
                  <a:pt x="2517624" y="4432815"/>
                  <a:pt x="2530604" y="4424532"/>
                </a:cubicBezTo>
                <a:cubicBezTo>
                  <a:pt x="2546467" y="4414299"/>
                  <a:pt x="2562812" y="4405040"/>
                  <a:pt x="2578677" y="4395294"/>
                </a:cubicBezTo>
                <a:cubicBezTo>
                  <a:pt x="2587810" y="4389934"/>
                  <a:pt x="2591655" y="4381162"/>
                  <a:pt x="2588291" y="4373365"/>
                </a:cubicBezTo>
                <a:cubicBezTo>
                  <a:pt x="2586849" y="4369955"/>
                  <a:pt x="2583364" y="4367397"/>
                  <a:pt x="2579037" y="4366179"/>
                </a:cubicBezTo>
                <a:close/>
                <a:moveTo>
                  <a:pt x="974804" y="4241676"/>
                </a:moveTo>
                <a:cubicBezTo>
                  <a:pt x="969817" y="4240580"/>
                  <a:pt x="964409" y="4240580"/>
                  <a:pt x="958159" y="4243260"/>
                </a:cubicBezTo>
                <a:cubicBezTo>
                  <a:pt x="953833" y="4254955"/>
                  <a:pt x="949026" y="4268112"/>
                  <a:pt x="944219" y="4281268"/>
                </a:cubicBezTo>
                <a:cubicBezTo>
                  <a:pt x="953833" y="4290040"/>
                  <a:pt x="963447" y="4298323"/>
                  <a:pt x="971620" y="4305632"/>
                </a:cubicBezTo>
                <a:cubicBezTo>
                  <a:pt x="990369" y="4300272"/>
                  <a:pt x="998059" y="4287603"/>
                  <a:pt x="1000463" y="4271035"/>
                </a:cubicBezTo>
                <a:cubicBezTo>
                  <a:pt x="1002387" y="4259340"/>
                  <a:pt x="999021" y="4250569"/>
                  <a:pt x="988926" y="4246670"/>
                </a:cubicBezTo>
                <a:cubicBezTo>
                  <a:pt x="984359" y="4244965"/>
                  <a:pt x="979792" y="4242772"/>
                  <a:pt x="974804" y="4241676"/>
                </a:cubicBezTo>
                <a:close/>
                <a:moveTo>
                  <a:pt x="1116318" y="3940652"/>
                </a:moveTo>
                <a:cubicBezTo>
                  <a:pt x="1096607" y="3948450"/>
                  <a:pt x="1083148" y="3951373"/>
                  <a:pt x="1073052" y="3963068"/>
                </a:cubicBezTo>
                <a:cubicBezTo>
                  <a:pt x="1064881" y="3971840"/>
                  <a:pt x="1055265" y="3980610"/>
                  <a:pt x="1042287" y="3981097"/>
                </a:cubicBezTo>
                <a:cubicBezTo>
                  <a:pt x="1018250" y="3981585"/>
                  <a:pt x="1001425" y="3996203"/>
                  <a:pt x="985081" y="4011310"/>
                </a:cubicBezTo>
                <a:cubicBezTo>
                  <a:pt x="983157" y="4013258"/>
                  <a:pt x="983638" y="4016670"/>
                  <a:pt x="982677" y="4020568"/>
                </a:cubicBezTo>
                <a:cubicBezTo>
                  <a:pt x="987003" y="4021055"/>
                  <a:pt x="990849" y="4022517"/>
                  <a:pt x="993252" y="4021542"/>
                </a:cubicBezTo>
                <a:cubicBezTo>
                  <a:pt x="1010077" y="4013258"/>
                  <a:pt x="1026903" y="4004975"/>
                  <a:pt x="1043247" y="3996203"/>
                </a:cubicBezTo>
                <a:cubicBezTo>
                  <a:pt x="1052862" y="3990843"/>
                  <a:pt x="1061515" y="3983047"/>
                  <a:pt x="1071611" y="3980123"/>
                </a:cubicBezTo>
                <a:cubicBezTo>
                  <a:pt x="1086513" y="3975737"/>
                  <a:pt x="1097088" y="3965505"/>
                  <a:pt x="1109107" y="3957220"/>
                </a:cubicBezTo>
                <a:cubicBezTo>
                  <a:pt x="1111511" y="3955270"/>
                  <a:pt x="1111990" y="3951373"/>
                  <a:pt x="1116318" y="3940652"/>
                </a:cubicBezTo>
                <a:close/>
                <a:moveTo>
                  <a:pt x="1070168" y="3939678"/>
                </a:moveTo>
                <a:lnTo>
                  <a:pt x="1068726" y="3940165"/>
                </a:lnTo>
                <a:cubicBezTo>
                  <a:pt x="1068245" y="3940652"/>
                  <a:pt x="1068245" y="3941140"/>
                  <a:pt x="1067764" y="3942115"/>
                </a:cubicBezTo>
                <a:cubicBezTo>
                  <a:pt x="1068245" y="3941627"/>
                  <a:pt x="1069207" y="3941627"/>
                  <a:pt x="1069687" y="3941140"/>
                </a:cubicBezTo>
                <a:close/>
                <a:moveTo>
                  <a:pt x="1024019" y="3880229"/>
                </a:moveTo>
                <a:cubicBezTo>
                  <a:pt x="1016808" y="3880229"/>
                  <a:pt x="1012001" y="3878767"/>
                  <a:pt x="1009116" y="3880715"/>
                </a:cubicBezTo>
                <a:cubicBezTo>
                  <a:pt x="1003828" y="3884127"/>
                  <a:pt x="998059" y="3889000"/>
                  <a:pt x="995656" y="3894847"/>
                </a:cubicBezTo>
                <a:cubicBezTo>
                  <a:pt x="991810" y="3904105"/>
                  <a:pt x="986041" y="3909465"/>
                  <a:pt x="977869" y="3913852"/>
                </a:cubicBezTo>
                <a:cubicBezTo>
                  <a:pt x="970177" y="3918237"/>
                  <a:pt x="962487" y="3922623"/>
                  <a:pt x="955276" y="3927983"/>
                </a:cubicBezTo>
                <a:cubicBezTo>
                  <a:pt x="940853" y="3938215"/>
                  <a:pt x="926913" y="3949424"/>
                  <a:pt x="912972" y="3960145"/>
                </a:cubicBezTo>
                <a:cubicBezTo>
                  <a:pt x="909607" y="3979635"/>
                  <a:pt x="892301" y="3984022"/>
                  <a:pt x="878840" y="3992305"/>
                </a:cubicBezTo>
                <a:cubicBezTo>
                  <a:pt x="874995" y="3994742"/>
                  <a:pt x="871629" y="3997178"/>
                  <a:pt x="868265" y="4000102"/>
                </a:cubicBezTo>
                <a:cubicBezTo>
                  <a:pt x="833172" y="4032750"/>
                  <a:pt x="801443" y="4068322"/>
                  <a:pt x="769716" y="4104870"/>
                </a:cubicBezTo>
                <a:cubicBezTo>
                  <a:pt x="763948" y="4111692"/>
                  <a:pt x="758660" y="4119000"/>
                  <a:pt x="755295" y="4127285"/>
                </a:cubicBezTo>
                <a:cubicBezTo>
                  <a:pt x="753372" y="4131670"/>
                  <a:pt x="755775" y="4137518"/>
                  <a:pt x="755775" y="4142878"/>
                </a:cubicBezTo>
                <a:cubicBezTo>
                  <a:pt x="754815" y="4142878"/>
                  <a:pt x="753853" y="4143365"/>
                  <a:pt x="753372" y="4143365"/>
                </a:cubicBezTo>
                <a:cubicBezTo>
                  <a:pt x="752891" y="4143852"/>
                  <a:pt x="752891" y="4144340"/>
                  <a:pt x="752891" y="4144827"/>
                </a:cubicBezTo>
                <a:cubicBezTo>
                  <a:pt x="754334" y="4144827"/>
                  <a:pt x="755295" y="4143852"/>
                  <a:pt x="755775" y="4142878"/>
                </a:cubicBezTo>
                <a:cubicBezTo>
                  <a:pt x="760102" y="4139955"/>
                  <a:pt x="765390" y="4138005"/>
                  <a:pt x="769235" y="4134107"/>
                </a:cubicBezTo>
                <a:cubicBezTo>
                  <a:pt x="786541" y="4116565"/>
                  <a:pt x="802886" y="4098535"/>
                  <a:pt x="820192" y="4081480"/>
                </a:cubicBezTo>
                <a:cubicBezTo>
                  <a:pt x="844709" y="4057602"/>
                  <a:pt x="865380" y="4029340"/>
                  <a:pt x="897108" y="4013258"/>
                </a:cubicBezTo>
                <a:cubicBezTo>
                  <a:pt x="908645" y="4007410"/>
                  <a:pt x="916817" y="3995715"/>
                  <a:pt x="923547" y="3983535"/>
                </a:cubicBezTo>
                <a:cubicBezTo>
                  <a:pt x="926913" y="3977200"/>
                  <a:pt x="932682" y="3971352"/>
                  <a:pt x="937970" y="3965992"/>
                </a:cubicBezTo>
                <a:cubicBezTo>
                  <a:pt x="962966" y="3943576"/>
                  <a:pt x="987964" y="3922135"/>
                  <a:pt x="1012962" y="3899720"/>
                </a:cubicBezTo>
                <a:cubicBezTo>
                  <a:pt x="1017289" y="3895822"/>
                  <a:pt x="1019212" y="3889000"/>
                  <a:pt x="1024019" y="3880229"/>
                </a:cubicBezTo>
                <a:close/>
                <a:moveTo>
                  <a:pt x="1017512" y="3406924"/>
                </a:moveTo>
                <a:lnTo>
                  <a:pt x="1016808" y="3407558"/>
                </a:lnTo>
                <a:lnTo>
                  <a:pt x="1016327" y="3407070"/>
                </a:lnTo>
                <a:close/>
                <a:moveTo>
                  <a:pt x="645473" y="3243006"/>
                </a:moveTo>
                <a:lnTo>
                  <a:pt x="644729" y="3244315"/>
                </a:lnTo>
                <a:lnTo>
                  <a:pt x="644248" y="3243828"/>
                </a:lnTo>
                <a:close/>
                <a:moveTo>
                  <a:pt x="1021134" y="3193638"/>
                </a:moveTo>
                <a:cubicBezTo>
                  <a:pt x="1020653" y="3193638"/>
                  <a:pt x="1019693" y="3195098"/>
                  <a:pt x="1018731" y="3195586"/>
                </a:cubicBezTo>
                <a:cubicBezTo>
                  <a:pt x="1020172" y="3196561"/>
                  <a:pt x="1021615" y="3198510"/>
                  <a:pt x="1023057" y="3198510"/>
                </a:cubicBezTo>
                <a:cubicBezTo>
                  <a:pt x="1024019" y="3198998"/>
                  <a:pt x="1025461" y="3197048"/>
                  <a:pt x="1026903" y="3195586"/>
                </a:cubicBezTo>
                <a:cubicBezTo>
                  <a:pt x="1024981" y="3195098"/>
                  <a:pt x="1023057" y="3194125"/>
                  <a:pt x="1021134" y="3193638"/>
                </a:cubicBezTo>
                <a:close/>
                <a:moveTo>
                  <a:pt x="483687" y="3006518"/>
                </a:moveTo>
                <a:lnTo>
                  <a:pt x="483964" y="3006566"/>
                </a:lnTo>
                <a:lnTo>
                  <a:pt x="483687" y="3007493"/>
                </a:lnTo>
                <a:close/>
                <a:moveTo>
                  <a:pt x="5519739" y="2081642"/>
                </a:moveTo>
                <a:cubicBezTo>
                  <a:pt x="5515411" y="2082616"/>
                  <a:pt x="5511085" y="2085539"/>
                  <a:pt x="5504355" y="2089439"/>
                </a:cubicBezTo>
                <a:cubicBezTo>
                  <a:pt x="5510123" y="2094799"/>
                  <a:pt x="5513007" y="2099184"/>
                  <a:pt x="5517335" y="2100646"/>
                </a:cubicBezTo>
                <a:cubicBezTo>
                  <a:pt x="5520219" y="2101621"/>
                  <a:pt x="5525987" y="2099184"/>
                  <a:pt x="5527911" y="2096749"/>
                </a:cubicBezTo>
                <a:cubicBezTo>
                  <a:pt x="5529833" y="2093824"/>
                  <a:pt x="5528871" y="2088464"/>
                  <a:pt x="5527429" y="2085053"/>
                </a:cubicBezTo>
                <a:cubicBezTo>
                  <a:pt x="5526469" y="2083104"/>
                  <a:pt x="5522141" y="2081154"/>
                  <a:pt x="5519739" y="2081642"/>
                </a:cubicBezTo>
                <a:close/>
                <a:moveTo>
                  <a:pt x="5563965" y="2048019"/>
                </a:moveTo>
                <a:lnTo>
                  <a:pt x="5564445" y="2048506"/>
                </a:lnTo>
                <a:lnTo>
                  <a:pt x="5563819" y="2048578"/>
                </a:lnTo>
                <a:close/>
                <a:moveTo>
                  <a:pt x="5147179" y="1933994"/>
                </a:moveTo>
                <a:lnTo>
                  <a:pt x="5144929" y="1938173"/>
                </a:lnTo>
                <a:lnTo>
                  <a:pt x="5143813" y="1938379"/>
                </a:lnTo>
                <a:cubicBezTo>
                  <a:pt x="5143331" y="1940327"/>
                  <a:pt x="5143331" y="1942277"/>
                  <a:pt x="5142851" y="1944226"/>
                </a:cubicBezTo>
                <a:cubicBezTo>
                  <a:pt x="5143331" y="1942764"/>
                  <a:pt x="5143813" y="1940815"/>
                  <a:pt x="5144293" y="1939354"/>
                </a:cubicBezTo>
                <a:lnTo>
                  <a:pt x="5144929" y="1938173"/>
                </a:lnTo>
                <a:lnTo>
                  <a:pt x="5149101" y="1937404"/>
                </a:lnTo>
                <a:cubicBezTo>
                  <a:pt x="5148619" y="1936429"/>
                  <a:pt x="5147659" y="1934967"/>
                  <a:pt x="5147179" y="1933994"/>
                </a:cubicBezTo>
                <a:close/>
                <a:moveTo>
                  <a:pt x="531223" y="1892206"/>
                </a:moveTo>
                <a:lnTo>
                  <a:pt x="531277" y="1893547"/>
                </a:lnTo>
                <a:lnTo>
                  <a:pt x="530317" y="1892574"/>
                </a:lnTo>
                <a:close/>
                <a:moveTo>
                  <a:pt x="5178425" y="1799014"/>
                </a:moveTo>
                <a:lnTo>
                  <a:pt x="5178905" y="1799989"/>
                </a:lnTo>
                <a:lnTo>
                  <a:pt x="5178083" y="1799793"/>
                </a:lnTo>
                <a:close/>
                <a:moveTo>
                  <a:pt x="1146123" y="1692297"/>
                </a:moveTo>
                <a:cubicBezTo>
                  <a:pt x="1126893" y="1699607"/>
                  <a:pt x="1107183" y="1705454"/>
                  <a:pt x="1088917" y="1714712"/>
                </a:cubicBezTo>
                <a:cubicBezTo>
                  <a:pt x="1068726" y="1724946"/>
                  <a:pt x="1049977" y="1738102"/>
                  <a:pt x="1027864" y="1752234"/>
                </a:cubicBezTo>
                <a:cubicBezTo>
                  <a:pt x="1043247" y="1765877"/>
                  <a:pt x="1043728" y="1765391"/>
                  <a:pt x="1050458" y="1765877"/>
                </a:cubicBezTo>
                <a:cubicBezTo>
                  <a:pt x="1086032" y="1767340"/>
                  <a:pt x="1115837" y="1750284"/>
                  <a:pt x="1145642" y="1733717"/>
                </a:cubicBezTo>
                <a:cubicBezTo>
                  <a:pt x="1151891" y="1730306"/>
                  <a:pt x="1156218" y="1722509"/>
                  <a:pt x="1160544" y="1716174"/>
                </a:cubicBezTo>
                <a:cubicBezTo>
                  <a:pt x="1163429" y="1711302"/>
                  <a:pt x="1163429" y="1705454"/>
                  <a:pt x="1158141" y="1701069"/>
                </a:cubicBezTo>
                <a:cubicBezTo>
                  <a:pt x="1154775" y="1698144"/>
                  <a:pt x="1151411" y="1695709"/>
                  <a:pt x="1146123" y="1692297"/>
                </a:cubicBezTo>
                <a:close/>
                <a:moveTo>
                  <a:pt x="4364563" y="1594839"/>
                </a:moveTo>
                <a:cubicBezTo>
                  <a:pt x="4354467" y="1598737"/>
                  <a:pt x="4348217" y="1600199"/>
                  <a:pt x="4343409" y="1603610"/>
                </a:cubicBezTo>
                <a:cubicBezTo>
                  <a:pt x="4341005" y="1605072"/>
                  <a:pt x="4341005" y="1611407"/>
                  <a:pt x="4341967" y="1614817"/>
                </a:cubicBezTo>
                <a:cubicBezTo>
                  <a:pt x="4342447" y="1616767"/>
                  <a:pt x="4347255" y="1618229"/>
                  <a:pt x="4350139" y="1618229"/>
                </a:cubicBezTo>
                <a:cubicBezTo>
                  <a:pt x="4361195" y="1618229"/>
                  <a:pt x="4361195" y="1607997"/>
                  <a:pt x="4364563" y="1594839"/>
                </a:cubicBezTo>
                <a:close/>
                <a:moveTo>
                  <a:pt x="1014403" y="1551957"/>
                </a:moveTo>
                <a:cubicBezTo>
                  <a:pt x="985560" y="1566089"/>
                  <a:pt x="957679" y="1580707"/>
                  <a:pt x="928835" y="1595327"/>
                </a:cubicBezTo>
                <a:cubicBezTo>
                  <a:pt x="924028" y="1597762"/>
                  <a:pt x="919221" y="1600199"/>
                  <a:pt x="913933" y="1602149"/>
                </a:cubicBezTo>
                <a:cubicBezTo>
                  <a:pt x="887013" y="1611407"/>
                  <a:pt x="863458" y="1627975"/>
                  <a:pt x="840864" y="1646979"/>
                </a:cubicBezTo>
                <a:cubicBezTo>
                  <a:pt x="844228" y="1659649"/>
                  <a:pt x="851920" y="1663060"/>
                  <a:pt x="859611" y="1662085"/>
                </a:cubicBezTo>
                <a:cubicBezTo>
                  <a:pt x="886051" y="1657699"/>
                  <a:pt x="912010" y="1650390"/>
                  <a:pt x="930278" y="1629437"/>
                </a:cubicBezTo>
                <a:cubicBezTo>
                  <a:pt x="942296" y="1615792"/>
                  <a:pt x="956237" y="1607509"/>
                  <a:pt x="972101" y="1605559"/>
                </a:cubicBezTo>
                <a:cubicBezTo>
                  <a:pt x="994214" y="1603124"/>
                  <a:pt x="1007194" y="1588992"/>
                  <a:pt x="1021134" y="1575835"/>
                </a:cubicBezTo>
                <a:cubicBezTo>
                  <a:pt x="1024019" y="1572912"/>
                  <a:pt x="1025941" y="1568039"/>
                  <a:pt x="1026903" y="1564140"/>
                </a:cubicBezTo>
                <a:cubicBezTo>
                  <a:pt x="1027864" y="1561217"/>
                  <a:pt x="1027383" y="1556344"/>
                  <a:pt x="1025941" y="1554882"/>
                </a:cubicBezTo>
                <a:cubicBezTo>
                  <a:pt x="1023057" y="1552932"/>
                  <a:pt x="1017289" y="1550496"/>
                  <a:pt x="1014403" y="1551957"/>
                </a:cubicBezTo>
                <a:close/>
                <a:moveTo>
                  <a:pt x="1073052" y="1485687"/>
                </a:moveTo>
                <a:cubicBezTo>
                  <a:pt x="1062476" y="1486174"/>
                  <a:pt x="1051420" y="1486662"/>
                  <a:pt x="1045651" y="1499330"/>
                </a:cubicBezTo>
                <a:cubicBezTo>
                  <a:pt x="1062957" y="1496894"/>
                  <a:pt x="1062957" y="1496894"/>
                  <a:pt x="1073052" y="1485687"/>
                </a:cubicBezTo>
                <a:close/>
                <a:moveTo>
                  <a:pt x="1193713" y="1468144"/>
                </a:moveTo>
                <a:cubicBezTo>
                  <a:pt x="1186984" y="1468144"/>
                  <a:pt x="1181214" y="1466682"/>
                  <a:pt x="1176888" y="1468632"/>
                </a:cubicBezTo>
                <a:cubicBezTo>
                  <a:pt x="1158621" y="1476427"/>
                  <a:pt x="1140834" y="1484712"/>
                  <a:pt x="1123048" y="1492995"/>
                </a:cubicBezTo>
                <a:cubicBezTo>
                  <a:pt x="1111030" y="1498356"/>
                  <a:pt x="1099012" y="1503717"/>
                  <a:pt x="1087474" y="1510051"/>
                </a:cubicBezTo>
                <a:cubicBezTo>
                  <a:pt x="1082187" y="1513462"/>
                  <a:pt x="1078340" y="1518822"/>
                  <a:pt x="1072090" y="1524669"/>
                </a:cubicBezTo>
                <a:cubicBezTo>
                  <a:pt x="1077379" y="1528080"/>
                  <a:pt x="1080744" y="1531492"/>
                  <a:pt x="1084109" y="1532467"/>
                </a:cubicBezTo>
                <a:cubicBezTo>
                  <a:pt x="1102376" y="1536852"/>
                  <a:pt x="1118721" y="1530030"/>
                  <a:pt x="1134105" y="1521259"/>
                </a:cubicBezTo>
                <a:cubicBezTo>
                  <a:pt x="1140834" y="1517360"/>
                  <a:pt x="1147083" y="1510051"/>
                  <a:pt x="1153813" y="1509564"/>
                </a:cubicBezTo>
                <a:cubicBezTo>
                  <a:pt x="1168236" y="1508589"/>
                  <a:pt x="1177850" y="1499330"/>
                  <a:pt x="1189868" y="1493970"/>
                </a:cubicBezTo>
                <a:cubicBezTo>
                  <a:pt x="1191791" y="1492995"/>
                  <a:pt x="1192752" y="1490559"/>
                  <a:pt x="1193713" y="1489585"/>
                </a:cubicBezTo>
                <a:cubicBezTo>
                  <a:pt x="1193713" y="1482762"/>
                  <a:pt x="1193713" y="1476427"/>
                  <a:pt x="1193713" y="1468144"/>
                </a:cubicBezTo>
                <a:close/>
                <a:moveTo>
                  <a:pt x="1103819" y="1466682"/>
                </a:moveTo>
                <a:lnTo>
                  <a:pt x="1104780" y="1469119"/>
                </a:lnTo>
                <a:lnTo>
                  <a:pt x="1105742" y="1466682"/>
                </a:lnTo>
                <a:close/>
                <a:moveTo>
                  <a:pt x="1234275" y="1445302"/>
                </a:moveTo>
                <a:cubicBezTo>
                  <a:pt x="1230610" y="1445851"/>
                  <a:pt x="1227846" y="1448409"/>
                  <a:pt x="1225442" y="1452064"/>
                </a:cubicBezTo>
                <a:cubicBezTo>
                  <a:pt x="1223999" y="1454012"/>
                  <a:pt x="1223518" y="1458885"/>
                  <a:pt x="1224961" y="1460347"/>
                </a:cubicBezTo>
                <a:cubicBezTo>
                  <a:pt x="1226403" y="1462297"/>
                  <a:pt x="1231210" y="1464732"/>
                  <a:pt x="1233132" y="1463759"/>
                </a:cubicBezTo>
                <a:cubicBezTo>
                  <a:pt x="1238422" y="1460347"/>
                  <a:pt x="1242748" y="1455962"/>
                  <a:pt x="1248517" y="1450602"/>
                </a:cubicBezTo>
                <a:cubicBezTo>
                  <a:pt x="1242508" y="1446216"/>
                  <a:pt x="1237941" y="1444754"/>
                  <a:pt x="1234275" y="1445302"/>
                </a:cubicBezTo>
                <a:close/>
                <a:moveTo>
                  <a:pt x="1311491" y="1395537"/>
                </a:moveTo>
                <a:cubicBezTo>
                  <a:pt x="1297069" y="1392127"/>
                  <a:pt x="1286974" y="1402847"/>
                  <a:pt x="1274956" y="1405770"/>
                </a:cubicBezTo>
                <a:cubicBezTo>
                  <a:pt x="1268706" y="1407232"/>
                  <a:pt x="1260054" y="1410157"/>
                  <a:pt x="1262457" y="1417466"/>
                </a:cubicBezTo>
                <a:cubicBezTo>
                  <a:pt x="1265823" y="1427212"/>
                  <a:pt x="1272553" y="1417466"/>
                  <a:pt x="1277841" y="1417466"/>
                </a:cubicBezTo>
                <a:cubicBezTo>
                  <a:pt x="1293223" y="1417466"/>
                  <a:pt x="1303318" y="1409182"/>
                  <a:pt x="1311491" y="1395537"/>
                </a:cubicBezTo>
                <a:close/>
                <a:moveTo>
                  <a:pt x="1652324" y="1137274"/>
                </a:moveTo>
                <a:lnTo>
                  <a:pt x="1653285" y="1138249"/>
                </a:lnTo>
                <a:lnTo>
                  <a:pt x="1651643" y="1138760"/>
                </a:lnTo>
                <a:close/>
                <a:moveTo>
                  <a:pt x="4688567" y="1129477"/>
                </a:moveTo>
                <a:lnTo>
                  <a:pt x="4689531" y="1131427"/>
                </a:lnTo>
                <a:lnTo>
                  <a:pt x="4690491" y="1129477"/>
                </a:lnTo>
                <a:close/>
                <a:moveTo>
                  <a:pt x="1727317" y="1103652"/>
                </a:moveTo>
                <a:lnTo>
                  <a:pt x="1726995" y="1104630"/>
                </a:lnTo>
                <a:lnTo>
                  <a:pt x="1726836" y="1104625"/>
                </a:lnTo>
                <a:close/>
                <a:moveTo>
                  <a:pt x="4718373" y="1102677"/>
                </a:moveTo>
                <a:lnTo>
                  <a:pt x="4719335" y="1103164"/>
                </a:lnTo>
                <a:lnTo>
                  <a:pt x="4717801" y="1104374"/>
                </a:lnTo>
                <a:close/>
                <a:moveTo>
                  <a:pt x="1781637" y="1070028"/>
                </a:moveTo>
                <a:cubicBezTo>
                  <a:pt x="1779714" y="1069540"/>
                  <a:pt x="1777311" y="1070515"/>
                  <a:pt x="1776350" y="1071977"/>
                </a:cubicBezTo>
                <a:cubicBezTo>
                  <a:pt x="1775388" y="1072952"/>
                  <a:pt x="1776350" y="1075388"/>
                  <a:pt x="1776831" y="1076850"/>
                </a:cubicBezTo>
                <a:cubicBezTo>
                  <a:pt x="1779235" y="1076363"/>
                  <a:pt x="1782118" y="1075875"/>
                  <a:pt x="1784523" y="1075388"/>
                </a:cubicBezTo>
                <a:cubicBezTo>
                  <a:pt x="1783080" y="1072952"/>
                  <a:pt x="1782599" y="1070028"/>
                  <a:pt x="1781637" y="1070028"/>
                </a:cubicBezTo>
                <a:close/>
                <a:moveTo>
                  <a:pt x="4732795" y="954053"/>
                </a:moveTo>
                <a:lnTo>
                  <a:pt x="4732313" y="954540"/>
                </a:lnTo>
                <a:lnTo>
                  <a:pt x="4732783" y="954064"/>
                </a:lnTo>
                <a:close/>
                <a:moveTo>
                  <a:pt x="4605303" y="942419"/>
                </a:moveTo>
                <a:lnTo>
                  <a:pt x="4604923" y="943333"/>
                </a:lnTo>
                <a:lnTo>
                  <a:pt x="4605047" y="942576"/>
                </a:lnTo>
                <a:close/>
                <a:moveTo>
                  <a:pt x="4605403" y="942177"/>
                </a:moveTo>
                <a:lnTo>
                  <a:pt x="4605403" y="942358"/>
                </a:lnTo>
                <a:lnTo>
                  <a:pt x="4605303" y="942419"/>
                </a:lnTo>
                <a:close/>
                <a:moveTo>
                  <a:pt x="2286877" y="740133"/>
                </a:moveTo>
                <a:lnTo>
                  <a:pt x="2287358" y="741107"/>
                </a:lnTo>
                <a:lnTo>
                  <a:pt x="2285420" y="741730"/>
                </a:lnTo>
                <a:close/>
                <a:moveTo>
                  <a:pt x="2434459" y="666552"/>
                </a:moveTo>
                <a:lnTo>
                  <a:pt x="2435640" y="666891"/>
                </a:lnTo>
                <a:lnTo>
                  <a:pt x="2435421" y="667040"/>
                </a:lnTo>
                <a:close/>
                <a:moveTo>
                  <a:pt x="2489743" y="658086"/>
                </a:moveTo>
                <a:cubicBezTo>
                  <a:pt x="2482172" y="658999"/>
                  <a:pt x="2475802" y="661435"/>
                  <a:pt x="2470033" y="666065"/>
                </a:cubicBezTo>
                <a:cubicBezTo>
                  <a:pt x="2460899" y="673862"/>
                  <a:pt x="2453687" y="683607"/>
                  <a:pt x="2458015" y="699688"/>
                </a:cubicBezTo>
                <a:cubicBezTo>
                  <a:pt x="2464265" y="699200"/>
                  <a:pt x="2471955" y="700175"/>
                  <a:pt x="2475802" y="697251"/>
                </a:cubicBezTo>
                <a:cubicBezTo>
                  <a:pt x="2488300" y="687018"/>
                  <a:pt x="2499837" y="675323"/>
                  <a:pt x="2516662" y="659243"/>
                </a:cubicBezTo>
                <a:cubicBezTo>
                  <a:pt x="2506087" y="657781"/>
                  <a:pt x="2497314" y="657172"/>
                  <a:pt x="2489743" y="658086"/>
                </a:cubicBezTo>
                <a:close/>
                <a:moveTo>
                  <a:pt x="2617134" y="617823"/>
                </a:moveTo>
                <a:cubicBezTo>
                  <a:pt x="2600309" y="623183"/>
                  <a:pt x="2584926" y="630005"/>
                  <a:pt x="2571465" y="642675"/>
                </a:cubicBezTo>
                <a:cubicBezTo>
                  <a:pt x="2559447" y="653883"/>
                  <a:pt x="2545987" y="664115"/>
                  <a:pt x="2532527" y="673375"/>
                </a:cubicBezTo>
                <a:cubicBezTo>
                  <a:pt x="2519067" y="682145"/>
                  <a:pt x="2510895" y="698225"/>
                  <a:pt x="2493589" y="703098"/>
                </a:cubicBezTo>
                <a:cubicBezTo>
                  <a:pt x="2486859" y="705048"/>
                  <a:pt x="2480128" y="711870"/>
                  <a:pt x="2476283" y="718205"/>
                </a:cubicBezTo>
                <a:cubicBezTo>
                  <a:pt x="2468110" y="731850"/>
                  <a:pt x="2455611" y="737697"/>
                  <a:pt x="2442150" y="743057"/>
                </a:cubicBezTo>
                <a:cubicBezTo>
                  <a:pt x="2433979" y="746468"/>
                  <a:pt x="2425325" y="749878"/>
                  <a:pt x="2419075" y="755726"/>
                </a:cubicBezTo>
                <a:cubicBezTo>
                  <a:pt x="2402250" y="769858"/>
                  <a:pt x="2386387" y="785938"/>
                  <a:pt x="2370043" y="800557"/>
                </a:cubicBezTo>
                <a:cubicBezTo>
                  <a:pt x="2365235" y="804942"/>
                  <a:pt x="2359948" y="809328"/>
                  <a:pt x="2354179" y="812252"/>
                </a:cubicBezTo>
                <a:cubicBezTo>
                  <a:pt x="2327739" y="827845"/>
                  <a:pt x="2300819" y="842950"/>
                  <a:pt x="2273898" y="858545"/>
                </a:cubicBezTo>
                <a:cubicBezTo>
                  <a:pt x="2254669" y="869752"/>
                  <a:pt x="2235439" y="880960"/>
                  <a:pt x="2217173" y="893142"/>
                </a:cubicBezTo>
                <a:cubicBezTo>
                  <a:pt x="2202270" y="902888"/>
                  <a:pt x="2185926" y="911659"/>
                  <a:pt x="2175350" y="925303"/>
                </a:cubicBezTo>
                <a:cubicBezTo>
                  <a:pt x="2162851" y="940897"/>
                  <a:pt x="2146507" y="949667"/>
                  <a:pt x="2132084" y="961362"/>
                </a:cubicBezTo>
                <a:cubicBezTo>
                  <a:pt x="2108048" y="980855"/>
                  <a:pt x="2082570" y="998884"/>
                  <a:pt x="2057572" y="1017400"/>
                </a:cubicBezTo>
                <a:cubicBezTo>
                  <a:pt x="2040747" y="1029583"/>
                  <a:pt x="2023441" y="1041765"/>
                  <a:pt x="2005654" y="1052485"/>
                </a:cubicBezTo>
                <a:cubicBezTo>
                  <a:pt x="1997002" y="1057845"/>
                  <a:pt x="1988829" y="1062232"/>
                  <a:pt x="1984984" y="1072952"/>
                </a:cubicBezTo>
                <a:cubicBezTo>
                  <a:pt x="1982579" y="1079774"/>
                  <a:pt x="1975368" y="1080748"/>
                  <a:pt x="1969601" y="1083672"/>
                </a:cubicBezTo>
                <a:cubicBezTo>
                  <a:pt x="1940758" y="1098778"/>
                  <a:pt x="1908067" y="1108037"/>
                  <a:pt x="1885955" y="1135325"/>
                </a:cubicBezTo>
                <a:cubicBezTo>
                  <a:pt x="1883071" y="1138735"/>
                  <a:pt x="1879224" y="1141172"/>
                  <a:pt x="1875860" y="1143609"/>
                </a:cubicBezTo>
                <a:cubicBezTo>
                  <a:pt x="1852304" y="1160177"/>
                  <a:pt x="1828749" y="1176257"/>
                  <a:pt x="1805193" y="1192825"/>
                </a:cubicBezTo>
                <a:cubicBezTo>
                  <a:pt x="1798943" y="1197210"/>
                  <a:pt x="1794137" y="1203058"/>
                  <a:pt x="1788849" y="1208418"/>
                </a:cubicBezTo>
                <a:cubicBezTo>
                  <a:pt x="1792213" y="1215240"/>
                  <a:pt x="1796541" y="1217677"/>
                  <a:pt x="1802789" y="1216215"/>
                </a:cubicBezTo>
                <a:cubicBezTo>
                  <a:pt x="1825384" y="1210367"/>
                  <a:pt x="1845574" y="1200135"/>
                  <a:pt x="1865284" y="1186977"/>
                </a:cubicBezTo>
                <a:cubicBezTo>
                  <a:pt x="1897973" y="1164562"/>
                  <a:pt x="1929220" y="1141172"/>
                  <a:pt x="1965754" y="1124117"/>
                </a:cubicBezTo>
                <a:cubicBezTo>
                  <a:pt x="1992195" y="1111447"/>
                  <a:pt x="2017191" y="1093418"/>
                  <a:pt x="2036421" y="1069540"/>
                </a:cubicBezTo>
                <a:cubicBezTo>
                  <a:pt x="2052285" y="1050050"/>
                  <a:pt x="2071995" y="1040790"/>
                  <a:pt x="2095069" y="1035430"/>
                </a:cubicBezTo>
                <a:cubicBezTo>
                  <a:pt x="2104203" y="1033482"/>
                  <a:pt x="2115259" y="1030070"/>
                  <a:pt x="2121509" y="1023248"/>
                </a:cubicBezTo>
                <a:cubicBezTo>
                  <a:pt x="2128720" y="1015452"/>
                  <a:pt x="2136891" y="1011553"/>
                  <a:pt x="2145545" y="1007168"/>
                </a:cubicBezTo>
                <a:cubicBezTo>
                  <a:pt x="2164293" y="997422"/>
                  <a:pt x="2184483" y="989625"/>
                  <a:pt x="2200347" y="975980"/>
                </a:cubicBezTo>
                <a:cubicBezTo>
                  <a:pt x="2216693" y="961850"/>
                  <a:pt x="2231594" y="946257"/>
                  <a:pt x="2248419" y="932125"/>
                </a:cubicBezTo>
                <a:cubicBezTo>
                  <a:pt x="2269090" y="915070"/>
                  <a:pt x="2291205" y="900938"/>
                  <a:pt x="2311875" y="884370"/>
                </a:cubicBezTo>
                <a:cubicBezTo>
                  <a:pt x="2330143" y="867803"/>
                  <a:pt x="2351775" y="854158"/>
                  <a:pt x="2372447" y="839053"/>
                </a:cubicBezTo>
                <a:lnTo>
                  <a:pt x="2372567" y="839540"/>
                </a:lnTo>
                <a:lnTo>
                  <a:pt x="2371966" y="840027"/>
                </a:lnTo>
                <a:lnTo>
                  <a:pt x="2372926" y="841002"/>
                </a:lnTo>
                <a:lnTo>
                  <a:pt x="2372567" y="839540"/>
                </a:lnTo>
                <a:lnTo>
                  <a:pt x="2408019" y="810790"/>
                </a:lnTo>
                <a:cubicBezTo>
                  <a:pt x="2412347" y="807380"/>
                  <a:pt x="2415711" y="802018"/>
                  <a:pt x="2420518" y="800070"/>
                </a:cubicBezTo>
                <a:cubicBezTo>
                  <a:pt x="2447919" y="788862"/>
                  <a:pt x="2467148" y="766934"/>
                  <a:pt x="2488300" y="747442"/>
                </a:cubicBezTo>
                <a:cubicBezTo>
                  <a:pt x="2495511" y="740620"/>
                  <a:pt x="2502722" y="732823"/>
                  <a:pt x="2511855" y="729413"/>
                </a:cubicBezTo>
                <a:cubicBezTo>
                  <a:pt x="2541660" y="718205"/>
                  <a:pt x="2562332" y="693840"/>
                  <a:pt x="2587329" y="676298"/>
                </a:cubicBezTo>
                <a:cubicBezTo>
                  <a:pt x="2602713" y="665578"/>
                  <a:pt x="2615211" y="650958"/>
                  <a:pt x="2628191" y="637315"/>
                </a:cubicBezTo>
                <a:cubicBezTo>
                  <a:pt x="2630595" y="634878"/>
                  <a:pt x="2631075" y="628543"/>
                  <a:pt x="2630114" y="624645"/>
                </a:cubicBezTo>
                <a:cubicBezTo>
                  <a:pt x="2628671" y="617823"/>
                  <a:pt x="2621941" y="616361"/>
                  <a:pt x="2617134" y="617823"/>
                </a:cubicBezTo>
                <a:close/>
                <a:moveTo>
                  <a:pt x="2554640" y="600280"/>
                </a:moveTo>
                <a:lnTo>
                  <a:pt x="2555121" y="601255"/>
                </a:lnTo>
                <a:lnTo>
                  <a:pt x="2553603" y="601725"/>
                </a:lnTo>
                <a:close/>
                <a:moveTo>
                  <a:pt x="2946429" y="402928"/>
                </a:moveTo>
                <a:lnTo>
                  <a:pt x="2946910" y="403415"/>
                </a:lnTo>
                <a:lnTo>
                  <a:pt x="2946797" y="403549"/>
                </a:lnTo>
                <a:close/>
                <a:moveTo>
                  <a:pt x="3999211" y="381488"/>
                </a:moveTo>
                <a:cubicBezTo>
                  <a:pt x="3997769" y="382462"/>
                  <a:pt x="3996327" y="383437"/>
                  <a:pt x="3994887" y="384898"/>
                </a:cubicBezTo>
                <a:cubicBezTo>
                  <a:pt x="3994405" y="385386"/>
                  <a:pt x="3994887" y="387823"/>
                  <a:pt x="3995367" y="387823"/>
                </a:cubicBezTo>
                <a:cubicBezTo>
                  <a:pt x="3996807" y="387823"/>
                  <a:pt x="3998731" y="387823"/>
                  <a:pt x="4000173" y="387335"/>
                </a:cubicBezTo>
                <a:cubicBezTo>
                  <a:pt x="4000173" y="385873"/>
                  <a:pt x="3999693" y="383923"/>
                  <a:pt x="3999211" y="381488"/>
                </a:cubicBezTo>
                <a:close/>
                <a:moveTo>
                  <a:pt x="4023729" y="358098"/>
                </a:moveTo>
                <a:cubicBezTo>
                  <a:pt x="4018441" y="361508"/>
                  <a:pt x="4013633" y="366381"/>
                  <a:pt x="4009787" y="371255"/>
                </a:cubicBezTo>
                <a:cubicBezTo>
                  <a:pt x="4005461" y="376615"/>
                  <a:pt x="4009787" y="384411"/>
                  <a:pt x="4016519" y="386360"/>
                </a:cubicBezTo>
                <a:cubicBezTo>
                  <a:pt x="4028537" y="389285"/>
                  <a:pt x="4041035" y="378563"/>
                  <a:pt x="4039593" y="365895"/>
                </a:cubicBezTo>
                <a:cubicBezTo>
                  <a:pt x="4039111" y="360533"/>
                  <a:pt x="4028537" y="354686"/>
                  <a:pt x="4023729" y="358098"/>
                </a:cubicBezTo>
                <a:close/>
                <a:moveTo>
                  <a:pt x="3918751" y="341347"/>
                </a:moveTo>
                <a:cubicBezTo>
                  <a:pt x="3912681" y="343235"/>
                  <a:pt x="3907393" y="346890"/>
                  <a:pt x="3902587" y="351763"/>
                </a:cubicBezTo>
                <a:cubicBezTo>
                  <a:pt x="3900183" y="354200"/>
                  <a:pt x="3900663" y="360047"/>
                  <a:pt x="3900663" y="364433"/>
                </a:cubicBezTo>
                <a:cubicBezTo>
                  <a:pt x="3900663" y="369793"/>
                  <a:pt x="3904029" y="372716"/>
                  <a:pt x="3909317" y="371255"/>
                </a:cubicBezTo>
                <a:cubicBezTo>
                  <a:pt x="3923739" y="367356"/>
                  <a:pt x="3932871" y="357610"/>
                  <a:pt x="3939603" y="341530"/>
                </a:cubicBezTo>
                <a:cubicBezTo>
                  <a:pt x="3931671" y="339337"/>
                  <a:pt x="3924821" y="339459"/>
                  <a:pt x="3918751" y="341347"/>
                </a:cubicBezTo>
                <a:close/>
                <a:moveTo>
                  <a:pt x="3382445" y="315216"/>
                </a:moveTo>
                <a:lnTo>
                  <a:pt x="3382925" y="316190"/>
                </a:lnTo>
                <a:lnTo>
                  <a:pt x="3380955" y="316641"/>
                </a:lnTo>
                <a:close/>
                <a:moveTo>
                  <a:pt x="3260341" y="307907"/>
                </a:moveTo>
                <a:lnTo>
                  <a:pt x="3261302" y="308393"/>
                </a:lnTo>
                <a:lnTo>
                  <a:pt x="3260796" y="308831"/>
                </a:lnTo>
                <a:close/>
                <a:moveTo>
                  <a:pt x="4211691" y="256741"/>
                </a:moveTo>
                <a:cubicBezTo>
                  <a:pt x="4209767" y="257716"/>
                  <a:pt x="4207847" y="258690"/>
                  <a:pt x="4205923" y="260153"/>
                </a:cubicBezTo>
                <a:cubicBezTo>
                  <a:pt x="4198231" y="260153"/>
                  <a:pt x="4190539" y="259178"/>
                  <a:pt x="4183329" y="260153"/>
                </a:cubicBezTo>
                <a:cubicBezTo>
                  <a:pt x="4179963" y="260640"/>
                  <a:pt x="4176117" y="265025"/>
                  <a:pt x="4175155" y="268436"/>
                </a:cubicBezTo>
                <a:cubicBezTo>
                  <a:pt x="4173715" y="274283"/>
                  <a:pt x="4179483" y="275258"/>
                  <a:pt x="4183329" y="275258"/>
                </a:cubicBezTo>
                <a:cubicBezTo>
                  <a:pt x="4193423" y="275258"/>
                  <a:pt x="4202559" y="271848"/>
                  <a:pt x="4207847" y="262101"/>
                </a:cubicBezTo>
                <a:cubicBezTo>
                  <a:pt x="4209287" y="260153"/>
                  <a:pt x="4210249" y="258690"/>
                  <a:pt x="4211691" y="256741"/>
                </a:cubicBezTo>
                <a:close/>
                <a:moveTo>
                  <a:pt x="4345333" y="107631"/>
                </a:moveTo>
                <a:cubicBezTo>
                  <a:pt x="4342929" y="109093"/>
                  <a:pt x="4340525" y="110068"/>
                  <a:pt x="4340525" y="111041"/>
                </a:cubicBezTo>
                <a:cubicBezTo>
                  <a:pt x="4340525" y="112991"/>
                  <a:pt x="4341005" y="115428"/>
                  <a:pt x="4342447" y="116402"/>
                </a:cubicBezTo>
                <a:cubicBezTo>
                  <a:pt x="4343409" y="117376"/>
                  <a:pt x="4345813" y="115915"/>
                  <a:pt x="4347735" y="115428"/>
                </a:cubicBezTo>
                <a:cubicBezTo>
                  <a:pt x="4346775" y="112991"/>
                  <a:pt x="4345813" y="110555"/>
                  <a:pt x="4345333" y="107631"/>
                </a:cubicBezTo>
                <a:close/>
                <a:moveTo>
                  <a:pt x="4127085" y="426"/>
                </a:moveTo>
                <a:lnTo>
                  <a:pt x="4127169" y="1372"/>
                </a:lnTo>
                <a:lnTo>
                  <a:pt x="4126603" y="1401"/>
                </a:lnTo>
                <a:close/>
                <a:moveTo>
                  <a:pt x="4154305" y="0"/>
                </a:moveTo>
                <a:cubicBezTo>
                  <a:pt x="4163259" y="1158"/>
                  <a:pt x="4171791" y="4568"/>
                  <a:pt x="4179483" y="12121"/>
                </a:cubicBezTo>
                <a:cubicBezTo>
                  <a:pt x="4181887" y="14071"/>
                  <a:pt x="4186213" y="16020"/>
                  <a:pt x="4188617" y="15046"/>
                </a:cubicBezTo>
                <a:cubicBezTo>
                  <a:pt x="4203999" y="10660"/>
                  <a:pt x="4212653" y="18943"/>
                  <a:pt x="4222267" y="29664"/>
                </a:cubicBezTo>
                <a:cubicBezTo>
                  <a:pt x="4226593" y="34538"/>
                  <a:pt x="4235727" y="36973"/>
                  <a:pt x="4242937" y="37948"/>
                </a:cubicBezTo>
                <a:cubicBezTo>
                  <a:pt x="4256879" y="40385"/>
                  <a:pt x="4271301" y="40873"/>
                  <a:pt x="4285723" y="42333"/>
                </a:cubicBezTo>
                <a:cubicBezTo>
                  <a:pt x="4290049" y="42821"/>
                  <a:pt x="4294857" y="43308"/>
                  <a:pt x="4298703" y="41846"/>
                </a:cubicBezTo>
                <a:cubicBezTo>
                  <a:pt x="4312643" y="35999"/>
                  <a:pt x="4327065" y="40385"/>
                  <a:pt x="4341487" y="39410"/>
                </a:cubicBezTo>
                <a:cubicBezTo>
                  <a:pt x="4351583" y="38923"/>
                  <a:pt x="4357831" y="44770"/>
                  <a:pt x="4364563" y="51593"/>
                </a:cubicBezTo>
                <a:cubicBezTo>
                  <a:pt x="4363601" y="59876"/>
                  <a:pt x="4359753" y="69135"/>
                  <a:pt x="4362159" y="76443"/>
                </a:cubicBezTo>
                <a:cubicBezTo>
                  <a:pt x="4364081" y="82778"/>
                  <a:pt x="4372733" y="86678"/>
                  <a:pt x="4378021" y="92038"/>
                </a:cubicBezTo>
                <a:cubicBezTo>
                  <a:pt x="4379463" y="97885"/>
                  <a:pt x="4374175" y="99346"/>
                  <a:pt x="4370811" y="101783"/>
                </a:cubicBezTo>
                <a:cubicBezTo>
                  <a:pt x="4358791" y="112503"/>
                  <a:pt x="4356871" y="117376"/>
                  <a:pt x="4366003" y="129558"/>
                </a:cubicBezTo>
                <a:cubicBezTo>
                  <a:pt x="4372733" y="138818"/>
                  <a:pt x="4374657" y="147101"/>
                  <a:pt x="4373215" y="157821"/>
                </a:cubicBezTo>
                <a:cubicBezTo>
                  <a:pt x="4371291" y="175363"/>
                  <a:pt x="4369369" y="192906"/>
                  <a:pt x="4367445" y="211911"/>
                </a:cubicBezTo>
                <a:cubicBezTo>
                  <a:pt x="4373695" y="218733"/>
                  <a:pt x="4384751" y="223606"/>
                  <a:pt x="4387155" y="236275"/>
                </a:cubicBezTo>
                <a:cubicBezTo>
                  <a:pt x="4388115" y="240661"/>
                  <a:pt x="4393403" y="246996"/>
                  <a:pt x="4397731" y="247970"/>
                </a:cubicBezTo>
                <a:cubicBezTo>
                  <a:pt x="4412153" y="251381"/>
                  <a:pt x="4420807" y="260640"/>
                  <a:pt x="4427537" y="272822"/>
                </a:cubicBezTo>
                <a:cubicBezTo>
                  <a:pt x="4430901" y="278670"/>
                  <a:pt x="4435227" y="281106"/>
                  <a:pt x="4440995" y="279643"/>
                </a:cubicBezTo>
                <a:cubicBezTo>
                  <a:pt x="4448687" y="277695"/>
                  <a:pt x="4450611" y="270385"/>
                  <a:pt x="4450131" y="263563"/>
                </a:cubicBezTo>
                <a:cubicBezTo>
                  <a:pt x="4449649" y="256741"/>
                  <a:pt x="4447727" y="250406"/>
                  <a:pt x="4446765" y="243585"/>
                </a:cubicBezTo>
                <a:cubicBezTo>
                  <a:pt x="4445803" y="238225"/>
                  <a:pt x="4444843" y="232863"/>
                  <a:pt x="4443881" y="226530"/>
                </a:cubicBezTo>
                <a:cubicBezTo>
                  <a:pt x="4465995" y="217758"/>
                  <a:pt x="4483781" y="225068"/>
                  <a:pt x="4500125" y="237737"/>
                </a:cubicBezTo>
                <a:cubicBezTo>
                  <a:pt x="4508777" y="244072"/>
                  <a:pt x="4516469" y="252356"/>
                  <a:pt x="4525123" y="260640"/>
                </a:cubicBezTo>
                <a:cubicBezTo>
                  <a:pt x="4527045" y="277208"/>
                  <a:pt x="4527045" y="277208"/>
                  <a:pt x="4544351" y="292801"/>
                </a:cubicBezTo>
                <a:cubicBezTo>
                  <a:pt x="4572715" y="277695"/>
                  <a:pt x="4602039" y="262588"/>
                  <a:pt x="4632805" y="246508"/>
                </a:cubicBezTo>
                <a:cubicBezTo>
                  <a:pt x="4638093" y="247970"/>
                  <a:pt x="4645303" y="250406"/>
                  <a:pt x="4652995" y="251868"/>
                </a:cubicBezTo>
                <a:cubicBezTo>
                  <a:pt x="4670781" y="255767"/>
                  <a:pt x="4675109" y="253818"/>
                  <a:pt x="4684243" y="236275"/>
                </a:cubicBezTo>
                <a:cubicBezTo>
                  <a:pt x="4686163" y="232377"/>
                  <a:pt x="4688087" y="228478"/>
                  <a:pt x="4690491" y="223606"/>
                </a:cubicBezTo>
                <a:cubicBezTo>
                  <a:pt x="4706355" y="221656"/>
                  <a:pt x="4724623" y="224093"/>
                  <a:pt x="4731835" y="197293"/>
                </a:cubicBezTo>
                <a:cubicBezTo>
                  <a:pt x="4736159" y="208013"/>
                  <a:pt x="4738565" y="210936"/>
                  <a:pt x="4738083" y="213373"/>
                </a:cubicBezTo>
                <a:cubicBezTo>
                  <a:pt x="4733275" y="234813"/>
                  <a:pt x="4731835" y="257716"/>
                  <a:pt x="4720297" y="277208"/>
                </a:cubicBezTo>
                <a:cubicBezTo>
                  <a:pt x="4717411" y="282080"/>
                  <a:pt x="4715969" y="287440"/>
                  <a:pt x="4713567" y="292313"/>
                </a:cubicBezTo>
                <a:cubicBezTo>
                  <a:pt x="4701547" y="315216"/>
                  <a:pt x="4705875" y="338606"/>
                  <a:pt x="4712123" y="361021"/>
                </a:cubicBezTo>
                <a:cubicBezTo>
                  <a:pt x="4714527" y="370280"/>
                  <a:pt x="4722219" y="378076"/>
                  <a:pt x="4728467" y="387335"/>
                </a:cubicBezTo>
                <a:cubicBezTo>
                  <a:pt x="4723181" y="409263"/>
                  <a:pt x="4711643" y="430216"/>
                  <a:pt x="4700587" y="450195"/>
                </a:cubicBezTo>
                <a:cubicBezTo>
                  <a:pt x="4691453" y="466763"/>
                  <a:pt x="4682319" y="481870"/>
                  <a:pt x="4677031" y="500873"/>
                </a:cubicBezTo>
                <a:cubicBezTo>
                  <a:pt x="4672223" y="518415"/>
                  <a:pt x="4665493" y="536445"/>
                  <a:pt x="4652995" y="552038"/>
                </a:cubicBezTo>
                <a:cubicBezTo>
                  <a:pt x="4647707" y="558861"/>
                  <a:pt x="4642899" y="567633"/>
                  <a:pt x="4641939" y="575916"/>
                </a:cubicBezTo>
                <a:cubicBezTo>
                  <a:pt x="4639535" y="596383"/>
                  <a:pt x="4650591" y="614412"/>
                  <a:pt x="4652995" y="634391"/>
                </a:cubicBezTo>
                <a:cubicBezTo>
                  <a:pt x="4654437" y="646573"/>
                  <a:pt x="4664531" y="655832"/>
                  <a:pt x="4675589" y="662167"/>
                </a:cubicBezTo>
                <a:cubicBezTo>
                  <a:pt x="4677511" y="663141"/>
                  <a:pt x="4678473" y="665578"/>
                  <a:pt x="4679915" y="667040"/>
                </a:cubicBezTo>
                <a:cubicBezTo>
                  <a:pt x="4687125" y="690430"/>
                  <a:pt x="4677511" y="712845"/>
                  <a:pt x="4675589" y="735260"/>
                </a:cubicBezTo>
                <a:cubicBezTo>
                  <a:pt x="4674627" y="746468"/>
                  <a:pt x="4666935" y="755238"/>
                  <a:pt x="4655879" y="760112"/>
                </a:cubicBezTo>
                <a:cubicBezTo>
                  <a:pt x="4644823" y="764985"/>
                  <a:pt x="4634247" y="771320"/>
                  <a:pt x="4623671" y="777655"/>
                </a:cubicBezTo>
                <a:cubicBezTo>
                  <a:pt x="4600115" y="791298"/>
                  <a:pt x="4585213" y="810790"/>
                  <a:pt x="4584251" y="839540"/>
                </a:cubicBezTo>
                <a:cubicBezTo>
                  <a:pt x="4584251" y="842950"/>
                  <a:pt x="4582809" y="845875"/>
                  <a:pt x="4582809" y="849285"/>
                </a:cubicBezTo>
                <a:cubicBezTo>
                  <a:pt x="4582809" y="850260"/>
                  <a:pt x="4583289" y="851235"/>
                  <a:pt x="4584251" y="854645"/>
                </a:cubicBezTo>
                <a:cubicBezTo>
                  <a:pt x="4592423" y="860980"/>
                  <a:pt x="4601557" y="867803"/>
                  <a:pt x="4612613" y="876087"/>
                </a:cubicBezTo>
                <a:cubicBezTo>
                  <a:pt x="4603481" y="888757"/>
                  <a:pt x="4594827" y="900452"/>
                  <a:pt x="4587135" y="910685"/>
                </a:cubicBezTo>
                <a:cubicBezTo>
                  <a:pt x="4586655" y="927252"/>
                  <a:pt x="4600595" y="927252"/>
                  <a:pt x="4608769" y="934075"/>
                </a:cubicBezTo>
                <a:lnTo>
                  <a:pt x="4605403" y="942177"/>
                </a:lnTo>
                <a:lnTo>
                  <a:pt x="4605403" y="940410"/>
                </a:lnTo>
                <a:lnTo>
                  <a:pt x="4605047" y="942576"/>
                </a:lnTo>
                <a:lnTo>
                  <a:pt x="4596449" y="947840"/>
                </a:lnTo>
                <a:cubicBezTo>
                  <a:pt x="4593025" y="948327"/>
                  <a:pt x="4589299" y="947961"/>
                  <a:pt x="4585693" y="948205"/>
                </a:cubicBezTo>
                <a:lnTo>
                  <a:pt x="4586175" y="948693"/>
                </a:lnTo>
                <a:lnTo>
                  <a:pt x="4579443" y="948693"/>
                </a:lnTo>
                <a:lnTo>
                  <a:pt x="4579443" y="947718"/>
                </a:lnTo>
                <a:lnTo>
                  <a:pt x="4578483" y="948693"/>
                </a:lnTo>
                <a:lnTo>
                  <a:pt x="4579443" y="948693"/>
                </a:lnTo>
                <a:lnTo>
                  <a:pt x="4579443" y="955515"/>
                </a:lnTo>
                <a:lnTo>
                  <a:pt x="4578963" y="955028"/>
                </a:lnTo>
                <a:cubicBezTo>
                  <a:pt x="4576079" y="967697"/>
                  <a:pt x="4560695" y="966723"/>
                  <a:pt x="4555889" y="977930"/>
                </a:cubicBezTo>
                <a:cubicBezTo>
                  <a:pt x="4556369" y="984752"/>
                  <a:pt x="4556369" y="994498"/>
                  <a:pt x="4565023" y="996447"/>
                </a:cubicBezTo>
                <a:cubicBezTo>
                  <a:pt x="4578001" y="999370"/>
                  <a:pt x="4591463" y="998397"/>
                  <a:pt x="4602519" y="989138"/>
                </a:cubicBezTo>
                <a:cubicBezTo>
                  <a:pt x="4605885" y="986215"/>
                  <a:pt x="4608769" y="982315"/>
                  <a:pt x="4610211" y="978417"/>
                </a:cubicBezTo>
                <a:cubicBezTo>
                  <a:pt x="4618383" y="957952"/>
                  <a:pt x="4632805" y="941383"/>
                  <a:pt x="4643861" y="922867"/>
                </a:cubicBezTo>
                <a:cubicBezTo>
                  <a:pt x="4653475" y="906785"/>
                  <a:pt x="4666455" y="896553"/>
                  <a:pt x="4680875" y="886320"/>
                </a:cubicBezTo>
                <a:cubicBezTo>
                  <a:pt x="4685925" y="882909"/>
                  <a:pt x="4691093" y="881325"/>
                  <a:pt x="4696259" y="881508"/>
                </a:cubicBezTo>
                <a:lnTo>
                  <a:pt x="4711611" y="887283"/>
                </a:lnTo>
                <a:lnTo>
                  <a:pt x="4710681" y="887782"/>
                </a:lnTo>
                <a:lnTo>
                  <a:pt x="4713085" y="888269"/>
                </a:lnTo>
                <a:lnTo>
                  <a:pt x="4711643" y="887295"/>
                </a:lnTo>
                <a:lnTo>
                  <a:pt x="4711611" y="887283"/>
                </a:lnTo>
                <a:lnTo>
                  <a:pt x="4718855" y="883395"/>
                </a:lnTo>
                <a:cubicBezTo>
                  <a:pt x="4720777" y="885345"/>
                  <a:pt x="4723181" y="887295"/>
                  <a:pt x="4723181" y="888269"/>
                </a:cubicBezTo>
                <a:cubicBezTo>
                  <a:pt x="4718855" y="910685"/>
                  <a:pt x="4730873" y="928715"/>
                  <a:pt x="4739043" y="947230"/>
                </a:cubicBezTo>
                <a:lnTo>
                  <a:pt x="4740005" y="946743"/>
                </a:lnTo>
                <a:lnTo>
                  <a:pt x="4732783" y="954064"/>
                </a:lnTo>
                <a:lnTo>
                  <a:pt x="4727463" y="959009"/>
                </a:lnTo>
                <a:cubicBezTo>
                  <a:pt x="4724985" y="964469"/>
                  <a:pt x="4729671" y="971230"/>
                  <a:pt x="4728949" y="977443"/>
                </a:cubicBezTo>
                <a:cubicBezTo>
                  <a:pt x="4724863" y="979635"/>
                  <a:pt x="4720055" y="981219"/>
                  <a:pt x="4715909" y="983656"/>
                </a:cubicBezTo>
                <a:lnTo>
                  <a:pt x="4707099" y="994655"/>
                </a:lnTo>
                <a:lnTo>
                  <a:pt x="4705875" y="994010"/>
                </a:lnTo>
                <a:lnTo>
                  <a:pt x="4704801" y="996188"/>
                </a:lnTo>
                <a:lnTo>
                  <a:pt x="4701067" y="998397"/>
                </a:lnTo>
                <a:cubicBezTo>
                  <a:pt x="4702029" y="998397"/>
                  <a:pt x="4703471" y="999370"/>
                  <a:pt x="4703471" y="998884"/>
                </a:cubicBezTo>
                <a:lnTo>
                  <a:pt x="4704801" y="996188"/>
                </a:lnTo>
                <a:lnTo>
                  <a:pt x="4706835" y="994985"/>
                </a:lnTo>
                <a:lnTo>
                  <a:pt x="4707099" y="994655"/>
                </a:lnTo>
                <a:lnTo>
                  <a:pt x="4717893" y="1000345"/>
                </a:lnTo>
                <a:cubicBezTo>
                  <a:pt x="4713085" y="1006193"/>
                  <a:pt x="4709239" y="1011553"/>
                  <a:pt x="4705393" y="1015939"/>
                </a:cubicBezTo>
                <a:cubicBezTo>
                  <a:pt x="4700105" y="1021787"/>
                  <a:pt x="4699143" y="1027634"/>
                  <a:pt x="4699143" y="1035918"/>
                </a:cubicBezTo>
                <a:cubicBezTo>
                  <a:pt x="4699143" y="1045663"/>
                  <a:pt x="4697703" y="1058333"/>
                  <a:pt x="4686645" y="1065642"/>
                </a:cubicBezTo>
                <a:cubicBezTo>
                  <a:pt x="4681357" y="1069540"/>
                  <a:pt x="4678955" y="1077825"/>
                  <a:pt x="4676069" y="1082210"/>
                </a:cubicBezTo>
                <a:lnTo>
                  <a:pt x="4692647" y="1108616"/>
                </a:lnTo>
                <a:lnTo>
                  <a:pt x="4692415" y="1108524"/>
                </a:lnTo>
                <a:lnTo>
                  <a:pt x="4692139" y="1109085"/>
                </a:lnTo>
                <a:lnTo>
                  <a:pt x="4689111" y="1109377"/>
                </a:lnTo>
                <a:cubicBezTo>
                  <a:pt x="4688089" y="1109742"/>
                  <a:pt x="4687847" y="1110717"/>
                  <a:pt x="4690011" y="1113397"/>
                </a:cubicBezTo>
                <a:lnTo>
                  <a:pt x="4692139" y="1109085"/>
                </a:lnTo>
                <a:lnTo>
                  <a:pt x="4692895" y="1109012"/>
                </a:lnTo>
                <a:lnTo>
                  <a:pt x="4692647" y="1108616"/>
                </a:lnTo>
                <a:lnTo>
                  <a:pt x="4701067" y="1111935"/>
                </a:lnTo>
                <a:cubicBezTo>
                  <a:pt x="4707797" y="1115833"/>
                  <a:pt x="4712605" y="1114859"/>
                  <a:pt x="4715007" y="1106575"/>
                </a:cubicBezTo>
                <a:lnTo>
                  <a:pt x="4717801" y="1104374"/>
                </a:lnTo>
                <a:lnTo>
                  <a:pt x="4712123" y="1121194"/>
                </a:lnTo>
                <a:cubicBezTo>
                  <a:pt x="4709239" y="1127040"/>
                  <a:pt x="4703951" y="1131427"/>
                  <a:pt x="4700587" y="1136300"/>
                </a:cubicBezTo>
                <a:cubicBezTo>
                  <a:pt x="4711163" y="1156278"/>
                  <a:pt x="4712123" y="1156765"/>
                  <a:pt x="4702029" y="1172359"/>
                </a:cubicBezTo>
                <a:cubicBezTo>
                  <a:pt x="4695299" y="1182105"/>
                  <a:pt x="4695779" y="1195262"/>
                  <a:pt x="4685685" y="1204032"/>
                </a:cubicBezTo>
                <a:cubicBezTo>
                  <a:pt x="4680875" y="1208418"/>
                  <a:pt x="4689049" y="1222062"/>
                  <a:pt x="4696261" y="1220600"/>
                </a:cubicBezTo>
                <a:cubicBezTo>
                  <a:pt x="4708279" y="1218164"/>
                  <a:pt x="4717893" y="1220113"/>
                  <a:pt x="4727507" y="1226935"/>
                </a:cubicBezTo>
                <a:cubicBezTo>
                  <a:pt x="4727507" y="1233757"/>
                  <a:pt x="4727507" y="1240580"/>
                  <a:pt x="4727507" y="1248377"/>
                </a:cubicBezTo>
                <a:cubicBezTo>
                  <a:pt x="4724143" y="1248377"/>
                  <a:pt x="4720777" y="1249350"/>
                  <a:pt x="4717893" y="1248377"/>
                </a:cubicBezTo>
                <a:cubicBezTo>
                  <a:pt x="4707317" y="1244477"/>
                  <a:pt x="4696741" y="1240580"/>
                  <a:pt x="4688567" y="1253249"/>
                </a:cubicBezTo>
                <a:cubicBezTo>
                  <a:pt x="4690011" y="1256660"/>
                  <a:pt x="4691935" y="1260558"/>
                  <a:pt x="4694337" y="1265919"/>
                </a:cubicBezTo>
                <a:cubicBezTo>
                  <a:pt x="4683281" y="1270304"/>
                  <a:pt x="4672705" y="1274690"/>
                  <a:pt x="4662611" y="1279075"/>
                </a:cubicBezTo>
                <a:cubicBezTo>
                  <a:pt x="4664531" y="1292232"/>
                  <a:pt x="4672223" y="1299055"/>
                  <a:pt x="4679435" y="1305877"/>
                </a:cubicBezTo>
                <a:lnTo>
                  <a:pt x="4678955" y="1305389"/>
                </a:lnTo>
                <a:cubicBezTo>
                  <a:pt x="4679435" y="1312698"/>
                  <a:pt x="4679435" y="1320007"/>
                  <a:pt x="4680875" y="1327317"/>
                </a:cubicBezTo>
                <a:cubicBezTo>
                  <a:pt x="4681839" y="1332677"/>
                  <a:pt x="4677511" y="1332190"/>
                  <a:pt x="4675109" y="1333652"/>
                </a:cubicBezTo>
                <a:cubicBezTo>
                  <a:pt x="4659243" y="1345834"/>
                  <a:pt x="4656841" y="1363377"/>
                  <a:pt x="4655399" y="1381407"/>
                </a:cubicBezTo>
                <a:cubicBezTo>
                  <a:pt x="4654919" y="1389690"/>
                  <a:pt x="4668379" y="1397974"/>
                  <a:pt x="4675109" y="1392614"/>
                </a:cubicBezTo>
                <a:cubicBezTo>
                  <a:pt x="4691453" y="1379457"/>
                  <a:pt x="4711643" y="1377507"/>
                  <a:pt x="4730391" y="1371660"/>
                </a:cubicBezTo>
                <a:cubicBezTo>
                  <a:pt x="4741929" y="1364352"/>
                  <a:pt x="4741447" y="1343397"/>
                  <a:pt x="4762119" y="1343885"/>
                </a:cubicBezTo>
                <a:cubicBezTo>
                  <a:pt x="4763079" y="1363864"/>
                  <a:pt x="4756351" y="1379457"/>
                  <a:pt x="4738083" y="1388715"/>
                </a:cubicBezTo>
                <a:cubicBezTo>
                  <a:pt x="4744813" y="1406258"/>
                  <a:pt x="4770771" y="1393589"/>
                  <a:pt x="4774137" y="1414542"/>
                </a:cubicBezTo>
                <a:cubicBezTo>
                  <a:pt x="4760197" y="1419415"/>
                  <a:pt x="4747217" y="1420390"/>
                  <a:pt x="4734237" y="1411132"/>
                </a:cubicBezTo>
                <a:cubicBezTo>
                  <a:pt x="4729431" y="1407720"/>
                  <a:pt x="4721259" y="1405770"/>
                  <a:pt x="4717411" y="1415517"/>
                </a:cubicBezTo>
                <a:cubicBezTo>
                  <a:pt x="4722219" y="1421364"/>
                  <a:pt x="4726547" y="1427212"/>
                  <a:pt x="4731835" y="1432572"/>
                </a:cubicBezTo>
                <a:cubicBezTo>
                  <a:pt x="4734717" y="1435982"/>
                  <a:pt x="4738565" y="1440855"/>
                  <a:pt x="4741929" y="1440369"/>
                </a:cubicBezTo>
                <a:cubicBezTo>
                  <a:pt x="4767407" y="1439394"/>
                  <a:pt x="4781829" y="1462784"/>
                  <a:pt x="4804423" y="1468144"/>
                </a:cubicBezTo>
                <a:cubicBezTo>
                  <a:pt x="4810191" y="1469606"/>
                  <a:pt x="4812115" y="1479839"/>
                  <a:pt x="4807307" y="1481787"/>
                </a:cubicBezTo>
                <a:cubicBezTo>
                  <a:pt x="4796731" y="1485687"/>
                  <a:pt x="4792885" y="1493482"/>
                  <a:pt x="4790483" y="1504204"/>
                </a:cubicBezTo>
                <a:cubicBezTo>
                  <a:pt x="4789039" y="1511025"/>
                  <a:pt x="4783271" y="1517360"/>
                  <a:pt x="4778943" y="1525157"/>
                </a:cubicBezTo>
                <a:cubicBezTo>
                  <a:pt x="4805385" y="1540750"/>
                  <a:pt x="4830863" y="1552445"/>
                  <a:pt x="4860187" y="1553420"/>
                </a:cubicBezTo>
                <a:cubicBezTo>
                  <a:pt x="4865475" y="1553420"/>
                  <a:pt x="4871723" y="1552932"/>
                  <a:pt x="4876051" y="1550009"/>
                </a:cubicBezTo>
                <a:cubicBezTo>
                  <a:pt x="4890953" y="1538801"/>
                  <a:pt x="4907779" y="1531004"/>
                  <a:pt x="4925083" y="1523695"/>
                </a:cubicBezTo>
                <a:cubicBezTo>
                  <a:pt x="4930853" y="1521259"/>
                  <a:pt x="4936141" y="1516872"/>
                  <a:pt x="4940467" y="1512000"/>
                </a:cubicBezTo>
                <a:cubicBezTo>
                  <a:pt x="4955371" y="1496894"/>
                  <a:pt x="4968349" y="1496407"/>
                  <a:pt x="4981809" y="1511025"/>
                </a:cubicBezTo>
                <a:cubicBezTo>
                  <a:pt x="4988539" y="1518335"/>
                  <a:pt x="4995271" y="1525157"/>
                  <a:pt x="5003923" y="1534415"/>
                </a:cubicBezTo>
                <a:cubicBezTo>
                  <a:pt x="5002963" y="1540750"/>
                  <a:pt x="5001519" y="1549522"/>
                  <a:pt x="5000077" y="1560242"/>
                </a:cubicBezTo>
                <a:cubicBezTo>
                  <a:pt x="5004403" y="1562677"/>
                  <a:pt x="5010171" y="1565602"/>
                  <a:pt x="5016421" y="1569500"/>
                </a:cubicBezTo>
                <a:cubicBezTo>
                  <a:pt x="5051515" y="1528080"/>
                  <a:pt x="5086127" y="1487635"/>
                  <a:pt x="5120739" y="1446703"/>
                </a:cubicBezTo>
                <a:cubicBezTo>
                  <a:pt x="5130353" y="1456937"/>
                  <a:pt x="5138525" y="1465220"/>
                  <a:pt x="5147659" y="1474479"/>
                </a:cubicBezTo>
                <a:cubicBezTo>
                  <a:pt x="5159195" y="1465220"/>
                  <a:pt x="5169291" y="1456937"/>
                  <a:pt x="5178425" y="1449627"/>
                </a:cubicBezTo>
                <a:cubicBezTo>
                  <a:pt x="5182271" y="1450602"/>
                  <a:pt x="5185155" y="1450114"/>
                  <a:pt x="5186117" y="1451577"/>
                </a:cubicBezTo>
                <a:cubicBezTo>
                  <a:pt x="5193807" y="1459372"/>
                  <a:pt x="5200539" y="1468144"/>
                  <a:pt x="5208231" y="1475453"/>
                </a:cubicBezTo>
                <a:cubicBezTo>
                  <a:pt x="5216401" y="1483250"/>
                  <a:pt x="5228901" y="1475453"/>
                  <a:pt x="5238995" y="1483737"/>
                </a:cubicBezTo>
                <a:cubicBezTo>
                  <a:pt x="5245247" y="1489097"/>
                  <a:pt x="5257743" y="1486174"/>
                  <a:pt x="5269281" y="1487148"/>
                </a:cubicBezTo>
                <a:cubicBezTo>
                  <a:pt x="5272167" y="1497869"/>
                  <a:pt x="5269281" y="1508589"/>
                  <a:pt x="5268319" y="1519309"/>
                </a:cubicBezTo>
                <a:cubicBezTo>
                  <a:pt x="5267359" y="1529055"/>
                  <a:pt x="5263513" y="1538801"/>
                  <a:pt x="5263031" y="1549034"/>
                </a:cubicBezTo>
                <a:cubicBezTo>
                  <a:pt x="5262551" y="1567552"/>
                  <a:pt x="5259667" y="1584607"/>
                  <a:pt x="5243803" y="1596789"/>
                </a:cubicBezTo>
                <a:cubicBezTo>
                  <a:pt x="5229863" y="1633335"/>
                  <a:pt x="5200057" y="1658187"/>
                  <a:pt x="5177943" y="1688399"/>
                </a:cubicBezTo>
                <a:cubicBezTo>
                  <a:pt x="5173619" y="1694247"/>
                  <a:pt x="5170251" y="1698632"/>
                  <a:pt x="5170733" y="1705942"/>
                </a:cubicBezTo>
                <a:cubicBezTo>
                  <a:pt x="5171695" y="1724459"/>
                  <a:pt x="5167849" y="1741514"/>
                  <a:pt x="5153907" y="1755157"/>
                </a:cubicBezTo>
                <a:cubicBezTo>
                  <a:pt x="5152467" y="1756619"/>
                  <a:pt x="5151505" y="1759056"/>
                  <a:pt x="5150543" y="1761005"/>
                </a:cubicBezTo>
                <a:cubicBezTo>
                  <a:pt x="5141889" y="1777572"/>
                  <a:pt x="5145735" y="1789267"/>
                  <a:pt x="5162561" y="1796090"/>
                </a:cubicBezTo>
                <a:lnTo>
                  <a:pt x="5178083" y="1799793"/>
                </a:lnTo>
                <a:lnTo>
                  <a:pt x="5174579" y="1807785"/>
                </a:lnTo>
                <a:cubicBezTo>
                  <a:pt x="5180347" y="1821917"/>
                  <a:pt x="5178905" y="1836047"/>
                  <a:pt x="5172175" y="1848230"/>
                </a:cubicBezTo>
                <a:cubicBezTo>
                  <a:pt x="5183713" y="1863824"/>
                  <a:pt x="5193807" y="1877954"/>
                  <a:pt x="5204863" y="1892574"/>
                </a:cubicBezTo>
                <a:cubicBezTo>
                  <a:pt x="5219767" y="1892574"/>
                  <a:pt x="5234669" y="1891112"/>
                  <a:pt x="5251013" y="1903294"/>
                </a:cubicBezTo>
                <a:cubicBezTo>
                  <a:pt x="5251975" y="1905730"/>
                  <a:pt x="5251495" y="1912552"/>
                  <a:pt x="5244765" y="1918887"/>
                </a:cubicBezTo>
                <a:cubicBezTo>
                  <a:pt x="5238035" y="1924734"/>
                  <a:pt x="5232267" y="1931557"/>
                  <a:pt x="5226017" y="1937891"/>
                </a:cubicBezTo>
                <a:cubicBezTo>
                  <a:pt x="5217363" y="1946175"/>
                  <a:pt x="5213999" y="1956409"/>
                  <a:pt x="5213037" y="1969077"/>
                </a:cubicBezTo>
                <a:cubicBezTo>
                  <a:pt x="5218805" y="1972976"/>
                  <a:pt x="5224575" y="1977362"/>
                  <a:pt x="5230823" y="1981747"/>
                </a:cubicBezTo>
                <a:cubicBezTo>
                  <a:pt x="5226017" y="1990519"/>
                  <a:pt x="5223131" y="1996367"/>
                  <a:pt x="5220247" y="2002214"/>
                </a:cubicBezTo>
                <a:cubicBezTo>
                  <a:pt x="5222651" y="2011959"/>
                  <a:pt x="5240439" y="2027552"/>
                  <a:pt x="5249091" y="2027066"/>
                </a:cubicBezTo>
                <a:cubicBezTo>
                  <a:pt x="5251975" y="2027066"/>
                  <a:pt x="5256301" y="2026091"/>
                  <a:pt x="5258225" y="2023654"/>
                </a:cubicBezTo>
                <a:cubicBezTo>
                  <a:pt x="5269763" y="2007087"/>
                  <a:pt x="5284665" y="2011472"/>
                  <a:pt x="5300047" y="2015370"/>
                </a:cubicBezTo>
                <a:cubicBezTo>
                  <a:pt x="5311585" y="2018294"/>
                  <a:pt x="5323123" y="2022680"/>
                  <a:pt x="5334179" y="2026091"/>
                </a:cubicBezTo>
                <a:cubicBezTo>
                  <a:pt x="5340909" y="2021704"/>
                  <a:pt x="5347639" y="2017319"/>
                  <a:pt x="5353409" y="2013909"/>
                </a:cubicBezTo>
                <a:cubicBezTo>
                  <a:pt x="5366867" y="2017319"/>
                  <a:pt x="5372155" y="2026579"/>
                  <a:pt x="5376963" y="2035837"/>
                </a:cubicBezTo>
                <a:cubicBezTo>
                  <a:pt x="5376963" y="2047044"/>
                  <a:pt x="5367349" y="2047531"/>
                  <a:pt x="5362061" y="2052892"/>
                </a:cubicBezTo>
                <a:cubicBezTo>
                  <a:pt x="5348599" y="2066049"/>
                  <a:pt x="5336103" y="2080179"/>
                  <a:pt x="5315911" y="2082616"/>
                </a:cubicBezTo>
                <a:cubicBezTo>
                  <a:pt x="5311105" y="2083104"/>
                  <a:pt x="5306779" y="2088464"/>
                  <a:pt x="5302451" y="2092362"/>
                </a:cubicBezTo>
                <a:cubicBezTo>
                  <a:pt x="5293317" y="2100646"/>
                  <a:pt x="5284185" y="2108442"/>
                  <a:pt x="5276011" y="2117701"/>
                </a:cubicBezTo>
                <a:cubicBezTo>
                  <a:pt x="5269763" y="2125011"/>
                  <a:pt x="5264955" y="2133294"/>
                  <a:pt x="5261109" y="2138654"/>
                </a:cubicBezTo>
                <a:cubicBezTo>
                  <a:pt x="5260629" y="2152299"/>
                  <a:pt x="5282743" y="2147914"/>
                  <a:pt x="5271685" y="2162044"/>
                </a:cubicBezTo>
                <a:cubicBezTo>
                  <a:pt x="5276011" y="2163507"/>
                  <a:pt x="5277935" y="2164969"/>
                  <a:pt x="5279857" y="2164481"/>
                </a:cubicBezTo>
                <a:cubicBezTo>
                  <a:pt x="5294279" y="2162532"/>
                  <a:pt x="5306297" y="2158146"/>
                  <a:pt x="5318797" y="2149374"/>
                </a:cubicBezTo>
                <a:cubicBezTo>
                  <a:pt x="5340909" y="2133782"/>
                  <a:pt x="5363983" y="2119164"/>
                  <a:pt x="5392827" y="2114777"/>
                </a:cubicBezTo>
                <a:cubicBezTo>
                  <a:pt x="5422633" y="2110392"/>
                  <a:pt x="5447629" y="2092849"/>
                  <a:pt x="5472147" y="2075307"/>
                </a:cubicBezTo>
                <a:cubicBezTo>
                  <a:pt x="5481279" y="2068485"/>
                  <a:pt x="5490415" y="2065074"/>
                  <a:pt x="5501951" y="2062637"/>
                </a:cubicBezTo>
                <a:cubicBezTo>
                  <a:pt x="5513971" y="2059714"/>
                  <a:pt x="5527911" y="2060202"/>
                  <a:pt x="5538967" y="2051430"/>
                </a:cubicBezTo>
                <a:lnTo>
                  <a:pt x="5563819" y="2048578"/>
                </a:lnTo>
                <a:lnTo>
                  <a:pt x="5561561" y="2057277"/>
                </a:lnTo>
                <a:cubicBezTo>
                  <a:pt x="5575503" y="2072871"/>
                  <a:pt x="5582231" y="2094311"/>
                  <a:pt x="5602903" y="2106981"/>
                </a:cubicBezTo>
                <a:cubicBezTo>
                  <a:pt x="5615883" y="2106494"/>
                  <a:pt x="5630303" y="2106007"/>
                  <a:pt x="5637515" y="2089926"/>
                </a:cubicBezTo>
                <a:cubicBezTo>
                  <a:pt x="5644245" y="2074332"/>
                  <a:pt x="5640399" y="2065074"/>
                  <a:pt x="5621651" y="2046557"/>
                </a:cubicBezTo>
                <a:cubicBezTo>
                  <a:pt x="5629343" y="2040709"/>
                  <a:pt x="5637035" y="2038760"/>
                  <a:pt x="5645207" y="2044609"/>
                </a:cubicBezTo>
                <a:cubicBezTo>
                  <a:pt x="5650495" y="2048506"/>
                  <a:pt x="5655783" y="2052404"/>
                  <a:pt x="5661071" y="2056789"/>
                </a:cubicBezTo>
                <a:cubicBezTo>
                  <a:pt x="5666359" y="2061176"/>
                  <a:pt x="5671167" y="2065561"/>
                  <a:pt x="5675493" y="2068972"/>
                </a:cubicBezTo>
                <a:cubicBezTo>
                  <a:pt x="5675493" y="2080179"/>
                  <a:pt x="5675973" y="2088952"/>
                  <a:pt x="5675493" y="2098209"/>
                </a:cubicBezTo>
                <a:cubicBezTo>
                  <a:pt x="5675011" y="2108929"/>
                  <a:pt x="5677895" y="2118189"/>
                  <a:pt x="5683185" y="2126959"/>
                </a:cubicBezTo>
                <a:cubicBezTo>
                  <a:pt x="5686069" y="2131832"/>
                  <a:pt x="5689913" y="2136219"/>
                  <a:pt x="5691837" y="2141092"/>
                </a:cubicBezTo>
                <a:cubicBezTo>
                  <a:pt x="5700489" y="2161557"/>
                  <a:pt x="5708181" y="2181049"/>
                  <a:pt x="5705299" y="2204926"/>
                </a:cubicBezTo>
                <a:cubicBezTo>
                  <a:pt x="5701451" y="2238549"/>
                  <a:pt x="5696163" y="2270711"/>
                  <a:pt x="5685587" y="2303359"/>
                </a:cubicBezTo>
                <a:cubicBezTo>
                  <a:pt x="5675493" y="2335032"/>
                  <a:pt x="5671647" y="2368656"/>
                  <a:pt x="5663955" y="2401304"/>
                </a:cubicBezTo>
                <a:cubicBezTo>
                  <a:pt x="5660109" y="2416409"/>
                  <a:pt x="5654339" y="2431029"/>
                  <a:pt x="5648091" y="2445159"/>
                </a:cubicBezTo>
                <a:cubicBezTo>
                  <a:pt x="5636073" y="2474884"/>
                  <a:pt x="5622613" y="2504609"/>
                  <a:pt x="5610595" y="2534334"/>
                </a:cubicBezTo>
                <a:cubicBezTo>
                  <a:pt x="5599057" y="2563571"/>
                  <a:pt x="5584155" y="2590859"/>
                  <a:pt x="5570215" y="2618636"/>
                </a:cubicBezTo>
                <a:cubicBezTo>
                  <a:pt x="5551465" y="2657131"/>
                  <a:pt x="5522623" y="2687831"/>
                  <a:pt x="5500027" y="2723403"/>
                </a:cubicBezTo>
                <a:cubicBezTo>
                  <a:pt x="5484645" y="2747766"/>
                  <a:pt x="5468781" y="2772131"/>
                  <a:pt x="5454841" y="2796983"/>
                </a:cubicBezTo>
                <a:cubicBezTo>
                  <a:pt x="5438495" y="2826708"/>
                  <a:pt x="5417343" y="2853021"/>
                  <a:pt x="5394751" y="2876899"/>
                </a:cubicBezTo>
                <a:cubicBezTo>
                  <a:pt x="5373117" y="2899801"/>
                  <a:pt x="5357255" y="2926115"/>
                  <a:pt x="5341871" y="2953403"/>
                </a:cubicBezTo>
                <a:cubicBezTo>
                  <a:pt x="5340429" y="2956328"/>
                  <a:pt x="5338987" y="2959738"/>
                  <a:pt x="5338505" y="2962661"/>
                </a:cubicBezTo>
                <a:cubicBezTo>
                  <a:pt x="5332737" y="2990438"/>
                  <a:pt x="5332737" y="2990438"/>
                  <a:pt x="5318315" y="3010416"/>
                </a:cubicBezTo>
                <a:cubicBezTo>
                  <a:pt x="5319757" y="3014315"/>
                  <a:pt x="5320719" y="3018213"/>
                  <a:pt x="5322643" y="3022598"/>
                </a:cubicBezTo>
                <a:cubicBezTo>
                  <a:pt x="5327449" y="3032831"/>
                  <a:pt x="5326007" y="3042090"/>
                  <a:pt x="5318797" y="3050861"/>
                </a:cubicBezTo>
                <a:cubicBezTo>
                  <a:pt x="5309663" y="3062068"/>
                  <a:pt x="5301971" y="3074251"/>
                  <a:pt x="5296683" y="3087895"/>
                </a:cubicBezTo>
                <a:cubicBezTo>
                  <a:pt x="5293317" y="3096666"/>
                  <a:pt x="5290913" y="3103488"/>
                  <a:pt x="5295723" y="3113234"/>
                </a:cubicBezTo>
                <a:cubicBezTo>
                  <a:pt x="5300047" y="3121518"/>
                  <a:pt x="5297643" y="3130776"/>
                  <a:pt x="5291395" y="3138573"/>
                </a:cubicBezTo>
                <a:cubicBezTo>
                  <a:pt x="5283223" y="3148806"/>
                  <a:pt x="5275531" y="3160014"/>
                  <a:pt x="5265917" y="3169273"/>
                </a:cubicBezTo>
                <a:cubicBezTo>
                  <a:pt x="5245247" y="3189252"/>
                  <a:pt x="5224575" y="3209718"/>
                  <a:pt x="5197173" y="3220438"/>
                </a:cubicBezTo>
                <a:cubicBezTo>
                  <a:pt x="5194289" y="3221900"/>
                  <a:pt x="5191405" y="3224823"/>
                  <a:pt x="5188519" y="3225311"/>
                </a:cubicBezTo>
                <a:cubicBezTo>
                  <a:pt x="5167369" y="3227748"/>
                  <a:pt x="5153907" y="3242853"/>
                  <a:pt x="5138525" y="3256010"/>
                </a:cubicBezTo>
                <a:cubicBezTo>
                  <a:pt x="5123143" y="3269168"/>
                  <a:pt x="5106797" y="3280375"/>
                  <a:pt x="5091415" y="3293045"/>
                </a:cubicBezTo>
                <a:cubicBezTo>
                  <a:pt x="5069301" y="3311075"/>
                  <a:pt x="5045265" y="3327155"/>
                  <a:pt x="5027477" y="3351032"/>
                </a:cubicBezTo>
                <a:cubicBezTo>
                  <a:pt x="5004403" y="3358828"/>
                  <a:pt x="4993347" y="3381731"/>
                  <a:pt x="4974599" y="3395375"/>
                </a:cubicBezTo>
                <a:cubicBezTo>
                  <a:pt x="4957291" y="3408045"/>
                  <a:pt x="4942871" y="3425100"/>
                  <a:pt x="4927487" y="3441180"/>
                </a:cubicBezTo>
                <a:cubicBezTo>
                  <a:pt x="4903451" y="3466033"/>
                  <a:pt x="4880377" y="3491371"/>
                  <a:pt x="4855859" y="3515735"/>
                </a:cubicBezTo>
                <a:cubicBezTo>
                  <a:pt x="4834709" y="3536690"/>
                  <a:pt x="4810671" y="3554720"/>
                  <a:pt x="4794327" y="3580058"/>
                </a:cubicBezTo>
                <a:cubicBezTo>
                  <a:pt x="4787597" y="3590291"/>
                  <a:pt x="4774137" y="3591753"/>
                  <a:pt x="4769811" y="3605885"/>
                </a:cubicBezTo>
                <a:cubicBezTo>
                  <a:pt x="4766925" y="3616605"/>
                  <a:pt x="4755871" y="3625376"/>
                  <a:pt x="4747697" y="3634635"/>
                </a:cubicBezTo>
                <a:cubicBezTo>
                  <a:pt x="4740005" y="3643893"/>
                  <a:pt x="4731353" y="3652665"/>
                  <a:pt x="4723181" y="3661923"/>
                </a:cubicBezTo>
                <a:cubicBezTo>
                  <a:pt x="4718855" y="3666795"/>
                  <a:pt x="4714527" y="3672155"/>
                  <a:pt x="4709239" y="3676055"/>
                </a:cubicBezTo>
                <a:cubicBezTo>
                  <a:pt x="4686163" y="3693597"/>
                  <a:pt x="4671263" y="3718935"/>
                  <a:pt x="4649149" y="3737940"/>
                </a:cubicBezTo>
                <a:cubicBezTo>
                  <a:pt x="4648187" y="3738427"/>
                  <a:pt x="4647227" y="3739402"/>
                  <a:pt x="4646745" y="3740377"/>
                </a:cubicBezTo>
                <a:cubicBezTo>
                  <a:pt x="4615019" y="3794465"/>
                  <a:pt x="4562139" y="3827115"/>
                  <a:pt x="4517911" y="3869020"/>
                </a:cubicBezTo>
                <a:cubicBezTo>
                  <a:pt x="4490031" y="3895822"/>
                  <a:pt x="4458783" y="3919212"/>
                  <a:pt x="4428979" y="3944550"/>
                </a:cubicBezTo>
                <a:cubicBezTo>
                  <a:pt x="4422247" y="3959170"/>
                  <a:pt x="4403981" y="3959657"/>
                  <a:pt x="4395807" y="3974763"/>
                </a:cubicBezTo>
                <a:cubicBezTo>
                  <a:pt x="4389079" y="3987432"/>
                  <a:pt x="4372733" y="3994742"/>
                  <a:pt x="4360715" y="4004487"/>
                </a:cubicBezTo>
                <a:cubicBezTo>
                  <a:pt x="4348697" y="4014233"/>
                  <a:pt x="4338121" y="4025928"/>
                  <a:pt x="4325623" y="4034700"/>
                </a:cubicBezTo>
                <a:cubicBezTo>
                  <a:pt x="4314085" y="4042495"/>
                  <a:pt x="4306393" y="4053217"/>
                  <a:pt x="4300145" y="4064911"/>
                </a:cubicBezTo>
                <a:cubicBezTo>
                  <a:pt x="4287165" y="4088789"/>
                  <a:pt x="4268417" y="4107305"/>
                  <a:pt x="4247747" y="4124848"/>
                </a:cubicBezTo>
                <a:cubicBezTo>
                  <a:pt x="4220825" y="4147750"/>
                  <a:pt x="4194867" y="4172115"/>
                  <a:pt x="4166985" y="4192095"/>
                </a:cubicBezTo>
                <a:cubicBezTo>
                  <a:pt x="4168907" y="4211585"/>
                  <a:pt x="4162175" y="4227667"/>
                  <a:pt x="4149197" y="4238387"/>
                </a:cubicBezTo>
                <a:cubicBezTo>
                  <a:pt x="4119393" y="4263238"/>
                  <a:pt x="4092473" y="4291502"/>
                  <a:pt x="4062667" y="4315865"/>
                </a:cubicBezTo>
                <a:cubicBezTo>
                  <a:pt x="4060263" y="4317815"/>
                  <a:pt x="4057379" y="4319764"/>
                  <a:pt x="4054495" y="4321713"/>
                </a:cubicBezTo>
                <a:lnTo>
                  <a:pt x="4054445" y="4321637"/>
                </a:lnTo>
                <a:lnTo>
                  <a:pt x="4054975" y="4321225"/>
                </a:lnTo>
                <a:lnTo>
                  <a:pt x="4053535" y="4320252"/>
                </a:lnTo>
                <a:lnTo>
                  <a:pt x="4054445" y="4321637"/>
                </a:lnTo>
                <a:lnTo>
                  <a:pt x="3964119" y="4391883"/>
                </a:lnTo>
                <a:cubicBezTo>
                  <a:pt x="3939603" y="4410887"/>
                  <a:pt x="3915085" y="4429405"/>
                  <a:pt x="3890569" y="4447922"/>
                </a:cubicBezTo>
                <a:cubicBezTo>
                  <a:pt x="3880475" y="4447434"/>
                  <a:pt x="3881915" y="4459617"/>
                  <a:pt x="3874705" y="4462052"/>
                </a:cubicBezTo>
                <a:lnTo>
                  <a:pt x="3875187" y="4463027"/>
                </a:lnTo>
                <a:cubicBezTo>
                  <a:pt x="3873985" y="4460834"/>
                  <a:pt x="3872663" y="4459495"/>
                  <a:pt x="3871279" y="4459373"/>
                </a:cubicBezTo>
                <a:lnTo>
                  <a:pt x="3867527" y="4462588"/>
                </a:lnTo>
                <a:lnTo>
                  <a:pt x="3867495" y="4462052"/>
                </a:lnTo>
                <a:lnTo>
                  <a:pt x="3867013" y="4463027"/>
                </a:lnTo>
                <a:lnTo>
                  <a:pt x="3867527" y="4462588"/>
                </a:lnTo>
                <a:lnTo>
                  <a:pt x="3867975" y="4470337"/>
                </a:lnTo>
                <a:lnTo>
                  <a:pt x="3867013" y="4469850"/>
                </a:lnTo>
                <a:cubicBezTo>
                  <a:pt x="3832401" y="4497625"/>
                  <a:pt x="3797789" y="4525400"/>
                  <a:pt x="3763658" y="4553177"/>
                </a:cubicBezTo>
                <a:cubicBezTo>
                  <a:pt x="3721354" y="4587287"/>
                  <a:pt x="3682416" y="4625295"/>
                  <a:pt x="3635305" y="4653070"/>
                </a:cubicBezTo>
                <a:cubicBezTo>
                  <a:pt x="3624248" y="4659405"/>
                  <a:pt x="3616556" y="4671587"/>
                  <a:pt x="3606461" y="4680359"/>
                </a:cubicBezTo>
                <a:cubicBezTo>
                  <a:pt x="3598290" y="4687667"/>
                  <a:pt x="3589636" y="4694490"/>
                  <a:pt x="3580503" y="4700825"/>
                </a:cubicBezTo>
                <a:cubicBezTo>
                  <a:pt x="3568485" y="4709109"/>
                  <a:pt x="3555024" y="4714957"/>
                  <a:pt x="3543967" y="4723727"/>
                </a:cubicBezTo>
                <a:cubicBezTo>
                  <a:pt x="3513681" y="4748579"/>
                  <a:pt x="3481474" y="4769532"/>
                  <a:pt x="3449266" y="4791460"/>
                </a:cubicBezTo>
                <a:cubicBezTo>
                  <a:pt x="3418980" y="4811927"/>
                  <a:pt x="3390617" y="4834829"/>
                  <a:pt x="3360812" y="4855782"/>
                </a:cubicBezTo>
                <a:cubicBezTo>
                  <a:pt x="3341102" y="4869914"/>
                  <a:pt x="3320431" y="4883072"/>
                  <a:pt x="3299280" y="4895254"/>
                </a:cubicBezTo>
                <a:cubicBezTo>
                  <a:pt x="3288703" y="4901101"/>
                  <a:pt x="3276205" y="4903050"/>
                  <a:pt x="3265629" y="4907922"/>
                </a:cubicBezTo>
                <a:cubicBezTo>
                  <a:pt x="3259860" y="4910359"/>
                  <a:pt x="3252169" y="4915232"/>
                  <a:pt x="3250727" y="4920105"/>
                </a:cubicBezTo>
                <a:cubicBezTo>
                  <a:pt x="3247361" y="4934237"/>
                  <a:pt x="3235344" y="4935212"/>
                  <a:pt x="3226209" y="4940572"/>
                </a:cubicBezTo>
                <a:cubicBezTo>
                  <a:pt x="3207942" y="4951292"/>
                  <a:pt x="3205058" y="4949342"/>
                  <a:pt x="3197366" y="4924490"/>
                </a:cubicBezTo>
                <a:cubicBezTo>
                  <a:pt x="3204097" y="4916694"/>
                  <a:pt x="3210827" y="4908410"/>
                  <a:pt x="3218038" y="4900127"/>
                </a:cubicBezTo>
                <a:cubicBezTo>
                  <a:pt x="3229575" y="4886969"/>
                  <a:pt x="3242554" y="4878199"/>
                  <a:pt x="3261783" y="4881122"/>
                </a:cubicBezTo>
                <a:cubicBezTo>
                  <a:pt x="3267552" y="4882097"/>
                  <a:pt x="3275725" y="4880147"/>
                  <a:pt x="3280532" y="4876737"/>
                </a:cubicBezTo>
                <a:cubicBezTo>
                  <a:pt x="3302164" y="4859682"/>
                  <a:pt x="3322835" y="4841164"/>
                  <a:pt x="3343987" y="4823134"/>
                </a:cubicBezTo>
                <a:cubicBezTo>
                  <a:pt x="3344947" y="4822647"/>
                  <a:pt x="3345428" y="4821185"/>
                  <a:pt x="3346390" y="4819237"/>
                </a:cubicBezTo>
                <a:cubicBezTo>
                  <a:pt x="3345428" y="4811439"/>
                  <a:pt x="3344947" y="4803155"/>
                  <a:pt x="3343987" y="4793897"/>
                </a:cubicBezTo>
                <a:cubicBezTo>
                  <a:pt x="3341583" y="4793897"/>
                  <a:pt x="3337738" y="4792435"/>
                  <a:pt x="3335333" y="4793410"/>
                </a:cubicBezTo>
                <a:cubicBezTo>
                  <a:pt x="3299280" y="4811927"/>
                  <a:pt x="3262745" y="4830932"/>
                  <a:pt x="3226690" y="4849935"/>
                </a:cubicBezTo>
                <a:cubicBezTo>
                  <a:pt x="3202654" y="4862605"/>
                  <a:pt x="3176695" y="4871864"/>
                  <a:pt x="3152659" y="4884532"/>
                </a:cubicBezTo>
                <a:cubicBezTo>
                  <a:pt x="3133911" y="4894279"/>
                  <a:pt x="3115643" y="4904512"/>
                  <a:pt x="3096896" y="4913771"/>
                </a:cubicBezTo>
                <a:cubicBezTo>
                  <a:pt x="3089204" y="4917669"/>
                  <a:pt x="3080550" y="4919131"/>
                  <a:pt x="3072379" y="4921567"/>
                </a:cubicBezTo>
                <a:cubicBezTo>
                  <a:pt x="3071417" y="4917669"/>
                  <a:pt x="3071417" y="4915232"/>
                  <a:pt x="3070936" y="4913284"/>
                </a:cubicBezTo>
                <a:cubicBezTo>
                  <a:pt x="3069974" y="4908897"/>
                  <a:pt x="3069974" y="4903050"/>
                  <a:pt x="3067091" y="4901101"/>
                </a:cubicBezTo>
                <a:cubicBezTo>
                  <a:pt x="3063245" y="4898177"/>
                  <a:pt x="3056996" y="4896229"/>
                  <a:pt x="3051708" y="4896229"/>
                </a:cubicBezTo>
                <a:cubicBezTo>
                  <a:pt x="3046899" y="4896715"/>
                  <a:pt x="3041612" y="4900127"/>
                  <a:pt x="3036805" y="4902562"/>
                </a:cubicBezTo>
                <a:cubicBezTo>
                  <a:pt x="3014692" y="4913284"/>
                  <a:pt x="2992098" y="4922054"/>
                  <a:pt x="2965178" y="4913771"/>
                </a:cubicBezTo>
                <a:cubicBezTo>
                  <a:pt x="2963255" y="4920592"/>
                  <a:pt x="2960850" y="4926927"/>
                  <a:pt x="2958928" y="4934237"/>
                </a:cubicBezTo>
                <a:cubicBezTo>
                  <a:pt x="2924797" y="4949830"/>
                  <a:pt x="2890185" y="4965911"/>
                  <a:pt x="2854611" y="4981017"/>
                </a:cubicBezTo>
                <a:cubicBezTo>
                  <a:pt x="2847881" y="4983940"/>
                  <a:pt x="2839708" y="4984914"/>
                  <a:pt x="2832017" y="4984427"/>
                </a:cubicBezTo>
                <a:cubicBezTo>
                  <a:pt x="2823364" y="4983454"/>
                  <a:pt x="2815192" y="4978580"/>
                  <a:pt x="2807019" y="4978092"/>
                </a:cubicBezTo>
                <a:cubicBezTo>
                  <a:pt x="2799808" y="4977605"/>
                  <a:pt x="2792599" y="4981504"/>
                  <a:pt x="2782502" y="4984427"/>
                </a:cubicBezTo>
                <a:cubicBezTo>
                  <a:pt x="2785868" y="4977117"/>
                  <a:pt x="2786830" y="4972732"/>
                  <a:pt x="2789713" y="4969809"/>
                </a:cubicBezTo>
                <a:cubicBezTo>
                  <a:pt x="2796444" y="4962499"/>
                  <a:pt x="2798367" y="4954215"/>
                  <a:pt x="2794039" y="4944957"/>
                </a:cubicBezTo>
                <a:cubicBezTo>
                  <a:pt x="2791156" y="4938622"/>
                  <a:pt x="2788752" y="4930826"/>
                  <a:pt x="2793559" y="4925952"/>
                </a:cubicBezTo>
                <a:cubicBezTo>
                  <a:pt x="2805577" y="4913284"/>
                  <a:pt x="2803174" y="4899639"/>
                  <a:pt x="2799808" y="4885507"/>
                </a:cubicBezTo>
                <a:lnTo>
                  <a:pt x="2796514" y="4873101"/>
                </a:lnTo>
                <a:lnTo>
                  <a:pt x="2798367" y="4872350"/>
                </a:lnTo>
                <a:cubicBezTo>
                  <a:pt x="2797886" y="4872350"/>
                  <a:pt x="2796925" y="4872837"/>
                  <a:pt x="2796444" y="4872837"/>
                </a:cubicBezTo>
                <a:lnTo>
                  <a:pt x="2796514" y="4873101"/>
                </a:lnTo>
                <a:lnTo>
                  <a:pt x="2795963" y="4873325"/>
                </a:lnTo>
                <a:cubicBezTo>
                  <a:pt x="2786830" y="4861630"/>
                  <a:pt x="2771446" y="4865529"/>
                  <a:pt x="2759427" y="4859682"/>
                </a:cubicBezTo>
                <a:cubicBezTo>
                  <a:pt x="2755582" y="4857732"/>
                  <a:pt x="2748852" y="4861144"/>
                  <a:pt x="2744045" y="4863092"/>
                </a:cubicBezTo>
                <a:cubicBezTo>
                  <a:pt x="2732027" y="4868452"/>
                  <a:pt x="2720489" y="4875274"/>
                  <a:pt x="2708471" y="4880147"/>
                </a:cubicBezTo>
                <a:cubicBezTo>
                  <a:pt x="2702703" y="4882584"/>
                  <a:pt x="2695972" y="4883072"/>
                  <a:pt x="2689243" y="4883559"/>
                </a:cubicBezTo>
                <a:cubicBezTo>
                  <a:pt x="2680109" y="4883559"/>
                  <a:pt x="2679147" y="4882097"/>
                  <a:pt x="2671936" y="4865042"/>
                </a:cubicBezTo>
                <a:cubicBezTo>
                  <a:pt x="2684915" y="4851884"/>
                  <a:pt x="2696934" y="4836779"/>
                  <a:pt x="2687320" y="4815825"/>
                </a:cubicBezTo>
                <a:cubicBezTo>
                  <a:pt x="2678666" y="4797309"/>
                  <a:pt x="2669533" y="4778792"/>
                  <a:pt x="2637323" y="4782689"/>
                </a:cubicBezTo>
                <a:cubicBezTo>
                  <a:pt x="2649342" y="4771969"/>
                  <a:pt x="2657515" y="4766122"/>
                  <a:pt x="2663764" y="4758812"/>
                </a:cubicBezTo>
                <a:cubicBezTo>
                  <a:pt x="2674340" y="4746630"/>
                  <a:pt x="2668090" y="4730549"/>
                  <a:pt x="2651746" y="4730062"/>
                </a:cubicBezTo>
                <a:cubicBezTo>
                  <a:pt x="2635401" y="4729575"/>
                  <a:pt x="2618095" y="4729087"/>
                  <a:pt x="2603192" y="4737859"/>
                </a:cubicBezTo>
                <a:cubicBezTo>
                  <a:pt x="2591175" y="4744681"/>
                  <a:pt x="2579637" y="4753939"/>
                  <a:pt x="2565216" y="4764172"/>
                </a:cubicBezTo>
                <a:cubicBezTo>
                  <a:pt x="2561851" y="4763685"/>
                  <a:pt x="2554159" y="4762710"/>
                  <a:pt x="2546948" y="4761737"/>
                </a:cubicBezTo>
                <a:cubicBezTo>
                  <a:pt x="2545505" y="4758812"/>
                  <a:pt x="2544065" y="4756862"/>
                  <a:pt x="2544065" y="4755402"/>
                </a:cubicBezTo>
                <a:cubicBezTo>
                  <a:pt x="2546948" y="4738347"/>
                  <a:pt x="2550314" y="4721290"/>
                  <a:pt x="2554159" y="4702774"/>
                </a:cubicBezTo>
                <a:cubicBezTo>
                  <a:pt x="2534449" y="4696439"/>
                  <a:pt x="2524354" y="4682307"/>
                  <a:pt x="2520028" y="4664277"/>
                </a:cubicBezTo>
                <a:cubicBezTo>
                  <a:pt x="2519067" y="4659405"/>
                  <a:pt x="2519547" y="4651608"/>
                  <a:pt x="2522431" y="4648685"/>
                </a:cubicBezTo>
                <a:cubicBezTo>
                  <a:pt x="2533970" y="4637964"/>
                  <a:pt x="2532046" y="4624807"/>
                  <a:pt x="2532046" y="4612137"/>
                </a:cubicBezTo>
                <a:lnTo>
                  <a:pt x="2516497" y="4595898"/>
                </a:lnTo>
                <a:lnTo>
                  <a:pt x="2518105" y="4595082"/>
                </a:lnTo>
                <a:cubicBezTo>
                  <a:pt x="2517624" y="4595082"/>
                  <a:pt x="2516662" y="4595570"/>
                  <a:pt x="2516183" y="4595570"/>
                </a:cubicBezTo>
                <a:lnTo>
                  <a:pt x="2516497" y="4595898"/>
                </a:lnTo>
                <a:lnTo>
                  <a:pt x="2516183" y="4596057"/>
                </a:lnTo>
                <a:cubicBezTo>
                  <a:pt x="2474840" y="4606777"/>
                  <a:pt x="2433979" y="4620422"/>
                  <a:pt x="2395521" y="4640401"/>
                </a:cubicBezTo>
                <a:cubicBezTo>
                  <a:pt x="2383983" y="4646248"/>
                  <a:pt x="2372447" y="4653070"/>
                  <a:pt x="2360429" y="4658917"/>
                </a:cubicBezTo>
                <a:cubicBezTo>
                  <a:pt x="2355620" y="4655019"/>
                  <a:pt x="2356582" y="4651122"/>
                  <a:pt x="2360908" y="4648197"/>
                </a:cubicBezTo>
                <a:cubicBezTo>
                  <a:pt x="2368119" y="4643325"/>
                  <a:pt x="2376292" y="4639427"/>
                  <a:pt x="2383503" y="4634553"/>
                </a:cubicBezTo>
                <a:cubicBezTo>
                  <a:pt x="2396001" y="4626757"/>
                  <a:pt x="2406578" y="4617010"/>
                  <a:pt x="2407538" y="4598982"/>
                </a:cubicBezTo>
                <a:cubicBezTo>
                  <a:pt x="2403212" y="4593134"/>
                  <a:pt x="2397924" y="4585824"/>
                  <a:pt x="2392636" y="4578027"/>
                </a:cubicBezTo>
                <a:cubicBezTo>
                  <a:pt x="2394560" y="4572180"/>
                  <a:pt x="2395041" y="4564383"/>
                  <a:pt x="2398886" y="4559997"/>
                </a:cubicBezTo>
                <a:cubicBezTo>
                  <a:pt x="2408500" y="4550740"/>
                  <a:pt x="2408981" y="4541482"/>
                  <a:pt x="2404655" y="4529785"/>
                </a:cubicBezTo>
                <a:cubicBezTo>
                  <a:pt x="2403212" y="4525887"/>
                  <a:pt x="2404655" y="4521015"/>
                  <a:pt x="2404655" y="4516629"/>
                </a:cubicBezTo>
                <a:cubicBezTo>
                  <a:pt x="2413788" y="4509807"/>
                  <a:pt x="2422922" y="4503472"/>
                  <a:pt x="2431094" y="4496163"/>
                </a:cubicBezTo>
                <a:cubicBezTo>
                  <a:pt x="2438786" y="4489342"/>
                  <a:pt x="2443112" y="4481057"/>
                  <a:pt x="2443593" y="4469850"/>
                </a:cubicBezTo>
                <a:cubicBezTo>
                  <a:pt x="2443593" y="4459617"/>
                  <a:pt x="2438786" y="4453282"/>
                  <a:pt x="2431094" y="4445972"/>
                </a:cubicBezTo>
                <a:cubicBezTo>
                  <a:pt x="2418115" y="4450845"/>
                  <a:pt x="2404174" y="4455718"/>
                  <a:pt x="2397924" y="4469850"/>
                </a:cubicBezTo>
                <a:cubicBezTo>
                  <a:pt x="2391194" y="4485442"/>
                  <a:pt x="2380137" y="4492752"/>
                  <a:pt x="2365235" y="4493239"/>
                </a:cubicBezTo>
                <a:cubicBezTo>
                  <a:pt x="2345525" y="4494214"/>
                  <a:pt x="2335911" y="4505909"/>
                  <a:pt x="2331585" y="4523452"/>
                </a:cubicBezTo>
                <a:cubicBezTo>
                  <a:pt x="2323412" y="4526375"/>
                  <a:pt x="2316201" y="4529785"/>
                  <a:pt x="2308991" y="4531247"/>
                </a:cubicBezTo>
                <a:cubicBezTo>
                  <a:pt x="2299857" y="4533197"/>
                  <a:pt x="2293607" y="4538070"/>
                  <a:pt x="2286396" y="4543917"/>
                </a:cubicBezTo>
                <a:cubicBezTo>
                  <a:pt x="2276301" y="4552202"/>
                  <a:pt x="2265245" y="4559510"/>
                  <a:pt x="2253707" y="4565358"/>
                </a:cubicBezTo>
                <a:cubicBezTo>
                  <a:pt x="2219576" y="4582900"/>
                  <a:pt x="2185445" y="4600930"/>
                  <a:pt x="2152275" y="4621397"/>
                </a:cubicBezTo>
                <a:cubicBezTo>
                  <a:pt x="2143621" y="4626757"/>
                  <a:pt x="2136412" y="4634065"/>
                  <a:pt x="2127758" y="4638452"/>
                </a:cubicBezTo>
                <a:cubicBezTo>
                  <a:pt x="2119106" y="4642837"/>
                  <a:pt x="2112856" y="4651608"/>
                  <a:pt x="2101319" y="4650634"/>
                </a:cubicBezTo>
                <a:cubicBezTo>
                  <a:pt x="2097953" y="4650147"/>
                  <a:pt x="2092665" y="4653070"/>
                  <a:pt x="2090742" y="4656482"/>
                </a:cubicBezTo>
                <a:cubicBezTo>
                  <a:pt x="2074878" y="4679872"/>
                  <a:pt x="2048920" y="4688155"/>
                  <a:pt x="2026807" y="4702774"/>
                </a:cubicBezTo>
                <a:cubicBezTo>
                  <a:pt x="1993636" y="4724702"/>
                  <a:pt x="1959986" y="4745169"/>
                  <a:pt x="1926816" y="4767584"/>
                </a:cubicBezTo>
                <a:cubicBezTo>
                  <a:pt x="1916721" y="4774405"/>
                  <a:pt x="1909029" y="4784152"/>
                  <a:pt x="1900377" y="4792435"/>
                </a:cubicBezTo>
                <a:cubicBezTo>
                  <a:pt x="1894127" y="4798282"/>
                  <a:pt x="1887878" y="4805105"/>
                  <a:pt x="1881147" y="4810465"/>
                </a:cubicBezTo>
                <a:cubicBezTo>
                  <a:pt x="1875860" y="4814364"/>
                  <a:pt x="1870091" y="4816800"/>
                  <a:pt x="1872494" y="4826059"/>
                </a:cubicBezTo>
                <a:cubicBezTo>
                  <a:pt x="1872975" y="4828494"/>
                  <a:pt x="1865765" y="4834829"/>
                  <a:pt x="1860957" y="4836292"/>
                </a:cubicBezTo>
                <a:cubicBezTo>
                  <a:pt x="1844131" y="4842139"/>
                  <a:pt x="1827787" y="4848474"/>
                  <a:pt x="1810481" y="4851397"/>
                </a:cubicBezTo>
                <a:cubicBezTo>
                  <a:pt x="1792694" y="4854321"/>
                  <a:pt x="1776831" y="4859682"/>
                  <a:pt x="1761448" y="4869427"/>
                </a:cubicBezTo>
                <a:cubicBezTo>
                  <a:pt x="1756160" y="4872838"/>
                  <a:pt x="1750872" y="4877102"/>
                  <a:pt x="1745043" y="4880025"/>
                </a:cubicBezTo>
                <a:lnTo>
                  <a:pt x="1725525" y="4882567"/>
                </a:lnTo>
                <a:lnTo>
                  <a:pt x="1727797" y="4865529"/>
                </a:lnTo>
                <a:cubicBezTo>
                  <a:pt x="1700876" y="4856757"/>
                  <a:pt x="1675399" y="4846524"/>
                  <a:pt x="1647036" y="4864067"/>
                </a:cubicBezTo>
                <a:cubicBezTo>
                  <a:pt x="1640787" y="4859194"/>
                  <a:pt x="1634056" y="4854321"/>
                  <a:pt x="1626845" y="4848961"/>
                </a:cubicBezTo>
                <a:cubicBezTo>
                  <a:pt x="1617231" y="4847499"/>
                  <a:pt x="1609539" y="4851884"/>
                  <a:pt x="1602809" y="4857732"/>
                </a:cubicBezTo>
                <a:cubicBezTo>
                  <a:pt x="1597040" y="4862605"/>
                  <a:pt x="1589830" y="4864067"/>
                  <a:pt x="1584541" y="4859194"/>
                </a:cubicBezTo>
                <a:cubicBezTo>
                  <a:pt x="1576369" y="4852859"/>
                  <a:pt x="1568197" y="4853834"/>
                  <a:pt x="1559544" y="4857245"/>
                </a:cubicBezTo>
                <a:cubicBezTo>
                  <a:pt x="1547045" y="4863092"/>
                  <a:pt x="1534546" y="4865042"/>
                  <a:pt x="1521566" y="4863579"/>
                </a:cubicBezTo>
                <a:cubicBezTo>
                  <a:pt x="1513395" y="4854321"/>
                  <a:pt x="1511471" y="4844575"/>
                  <a:pt x="1515317" y="4834829"/>
                </a:cubicBezTo>
                <a:cubicBezTo>
                  <a:pt x="1522528" y="4816800"/>
                  <a:pt x="1518683" y="4799744"/>
                  <a:pt x="1511952" y="4783177"/>
                </a:cubicBezTo>
                <a:cubicBezTo>
                  <a:pt x="1507145" y="4771969"/>
                  <a:pt x="1508107" y="4762710"/>
                  <a:pt x="1511952" y="4751015"/>
                </a:cubicBezTo>
                <a:cubicBezTo>
                  <a:pt x="1519644" y="4729087"/>
                  <a:pt x="1516278" y="4722265"/>
                  <a:pt x="1498491" y="4707647"/>
                </a:cubicBezTo>
                <a:cubicBezTo>
                  <a:pt x="1491763" y="4701799"/>
                  <a:pt x="1484551" y="4700337"/>
                  <a:pt x="1476859" y="4701312"/>
                </a:cubicBezTo>
                <a:cubicBezTo>
                  <a:pt x="1468207" y="4702774"/>
                  <a:pt x="1460034" y="4706185"/>
                  <a:pt x="1451861" y="4709597"/>
                </a:cubicBezTo>
                <a:cubicBezTo>
                  <a:pt x="1446573" y="4711545"/>
                  <a:pt x="1442247" y="4715444"/>
                  <a:pt x="1437440" y="4717880"/>
                </a:cubicBezTo>
                <a:cubicBezTo>
                  <a:pt x="1411001" y="4730062"/>
                  <a:pt x="1405713" y="4722752"/>
                  <a:pt x="1395617" y="4707159"/>
                </a:cubicBezTo>
                <a:cubicBezTo>
                  <a:pt x="1393214" y="4703262"/>
                  <a:pt x="1390329" y="4699850"/>
                  <a:pt x="1387926" y="4696439"/>
                </a:cubicBezTo>
                <a:cubicBezTo>
                  <a:pt x="1361005" y="4688155"/>
                  <a:pt x="1335527" y="4689130"/>
                  <a:pt x="1311491" y="4704235"/>
                </a:cubicBezTo>
                <a:cubicBezTo>
                  <a:pt x="1307165" y="4707159"/>
                  <a:pt x="1300915" y="4709109"/>
                  <a:pt x="1296107" y="4708622"/>
                </a:cubicBezTo>
                <a:cubicBezTo>
                  <a:pt x="1277841" y="4707647"/>
                  <a:pt x="1261015" y="4712520"/>
                  <a:pt x="1244670" y="4718854"/>
                </a:cubicBezTo>
                <a:cubicBezTo>
                  <a:pt x="1222076" y="4727626"/>
                  <a:pt x="1201886" y="4726652"/>
                  <a:pt x="1182657" y="4710084"/>
                </a:cubicBezTo>
                <a:cubicBezTo>
                  <a:pt x="1175446" y="4703748"/>
                  <a:pt x="1166313" y="4699362"/>
                  <a:pt x="1155737" y="4698388"/>
                </a:cubicBezTo>
                <a:cubicBezTo>
                  <a:pt x="1144199" y="4697414"/>
                  <a:pt x="1142276" y="4690104"/>
                  <a:pt x="1147564" y="4679384"/>
                </a:cubicBezTo>
                <a:cubicBezTo>
                  <a:pt x="1154775" y="4665740"/>
                  <a:pt x="1161986" y="4651608"/>
                  <a:pt x="1169677" y="4638452"/>
                </a:cubicBezTo>
                <a:cubicBezTo>
                  <a:pt x="1175446" y="4628219"/>
                  <a:pt x="1176888" y="4618960"/>
                  <a:pt x="1171600" y="4606777"/>
                </a:cubicBezTo>
                <a:cubicBezTo>
                  <a:pt x="1167755" y="4598007"/>
                  <a:pt x="1169197" y="4587287"/>
                  <a:pt x="1167755" y="4577053"/>
                </a:cubicBezTo>
                <a:cubicBezTo>
                  <a:pt x="1165351" y="4557074"/>
                  <a:pt x="1154775" y="4546354"/>
                  <a:pt x="1135066" y="4546840"/>
                </a:cubicBezTo>
                <a:cubicBezTo>
                  <a:pt x="1117279" y="4546840"/>
                  <a:pt x="1099973" y="4549277"/>
                  <a:pt x="1082187" y="4550252"/>
                </a:cubicBezTo>
                <a:cubicBezTo>
                  <a:pt x="1074495" y="4550740"/>
                  <a:pt x="1066803" y="4551227"/>
                  <a:pt x="1059593" y="4549765"/>
                </a:cubicBezTo>
                <a:cubicBezTo>
                  <a:pt x="1043247" y="4546354"/>
                  <a:pt x="1027383" y="4542942"/>
                  <a:pt x="1010558" y="4545867"/>
                </a:cubicBezTo>
                <a:cubicBezTo>
                  <a:pt x="1003828" y="4547328"/>
                  <a:pt x="994214" y="4544892"/>
                  <a:pt x="988926" y="4540507"/>
                </a:cubicBezTo>
                <a:cubicBezTo>
                  <a:pt x="971139" y="4527350"/>
                  <a:pt x="949988" y="4519552"/>
                  <a:pt x="935085" y="4502497"/>
                </a:cubicBezTo>
                <a:cubicBezTo>
                  <a:pt x="925951" y="4492265"/>
                  <a:pt x="915376" y="4484955"/>
                  <a:pt x="900953" y="4484468"/>
                </a:cubicBezTo>
                <a:cubicBezTo>
                  <a:pt x="896146" y="4484468"/>
                  <a:pt x="891339" y="4479595"/>
                  <a:pt x="886532" y="4477159"/>
                </a:cubicBezTo>
                <a:cubicBezTo>
                  <a:pt x="876436" y="4455230"/>
                  <a:pt x="883647" y="4435252"/>
                  <a:pt x="894223" y="4416247"/>
                </a:cubicBezTo>
                <a:cubicBezTo>
                  <a:pt x="899511" y="4406502"/>
                  <a:pt x="904800" y="4397243"/>
                  <a:pt x="910088" y="4387497"/>
                </a:cubicBezTo>
                <a:cubicBezTo>
                  <a:pt x="914895" y="4377752"/>
                  <a:pt x="924028" y="4369955"/>
                  <a:pt x="932201" y="4362645"/>
                </a:cubicBezTo>
                <a:cubicBezTo>
                  <a:pt x="942296" y="4352900"/>
                  <a:pt x="948065" y="4341692"/>
                  <a:pt x="951910" y="4326099"/>
                </a:cubicBezTo>
                <a:cubicBezTo>
                  <a:pt x="921625" y="4325125"/>
                  <a:pt x="891820" y="4316353"/>
                  <a:pt x="867784" y="4340717"/>
                </a:cubicBezTo>
                <a:cubicBezTo>
                  <a:pt x="860573" y="4338768"/>
                  <a:pt x="854323" y="4337307"/>
                  <a:pt x="847113" y="4335845"/>
                </a:cubicBezTo>
                <a:cubicBezTo>
                  <a:pt x="847113" y="4328048"/>
                  <a:pt x="846632" y="4321225"/>
                  <a:pt x="847113" y="4314892"/>
                </a:cubicBezTo>
                <a:cubicBezTo>
                  <a:pt x="848074" y="4300760"/>
                  <a:pt x="851920" y="4287115"/>
                  <a:pt x="846152" y="4272497"/>
                </a:cubicBezTo>
                <a:cubicBezTo>
                  <a:pt x="840864" y="4259340"/>
                  <a:pt x="845671" y="4247158"/>
                  <a:pt x="853361" y="4234975"/>
                </a:cubicBezTo>
                <a:cubicBezTo>
                  <a:pt x="877879" y="4196480"/>
                  <a:pt x="907203" y="4161395"/>
                  <a:pt x="929797" y="4121437"/>
                </a:cubicBezTo>
                <a:cubicBezTo>
                  <a:pt x="935565" y="4111205"/>
                  <a:pt x="947103" y="4104382"/>
                  <a:pt x="956237" y="4096585"/>
                </a:cubicBezTo>
                <a:cubicBezTo>
                  <a:pt x="965851" y="4088302"/>
                  <a:pt x="964409" y="4078555"/>
                  <a:pt x="951910" y="4074170"/>
                </a:cubicBezTo>
                <a:cubicBezTo>
                  <a:pt x="944700" y="4071733"/>
                  <a:pt x="937008" y="4070760"/>
                  <a:pt x="930278" y="4069297"/>
                </a:cubicBezTo>
                <a:cubicBezTo>
                  <a:pt x="901915" y="4088789"/>
                  <a:pt x="892782" y="4126797"/>
                  <a:pt x="859130" y="4141903"/>
                </a:cubicBezTo>
                <a:cubicBezTo>
                  <a:pt x="852882" y="4132645"/>
                  <a:pt x="846632" y="4123874"/>
                  <a:pt x="839902" y="4114128"/>
                </a:cubicBezTo>
                <a:cubicBezTo>
                  <a:pt x="835095" y="4117052"/>
                  <a:pt x="830768" y="4118513"/>
                  <a:pt x="827884" y="4121437"/>
                </a:cubicBezTo>
                <a:cubicBezTo>
                  <a:pt x="810097" y="4139467"/>
                  <a:pt x="792310" y="4157984"/>
                  <a:pt x="774523" y="4176500"/>
                </a:cubicBezTo>
                <a:cubicBezTo>
                  <a:pt x="765390" y="4185760"/>
                  <a:pt x="761543" y="4196480"/>
                  <a:pt x="764909" y="4210124"/>
                </a:cubicBezTo>
                <a:cubicBezTo>
                  <a:pt x="766831" y="4217433"/>
                  <a:pt x="767312" y="4225717"/>
                  <a:pt x="766352" y="4233027"/>
                </a:cubicBezTo>
                <a:cubicBezTo>
                  <a:pt x="765390" y="4239362"/>
                  <a:pt x="766831" y="4243747"/>
                  <a:pt x="770197" y="4248620"/>
                </a:cubicBezTo>
                <a:cubicBezTo>
                  <a:pt x="777408" y="4257878"/>
                  <a:pt x="771640" y="4265675"/>
                  <a:pt x="765871" y="4272497"/>
                </a:cubicBezTo>
                <a:cubicBezTo>
                  <a:pt x="761063" y="4278345"/>
                  <a:pt x="753853" y="4279319"/>
                  <a:pt x="748084" y="4274934"/>
                </a:cubicBezTo>
                <a:cubicBezTo>
                  <a:pt x="738469" y="4267624"/>
                  <a:pt x="730297" y="4258853"/>
                  <a:pt x="720202" y="4250082"/>
                </a:cubicBezTo>
                <a:cubicBezTo>
                  <a:pt x="724529" y="4232052"/>
                  <a:pt x="715875" y="4213535"/>
                  <a:pt x="723086" y="4195018"/>
                </a:cubicBezTo>
                <a:cubicBezTo>
                  <a:pt x="725009" y="4189658"/>
                  <a:pt x="723086" y="4180887"/>
                  <a:pt x="719722" y="4176014"/>
                </a:cubicBezTo>
                <a:cubicBezTo>
                  <a:pt x="707703" y="4159445"/>
                  <a:pt x="710106" y="4142390"/>
                  <a:pt x="716837" y="4124848"/>
                </a:cubicBezTo>
                <a:cubicBezTo>
                  <a:pt x="717317" y="4123874"/>
                  <a:pt x="716837" y="4122412"/>
                  <a:pt x="716837" y="4119488"/>
                </a:cubicBezTo>
                <a:cubicBezTo>
                  <a:pt x="703857" y="4110717"/>
                  <a:pt x="705780" y="4093662"/>
                  <a:pt x="699050" y="4078555"/>
                </a:cubicBezTo>
                <a:cubicBezTo>
                  <a:pt x="695204" y="4077093"/>
                  <a:pt x="690878" y="4076120"/>
                  <a:pt x="687031" y="4074657"/>
                </a:cubicBezTo>
                <a:cubicBezTo>
                  <a:pt x="657707" y="4066373"/>
                  <a:pt x="657707" y="4066373"/>
                  <a:pt x="634633" y="4083915"/>
                </a:cubicBezTo>
                <a:cubicBezTo>
                  <a:pt x="628864" y="4076120"/>
                  <a:pt x="634633" y="4070760"/>
                  <a:pt x="638960" y="4066373"/>
                </a:cubicBezTo>
                <a:cubicBezTo>
                  <a:pt x="651459" y="4053704"/>
                  <a:pt x="662997" y="4040547"/>
                  <a:pt x="675494" y="4027390"/>
                </a:cubicBezTo>
                <a:cubicBezTo>
                  <a:pt x="699050" y="4002538"/>
                  <a:pt x="725490" y="3980123"/>
                  <a:pt x="750487" y="3956245"/>
                </a:cubicBezTo>
                <a:cubicBezTo>
                  <a:pt x="778849" y="3929445"/>
                  <a:pt x="806252" y="3902157"/>
                  <a:pt x="834133" y="3874868"/>
                </a:cubicBezTo>
                <a:cubicBezTo>
                  <a:pt x="836536" y="3872432"/>
                  <a:pt x="838460" y="3866097"/>
                  <a:pt x="837017" y="3863660"/>
                </a:cubicBezTo>
                <a:cubicBezTo>
                  <a:pt x="835576" y="3860737"/>
                  <a:pt x="829807" y="3858300"/>
                  <a:pt x="825961" y="3858788"/>
                </a:cubicBezTo>
                <a:cubicBezTo>
                  <a:pt x="816347" y="3859275"/>
                  <a:pt x="806252" y="3861225"/>
                  <a:pt x="796636" y="3862687"/>
                </a:cubicBezTo>
                <a:cubicBezTo>
                  <a:pt x="790387" y="3863660"/>
                  <a:pt x="783658" y="3865123"/>
                  <a:pt x="777408" y="3866097"/>
                </a:cubicBezTo>
                <a:cubicBezTo>
                  <a:pt x="774523" y="3862687"/>
                  <a:pt x="772600" y="3860250"/>
                  <a:pt x="770678" y="3857813"/>
                </a:cubicBezTo>
                <a:cubicBezTo>
                  <a:pt x="766352" y="3852940"/>
                  <a:pt x="762986" y="3845630"/>
                  <a:pt x="757698" y="3843682"/>
                </a:cubicBezTo>
                <a:cubicBezTo>
                  <a:pt x="749046" y="3840270"/>
                  <a:pt x="739911" y="3844170"/>
                  <a:pt x="733181" y="3850505"/>
                </a:cubicBezTo>
                <a:cubicBezTo>
                  <a:pt x="724529" y="3858788"/>
                  <a:pt x="716837" y="3868533"/>
                  <a:pt x="708665" y="3877792"/>
                </a:cubicBezTo>
                <a:cubicBezTo>
                  <a:pt x="701935" y="3885102"/>
                  <a:pt x="696166" y="3893873"/>
                  <a:pt x="688955" y="3900207"/>
                </a:cubicBezTo>
                <a:cubicBezTo>
                  <a:pt x="675013" y="3912877"/>
                  <a:pt x="658669" y="3923110"/>
                  <a:pt x="646170" y="3937242"/>
                </a:cubicBezTo>
                <a:cubicBezTo>
                  <a:pt x="634153" y="3951373"/>
                  <a:pt x="626461" y="3968915"/>
                  <a:pt x="615885" y="3984509"/>
                </a:cubicBezTo>
                <a:cubicBezTo>
                  <a:pt x="610598" y="3992792"/>
                  <a:pt x="604829" y="4001564"/>
                  <a:pt x="593772" y="4004000"/>
                </a:cubicBezTo>
                <a:cubicBezTo>
                  <a:pt x="580793" y="4001564"/>
                  <a:pt x="575505" y="3991330"/>
                  <a:pt x="574543" y="3980123"/>
                </a:cubicBezTo>
                <a:cubicBezTo>
                  <a:pt x="574062" y="3970865"/>
                  <a:pt x="579831" y="3964042"/>
                  <a:pt x="587523" y="3958195"/>
                </a:cubicBezTo>
                <a:cubicBezTo>
                  <a:pt x="598099" y="3950398"/>
                  <a:pt x="607232" y="3940165"/>
                  <a:pt x="615885" y="3929932"/>
                </a:cubicBezTo>
                <a:cubicBezTo>
                  <a:pt x="628864" y="3914827"/>
                  <a:pt x="640401" y="3898258"/>
                  <a:pt x="658669" y="3888512"/>
                </a:cubicBezTo>
                <a:cubicBezTo>
                  <a:pt x="663957" y="3885588"/>
                  <a:pt x="667803" y="3878767"/>
                  <a:pt x="672130" y="3874380"/>
                </a:cubicBezTo>
                <a:cubicBezTo>
                  <a:pt x="676937" y="3869995"/>
                  <a:pt x="680782" y="3863173"/>
                  <a:pt x="686551" y="3861712"/>
                </a:cubicBezTo>
                <a:cubicBezTo>
                  <a:pt x="704337" y="3855865"/>
                  <a:pt x="712030" y="3840270"/>
                  <a:pt x="721163" y="3827115"/>
                </a:cubicBezTo>
                <a:cubicBezTo>
                  <a:pt x="728855" y="3816393"/>
                  <a:pt x="728855" y="3803237"/>
                  <a:pt x="723086" y="3792030"/>
                </a:cubicBezTo>
                <a:cubicBezTo>
                  <a:pt x="717798" y="3781308"/>
                  <a:pt x="709146" y="3772050"/>
                  <a:pt x="701454" y="3762305"/>
                </a:cubicBezTo>
                <a:cubicBezTo>
                  <a:pt x="693281" y="3752071"/>
                  <a:pt x="680782" y="3750610"/>
                  <a:pt x="669245" y="3750122"/>
                </a:cubicBezTo>
                <a:cubicBezTo>
                  <a:pt x="660592" y="3735503"/>
                  <a:pt x="657707" y="3722347"/>
                  <a:pt x="664438" y="3707728"/>
                </a:cubicBezTo>
                <a:cubicBezTo>
                  <a:pt x="671649" y="3691160"/>
                  <a:pt x="677898" y="3674592"/>
                  <a:pt x="697128" y="3667770"/>
                </a:cubicBezTo>
                <a:cubicBezTo>
                  <a:pt x="706261" y="3664360"/>
                  <a:pt x="713953" y="3657050"/>
                  <a:pt x="721644" y="3651203"/>
                </a:cubicBezTo>
                <a:cubicBezTo>
                  <a:pt x="738469" y="3638533"/>
                  <a:pt x="756256" y="3627325"/>
                  <a:pt x="777889" y="3624402"/>
                </a:cubicBezTo>
                <a:cubicBezTo>
                  <a:pt x="783177" y="3623427"/>
                  <a:pt x="788465" y="3621478"/>
                  <a:pt x="793272" y="3619041"/>
                </a:cubicBezTo>
                <a:cubicBezTo>
                  <a:pt x="827403" y="3601012"/>
                  <a:pt x="860573" y="3581033"/>
                  <a:pt x="892782" y="3560078"/>
                </a:cubicBezTo>
                <a:cubicBezTo>
                  <a:pt x="910569" y="3548871"/>
                  <a:pt x="927394" y="3536202"/>
                  <a:pt x="945660" y="3526456"/>
                </a:cubicBezTo>
                <a:cubicBezTo>
                  <a:pt x="988445" y="3503066"/>
                  <a:pt x="1026422" y="3472367"/>
                  <a:pt x="1067283" y="3445566"/>
                </a:cubicBezTo>
                <a:cubicBezTo>
                  <a:pt x="1088917" y="3431435"/>
                  <a:pt x="1107664" y="3414380"/>
                  <a:pt x="1122086" y="3392451"/>
                </a:cubicBezTo>
                <a:cubicBezTo>
                  <a:pt x="1124970" y="3388066"/>
                  <a:pt x="1126413" y="3382218"/>
                  <a:pt x="1128817" y="3374908"/>
                </a:cubicBezTo>
                <a:cubicBezTo>
                  <a:pt x="1102857" y="3370523"/>
                  <a:pt x="1079782" y="3369061"/>
                  <a:pt x="1060073" y="3388553"/>
                </a:cubicBezTo>
                <a:cubicBezTo>
                  <a:pt x="1054064" y="3394644"/>
                  <a:pt x="1047935" y="3400370"/>
                  <a:pt x="1040904" y="3404024"/>
                </a:cubicBezTo>
                <a:lnTo>
                  <a:pt x="1017512" y="3406924"/>
                </a:lnTo>
                <a:lnTo>
                  <a:pt x="1038440" y="3388066"/>
                </a:lnTo>
                <a:cubicBezTo>
                  <a:pt x="1052862" y="3375883"/>
                  <a:pt x="1067764" y="3364676"/>
                  <a:pt x="1081706" y="3352006"/>
                </a:cubicBezTo>
                <a:cubicBezTo>
                  <a:pt x="1103819" y="3332028"/>
                  <a:pt x="1124008" y="3309613"/>
                  <a:pt x="1147083" y="3290608"/>
                </a:cubicBezTo>
                <a:cubicBezTo>
                  <a:pt x="1166313" y="3274528"/>
                  <a:pt x="1180254" y="3255036"/>
                  <a:pt x="1193713" y="3234570"/>
                </a:cubicBezTo>
                <a:cubicBezTo>
                  <a:pt x="1203809" y="3219951"/>
                  <a:pt x="1213904" y="3205333"/>
                  <a:pt x="1227364" y="3193150"/>
                </a:cubicBezTo>
                <a:cubicBezTo>
                  <a:pt x="1236498" y="3184866"/>
                  <a:pt x="1236498" y="3184378"/>
                  <a:pt x="1240824" y="3164888"/>
                </a:cubicBezTo>
                <a:cubicBezTo>
                  <a:pt x="1235056" y="3158065"/>
                  <a:pt x="1228806" y="3160988"/>
                  <a:pt x="1223037" y="3164400"/>
                </a:cubicBezTo>
                <a:cubicBezTo>
                  <a:pt x="1188425" y="3184378"/>
                  <a:pt x="1157179" y="3209230"/>
                  <a:pt x="1128336" y="3236518"/>
                </a:cubicBezTo>
                <a:cubicBezTo>
                  <a:pt x="1114875" y="3249188"/>
                  <a:pt x="1098531" y="3259908"/>
                  <a:pt x="1089877" y="3277938"/>
                </a:cubicBezTo>
                <a:cubicBezTo>
                  <a:pt x="1087474" y="3283298"/>
                  <a:pt x="1080263" y="3286710"/>
                  <a:pt x="1074495" y="3289633"/>
                </a:cubicBezTo>
                <a:cubicBezTo>
                  <a:pt x="1056227" y="3300353"/>
                  <a:pt x="1039402" y="3312536"/>
                  <a:pt x="1024019" y="3327155"/>
                </a:cubicBezTo>
                <a:cubicBezTo>
                  <a:pt x="1001906" y="3347621"/>
                  <a:pt x="978350" y="3366138"/>
                  <a:pt x="950949" y="3378320"/>
                </a:cubicBezTo>
                <a:cubicBezTo>
                  <a:pt x="945660" y="3373934"/>
                  <a:pt x="949507" y="3370036"/>
                  <a:pt x="952391" y="3367600"/>
                </a:cubicBezTo>
                <a:cubicBezTo>
                  <a:pt x="972101" y="3347621"/>
                  <a:pt x="991329" y="3328130"/>
                  <a:pt x="1011520" y="3308638"/>
                </a:cubicBezTo>
                <a:cubicBezTo>
                  <a:pt x="1017289" y="3303278"/>
                  <a:pt x="1023538" y="3298405"/>
                  <a:pt x="1029788" y="3294018"/>
                </a:cubicBezTo>
                <a:cubicBezTo>
                  <a:pt x="1051901" y="3276963"/>
                  <a:pt x="1074014" y="3260883"/>
                  <a:pt x="1083628" y="3232620"/>
                </a:cubicBezTo>
                <a:cubicBezTo>
                  <a:pt x="1086032" y="3225798"/>
                  <a:pt x="1092281" y="3220438"/>
                  <a:pt x="1095646" y="3213616"/>
                </a:cubicBezTo>
                <a:cubicBezTo>
                  <a:pt x="1097569" y="3209230"/>
                  <a:pt x="1097569" y="3203383"/>
                  <a:pt x="1098050" y="3198510"/>
                </a:cubicBezTo>
                <a:cubicBezTo>
                  <a:pt x="1091320" y="3190713"/>
                  <a:pt x="1085070" y="3195098"/>
                  <a:pt x="1080263" y="3198998"/>
                </a:cubicBezTo>
                <a:cubicBezTo>
                  <a:pt x="1066803" y="3210205"/>
                  <a:pt x="1052862" y="3221900"/>
                  <a:pt x="1040844" y="3234570"/>
                </a:cubicBezTo>
                <a:cubicBezTo>
                  <a:pt x="1029307" y="3246752"/>
                  <a:pt x="1016327" y="3256498"/>
                  <a:pt x="1001906" y="3265268"/>
                </a:cubicBezTo>
                <a:cubicBezTo>
                  <a:pt x="991329" y="3271603"/>
                  <a:pt x="982677" y="3279888"/>
                  <a:pt x="972101" y="3286710"/>
                </a:cubicBezTo>
                <a:cubicBezTo>
                  <a:pt x="967775" y="3289633"/>
                  <a:pt x="962487" y="3290121"/>
                  <a:pt x="953833" y="3292558"/>
                </a:cubicBezTo>
                <a:cubicBezTo>
                  <a:pt x="959121" y="3275502"/>
                  <a:pt x="971139" y="3268680"/>
                  <a:pt x="978350" y="3258447"/>
                </a:cubicBezTo>
                <a:cubicBezTo>
                  <a:pt x="986041" y="3247726"/>
                  <a:pt x="996137" y="3238955"/>
                  <a:pt x="996137" y="3225311"/>
                </a:cubicBezTo>
                <a:cubicBezTo>
                  <a:pt x="991329" y="3218976"/>
                  <a:pt x="987003" y="3221900"/>
                  <a:pt x="983638" y="3224336"/>
                </a:cubicBezTo>
                <a:cubicBezTo>
                  <a:pt x="976427" y="3229210"/>
                  <a:pt x="969697" y="3235543"/>
                  <a:pt x="962966" y="3240905"/>
                </a:cubicBezTo>
                <a:cubicBezTo>
                  <a:pt x="948545" y="3253086"/>
                  <a:pt x="934604" y="3265756"/>
                  <a:pt x="917298" y="3273553"/>
                </a:cubicBezTo>
                <a:cubicBezTo>
                  <a:pt x="908645" y="3277451"/>
                  <a:pt x="900953" y="3284760"/>
                  <a:pt x="893742" y="3291583"/>
                </a:cubicBezTo>
                <a:cubicBezTo>
                  <a:pt x="876917" y="3306201"/>
                  <a:pt x="861053" y="3321794"/>
                  <a:pt x="843267" y="3335438"/>
                </a:cubicBezTo>
                <a:cubicBezTo>
                  <a:pt x="811540" y="3359803"/>
                  <a:pt x="783658" y="3388553"/>
                  <a:pt x="752891" y="3413893"/>
                </a:cubicBezTo>
                <a:cubicBezTo>
                  <a:pt x="746161" y="3419740"/>
                  <a:pt x="740873" y="3427536"/>
                  <a:pt x="730778" y="3428023"/>
                </a:cubicBezTo>
                <a:cubicBezTo>
                  <a:pt x="726931" y="3428023"/>
                  <a:pt x="720683" y="3428023"/>
                  <a:pt x="718760" y="3425588"/>
                </a:cubicBezTo>
                <a:cubicBezTo>
                  <a:pt x="715875" y="3421688"/>
                  <a:pt x="714434" y="3415355"/>
                  <a:pt x="715394" y="3410481"/>
                </a:cubicBezTo>
                <a:cubicBezTo>
                  <a:pt x="716356" y="3405608"/>
                  <a:pt x="720202" y="3399761"/>
                  <a:pt x="724048" y="3396838"/>
                </a:cubicBezTo>
                <a:cubicBezTo>
                  <a:pt x="753853" y="3373448"/>
                  <a:pt x="773562" y="3340311"/>
                  <a:pt x="799521" y="3313023"/>
                </a:cubicBezTo>
                <a:cubicBezTo>
                  <a:pt x="809135" y="3302790"/>
                  <a:pt x="819230" y="3292558"/>
                  <a:pt x="825480" y="3278913"/>
                </a:cubicBezTo>
                <a:cubicBezTo>
                  <a:pt x="830287" y="3269168"/>
                  <a:pt x="838940" y="3260883"/>
                  <a:pt x="846632" y="3253086"/>
                </a:cubicBezTo>
                <a:cubicBezTo>
                  <a:pt x="858170" y="3241392"/>
                  <a:pt x="870188" y="3229210"/>
                  <a:pt x="883167" y="3218976"/>
                </a:cubicBezTo>
                <a:cubicBezTo>
                  <a:pt x="896146" y="3208256"/>
                  <a:pt x="900953" y="3194125"/>
                  <a:pt x="903358" y="3177556"/>
                </a:cubicBezTo>
                <a:cubicBezTo>
                  <a:pt x="896627" y="3173171"/>
                  <a:pt x="890378" y="3168785"/>
                  <a:pt x="885090" y="3165374"/>
                </a:cubicBezTo>
                <a:cubicBezTo>
                  <a:pt x="881245" y="3166836"/>
                  <a:pt x="878840" y="3166836"/>
                  <a:pt x="876917" y="3167811"/>
                </a:cubicBezTo>
                <a:cubicBezTo>
                  <a:pt x="833653" y="3204358"/>
                  <a:pt x="790387" y="3241392"/>
                  <a:pt x="747122" y="3277938"/>
                </a:cubicBezTo>
                <a:cubicBezTo>
                  <a:pt x="742796" y="3281350"/>
                  <a:pt x="738469" y="3284760"/>
                  <a:pt x="733662" y="3287683"/>
                </a:cubicBezTo>
                <a:cubicBezTo>
                  <a:pt x="719722" y="3296455"/>
                  <a:pt x="715875" y="3295481"/>
                  <a:pt x="699050" y="3277451"/>
                </a:cubicBezTo>
                <a:cubicBezTo>
                  <a:pt x="725490" y="3247238"/>
                  <a:pt x="753853" y="3217514"/>
                  <a:pt x="763948" y="3173658"/>
                </a:cubicBezTo>
                <a:cubicBezTo>
                  <a:pt x="759621" y="3173658"/>
                  <a:pt x="755775" y="3172683"/>
                  <a:pt x="752410" y="3173658"/>
                </a:cubicBezTo>
                <a:cubicBezTo>
                  <a:pt x="725009" y="3181943"/>
                  <a:pt x="705299" y="3201921"/>
                  <a:pt x="682705" y="3218001"/>
                </a:cubicBezTo>
                <a:lnTo>
                  <a:pt x="645473" y="3243006"/>
                </a:lnTo>
                <a:lnTo>
                  <a:pt x="655244" y="3225799"/>
                </a:lnTo>
                <a:cubicBezTo>
                  <a:pt x="660352" y="3220926"/>
                  <a:pt x="666361" y="3216784"/>
                  <a:pt x="671168" y="3211668"/>
                </a:cubicBezTo>
                <a:cubicBezTo>
                  <a:pt x="692319" y="3188765"/>
                  <a:pt x="713953" y="3166836"/>
                  <a:pt x="727893" y="3138573"/>
                </a:cubicBezTo>
                <a:cubicBezTo>
                  <a:pt x="732700" y="3128828"/>
                  <a:pt x="739911" y="3120056"/>
                  <a:pt x="747603" y="3112748"/>
                </a:cubicBezTo>
                <a:cubicBezTo>
                  <a:pt x="763467" y="3097641"/>
                  <a:pt x="775004" y="3081561"/>
                  <a:pt x="772600" y="3057683"/>
                </a:cubicBezTo>
                <a:cubicBezTo>
                  <a:pt x="771640" y="3047938"/>
                  <a:pt x="774042" y="3038191"/>
                  <a:pt x="775004" y="3028446"/>
                </a:cubicBezTo>
                <a:cubicBezTo>
                  <a:pt x="761063" y="3008954"/>
                  <a:pt x="742315" y="3009441"/>
                  <a:pt x="724529" y="3017238"/>
                </a:cubicBezTo>
                <a:cubicBezTo>
                  <a:pt x="706261" y="3025035"/>
                  <a:pt x="687512" y="3030883"/>
                  <a:pt x="667803" y="3033318"/>
                </a:cubicBezTo>
                <a:cubicBezTo>
                  <a:pt x="658188" y="3034781"/>
                  <a:pt x="648574" y="3038679"/>
                  <a:pt x="639922" y="3043553"/>
                </a:cubicBezTo>
                <a:cubicBezTo>
                  <a:pt x="623576" y="3052811"/>
                  <a:pt x="608193" y="3051348"/>
                  <a:pt x="593772" y="3039653"/>
                </a:cubicBezTo>
                <a:cubicBezTo>
                  <a:pt x="585119" y="3032831"/>
                  <a:pt x="576946" y="3025523"/>
                  <a:pt x="568774" y="3018213"/>
                </a:cubicBezTo>
                <a:cubicBezTo>
                  <a:pt x="559640" y="3009928"/>
                  <a:pt x="550987" y="3001645"/>
                  <a:pt x="541373" y="2991899"/>
                </a:cubicBezTo>
                <a:cubicBezTo>
                  <a:pt x="533681" y="2995310"/>
                  <a:pt x="526470" y="2997746"/>
                  <a:pt x="520702" y="3002133"/>
                </a:cubicBezTo>
                <a:cubicBezTo>
                  <a:pt x="514693" y="3006518"/>
                  <a:pt x="508683" y="3009076"/>
                  <a:pt x="502554" y="3009807"/>
                </a:cubicBezTo>
                <a:lnTo>
                  <a:pt x="483964" y="3006566"/>
                </a:lnTo>
                <a:lnTo>
                  <a:pt x="491858" y="2980204"/>
                </a:lnTo>
                <a:cubicBezTo>
                  <a:pt x="481283" y="2967048"/>
                  <a:pt x="472630" y="2952428"/>
                  <a:pt x="474071" y="2932938"/>
                </a:cubicBezTo>
                <a:cubicBezTo>
                  <a:pt x="474552" y="2925141"/>
                  <a:pt x="467341" y="2916856"/>
                  <a:pt x="464457" y="2908573"/>
                </a:cubicBezTo>
                <a:cubicBezTo>
                  <a:pt x="459169" y="2894441"/>
                  <a:pt x="458208" y="2880798"/>
                  <a:pt x="469745" y="2868128"/>
                </a:cubicBezTo>
                <a:cubicBezTo>
                  <a:pt x="475995" y="2860818"/>
                  <a:pt x="479840" y="2851073"/>
                  <a:pt x="483206" y="2841814"/>
                </a:cubicBezTo>
                <a:cubicBezTo>
                  <a:pt x="487532" y="2830119"/>
                  <a:pt x="479359" y="2817936"/>
                  <a:pt x="467341" y="2818424"/>
                </a:cubicBezTo>
                <a:cubicBezTo>
                  <a:pt x="458689" y="2818911"/>
                  <a:pt x="450036" y="2821835"/>
                  <a:pt x="442344" y="2825733"/>
                </a:cubicBezTo>
                <a:cubicBezTo>
                  <a:pt x="429364" y="2832068"/>
                  <a:pt x="416865" y="2839378"/>
                  <a:pt x="404847" y="2847661"/>
                </a:cubicBezTo>
                <a:cubicBezTo>
                  <a:pt x="391388" y="2856920"/>
                  <a:pt x="376965" y="2859843"/>
                  <a:pt x="361102" y="2861306"/>
                </a:cubicBezTo>
                <a:cubicBezTo>
                  <a:pt x="346680" y="2862280"/>
                  <a:pt x="334182" y="2861793"/>
                  <a:pt x="326490" y="2848636"/>
                </a:cubicBezTo>
                <a:cubicBezTo>
                  <a:pt x="320240" y="2837916"/>
                  <a:pt x="307741" y="2843276"/>
                  <a:pt x="299089" y="2835966"/>
                </a:cubicBezTo>
                <a:cubicBezTo>
                  <a:pt x="302453" y="2821348"/>
                  <a:pt x="308703" y="2807703"/>
                  <a:pt x="319279" y="2796496"/>
                </a:cubicBezTo>
                <a:cubicBezTo>
                  <a:pt x="331297" y="2783339"/>
                  <a:pt x="341392" y="2768721"/>
                  <a:pt x="340431" y="2746793"/>
                </a:cubicBezTo>
                <a:cubicBezTo>
                  <a:pt x="331778" y="2740945"/>
                  <a:pt x="322164" y="2734123"/>
                  <a:pt x="313029" y="2727788"/>
                </a:cubicBezTo>
                <a:cubicBezTo>
                  <a:pt x="291878" y="2724864"/>
                  <a:pt x="283225" y="2744843"/>
                  <a:pt x="262073" y="2753126"/>
                </a:cubicBezTo>
                <a:cubicBezTo>
                  <a:pt x="270246" y="2741433"/>
                  <a:pt x="275533" y="2733636"/>
                  <a:pt x="281783" y="2724864"/>
                </a:cubicBezTo>
                <a:cubicBezTo>
                  <a:pt x="281783" y="2723890"/>
                  <a:pt x="282745" y="2721941"/>
                  <a:pt x="282264" y="2719991"/>
                </a:cubicBezTo>
                <a:cubicBezTo>
                  <a:pt x="277457" y="2694653"/>
                  <a:pt x="273129" y="2691241"/>
                  <a:pt x="250535" y="2692216"/>
                </a:cubicBezTo>
                <a:cubicBezTo>
                  <a:pt x="246209" y="2692216"/>
                  <a:pt x="241883" y="2692216"/>
                  <a:pt x="237076" y="2693191"/>
                </a:cubicBezTo>
                <a:cubicBezTo>
                  <a:pt x="230346" y="2694166"/>
                  <a:pt x="224096" y="2695139"/>
                  <a:pt x="216885" y="2696601"/>
                </a:cubicBezTo>
                <a:cubicBezTo>
                  <a:pt x="209674" y="2689291"/>
                  <a:pt x="206309" y="2681008"/>
                  <a:pt x="208233" y="2669801"/>
                </a:cubicBezTo>
                <a:cubicBezTo>
                  <a:pt x="209674" y="2661029"/>
                  <a:pt x="212559" y="2651284"/>
                  <a:pt x="209674" y="2643974"/>
                </a:cubicBezTo>
                <a:cubicBezTo>
                  <a:pt x="205348" y="2631791"/>
                  <a:pt x="206790" y="2623508"/>
                  <a:pt x="216404" y="2614736"/>
                </a:cubicBezTo>
                <a:cubicBezTo>
                  <a:pt x="219770" y="2611813"/>
                  <a:pt x="219289" y="2604504"/>
                  <a:pt x="220730" y="2599144"/>
                </a:cubicBezTo>
                <a:cubicBezTo>
                  <a:pt x="224577" y="2585499"/>
                  <a:pt x="229384" y="2574291"/>
                  <a:pt x="243805" y="2566008"/>
                </a:cubicBezTo>
                <a:cubicBezTo>
                  <a:pt x="261592" y="2555774"/>
                  <a:pt x="276014" y="2539206"/>
                  <a:pt x="291397" y="2525076"/>
                </a:cubicBezTo>
                <a:lnTo>
                  <a:pt x="291523" y="2525153"/>
                </a:lnTo>
                <a:lnTo>
                  <a:pt x="290916" y="2525563"/>
                </a:lnTo>
                <a:cubicBezTo>
                  <a:pt x="291878" y="2526051"/>
                  <a:pt x="292839" y="2526051"/>
                  <a:pt x="293801" y="2526538"/>
                </a:cubicBezTo>
                <a:lnTo>
                  <a:pt x="291523" y="2525153"/>
                </a:lnTo>
                <a:lnTo>
                  <a:pt x="334182" y="2496326"/>
                </a:lnTo>
                <a:cubicBezTo>
                  <a:pt x="346680" y="2483169"/>
                  <a:pt x="363025" y="2473911"/>
                  <a:pt x="376965" y="2462216"/>
                </a:cubicBezTo>
                <a:cubicBezTo>
                  <a:pt x="386581" y="2453931"/>
                  <a:pt x="396195" y="2445159"/>
                  <a:pt x="399079" y="2430054"/>
                </a:cubicBezTo>
                <a:cubicBezTo>
                  <a:pt x="401483" y="2416897"/>
                  <a:pt x="415904" y="2409589"/>
                  <a:pt x="426962" y="2403741"/>
                </a:cubicBezTo>
                <a:cubicBezTo>
                  <a:pt x="433691" y="2400329"/>
                  <a:pt x="439940" y="2396919"/>
                  <a:pt x="445709" y="2392046"/>
                </a:cubicBezTo>
                <a:cubicBezTo>
                  <a:pt x="454362" y="2385224"/>
                  <a:pt x="462534" y="2377914"/>
                  <a:pt x="475033" y="2377914"/>
                </a:cubicBezTo>
                <a:cubicBezTo>
                  <a:pt x="477918" y="2377914"/>
                  <a:pt x="481283" y="2375964"/>
                  <a:pt x="484167" y="2374504"/>
                </a:cubicBezTo>
                <a:cubicBezTo>
                  <a:pt x="510607" y="2358422"/>
                  <a:pt x="537046" y="2342829"/>
                  <a:pt x="563006" y="2326261"/>
                </a:cubicBezTo>
                <a:cubicBezTo>
                  <a:pt x="569736" y="2321876"/>
                  <a:pt x="575024" y="2317004"/>
                  <a:pt x="583195" y="2316516"/>
                </a:cubicBezTo>
                <a:cubicBezTo>
                  <a:pt x="586080" y="2316516"/>
                  <a:pt x="589445" y="2314566"/>
                  <a:pt x="592330" y="2312617"/>
                </a:cubicBezTo>
                <a:cubicBezTo>
                  <a:pt x="632711" y="2279969"/>
                  <a:pt x="679822" y="2257066"/>
                  <a:pt x="719241" y="2223444"/>
                </a:cubicBezTo>
                <a:cubicBezTo>
                  <a:pt x="724529" y="2219057"/>
                  <a:pt x="728855" y="2213697"/>
                  <a:pt x="735104" y="2211261"/>
                </a:cubicBezTo>
                <a:cubicBezTo>
                  <a:pt x="749046" y="2205414"/>
                  <a:pt x="758660" y="2195181"/>
                  <a:pt x="766352" y="2182511"/>
                </a:cubicBezTo>
                <a:cubicBezTo>
                  <a:pt x="774523" y="2168866"/>
                  <a:pt x="786541" y="2160096"/>
                  <a:pt x="802405" y="2155222"/>
                </a:cubicBezTo>
                <a:cubicBezTo>
                  <a:pt x="814423" y="2151812"/>
                  <a:pt x="824999" y="2144014"/>
                  <a:pt x="835095" y="2134269"/>
                </a:cubicBezTo>
                <a:cubicBezTo>
                  <a:pt x="850959" y="2117701"/>
                  <a:pt x="871148" y="2105032"/>
                  <a:pt x="889897" y="2090900"/>
                </a:cubicBezTo>
                <a:cubicBezTo>
                  <a:pt x="901915" y="2081642"/>
                  <a:pt x="910569" y="2071409"/>
                  <a:pt x="911529" y="2056302"/>
                </a:cubicBezTo>
                <a:cubicBezTo>
                  <a:pt x="905760" y="2049969"/>
                  <a:pt x="900473" y="2052404"/>
                  <a:pt x="895665" y="2054841"/>
                </a:cubicBezTo>
                <a:cubicBezTo>
                  <a:pt x="876436" y="2066049"/>
                  <a:pt x="857208" y="2076769"/>
                  <a:pt x="838460" y="2088952"/>
                </a:cubicBezTo>
                <a:cubicBezTo>
                  <a:pt x="823077" y="2099184"/>
                  <a:pt x="805771" y="2106494"/>
                  <a:pt x="791829" y="2120138"/>
                </a:cubicBezTo>
                <a:cubicBezTo>
                  <a:pt x="785580" y="2126472"/>
                  <a:pt x="773562" y="2130859"/>
                  <a:pt x="764909" y="2129884"/>
                </a:cubicBezTo>
                <a:cubicBezTo>
                  <a:pt x="750968" y="2128421"/>
                  <a:pt x="741354" y="2133782"/>
                  <a:pt x="731259" y="2140604"/>
                </a:cubicBezTo>
                <a:cubicBezTo>
                  <a:pt x="724048" y="2145477"/>
                  <a:pt x="716356" y="2150837"/>
                  <a:pt x="708665" y="2154249"/>
                </a:cubicBezTo>
                <a:cubicBezTo>
                  <a:pt x="703857" y="2156197"/>
                  <a:pt x="697609" y="2157172"/>
                  <a:pt x="692800" y="2156197"/>
                </a:cubicBezTo>
                <a:cubicBezTo>
                  <a:pt x="681744" y="2153761"/>
                  <a:pt x="674534" y="2158634"/>
                  <a:pt x="672130" y="2167405"/>
                </a:cubicBezTo>
                <a:cubicBezTo>
                  <a:pt x="666361" y="2186409"/>
                  <a:pt x="649536" y="2190794"/>
                  <a:pt x="635594" y="2199079"/>
                </a:cubicBezTo>
                <a:cubicBezTo>
                  <a:pt x="612519" y="2190307"/>
                  <a:pt x="598579" y="2215159"/>
                  <a:pt x="577907" y="2215647"/>
                </a:cubicBezTo>
                <a:cubicBezTo>
                  <a:pt x="575024" y="2215647"/>
                  <a:pt x="571658" y="2218084"/>
                  <a:pt x="569255" y="2220519"/>
                </a:cubicBezTo>
                <a:cubicBezTo>
                  <a:pt x="532720" y="2255117"/>
                  <a:pt x="488975" y="2279482"/>
                  <a:pt x="449555" y="2310181"/>
                </a:cubicBezTo>
                <a:cubicBezTo>
                  <a:pt x="445228" y="2313591"/>
                  <a:pt x="439940" y="2316516"/>
                  <a:pt x="434652" y="2316516"/>
                </a:cubicBezTo>
                <a:cubicBezTo>
                  <a:pt x="396195" y="2317004"/>
                  <a:pt x="369275" y="2340393"/>
                  <a:pt x="342353" y="2363296"/>
                </a:cubicBezTo>
                <a:cubicBezTo>
                  <a:pt x="338989" y="2366219"/>
                  <a:pt x="335623" y="2370117"/>
                  <a:pt x="331778" y="2370604"/>
                </a:cubicBezTo>
                <a:cubicBezTo>
                  <a:pt x="313510" y="2373529"/>
                  <a:pt x="299570" y="2384736"/>
                  <a:pt x="285147" y="2394969"/>
                </a:cubicBezTo>
                <a:cubicBezTo>
                  <a:pt x="263515" y="2410076"/>
                  <a:pt x="241883" y="2426156"/>
                  <a:pt x="219289" y="2440287"/>
                </a:cubicBezTo>
                <a:cubicBezTo>
                  <a:pt x="203905" y="2450033"/>
                  <a:pt x="189965" y="2459779"/>
                  <a:pt x="180830" y="2476346"/>
                </a:cubicBezTo>
                <a:cubicBezTo>
                  <a:pt x="178909" y="2479757"/>
                  <a:pt x="173621" y="2481219"/>
                  <a:pt x="168331" y="2484631"/>
                </a:cubicBezTo>
                <a:cubicBezTo>
                  <a:pt x="164486" y="2478783"/>
                  <a:pt x="161602" y="2473424"/>
                  <a:pt x="157756" y="2468549"/>
                </a:cubicBezTo>
                <a:cubicBezTo>
                  <a:pt x="148142" y="2456368"/>
                  <a:pt x="139488" y="2444186"/>
                  <a:pt x="122182" y="2441749"/>
                </a:cubicBezTo>
                <a:cubicBezTo>
                  <a:pt x="109684" y="2440287"/>
                  <a:pt x="107280" y="2430054"/>
                  <a:pt x="114972" y="2420309"/>
                </a:cubicBezTo>
                <a:cubicBezTo>
                  <a:pt x="143335" y="2382299"/>
                  <a:pt x="148142" y="2377914"/>
                  <a:pt x="190446" y="2347702"/>
                </a:cubicBezTo>
                <a:cubicBezTo>
                  <a:pt x="215443" y="2330159"/>
                  <a:pt x="240921" y="2312129"/>
                  <a:pt x="266880" y="2296049"/>
                </a:cubicBezTo>
                <a:cubicBezTo>
                  <a:pt x="281783" y="2286791"/>
                  <a:pt x="297647" y="2278507"/>
                  <a:pt x="312067" y="2268761"/>
                </a:cubicBezTo>
                <a:cubicBezTo>
                  <a:pt x="316395" y="2265837"/>
                  <a:pt x="322164" y="2264862"/>
                  <a:pt x="327452" y="2262914"/>
                </a:cubicBezTo>
                <a:cubicBezTo>
                  <a:pt x="333701" y="2260477"/>
                  <a:pt x="341392" y="2259989"/>
                  <a:pt x="345238" y="2255604"/>
                </a:cubicBezTo>
                <a:cubicBezTo>
                  <a:pt x="361583" y="2237574"/>
                  <a:pt x="384177" y="2230752"/>
                  <a:pt x="404847" y="2220519"/>
                </a:cubicBezTo>
                <a:cubicBezTo>
                  <a:pt x="412539" y="2216621"/>
                  <a:pt x="420231" y="2211749"/>
                  <a:pt x="426962" y="2206388"/>
                </a:cubicBezTo>
                <a:cubicBezTo>
                  <a:pt x="443306" y="2193231"/>
                  <a:pt x="460612" y="2181536"/>
                  <a:pt x="480321" y="2173252"/>
                </a:cubicBezTo>
                <a:cubicBezTo>
                  <a:pt x="492339" y="2167892"/>
                  <a:pt x="503395" y="2160096"/>
                  <a:pt x="514452" y="2153274"/>
                </a:cubicBezTo>
                <a:cubicBezTo>
                  <a:pt x="518299" y="2150837"/>
                  <a:pt x="521182" y="2146451"/>
                  <a:pt x="525028" y="2145477"/>
                </a:cubicBezTo>
                <a:cubicBezTo>
                  <a:pt x="559160" y="2139629"/>
                  <a:pt x="580312" y="2110392"/>
                  <a:pt x="610117" y="2097235"/>
                </a:cubicBezTo>
                <a:cubicBezTo>
                  <a:pt x="625019" y="2090414"/>
                  <a:pt x="637037" y="2077744"/>
                  <a:pt x="650497" y="2068485"/>
                </a:cubicBezTo>
                <a:cubicBezTo>
                  <a:pt x="675975" y="2050942"/>
                  <a:pt x="700492" y="2031939"/>
                  <a:pt x="727412" y="2017319"/>
                </a:cubicBezTo>
                <a:cubicBezTo>
                  <a:pt x="762505" y="1998315"/>
                  <a:pt x="793753" y="1973951"/>
                  <a:pt x="827403" y="1952997"/>
                </a:cubicBezTo>
                <a:cubicBezTo>
                  <a:pt x="834133" y="1949099"/>
                  <a:pt x="839902" y="1943739"/>
                  <a:pt x="845671" y="1938866"/>
                </a:cubicBezTo>
                <a:cubicBezTo>
                  <a:pt x="872591" y="1915964"/>
                  <a:pt x="899992" y="1893547"/>
                  <a:pt x="931720" y="1876980"/>
                </a:cubicBezTo>
                <a:cubicBezTo>
                  <a:pt x="947584" y="1868696"/>
                  <a:pt x="957679" y="1853104"/>
                  <a:pt x="962006" y="1835074"/>
                </a:cubicBezTo>
                <a:cubicBezTo>
                  <a:pt x="962966" y="1830687"/>
                  <a:pt x="961525" y="1823379"/>
                  <a:pt x="958159" y="1819967"/>
                </a:cubicBezTo>
                <a:cubicBezTo>
                  <a:pt x="953352" y="1814119"/>
                  <a:pt x="946622" y="1810222"/>
                  <a:pt x="941815" y="1806322"/>
                </a:cubicBezTo>
                <a:cubicBezTo>
                  <a:pt x="877879" y="1842869"/>
                  <a:pt x="815385" y="1878442"/>
                  <a:pt x="752891" y="1914014"/>
                </a:cubicBezTo>
                <a:cubicBezTo>
                  <a:pt x="745199" y="1918399"/>
                  <a:pt x="737028" y="1922786"/>
                  <a:pt x="730297" y="1927659"/>
                </a:cubicBezTo>
                <a:cubicBezTo>
                  <a:pt x="708665" y="1943252"/>
                  <a:pt x="685590" y="1956896"/>
                  <a:pt x="662516" y="1969565"/>
                </a:cubicBezTo>
                <a:cubicBezTo>
                  <a:pt x="639441" y="1982234"/>
                  <a:pt x="617807" y="1998315"/>
                  <a:pt x="595694" y="2012934"/>
                </a:cubicBezTo>
                <a:cubicBezTo>
                  <a:pt x="589445" y="2017319"/>
                  <a:pt x="582714" y="2021217"/>
                  <a:pt x="575505" y="2024629"/>
                </a:cubicBezTo>
                <a:cubicBezTo>
                  <a:pt x="528874" y="2048019"/>
                  <a:pt x="482725" y="2071409"/>
                  <a:pt x="439459" y="2101134"/>
                </a:cubicBezTo>
                <a:cubicBezTo>
                  <a:pt x="421193" y="2113803"/>
                  <a:pt x="401002" y="2123061"/>
                  <a:pt x="382253" y="2134757"/>
                </a:cubicBezTo>
                <a:cubicBezTo>
                  <a:pt x="359659" y="2148888"/>
                  <a:pt x="338027" y="2163994"/>
                  <a:pt x="315914" y="2179099"/>
                </a:cubicBezTo>
                <a:cubicBezTo>
                  <a:pt x="293320" y="2194693"/>
                  <a:pt x="270246" y="2210286"/>
                  <a:pt x="247652" y="2226367"/>
                </a:cubicBezTo>
                <a:cubicBezTo>
                  <a:pt x="234191" y="2235626"/>
                  <a:pt x="221211" y="2245859"/>
                  <a:pt x="207752" y="2255604"/>
                </a:cubicBezTo>
                <a:cubicBezTo>
                  <a:pt x="189003" y="2233677"/>
                  <a:pt x="182273" y="2229778"/>
                  <a:pt x="160641" y="2230264"/>
                </a:cubicBezTo>
                <a:cubicBezTo>
                  <a:pt x="153430" y="2230264"/>
                  <a:pt x="143816" y="2231727"/>
                  <a:pt x="139009" y="2236112"/>
                </a:cubicBezTo>
                <a:cubicBezTo>
                  <a:pt x="118337" y="2253655"/>
                  <a:pt x="92378" y="2261451"/>
                  <a:pt x="71226" y="2277044"/>
                </a:cubicBezTo>
                <a:cubicBezTo>
                  <a:pt x="59207" y="2285816"/>
                  <a:pt x="49593" y="2295074"/>
                  <a:pt x="42863" y="2309206"/>
                </a:cubicBezTo>
                <a:cubicBezTo>
                  <a:pt x="37575" y="2319926"/>
                  <a:pt x="29404" y="2329186"/>
                  <a:pt x="22673" y="2338931"/>
                </a:cubicBezTo>
                <a:cubicBezTo>
                  <a:pt x="-2325" y="2326261"/>
                  <a:pt x="-6651" y="2309206"/>
                  <a:pt x="9694" y="2291177"/>
                </a:cubicBezTo>
                <a:cubicBezTo>
                  <a:pt x="14020" y="2286304"/>
                  <a:pt x="20269" y="2282405"/>
                  <a:pt x="23154" y="2276558"/>
                </a:cubicBezTo>
                <a:cubicBezTo>
                  <a:pt x="27000" y="2268761"/>
                  <a:pt x="32768" y="2264862"/>
                  <a:pt x="40460" y="2262914"/>
                </a:cubicBezTo>
                <a:cubicBezTo>
                  <a:pt x="52959" y="2259989"/>
                  <a:pt x="62092" y="2252681"/>
                  <a:pt x="71226" y="2244397"/>
                </a:cubicBezTo>
                <a:cubicBezTo>
                  <a:pt x="79879" y="2236599"/>
                  <a:pt x="87570" y="2227342"/>
                  <a:pt x="100550" y="2223931"/>
                </a:cubicBezTo>
                <a:cubicBezTo>
                  <a:pt x="108723" y="2221494"/>
                  <a:pt x="114972" y="2210774"/>
                  <a:pt x="121703" y="2203464"/>
                </a:cubicBezTo>
                <a:cubicBezTo>
                  <a:pt x="128432" y="2196155"/>
                  <a:pt x="134200" y="2187871"/>
                  <a:pt x="145257" y="2186409"/>
                </a:cubicBezTo>
                <a:cubicBezTo>
                  <a:pt x="149103" y="2185922"/>
                  <a:pt x="153910" y="2183486"/>
                  <a:pt x="156315" y="2180074"/>
                </a:cubicBezTo>
                <a:cubicBezTo>
                  <a:pt x="166890" y="2165943"/>
                  <a:pt x="182273" y="2159609"/>
                  <a:pt x="197175" y="2152299"/>
                </a:cubicBezTo>
                <a:cubicBezTo>
                  <a:pt x="220730" y="2140604"/>
                  <a:pt x="242364" y="2125011"/>
                  <a:pt x="261111" y="2106981"/>
                </a:cubicBezTo>
                <a:cubicBezTo>
                  <a:pt x="272648" y="2095774"/>
                  <a:pt x="281302" y="2080179"/>
                  <a:pt x="288993" y="2065561"/>
                </a:cubicBezTo>
                <a:cubicBezTo>
                  <a:pt x="291397" y="2060689"/>
                  <a:pt x="292839" y="2056302"/>
                  <a:pt x="297647" y="2053379"/>
                </a:cubicBezTo>
                <a:cubicBezTo>
                  <a:pt x="317357" y="2039735"/>
                  <a:pt x="339951" y="2035349"/>
                  <a:pt x="362544" y="2030964"/>
                </a:cubicBezTo>
                <a:cubicBezTo>
                  <a:pt x="371197" y="2029502"/>
                  <a:pt x="379851" y="2028527"/>
                  <a:pt x="388022" y="2025117"/>
                </a:cubicBezTo>
                <a:cubicBezTo>
                  <a:pt x="404366" y="2018294"/>
                  <a:pt x="422153" y="2012934"/>
                  <a:pt x="435614" y="2002214"/>
                </a:cubicBezTo>
                <a:cubicBezTo>
                  <a:pt x="456284" y="1985159"/>
                  <a:pt x="480802" y="1975412"/>
                  <a:pt x="503395" y="1961769"/>
                </a:cubicBezTo>
                <a:cubicBezTo>
                  <a:pt x="517818" y="1953484"/>
                  <a:pt x="532720" y="1945687"/>
                  <a:pt x="544738" y="1934967"/>
                </a:cubicBezTo>
                <a:cubicBezTo>
                  <a:pt x="557718" y="1923759"/>
                  <a:pt x="573100" y="1917912"/>
                  <a:pt x="588004" y="1910604"/>
                </a:cubicBezTo>
                <a:cubicBezTo>
                  <a:pt x="603386" y="1903294"/>
                  <a:pt x="616366" y="1893061"/>
                  <a:pt x="625019" y="1878442"/>
                </a:cubicBezTo>
                <a:cubicBezTo>
                  <a:pt x="628384" y="1873082"/>
                  <a:pt x="628864" y="1866259"/>
                  <a:pt x="630787" y="1858950"/>
                </a:cubicBezTo>
                <a:cubicBezTo>
                  <a:pt x="603867" y="1853590"/>
                  <a:pt x="585119" y="1868209"/>
                  <a:pt x="565408" y="1878929"/>
                </a:cubicBezTo>
                <a:cubicBezTo>
                  <a:pt x="562044" y="1880878"/>
                  <a:pt x="558919" y="1883071"/>
                  <a:pt x="555554" y="1884594"/>
                </a:cubicBezTo>
                <a:lnTo>
                  <a:pt x="544530" y="1886199"/>
                </a:lnTo>
                <a:lnTo>
                  <a:pt x="543776" y="1884289"/>
                </a:lnTo>
                <a:cubicBezTo>
                  <a:pt x="543776" y="1884777"/>
                  <a:pt x="544257" y="1885752"/>
                  <a:pt x="544257" y="1886239"/>
                </a:cubicBezTo>
                <a:lnTo>
                  <a:pt x="544530" y="1886199"/>
                </a:lnTo>
                <a:lnTo>
                  <a:pt x="544738" y="1886726"/>
                </a:lnTo>
                <a:lnTo>
                  <a:pt x="531223" y="1892206"/>
                </a:lnTo>
                <a:lnTo>
                  <a:pt x="530317" y="1869671"/>
                </a:lnTo>
                <a:cubicBezTo>
                  <a:pt x="545700" y="1858950"/>
                  <a:pt x="559640" y="1850667"/>
                  <a:pt x="571658" y="1839459"/>
                </a:cubicBezTo>
                <a:cubicBezTo>
                  <a:pt x="582714" y="1829714"/>
                  <a:pt x="599541" y="1834099"/>
                  <a:pt x="608674" y="1821429"/>
                </a:cubicBezTo>
                <a:cubicBezTo>
                  <a:pt x="628384" y="1815094"/>
                  <a:pt x="639441" y="1796577"/>
                  <a:pt x="656266" y="1787319"/>
                </a:cubicBezTo>
                <a:cubicBezTo>
                  <a:pt x="673572" y="1778060"/>
                  <a:pt x="693281" y="1774162"/>
                  <a:pt x="710587" y="1765391"/>
                </a:cubicBezTo>
                <a:cubicBezTo>
                  <a:pt x="725971" y="1757107"/>
                  <a:pt x="739430" y="1745412"/>
                  <a:pt x="753853" y="1735179"/>
                </a:cubicBezTo>
                <a:cubicBezTo>
                  <a:pt x="759141" y="1731280"/>
                  <a:pt x="764429" y="1725920"/>
                  <a:pt x="770197" y="1724459"/>
                </a:cubicBezTo>
                <a:cubicBezTo>
                  <a:pt x="789906" y="1719585"/>
                  <a:pt x="799041" y="1705942"/>
                  <a:pt x="804328" y="1685962"/>
                </a:cubicBezTo>
                <a:cubicBezTo>
                  <a:pt x="800964" y="1680602"/>
                  <a:pt x="797598" y="1673780"/>
                  <a:pt x="793272" y="1666959"/>
                </a:cubicBezTo>
                <a:cubicBezTo>
                  <a:pt x="798079" y="1654776"/>
                  <a:pt x="808174" y="1646005"/>
                  <a:pt x="819230" y="1638695"/>
                </a:cubicBezTo>
                <a:cubicBezTo>
                  <a:pt x="824518" y="1635284"/>
                  <a:pt x="829807" y="1630899"/>
                  <a:pt x="835095" y="1627000"/>
                </a:cubicBezTo>
                <a:cubicBezTo>
                  <a:pt x="844709" y="1619692"/>
                  <a:pt x="845671" y="1610920"/>
                  <a:pt x="841345" y="1600687"/>
                </a:cubicBezTo>
                <a:cubicBezTo>
                  <a:pt x="807693" y="1592890"/>
                  <a:pt x="806733" y="1590454"/>
                  <a:pt x="786061" y="1624564"/>
                </a:cubicBezTo>
                <a:cubicBezTo>
                  <a:pt x="776447" y="1627000"/>
                  <a:pt x="766352" y="1631386"/>
                  <a:pt x="755775" y="1635772"/>
                </a:cubicBezTo>
                <a:cubicBezTo>
                  <a:pt x="759621" y="1628949"/>
                  <a:pt x="762986" y="1622127"/>
                  <a:pt x="768274" y="1613357"/>
                </a:cubicBezTo>
                <a:cubicBezTo>
                  <a:pt x="758660" y="1613844"/>
                  <a:pt x="750968" y="1614331"/>
                  <a:pt x="740392" y="1615305"/>
                </a:cubicBezTo>
                <a:cubicBezTo>
                  <a:pt x="745199" y="1605559"/>
                  <a:pt x="748565" y="1598737"/>
                  <a:pt x="751449" y="1593377"/>
                </a:cubicBezTo>
                <a:cubicBezTo>
                  <a:pt x="763948" y="1584607"/>
                  <a:pt x="782215" y="1592890"/>
                  <a:pt x="789906" y="1576322"/>
                </a:cubicBezTo>
                <a:cubicBezTo>
                  <a:pt x="787984" y="1565114"/>
                  <a:pt x="775966" y="1570962"/>
                  <a:pt x="771640" y="1565114"/>
                </a:cubicBezTo>
                <a:cubicBezTo>
                  <a:pt x="767793" y="1559754"/>
                  <a:pt x="765390" y="1553420"/>
                  <a:pt x="761543" y="1545622"/>
                </a:cubicBezTo>
                <a:cubicBezTo>
                  <a:pt x="768755" y="1542212"/>
                  <a:pt x="776447" y="1535877"/>
                  <a:pt x="784137" y="1535877"/>
                </a:cubicBezTo>
                <a:cubicBezTo>
                  <a:pt x="796155" y="1535877"/>
                  <a:pt x="805290" y="1529055"/>
                  <a:pt x="814423" y="1523695"/>
                </a:cubicBezTo>
                <a:cubicBezTo>
                  <a:pt x="833172" y="1512487"/>
                  <a:pt x="850478" y="1498356"/>
                  <a:pt x="869707" y="1484712"/>
                </a:cubicBezTo>
                <a:cubicBezTo>
                  <a:pt x="866822" y="1477890"/>
                  <a:pt x="863939" y="1471067"/>
                  <a:pt x="861053" y="1464245"/>
                </a:cubicBezTo>
                <a:cubicBezTo>
                  <a:pt x="869226" y="1460347"/>
                  <a:pt x="877879" y="1455962"/>
                  <a:pt x="886532" y="1451577"/>
                </a:cubicBezTo>
                <a:cubicBezTo>
                  <a:pt x="889416" y="1450114"/>
                  <a:pt x="892782" y="1446703"/>
                  <a:pt x="895185" y="1447190"/>
                </a:cubicBezTo>
                <a:cubicBezTo>
                  <a:pt x="919221" y="1451089"/>
                  <a:pt x="927394" y="1434034"/>
                  <a:pt x="937008" y="1417466"/>
                </a:cubicBezTo>
                <a:cubicBezTo>
                  <a:pt x="939892" y="1412592"/>
                  <a:pt x="943257" y="1408207"/>
                  <a:pt x="944219" y="1406745"/>
                </a:cubicBezTo>
                <a:cubicBezTo>
                  <a:pt x="974024" y="1390665"/>
                  <a:pt x="1003347" y="1399924"/>
                  <a:pt x="1031230" y="1395537"/>
                </a:cubicBezTo>
                <a:cubicBezTo>
                  <a:pt x="1036037" y="1394563"/>
                  <a:pt x="1041325" y="1397974"/>
                  <a:pt x="1046613" y="1399924"/>
                </a:cubicBezTo>
                <a:cubicBezTo>
                  <a:pt x="1068726" y="1408207"/>
                  <a:pt x="1089877" y="1404797"/>
                  <a:pt x="1109107" y="1391639"/>
                </a:cubicBezTo>
                <a:cubicBezTo>
                  <a:pt x="1129298" y="1377995"/>
                  <a:pt x="1150449" y="1367275"/>
                  <a:pt x="1175927" y="1365325"/>
                </a:cubicBezTo>
                <a:cubicBezTo>
                  <a:pt x="1189868" y="1364352"/>
                  <a:pt x="1203809" y="1358992"/>
                  <a:pt x="1213423" y="1346322"/>
                </a:cubicBezTo>
                <a:cubicBezTo>
                  <a:pt x="1219673" y="1347784"/>
                  <a:pt x="1224961" y="1348757"/>
                  <a:pt x="1230249" y="1349732"/>
                </a:cubicBezTo>
                <a:cubicBezTo>
                  <a:pt x="1243229" y="1327805"/>
                  <a:pt x="1261015" y="1312698"/>
                  <a:pt x="1286012" y="1306852"/>
                </a:cubicBezTo>
                <a:cubicBezTo>
                  <a:pt x="1298992" y="1303927"/>
                  <a:pt x="1311491" y="1299055"/>
                  <a:pt x="1324471" y="1296617"/>
                </a:cubicBezTo>
                <a:cubicBezTo>
                  <a:pt x="1351872" y="1290770"/>
                  <a:pt x="1375908" y="1276639"/>
                  <a:pt x="1400424" y="1264457"/>
                </a:cubicBezTo>
                <a:cubicBezTo>
                  <a:pt x="1435517" y="1246427"/>
                  <a:pt x="1470610" y="1227422"/>
                  <a:pt x="1506664" y="1210855"/>
                </a:cubicBezTo>
                <a:cubicBezTo>
                  <a:pt x="1529258" y="1200622"/>
                  <a:pt x="1549929" y="1184542"/>
                  <a:pt x="1571562" y="1171872"/>
                </a:cubicBezTo>
                <a:cubicBezTo>
                  <a:pt x="1584301" y="1164319"/>
                  <a:pt x="1597401" y="1157253"/>
                  <a:pt x="1610981" y="1151406"/>
                </a:cubicBezTo>
                <a:lnTo>
                  <a:pt x="1651643" y="1138760"/>
                </a:lnTo>
                <a:lnTo>
                  <a:pt x="1645233" y="1152745"/>
                </a:lnTo>
                <a:cubicBezTo>
                  <a:pt x="1641147" y="1156400"/>
                  <a:pt x="1635979" y="1158959"/>
                  <a:pt x="1631652" y="1161639"/>
                </a:cubicBezTo>
                <a:cubicBezTo>
                  <a:pt x="1605213" y="1177719"/>
                  <a:pt x="1577812" y="1191850"/>
                  <a:pt x="1550891" y="1206957"/>
                </a:cubicBezTo>
                <a:cubicBezTo>
                  <a:pt x="1538391" y="1213779"/>
                  <a:pt x="1526854" y="1222062"/>
                  <a:pt x="1514837" y="1230347"/>
                </a:cubicBezTo>
                <a:cubicBezTo>
                  <a:pt x="1496569" y="1243990"/>
                  <a:pt x="1474936" y="1253249"/>
                  <a:pt x="1453785" y="1262995"/>
                </a:cubicBezTo>
                <a:cubicBezTo>
                  <a:pt x="1419173" y="1278588"/>
                  <a:pt x="1388406" y="1300029"/>
                  <a:pt x="1357160" y="1320982"/>
                </a:cubicBezTo>
                <a:cubicBezTo>
                  <a:pt x="1354275" y="1322932"/>
                  <a:pt x="1352833" y="1325855"/>
                  <a:pt x="1350429" y="1328292"/>
                </a:cubicBezTo>
                <a:cubicBezTo>
                  <a:pt x="1350429" y="1336088"/>
                  <a:pt x="1355236" y="1339012"/>
                  <a:pt x="1361005" y="1338037"/>
                </a:cubicBezTo>
                <a:cubicBezTo>
                  <a:pt x="1373985" y="1336575"/>
                  <a:pt x="1387445" y="1339987"/>
                  <a:pt x="1398983" y="1331215"/>
                </a:cubicBezTo>
                <a:cubicBezTo>
                  <a:pt x="1399943" y="1330728"/>
                  <a:pt x="1400905" y="1329754"/>
                  <a:pt x="1401867" y="1329754"/>
                </a:cubicBezTo>
                <a:cubicBezTo>
                  <a:pt x="1429267" y="1330728"/>
                  <a:pt x="1448016" y="1311724"/>
                  <a:pt x="1470610" y="1300517"/>
                </a:cubicBezTo>
                <a:cubicBezTo>
                  <a:pt x="1504260" y="1283948"/>
                  <a:pt x="1537431" y="1266893"/>
                  <a:pt x="1567716" y="1243990"/>
                </a:cubicBezTo>
                <a:cubicBezTo>
                  <a:pt x="1572043" y="1240580"/>
                  <a:pt x="1577331" y="1238630"/>
                  <a:pt x="1582619" y="1236682"/>
                </a:cubicBezTo>
                <a:cubicBezTo>
                  <a:pt x="1616750" y="1224499"/>
                  <a:pt x="1642708" y="1200135"/>
                  <a:pt x="1669630" y="1177232"/>
                </a:cubicBezTo>
                <a:cubicBezTo>
                  <a:pt x="1680686" y="1167973"/>
                  <a:pt x="1690300" y="1157253"/>
                  <a:pt x="1701357" y="1148482"/>
                </a:cubicBezTo>
                <a:cubicBezTo>
                  <a:pt x="1709049" y="1142878"/>
                  <a:pt x="1714818" y="1136300"/>
                  <a:pt x="1719024" y="1128808"/>
                </a:cubicBezTo>
                <a:lnTo>
                  <a:pt x="1726995" y="1104630"/>
                </a:lnTo>
                <a:lnTo>
                  <a:pt x="1742219" y="1105113"/>
                </a:lnTo>
                <a:cubicBezTo>
                  <a:pt x="1749430" y="1104138"/>
                  <a:pt x="1753275" y="1099753"/>
                  <a:pt x="1753275" y="1092443"/>
                </a:cubicBezTo>
                <a:cubicBezTo>
                  <a:pt x="1753275" y="1083185"/>
                  <a:pt x="1746545" y="1083672"/>
                  <a:pt x="1739814" y="1083672"/>
                </a:cubicBezTo>
                <a:lnTo>
                  <a:pt x="1739333" y="1084160"/>
                </a:lnTo>
                <a:cubicBezTo>
                  <a:pt x="1743180" y="1080262"/>
                  <a:pt x="1746545" y="1075388"/>
                  <a:pt x="1750872" y="1072465"/>
                </a:cubicBezTo>
                <a:cubicBezTo>
                  <a:pt x="1776831" y="1055897"/>
                  <a:pt x="1800386" y="1034943"/>
                  <a:pt x="1829710" y="1024710"/>
                </a:cubicBezTo>
                <a:cubicBezTo>
                  <a:pt x="1851823" y="1017400"/>
                  <a:pt x="1868168" y="998884"/>
                  <a:pt x="1891723" y="994010"/>
                </a:cubicBezTo>
                <a:cubicBezTo>
                  <a:pt x="1894607" y="993523"/>
                  <a:pt x="1896530" y="989625"/>
                  <a:pt x="1898934" y="987189"/>
                </a:cubicBezTo>
                <a:cubicBezTo>
                  <a:pt x="1912394" y="970620"/>
                  <a:pt x="1929220" y="961850"/>
                  <a:pt x="1951814" y="962337"/>
                </a:cubicBezTo>
                <a:cubicBezTo>
                  <a:pt x="1961428" y="935049"/>
                  <a:pt x="1988829" y="938947"/>
                  <a:pt x="2007577" y="927740"/>
                </a:cubicBezTo>
                <a:cubicBezTo>
                  <a:pt x="2014308" y="933100"/>
                  <a:pt x="2009982" y="936023"/>
                  <a:pt x="2007097" y="939435"/>
                </a:cubicBezTo>
                <a:cubicBezTo>
                  <a:pt x="2006135" y="940410"/>
                  <a:pt x="2005173" y="940897"/>
                  <a:pt x="2004693" y="941383"/>
                </a:cubicBezTo>
                <a:cubicBezTo>
                  <a:pt x="1988829" y="971108"/>
                  <a:pt x="1961428" y="986702"/>
                  <a:pt x="1933066" y="1001320"/>
                </a:cubicBezTo>
                <a:cubicBezTo>
                  <a:pt x="1927297" y="1004244"/>
                  <a:pt x="1923452" y="1010092"/>
                  <a:pt x="1918162" y="1014477"/>
                </a:cubicBezTo>
                <a:cubicBezTo>
                  <a:pt x="1910472" y="1020325"/>
                  <a:pt x="1903741" y="1027147"/>
                  <a:pt x="1893647" y="1031045"/>
                </a:cubicBezTo>
                <a:cubicBezTo>
                  <a:pt x="1884031" y="1034455"/>
                  <a:pt x="1876341" y="1044202"/>
                  <a:pt x="1868649" y="1051512"/>
                </a:cubicBezTo>
                <a:cubicBezTo>
                  <a:pt x="1861437" y="1058333"/>
                  <a:pt x="1854227" y="1065155"/>
                  <a:pt x="1855188" y="1078800"/>
                </a:cubicBezTo>
                <a:cubicBezTo>
                  <a:pt x="1858073" y="1080262"/>
                  <a:pt x="1861918" y="1082697"/>
                  <a:pt x="1865765" y="1082697"/>
                </a:cubicBezTo>
                <a:cubicBezTo>
                  <a:pt x="1885474" y="1082697"/>
                  <a:pt x="1902780" y="1074414"/>
                  <a:pt x="1916721" y="1061257"/>
                </a:cubicBezTo>
                <a:cubicBezTo>
                  <a:pt x="1941237" y="1038355"/>
                  <a:pt x="1971042" y="1023248"/>
                  <a:pt x="1997002" y="1002295"/>
                </a:cubicBezTo>
                <a:cubicBezTo>
                  <a:pt x="2014308" y="988650"/>
                  <a:pt x="2034017" y="978417"/>
                  <a:pt x="2053727" y="969160"/>
                </a:cubicBezTo>
                <a:lnTo>
                  <a:pt x="2053982" y="969936"/>
                </a:lnTo>
                <a:lnTo>
                  <a:pt x="2053246" y="970620"/>
                </a:lnTo>
                <a:lnTo>
                  <a:pt x="2054207" y="970620"/>
                </a:lnTo>
                <a:lnTo>
                  <a:pt x="2055650" y="975007"/>
                </a:lnTo>
                <a:cubicBezTo>
                  <a:pt x="2058053" y="975980"/>
                  <a:pt x="2060938" y="975980"/>
                  <a:pt x="2063822" y="975980"/>
                </a:cubicBezTo>
                <a:cubicBezTo>
                  <a:pt x="2063822" y="975980"/>
                  <a:pt x="2064303" y="973545"/>
                  <a:pt x="2064303" y="973545"/>
                </a:cubicBezTo>
                <a:cubicBezTo>
                  <a:pt x="2062860" y="972083"/>
                  <a:pt x="2061419" y="971108"/>
                  <a:pt x="2059496" y="970620"/>
                </a:cubicBezTo>
                <a:lnTo>
                  <a:pt x="2054207" y="970620"/>
                </a:lnTo>
                <a:lnTo>
                  <a:pt x="2053982" y="969936"/>
                </a:lnTo>
                <a:lnTo>
                  <a:pt x="2064783" y="959900"/>
                </a:lnTo>
                <a:cubicBezTo>
                  <a:pt x="2084494" y="955028"/>
                  <a:pt x="2097472" y="941383"/>
                  <a:pt x="2107569" y="925303"/>
                </a:cubicBezTo>
                <a:cubicBezTo>
                  <a:pt x="2115740" y="912145"/>
                  <a:pt x="2126315" y="902888"/>
                  <a:pt x="2138815" y="894117"/>
                </a:cubicBezTo>
                <a:cubicBezTo>
                  <a:pt x="2148429" y="887295"/>
                  <a:pt x="2157082" y="879010"/>
                  <a:pt x="2165735" y="870727"/>
                </a:cubicBezTo>
                <a:cubicBezTo>
                  <a:pt x="2167658" y="868777"/>
                  <a:pt x="2167658" y="864880"/>
                  <a:pt x="2169101" y="859032"/>
                </a:cubicBezTo>
                <a:cubicBezTo>
                  <a:pt x="2163813" y="859032"/>
                  <a:pt x="2159487" y="858057"/>
                  <a:pt x="2156121" y="859032"/>
                </a:cubicBezTo>
                <a:cubicBezTo>
                  <a:pt x="2137853" y="866828"/>
                  <a:pt x="2119585" y="874625"/>
                  <a:pt x="2102281" y="882909"/>
                </a:cubicBezTo>
                <a:cubicBezTo>
                  <a:pt x="2095550" y="886320"/>
                  <a:pt x="2090263" y="892167"/>
                  <a:pt x="2084494" y="897040"/>
                </a:cubicBezTo>
                <a:cubicBezTo>
                  <a:pt x="2069110" y="909710"/>
                  <a:pt x="2052285" y="919943"/>
                  <a:pt x="2033055" y="925790"/>
                </a:cubicBezTo>
                <a:cubicBezTo>
                  <a:pt x="2031614" y="926278"/>
                  <a:pt x="2029210" y="924328"/>
                  <a:pt x="2027288" y="923354"/>
                </a:cubicBezTo>
                <a:cubicBezTo>
                  <a:pt x="2031133" y="907760"/>
                  <a:pt x="2049882" y="907273"/>
                  <a:pt x="2056611" y="894117"/>
                </a:cubicBezTo>
                <a:lnTo>
                  <a:pt x="2055650" y="894603"/>
                </a:lnTo>
                <a:cubicBezTo>
                  <a:pt x="2059496" y="891680"/>
                  <a:pt x="2067669" y="887295"/>
                  <a:pt x="2067188" y="885345"/>
                </a:cubicBezTo>
                <a:cubicBezTo>
                  <a:pt x="2063341" y="872188"/>
                  <a:pt x="2071514" y="864392"/>
                  <a:pt x="2080647" y="861955"/>
                </a:cubicBezTo>
                <a:cubicBezTo>
                  <a:pt x="2103241" y="856595"/>
                  <a:pt x="2119106" y="841490"/>
                  <a:pt x="2136412" y="828820"/>
                </a:cubicBezTo>
                <a:cubicBezTo>
                  <a:pt x="2142661" y="824434"/>
                  <a:pt x="2149871" y="821510"/>
                  <a:pt x="2156601" y="817125"/>
                </a:cubicBezTo>
                <a:cubicBezTo>
                  <a:pt x="2159966" y="814688"/>
                  <a:pt x="2164293" y="812252"/>
                  <a:pt x="2166696" y="808840"/>
                </a:cubicBezTo>
                <a:cubicBezTo>
                  <a:pt x="2181119" y="787887"/>
                  <a:pt x="2200347" y="774730"/>
                  <a:pt x="2223902" y="766447"/>
                </a:cubicBezTo>
                <a:cubicBezTo>
                  <a:pt x="2234959" y="762548"/>
                  <a:pt x="2244093" y="753777"/>
                  <a:pt x="2253707" y="746468"/>
                </a:cubicBezTo>
                <a:cubicBezTo>
                  <a:pt x="2256832" y="744031"/>
                  <a:pt x="2259356" y="743666"/>
                  <a:pt x="2261639" y="744275"/>
                </a:cubicBezTo>
                <a:lnTo>
                  <a:pt x="2267512" y="747582"/>
                </a:lnTo>
                <a:lnTo>
                  <a:pt x="2266206" y="748905"/>
                </a:lnTo>
                <a:lnTo>
                  <a:pt x="2268130" y="747930"/>
                </a:lnTo>
                <a:lnTo>
                  <a:pt x="2267512" y="747582"/>
                </a:lnTo>
                <a:lnTo>
                  <a:pt x="2267649" y="747442"/>
                </a:lnTo>
                <a:lnTo>
                  <a:pt x="2285420" y="741730"/>
                </a:lnTo>
                <a:lnTo>
                  <a:pt x="2263321" y="765960"/>
                </a:lnTo>
                <a:cubicBezTo>
                  <a:pt x="2270533" y="781553"/>
                  <a:pt x="2275339" y="784963"/>
                  <a:pt x="2284474" y="780090"/>
                </a:cubicBezTo>
                <a:cubicBezTo>
                  <a:pt x="2296973" y="773268"/>
                  <a:pt x="2308991" y="765472"/>
                  <a:pt x="2321008" y="757188"/>
                </a:cubicBezTo>
                <a:cubicBezTo>
                  <a:pt x="2329662" y="750853"/>
                  <a:pt x="2336873" y="741107"/>
                  <a:pt x="2348891" y="740620"/>
                </a:cubicBezTo>
                <a:cubicBezTo>
                  <a:pt x="2350813" y="740620"/>
                  <a:pt x="2353217" y="739158"/>
                  <a:pt x="2354660" y="737697"/>
                </a:cubicBezTo>
                <a:cubicBezTo>
                  <a:pt x="2368600" y="721128"/>
                  <a:pt x="2384463" y="707972"/>
                  <a:pt x="2403693" y="698713"/>
                </a:cubicBezTo>
                <a:cubicBezTo>
                  <a:pt x="2411866" y="679708"/>
                  <a:pt x="2429172" y="680196"/>
                  <a:pt x="2445035" y="679222"/>
                </a:cubicBezTo>
                <a:cubicBezTo>
                  <a:pt x="2446958" y="673131"/>
                  <a:pt x="2445636" y="670451"/>
                  <a:pt x="2443172" y="669049"/>
                </a:cubicBezTo>
                <a:lnTo>
                  <a:pt x="2435640" y="666891"/>
                </a:lnTo>
                <a:lnTo>
                  <a:pt x="2473398" y="641213"/>
                </a:lnTo>
                <a:cubicBezTo>
                  <a:pt x="2481571" y="635853"/>
                  <a:pt x="2490704" y="630980"/>
                  <a:pt x="2501279" y="634878"/>
                </a:cubicBezTo>
                <a:cubicBezTo>
                  <a:pt x="2507048" y="636828"/>
                  <a:pt x="2511855" y="635853"/>
                  <a:pt x="2515702" y="630493"/>
                </a:cubicBezTo>
                <a:cubicBezTo>
                  <a:pt x="2521951" y="621721"/>
                  <a:pt x="2533008" y="617335"/>
                  <a:pt x="2537815" y="606615"/>
                </a:cubicBezTo>
                <a:lnTo>
                  <a:pt x="2553603" y="601725"/>
                </a:lnTo>
                <a:lnTo>
                  <a:pt x="2546948" y="611000"/>
                </a:lnTo>
                <a:cubicBezTo>
                  <a:pt x="2539737" y="624158"/>
                  <a:pt x="2544065" y="634391"/>
                  <a:pt x="2556083" y="643650"/>
                </a:cubicBezTo>
                <a:cubicBezTo>
                  <a:pt x="2572427" y="630493"/>
                  <a:pt x="2589252" y="618798"/>
                  <a:pt x="2604635" y="605153"/>
                </a:cubicBezTo>
                <a:cubicBezTo>
                  <a:pt x="2623864" y="587611"/>
                  <a:pt x="2644535" y="578840"/>
                  <a:pt x="2670495" y="586150"/>
                </a:cubicBezTo>
                <a:cubicBezTo>
                  <a:pt x="2680589" y="589073"/>
                  <a:pt x="2687801" y="584687"/>
                  <a:pt x="2692607" y="576403"/>
                </a:cubicBezTo>
                <a:cubicBezTo>
                  <a:pt x="2694531" y="572993"/>
                  <a:pt x="2693089" y="568120"/>
                  <a:pt x="2693569" y="564221"/>
                </a:cubicBezTo>
                <a:cubicBezTo>
                  <a:pt x="2688762" y="563733"/>
                  <a:pt x="2685396" y="563247"/>
                  <a:pt x="2682032" y="563247"/>
                </a:cubicBezTo>
                <a:cubicBezTo>
                  <a:pt x="2682032" y="561298"/>
                  <a:pt x="2681070" y="558861"/>
                  <a:pt x="2682032" y="557886"/>
                </a:cubicBezTo>
                <a:cubicBezTo>
                  <a:pt x="2687320" y="553500"/>
                  <a:pt x="2692607" y="550090"/>
                  <a:pt x="2697895" y="546191"/>
                </a:cubicBezTo>
                <a:cubicBezTo>
                  <a:pt x="2706068" y="540343"/>
                  <a:pt x="2714721" y="535471"/>
                  <a:pt x="2721932" y="529623"/>
                </a:cubicBezTo>
                <a:cubicBezTo>
                  <a:pt x="2733950" y="519878"/>
                  <a:pt x="2745487" y="511107"/>
                  <a:pt x="2760389" y="506233"/>
                </a:cubicBezTo>
                <a:cubicBezTo>
                  <a:pt x="2773369" y="502335"/>
                  <a:pt x="2786349" y="496488"/>
                  <a:pt x="2798847" y="490640"/>
                </a:cubicBezTo>
                <a:cubicBezTo>
                  <a:pt x="2810865" y="484793"/>
                  <a:pt x="2818557" y="470661"/>
                  <a:pt x="2829613" y="461403"/>
                </a:cubicBezTo>
                <a:cubicBezTo>
                  <a:pt x="2837786" y="454581"/>
                  <a:pt x="2847881" y="448733"/>
                  <a:pt x="2857495" y="444348"/>
                </a:cubicBezTo>
                <a:cubicBezTo>
                  <a:pt x="2875282" y="437038"/>
                  <a:pt x="2890666" y="427293"/>
                  <a:pt x="2902683" y="412187"/>
                </a:cubicBezTo>
                <a:cubicBezTo>
                  <a:pt x="2919989" y="430216"/>
                  <a:pt x="2928161" y="429730"/>
                  <a:pt x="2941141" y="410238"/>
                </a:cubicBezTo>
                <a:lnTo>
                  <a:pt x="2946797" y="403549"/>
                </a:lnTo>
                <a:lnTo>
                  <a:pt x="2949313" y="407801"/>
                </a:lnTo>
                <a:cubicBezTo>
                  <a:pt x="2950755" y="406340"/>
                  <a:pt x="2952679" y="404390"/>
                  <a:pt x="2954120" y="402928"/>
                </a:cubicBezTo>
                <a:lnTo>
                  <a:pt x="2950275" y="402928"/>
                </a:lnTo>
                <a:cubicBezTo>
                  <a:pt x="2959409" y="395132"/>
                  <a:pt x="2969023" y="387335"/>
                  <a:pt x="2978637" y="380513"/>
                </a:cubicBezTo>
                <a:cubicBezTo>
                  <a:pt x="2991617" y="370768"/>
                  <a:pt x="3007481" y="373203"/>
                  <a:pt x="3022384" y="371255"/>
                </a:cubicBezTo>
                <a:cubicBezTo>
                  <a:pt x="3025267" y="370768"/>
                  <a:pt x="3030075" y="375640"/>
                  <a:pt x="3032479" y="378563"/>
                </a:cubicBezTo>
                <a:cubicBezTo>
                  <a:pt x="3037767" y="385873"/>
                  <a:pt x="3042093" y="393670"/>
                  <a:pt x="3046899" y="400980"/>
                </a:cubicBezTo>
                <a:cubicBezTo>
                  <a:pt x="3043535" y="411212"/>
                  <a:pt x="3039690" y="421445"/>
                  <a:pt x="3037285" y="432165"/>
                </a:cubicBezTo>
                <a:cubicBezTo>
                  <a:pt x="3035843" y="438988"/>
                  <a:pt x="3042573" y="445323"/>
                  <a:pt x="3049785" y="443860"/>
                </a:cubicBezTo>
                <a:cubicBezTo>
                  <a:pt x="3053149" y="443373"/>
                  <a:pt x="3056515" y="442886"/>
                  <a:pt x="3058918" y="440937"/>
                </a:cubicBezTo>
                <a:cubicBezTo>
                  <a:pt x="3072379" y="431191"/>
                  <a:pt x="3086801" y="422420"/>
                  <a:pt x="3097856" y="410725"/>
                </a:cubicBezTo>
                <a:cubicBezTo>
                  <a:pt x="3109874" y="398055"/>
                  <a:pt x="3121413" y="391233"/>
                  <a:pt x="3137757" y="397568"/>
                </a:cubicBezTo>
                <a:cubicBezTo>
                  <a:pt x="3156025" y="383437"/>
                  <a:pt x="3171408" y="366381"/>
                  <a:pt x="3194001" y="361508"/>
                </a:cubicBezTo>
                <a:cubicBezTo>
                  <a:pt x="3204577" y="351763"/>
                  <a:pt x="3216955" y="344332"/>
                  <a:pt x="3228913" y="336413"/>
                </a:cubicBezTo>
                <a:lnTo>
                  <a:pt x="3260796" y="308831"/>
                </a:lnTo>
                <a:lnTo>
                  <a:pt x="3267071" y="321551"/>
                </a:lnTo>
                <a:cubicBezTo>
                  <a:pt x="3271878" y="325450"/>
                  <a:pt x="3278608" y="326911"/>
                  <a:pt x="3284377" y="329348"/>
                </a:cubicBezTo>
                <a:cubicBezTo>
                  <a:pt x="3298799" y="323013"/>
                  <a:pt x="3312259" y="316678"/>
                  <a:pt x="3328122" y="309856"/>
                </a:cubicBezTo>
                <a:cubicBezTo>
                  <a:pt x="3330527" y="314241"/>
                  <a:pt x="3332931" y="318628"/>
                  <a:pt x="3336295" y="322525"/>
                </a:cubicBezTo>
                <a:cubicBezTo>
                  <a:pt x="3342064" y="329835"/>
                  <a:pt x="3348794" y="331296"/>
                  <a:pt x="3356486" y="327398"/>
                </a:cubicBezTo>
                <a:cubicBezTo>
                  <a:pt x="3360813" y="325205"/>
                  <a:pt x="3364658" y="321916"/>
                  <a:pt x="3368804" y="319419"/>
                </a:cubicBezTo>
                <a:lnTo>
                  <a:pt x="3380955" y="316641"/>
                </a:lnTo>
                <a:lnTo>
                  <a:pt x="3355885" y="340616"/>
                </a:lnTo>
                <a:cubicBezTo>
                  <a:pt x="3345789" y="347012"/>
                  <a:pt x="3334612" y="351519"/>
                  <a:pt x="3322835" y="354686"/>
                </a:cubicBezTo>
                <a:cubicBezTo>
                  <a:pt x="3299761" y="361021"/>
                  <a:pt x="3280532" y="373203"/>
                  <a:pt x="3260821" y="385873"/>
                </a:cubicBezTo>
                <a:cubicBezTo>
                  <a:pt x="3254572" y="389771"/>
                  <a:pt x="3246401" y="396106"/>
                  <a:pt x="3245439" y="402441"/>
                </a:cubicBezTo>
                <a:cubicBezTo>
                  <a:pt x="3242554" y="419496"/>
                  <a:pt x="3230535" y="425343"/>
                  <a:pt x="3217557" y="432165"/>
                </a:cubicBezTo>
                <a:cubicBezTo>
                  <a:pt x="3196404" y="443373"/>
                  <a:pt x="3179579" y="458480"/>
                  <a:pt x="3174291" y="483818"/>
                </a:cubicBezTo>
                <a:cubicBezTo>
                  <a:pt x="3172369" y="493077"/>
                  <a:pt x="3177176" y="498437"/>
                  <a:pt x="3186790" y="496975"/>
                </a:cubicBezTo>
                <a:cubicBezTo>
                  <a:pt x="3199770" y="495026"/>
                  <a:pt x="3212269" y="493077"/>
                  <a:pt x="3227171" y="490640"/>
                </a:cubicBezTo>
                <a:cubicBezTo>
                  <a:pt x="3231497" y="484793"/>
                  <a:pt x="3236785" y="477483"/>
                  <a:pt x="3242073" y="470175"/>
                </a:cubicBezTo>
                <a:cubicBezTo>
                  <a:pt x="3258419" y="445810"/>
                  <a:pt x="3282935" y="437525"/>
                  <a:pt x="3309856" y="435090"/>
                </a:cubicBezTo>
                <a:cubicBezTo>
                  <a:pt x="3316586" y="434603"/>
                  <a:pt x="3323315" y="436551"/>
                  <a:pt x="3327643" y="430216"/>
                </a:cubicBezTo>
                <a:cubicBezTo>
                  <a:pt x="3331488" y="424856"/>
                  <a:pt x="3334373" y="419008"/>
                  <a:pt x="3336776" y="413161"/>
                </a:cubicBezTo>
                <a:cubicBezTo>
                  <a:pt x="3338219" y="410238"/>
                  <a:pt x="3338219" y="407313"/>
                  <a:pt x="3338699" y="404390"/>
                </a:cubicBezTo>
                <a:cubicBezTo>
                  <a:pt x="3342064" y="403903"/>
                  <a:pt x="3344468" y="402928"/>
                  <a:pt x="3346390" y="403903"/>
                </a:cubicBezTo>
                <a:cubicBezTo>
                  <a:pt x="3367543" y="414623"/>
                  <a:pt x="3381964" y="403415"/>
                  <a:pt x="3394943" y="387823"/>
                </a:cubicBezTo>
                <a:cubicBezTo>
                  <a:pt x="3398308" y="383437"/>
                  <a:pt x="3401193" y="378563"/>
                  <a:pt x="3404077" y="373691"/>
                </a:cubicBezTo>
                <a:cubicBezTo>
                  <a:pt x="3406481" y="370280"/>
                  <a:pt x="3408404" y="364920"/>
                  <a:pt x="3412249" y="363458"/>
                </a:cubicBezTo>
                <a:cubicBezTo>
                  <a:pt x="3438689" y="352738"/>
                  <a:pt x="3443496" y="321063"/>
                  <a:pt x="3466091" y="306445"/>
                </a:cubicBezTo>
                <a:cubicBezTo>
                  <a:pt x="3468013" y="304983"/>
                  <a:pt x="3468013" y="297186"/>
                  <a:pt x="3466091" y="295238"/>
                </a:cubicBezTo>
                <a:cubicBezTo>
                  <a:pt x="3463687" y="292801"/>
                  <a:pt x="3457918" y="292313"/>
                  <a:pt x="3454554" y="293775"/>
                </a:cubicBezTo>
                <a:cubicBezTo>
                  <a:pt x="3443977" y="297673"/>
                  <a:pt x="3435805" y="304983"/>
                  <a:pt x="3429555" y="314728"/>
                </a:cubicBezTo>
                <a:cubicBezTo>
                  <a:pt x="3426190" y="320088"/>
                  <a:pt x="3421383" y="324475"/>
                  <a:pt x="3416095" y="330323"/>
                </a:cubicBezTo>
                <a:cubicBezTo>
                  <a:pt x="3406481" y="322038"/>
                  <a:pt x="3398308" y="315216"/>
                  <a:pt x="3390137" y="307907"/>
                </a:cubicBezTo>
                <a:lnTo>
                  <a:pt x="3391098" y="308393"/>
                </a:lnTo>
                <a:cubicBezTo>
                  <a:pt x="3411288" y="295238"/>
                  <a:pt x="3433882" y="285491"/>
                  <a:pt x="3450226" y="266488"/>
                </a:cubicBezTo>
                <a:cubicBezTo>
                  <a:pt x="3454554" y="261615"/>
                  <a:pt x="3461763" y="260153"/>
                  <a:pt x="3467532" y="256741"/>
                </a:cubicBezTo>
                <a:cubicBezTo>
                  <a:pt x="3481474" y="247970"/>
                  <a:pt x="3495896" y="239198"/>
                  <a:pt x="3509836" y="230428"/>
                </a:cubicBezTo>
                <a:cubicBezTo>
                  <a:pt x="3518489" y="225068"/>
                  <a:pt x="3525219" y="213860"/>
                  <a:pt x="3538680" y="219220"/>
                </a:cubicBezTo>
                <a:cubicBezTo>
                  <a:pt x="3541083" y="220195"/>
                  <a:pt x="3546853" y="215808"/>
                  <a:pt x="3548775" y="212398"/>
                </a:cubicBezTo>
                <a:cubicBezTo>
                  <a:pt x="3554543" y="201678"/>
                  <a:pt x="3558869" y="190470"/>
                  <a:pt x="3564159" y="178775"/>
                </a:cubicBezTo>
                <a:cubicBezTo>
                  <a:pt x="3570887" y="176338"/>
                  <a:pt x="3580503" y="175851"/>
                  <a:pt x="3584348" y="170491"/>
                </a:cubicBezTo>
                <a:cubicBezTo>
                  <a:pt x="3591559" y="161233"/>
                  <a:pt x="3595405" y="149538"/>
                  <a:pt x="3600693" y="139305"/>
                </a:cubicBezTo>
                <a:cubicBezTo>
                  <a:pt x="3608865" y="136868"/>
                  <a:pt x="3617999" y="134431"/>
                  <a:pt x="3626652" y="131995"/>
                </a:cubicBezTo>
                <a:cubicBezTo>
                  <a:pt x="3627614" y="141253"/>
                  <a:pt x="3630497" y="151486"/>
                  <a:pt x="3628574" y="160745"/>
                </a:cubicBezTo>
                <a:cubicBezTo>
                  <a:pt x="3624729" y="182186"/>
                  <a:pt x="3634824" y="197293"/>
                  <a:pt x="3646842" y="211911"/>
                </a:cubicBezTo>
                <a:cubicBezTo>
                  <a:pt x="3657418" y="224580"/>
                  <a:pt x="3667514" y="237737"/>
                  <a:pt x="3677609" y="249920"/>
                </a:cubicBezTo>
                <a:cubicBezTo>
                  <a:pt x="3688185" y="251381"/>
                  <a:pt x="3694915" y="247483"/>
                  <a:pt x="3700683" y="239686"/>
                </a:cubicBezTo>
                <a:cubicBezTo>
                  <a:pt x="3710778" y="225068"/>
                  <a:pt x="3721835" y="211423"/>
                  <a:pt x="3732411" y="197779"/>
                </a:cubicBezTo>
                <a:cubicBezTo>
                  <a:pt x="3747314" y="199728"/>
                  <a:pt x="3745390" y="215808"/>
                  <a:pt x="3756928" y="222631"/>
                </a:cubicBezTo>
                <a:cubicBezTo>
                  <a:pt x="3766542" y="222631"/>
                  <a:pt x="3778560" y="222631"/>
                  <a:pt x="3792021" y="222631"/>
                </a:cubicBezTo>
                <a:cubicBezTo>
                  <a:pt x="3799231" y="241148"/>
                  <a:pt x="3806443" y="257716"/>
                  <a:pt x="3791539" y="275746"/>
                </a:cubicBezTo>
                <a:cubicBezTo>
                  <a:pt x="3787213" y="278183"/>
                  <a:pt x="3788175" y="285003"/>
                  <a:pt x="3787213" y="290851"/>
                </a:cubicBezTo>
                <a:cubicBezTo>
                  <a:pt x="3801153" y="298161"/>
                  <a:pt x="3814615" y="294263"/>
                  <a:pt x="3827113" y="295238"/>
                </a:cubicBezTo>
                <a:lnTo>
                  <a:pt x="3826633" y="294750"/>
                </a:lnTo>
                <a:cubicBezTo>
                  <a:pt x="3831439" y="299623"/>
                  <a:pt x="3837689" y="303521"/>
                  <a:pt x="3840575" y="308881"/>
                </a:cubicBezTo>
                <a:cubicBezTo>
                  <a:pt x="3852111" y="331783"/>
                  <a:pt x="3872301" y="332758"/>
                  <a:pt x="3891531" y="326911"/>
                </a:cubicBezTo>
                <a:cubicBezTo>
                  <a:pt x="3907875" y="322038"/>
                  <a:pt x="3923739" y="320576"/>
                  <a:pt x="3940563" y="321551"/>
                </a:cubicBezTo>
                <a:cubicBezTo>
                  <a:pt x="3952581" y="322038"/>
                  <a:pt x="3962195" y="318628"/>
                  <a:pt x="3970369" y="310343"/>
                </a:cubicBezTo>
                <a:cubicBezTo>
                  <a:pt x="3983349" y="296698"/>
                  <a:pt x="3997769" y="285003"/>
                  <a:pt x="4004981" y="266000"/>
                </a:cubicBezTo>
                <a:cubicBezTo>
                  <a:pt x="4011231" y="249433"/>
                  <a:pt x="4026613" y="238711"/>
                  <a:pt x="4039111" y="227991"/>
                </a:cubicBezTo>
                <a:cubicBezTo>
                  <a:pt x="4065551" y="227503"/>
                  <a:pt x="4073723" y="250893"/>
                  <a:pt x="4091031" y="264050"/>
                </a:cubicBezTo>
                <a:cubicBezTo>
                  <a:pt x="4082377" y="271360"/>
                  <a:pt x="4073723" y="278183"/>
                  <a:pt x="4065551" y="285003"/>
                </a:cubicBezTo>
                <a:cubicBezTo>
                  <a:pt x="4065071" y="294750"/>
                  <a:pt x="4067955" y="304983"/>
                  <a:pt x="4057861" y="312293"/>
                </a:cubicBezTo>
                <a:cubicBezTo>
                  <a:pt x="4051611" y="316678"/>
                  <a:pt x="4053053" y="324475"/>
                  <a:pt x="4056899" y="330323"/>
                </a:cubicBezTo>
                <a:cubicBezTo>
                  <a:pt x="4061225" y="337631"/>
                  <a:pt x="4067475" y="341530"/>
                  <a:pt x="4076127" y="340068"/>
                </a:cubicBezTo>
                <a:cubicBezTo>
                  <a:pt x="4083819" y="338606"/>
                  <a:pt x="4091511" y="337143"/>
                  <a:pt x="4098723" y="335683"/>
                </a:cubicBezTo>
                <a:cubicBezTo>
                  <a:pt x="4116509" y="332271"/>
                  <a:pt x="4129007" y="322038"/>
                  <a:pt x="4135255" y="304983"/>
                </a:cubicBezTo>
                <a:cubicBezTo>
                  <a:pt x="4138623" y="296212"/>
                  <a:pt x="4142947" y="290365"/>
                  <a:pt x="4149197" y="283543"/>
                </a:cubicBezTo>
                <a:cubicBezTo>
                  <a:pt x="4156889" y="275258"/>
                  <a:pt x="4160735" y="262588"/>
                  <a:pt x="4166503" y="250893"/>
                </a:cubicBezTo>
                <a:cubicBezTo>
                  <a:pt x="4176117" y="247970"/>
                  <a:pt x="4186693" y="244558"/>
                  <a:pt x="4198711" y="240661"/>
                </a:cubicBezTo>
                <a:cubicBezTo>
                  <a:pt x="4200635" y="220195"/>
                  <a:pt x="4212173" y="207038"/>
                  <a:pt x="4232843" y="202165"/>
                </a:cubicBezTo>
                <a:cubicBezTo>
                  <a:pt x="4240535" y="200216"/>
                  <a:pt x="4247265" y="197293"/>
                  <a:pt x="4254955" y="194855"/>
                </a:cubicBezTo>
                <a:cubicBezTo>
                  <a:pt x="4278991" y="186571"/>
                  <a:pt x="4283801" y="180237"/>
                  <a:pt x="4287647" y="151973"/>
                </a:cubicBezTo>
                <a:cubicBezTo>
                  <a:pt x="4277071" y="144665"/>
                  <a:pt x="4266495" y="136868"/>
                  <a:pt x="4255437" y="129071"/>
                </a:cubicBezTo>
                <a:cubicBezTo>
                  <a:pt x="4258803" y="114940"/>
                  <a:pt x="4261687" y="102271"/>
                  <a:pt x="4264571" y="89113"/>
                </a:cubicBezTo>
                <a:cubicBezTo>
                  <a:pt x="4256399" y="78881"/>
                  <a:pt x="4244861" y="74495"/>
                  <a:pt x="4233805" y="70109"/>
                </a:cubicBezTo>
                <a:cubicBezTo>
                  <a:pt x="4222747" y="65723"/>
                  <a:pt x="4211691" y="59876"/>
                  <a:pt x="4199673" y="56953"/>
                </a:cubicBezTo>
                <a:cubicBezTo>
                  <a:pt x="4187175" y="53541"/>
                  <a:pt x="4174195" y="52080"/>
                  <a:pt x="4158811" y="49156"/>
                </a:cubicBezTo>
                <a:cubicBezTo>
                  <a:pt x="4155927" y="46720"/>
                  <a:pt x="4151603" y="41846"/>
                  <a:pt x="4146313" y="37948"/>
                </a:cubicBezTo>
                <a:cubicBezTo>
                  <a:pt x="4141025" y="34050"/>
                  <a:pt x="4135255" y="31126"/>
                  <a:pt x="4129487" y="27715"/>
                </a:cubicBezTo>
                <a:lnTo>
                  <a:pt x="4127169" y="1372"/>
                </a:lnTo>
                <a:close/>
              </a:path>
            </a:pathLst>
          </a:custGeom>
          <a:solidFill>
            <a:schemeClr val="accent1">
              <a:lumMod val="20000"/>
              <a:lumOff val="80000"/>
            </a:schemeClr>
          </a:solidFill>
        </p:spPr>
        <p:txBody>
          <a:bodyPr wrap="square" anchor="ctr">
            <a:noAutofit/>
          </a:bodyPr>
          <a:lstStyle>
            <a:lvl1pPr marL="0" indent="0" algn="ctr">
              <a:buNone/>
              <a:defRPr>
                <a:latin typeface="+mn-lt"/>
              </a:defRPr>
            </a:lvl1pPr>
          </a:lstStyle>
          <a:p>
            <a:endParaRPr lang="en-IN"/>
          </a:p>
        </p:txBody>
      </p:sp>
    </p:spTree>
    <p:extLst>
      <p:ext uri="{BB962C8B-B14F-4D97-AF65-F5344CB8AC3E}">
        <p14:creationId xmlns:p14="http://schemas.microsoft.com/office/powerpoint/2010/main" val="3079142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582F08-98D2-4765-9BA9-6D9E6562B0A3}"/>
              </a:ext>
            </a:extLst>
          </p:cNvPr>
          <p:cNvSpPr>
            <a:spLocks noGrp="1"/>
          </p:cNvSpPr>
          <p:nvPr>
            <p:ph type="pic" sz="quarter" idx="10"/>
          </p:nvPr>
        </p:nvSpPr>
        <p:spPr>
          <a:xfrm>
            <a:off x="8071571" y="146671"/>
            <a:ext cx="3975187" cy="6564659"/>
          </a:xfrm>
          <a:prstGeom prst="roundRect">
            <a:avLst>
              <a:gd name="adj" fmla="val 6968"/>
            </a:avLst>
          </a:prstGeom>
        </p:spPr>
        <p:txBody>
          <a:bodyPr wrap="square" anchor="ctr">
            <a:noAutofit/>
          </a:bodyPr>
          <a:lstStyle>
            <a:lvl1pPr>
              <a:defRPr lang="en-IN"/>
            </a:lvl1pPr>
          </a:lstStyle>
          <a:p>
            <a:pPr marL="0" lvl="0" indent="0" algn="ctr">
              <a:buNone/>
            </a:pPr>
            <a:endParaRPr lang="en-IN"/>
          </a:p>
        </p:txBody>
      </p:sp>
    </p:spTree>
    <p:extLst>
      <p:ext uri="{BB962C8B-B14F-4D97-AF65-F5344CB8AC3E}">
        <p14:creationId xmlns:p14="http://schemas.microsoft.com/office/powerpoint/2010/main" val="33306814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Blank Slide">
    <p:spTree>
      <p:nvGrpSpPr>
        <p:cNvPr id="1" name=""/>
        <p:cNvGrpSpPr/>
        <p:nvPr/>
      </p:nvGrpSpPr>
      <p:grpSpPr>
        <a:xfrm>
          <a:off x="0" y="0"/>
          <a:ext cx="0" cy="0"/>
          <a:chOff x="0" y="0"/>
          <a:chExt cx="0" cy="0"/>
        </a:xfrm>
      </p:grpSpPr>
      <p:sp>
        <p:nvSpPr>
          <p:cNvPr id="4" name="Picture Placeholder 246">
            <a:extLst>
              <a:ext uri="{FF2B5EF4-FFF2-40B4-BE49-F238E27FC236}">
                <a16:creationId xmlns:a16="http://schemas.microsoft.com/office/drawing/2014/main" id="{2F7B88B0-1279-4F3B-A6B1-CA9C7887B1BB}"/>
              </a:ext>
            </a:extLst>
          </p:cNvPr>
          <p:cNvSpPr>
            <a:spLocks noGrp="1"/>
          </p:cNvSpPr>
          <p:nvPr>
            <p:ph type="pic" sz="quarter" idx="15"/>
          </p:nvPr>
        </p:nvSpPr>
        <p:spPr>
          <a:xfrm>
            <a:off x="485849" y="363227"/>
            <a:ext cx="11220304" cy="6131549"/>
          </a:xfrm>
          <a:prstGeom prst="roundRect">
            <a:avLst>
              <a:gd name="adj" fmla="val 3810"/>
            </a:avLst>
          </a:prstGeom>
          <a:solidFill>
            <a:schemeClr val="accent1">
              <a:lumMod val="20000"/>
              <a:lumOff val="80000"/>
            </a:schemeClr>
          </a:solidFill>
        </p:spPr>
        <p:txBody>
          <a:bodyPr wrap="square" anchor="ctr">
            <a:noAutofit/>
          </a:bodyPr>
          <a:lstStyle>
            <a:lvl1pPr marL="0" indent="0" algn="ctr">
              <a:buNone/>
              <a:defRPr/>
            </a:lvl1pPr>
          </a:lstStyle>
          <a:p>
            <a:endParaRPr lang="en-IN"/>
          </a:p>
        </p:txBody>
      </p:sp>
    </p:spTree>
    <p:extLst>
      <p:ext uri="{BB962C8B-B14F-4D97-AF65-F5344CB8AC3E}">
        <p14:creationId xmlns:p14="http://schemas.microsoft.com/office/powerpoint/2010/main" val="16473577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10429801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28165530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7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188030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2"/>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5829664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8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41261626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9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31299924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0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64870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2"/>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325877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2"/>
                </a:solidFill>
                <a:latin typeface="+mj-lt"/>
                <a:cs typeface="CiscoSans ExtraLight"/>
              </a:defRPr>
            </a:lvl1pPr>
          </a:lstStyle>
          <a:p>
            <a:pPr lvl="0"/>
            <a:r>
              <a:rPr lang="en-US" noProof="0"/>
              <a:t>Click icon to add picture</a:t>
            </a:r>
          </a:p>
        </p:txBody>
      </p:sp>
      <p:sp>
        <p:nvSpPr>
          <p:cNvPr id="6" name="Text Placeholder 2"/>
          <p:cNvSpPr>
            <a:spLocks noGrp="1"/>
          </p:cNvSpPr>
          <p:nvPr>
            <p:ph type="body" sz="quarter" idx="11"/>
          </p:nvPr>
        </p:nvSpPr>
        <p:spPr bwMode="auto">
          <a:xfrm>
            <a:off x="666751" y="5231191"/>
            <a:ext cx="10852149" cy="668132"/>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420110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2"/>
                </a:solidFill>
                <a:latin typeface="+mj-lt"/>
                <a:cs typeface="CiscoSans ExtraLight"/>
              </a:defRPr>
            </a:lvl1pPr>
          </a:lstStyle>
          <a:p>
            <a:pPr lvl="0"/>
            <a:r>
              <a:rPr lang="en-US" noProof="0"/>
              <a:t>Click icon to add picture</a:t>
            </a:r>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a:t>Click to edit Master text styles</a:t>
            </a:r>
          </a:p>
        </p:txBody>
      </p:sp>
    </p:spTree>
    <p:extLst>
      <p:ext uri="{BB962C8B-B14F-4D97-AF65-F5344CB8AC3E}">
        <p14:creationId xmlns:p14="http://schemas.microsoft.com/office/powerpoint/2010/main" val="43003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2"/>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159029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5"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accent1">
                    <a:lumMod val="75000"/>
                  </a:schemeClr>
                </a:solidFill>
                <a:latin typeface="+mn-lt"/>
                <a:ea typeface="+mn-ea"/>
                <a:cs typeface="CiscoSans Thin"/>
              </a:rPr>
              <a:t>© 2020  Cisco and/or its affiliates. All rights reserved.   Cisco Confidential</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420005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a:t>Title Goes Here</a:t>
            </a:r>
          </a:p>
        </p:txBody>
      </p:sp>
      <p:sp>
        <p:nvSpPr>
          <p:cNvPr id="13" name="Rectangle 4"/>
          <p:cNvSpPr>
            <a:spLocks noChangeArrowheads="1"/>
          </p:cNvSpPr>
          <p:nvPr userDrawn="1"/>
        </p:nvSpPr>
        <p:spPr bwMode="ltGray">
          <a:xfrm>
            <a:off x="636906" y="6322204"/>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a:solidFill>
                  <a:schemeClr val="bg2">
                    <a:lumMod val="65000"/>
                  </a:schemeClr>
                </a:solidFill>
                <a:latin typeface="+mn-lt"/>
                <a:ea typeface="+mn-ea"/>
                <a:cs typeface="CiscoSans Thin"/>
              </a:rPr>
              <a:t>© 2020  Cisco and/or its affiliates. All rights reserved.   Cisco Confidential</a:t>
            </a:r>
          </a:p>
        </p:txBody>
      </p:sp>
      <p:sp>
        <p:nvSpPr>
          <p:cNvPr id="4" name="Rectangle 7"/>
          <p:cNvSpPr>
            <a:spLocks noChangeArrowheads="1"/>
          </p:cNvSpPr>
          <p:nvPr userDrawn="1"/>
        </p:nvSpPr>
        <p:spPr bwMode="ltGray">
          <a:xfrm>
            <a:off x="11354277" y="6323876"/>
            <a:ext cx="298049" cy="206025"/>
          </a:xfrm>
          <a:prstGeom prst="rect">
            <a:avLst/>
          </a:prstGeom>
          <a:noFill/>
          <a:ln w="9525" algn="ctr">
            <a:noFill/>
            <a:miter lim="800000"/>
            <a:headEnd/>
            <a:tailEnd/>
          </a:ln>
          <a:effectLst/>
        </p:spPr>
        <p:txBody>
          <a:bodyPr wrap="none" lIns="82115" tIns="41056" rIns="82115" bIns="41056"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283616108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Lst>
  <p:txStyles>
    <p:titleStyle>
      <a:lvl1pPr algn="l" defTabSz="912261"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a:solidFill>
                  <a:schemeClr val="bg2">
                    <a:lumMod val="65000"/>
                  </a:schemeClr>
                </a:solidFill>
                <a:latin typeface="+mn-lt"/>
                <a:ea typeface="+mn-ea"/>
                <a:cs typeface="CiscoSans Thin"/>
              </a:rPr>
              <a:t>© 2021  Cisco and/or its affiliates. All rights reserved.   Cisco Confidential</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1868199220"/>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a:solidFill>
                  <a:schemeClr val="bg2">
                    <a:lumMod val="65000"/>
                  </a:schemeClr>
                </a:solidFill>
                <a:latin typeface="+mn-lt"/>
                <a:ea typeface="+mn-ea"/>
                <a:cs typeface="CiscoSans Thin"/>
              </a:rPr>
              <a:t>© 2021  Cisco and/or its affiliates. All rights reserved.   Cisco Confidential</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3548057993"/>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a:solidFill>
                  <a:schemeClr val="bg2">
                    <a:lumMod val="65000"/>
                  </a:schemeClr>
                </a:solidFill>
                <a:latin typeface="+mn-lt"/>
                <a:ea typeface="+mn-ea"/>
                <a:cs typeface="CiscoSans Thin"/>
              </a:rPr>
              <a:t>© 2021  Cisco and/or its affiliates. All rights reserved.   Cisco Confidential</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2318870464"/>
      </p:ext>
    </p:extLst>
  </p:cSld>
  <p:clrMap bg1="lt1" tx1="dk1" bg2="lt2" tx2="dk2" accent1="accent1" accent2="accent2" accent3="accent3" accent4="accent4" accent5="accent5" accent6="accent6" hlink="hlink" folHlink="folHlink"/>
  <p:sldLayoutIdLst>
    <p:sldLayoutId id="2147483710" r:id="rId1"/>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a:solidFill>
                  <a:schemeClr val="bg2">
                    <a:lumMod val="65000"/>
                  </a:schemeClr>
                </a:solidFill>
                <a:latin typeface="+mn-lt"/>
                <a:ea typeface="+mn-ea"/>
                <a:cs typeface="CiscoSans Thin"/>
              </a:rPr>
              <a:t>© 2021  Cisco and/or its affiliates. All rights reserved.   Cisco Confidential</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13581751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7.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tags" Target="../tags/tag9.xml"/><Relationship Id="rId4"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9.png"/><Relationship Id="rId7" Type="http://schemas.openxmlformats.org/officeDocument/2006/relationships/diagramData" Target="../diagrams/data2.xml"/><Relationship Id="rId2" Type="http://schemas.openxmlformats.org/officeDocument/2006/relationships/notesSlide" Target="../notesSlides/notesSlide13.xml"/><Relationship Id="rId1" Type="http://schemas.openxmlformats.org/officeDocument/2006/relationships/slideLayout" Target="../slideLayouts/slideLayout37.xml"/><Relationship Id="rId6" Type="http://schemas.openxmlformats.org/officeDocument/2006/relationships/image" Target="../media/image6.png"/><Relationship Id="rId11" Type="http://schemas.microsoft.com/office/2007/relationships/diagramDrawing" Target="../diagrams/drawing2.xml"/><Relationship Id="rId5" Type="http://schemas.openxmlformats.org/officeDocument/2006/relationships/image" Target="../media/image7.png"/><Relationship Id="rId10" Type="http://schemas.openxmlformats.org/officeDocument/2006/relationships/diagramColors" Target="../diagrams/colors2.xml"/><Relationship Id="rId4" Type="http://schemas.openxmlformats.org/officeDocument/2006/relationships/image" Target="../media/image13.png"/><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9.png"/><Relationship Id="rId7" Type="http://schemas.openxmlformats.org/officeDocument/2006/relationships/image" Target="../media/image8.png"/><Relationship Id="rId12"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37.xml"/><Relationship Id="rId6" Type="http://schemas.openxmlformats.org/officeDocument/2006/relationships/image" Target="../media/image6.png"/><Relationship Id="rId11" Type="http://schemas.openxmlformats.org/officeDocument/2006/relationships/diagramColors" Target="../diagrams/colors3.xml"/><Relationship Id="rId5" Type="http://schemas.openxmlformats.org/officeDocument/2006/relationships/image" Target="../media/image7.png"/><Relationship Id="rId10" Type="http://schemas.openxmlformats.org/officeDocument/2006/relationships/diagramQuickStyle" Target="../diagrams/quickStyle3.xml"/><Relationship Id="rId4" Type="http://schemas.openxmlformats.org/officeDocument/2006/relationships/image" Target="../media/image13.png"/><Relationship Id="rId9"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image" Target="../media/image9.png"/><Relationship Id="rId7" Type="http://schemas.openxmlformats.org/officeDocument/2006/relationships/image" Target="../media/image8.png"/><Relationship Id="rId12"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37.xml"/><Relationship Id="rId6" Type="http://schemas.openxmlformats.org/officeDocument/2006/relationships/image" Target="../media/image6.png"/><Relationship Id="rId11" Type="http://schemas.openxmlformats.org/officeDocument/2006/relationships/diagramColors" Target="../diagrams/colors4.xml"/><Relationship Id="rId5" Type="http://schemas.openxmlformats.org/officeDocument/2006/relationships/image" Target="../media/image7.png"/><Relationship Id="rId10" Type="http://schemas.openxmlformats.org/officeDocument/2006/relationships/diagramQuickStyle" Target="../diagrams/quickStyle4.xml"/><Relationship Id="rId4" Type="http://schemas.openxmlformats.org/officeDocument/2006/relationships/image" Target="../media/image13.png"/><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image" Target="../media/image9.png"/><Relationship Id="rId7" Type="http://schemas.openxmlformats.org/officeDocument/2006/relationships/image" Target="../media/image8.png"/><Relationship Id="rId12"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37.xml"/><Relationship Id="rId6" Type="http://schemas.openxmlformats.org/officeDocument/2006/relationships/image" Target="../media/image6.png"/><Relationship Id="rId11" Type="http://schemas.openxmlformats.org/officeDocument/2006/relationships/diagramColors" Target="../diagrams/colors5.xml"/><Relationship Id="rId5" Type="http://schemas.openxmlformats.org/officeDocument/2006/relationships/image" Target="../media/image7.png"/><Relationship Id="rId10" Type="http://schemas.openxmlformats.org/officeDocument/2006/relationships/diagramQuickStyle" Target="../diagrams/quickStyle5.xml"/><Relationship Id="rId4" Type="http://schemas.openxmlformats.org/officeDocument/2006/relationships/image" Target="../media/image13.png"/><Relationship Id="rId9"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image" Target="../media/image9.png"/><Relationship Id="rId7" Type="http://schemas.openxmlformats.org/officeDocument/2006/relationships/image" Target="../media/image8.png"/><Relationship Id="rId12"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37.xml"/><Relationship Id="rId6" Type="http://schemas.openxmlformats.org/officeDocument/2006/relationships/image" Target="../media/image6.png"/><Relationship Id="rId11" Type="http://schemas.openxmlformats.org/officeDocument/2006/relationships/diagramColors" Target="../diagrams/colors6.xml"/><Relationship Id="rId5" Type="http://schemas.openxmlformats.org/officeDocument/2006/relationships/image" Target="../media/image7.png"/><Relationship Id="rId10" Type="http://schemas.openxmlformats.org/officeDocument/2006/relationships/diagramQuickStyle" Target="../diagrams/quickStyle6.xml"/><Relationship Id="rId4" Type="http://schemas.openxmlformats.org/officeDocument/2006/relationships/image" Target="../media/image13.png"/><Relationship Id="rId9"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comments" Target="../comments/comment4.xml"/><Relationship Id="rId3" Type="http://schemas.openxmlformats.org/officeDocument/2006/relationships/image" Target="../media/image9.png"/><Relationship Id="rId7" Type="http://schemas.openxmlformats.org/officeDocument/2006/relationships/image" Target="../media/image8.png"/><Relationship Id="rId12"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37.xml"/><Relationship Id="rId6" Type="http://schemas.openxmlformats.org/officeDocument/2006/relationships/image" Target="../media/image6.png"/><Relationship Id="rId11" Type="http://schemas.openxmlformats.org/officeDocument/2006/relationships/diagramColors" Target="../diagrams/colors7.xml"/><Relationship Id="rId5" Type="http://schemas.openxmlformats.org/officeDocument/2006/relationships/image" Target="../media/image7.png"/><Relationship Id="rId10" Type="http://schemas.openxmlformats.org/officeDocument/2006/relationships/diagramQuickStyle" Target="../diagrams/quickStyle7.xml"/><Relationship Id="rId4" Type="http://schemas.openxmlformats.org/officeDocument/2006/relationships/image" Target="../media/image13.png"/><Relationship Id="rId9"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37.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7.xml"/><Relationship Id="rId1" Type="http://schemas.openxmlformats.org/officeDocument/2006/relationships/tags" Target="../tags/tag4.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ags" Target="../tags/tag6.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9.png"/><Relationship Id="rId7" Type="http://schemas.openxmlformats.org/officeDocument/2006/relationships/image" Target="../media/image8.png"/><Relationship Id="rId12"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diagramColors" Target="../diagrams/colors1.xml"/><Relationship Id="rId5" Type="http://schemas.openxmlformats.org/officeDocument/2006/relationships/image" Target="../media/image7.png"/><Relationship Id="rId10" Type="http://schemas.openxmlformats.org/officeDocument/2006/relationships/diagramQuickStyle" Target="../diagrams/quickStyle1.xml"/><Relationship Id="rId4" Type="http://schemas.openxmlformats.org/officeDocument/2006/relationships/image" Target="../media/image13.png"/><Relationship Id="rId9"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Flowchart: Process 269">
            <a:extLst>
              <a:ext uri="{FF2B5EF4-FFF2-40B4-BE49-F238E27FC236}">
                <a16:creationId xmlns:a16="http://schemas.microsoft.com/office/drawing/2014/main" id="{81CA185C-77C7-40D9-841D-15DCE0CA2F70}"/>
              </a:ext>
            </a:extLst>
          </p:cNvPr>
          <p:cNvSpPr/>
          <p:nvPr/>
        </p:nvSpPr>
        <p:spPr>
          <a:xfrm>
            <a:off x="1" y="2695879"/>
            <a:ext cx="7679388" cy="1466245"/>
          </a:xfrm>
          <a:prstGeom prst="flowChartProcess">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CiscoSansTT ExtraLight"/>
              <a:ea typeface="ＭＳ Ｐゴシック" charset="0"/>
              <a:cs typeface="+mn-cs"/>
            </a:endParaRPr>
          </a:p>
        </p:txBody>
      </p:sp>
      <p:sp>
        <p:nvSpPr>
          <p:cNvPr id="272" name="Freeform: Shape 271">
            <a:extLst>
              <a:ext uri="{FF2B5EF4-FFF2-40B4-BE49-F238E27FC236}">
                <a16:creationId xmlns:a16="http://schemas.microsoft.com/office/drawing/2014/main" id="{74A6092B-67C3-461F-B097-94F80D317293}"/>
              </a:ext>
            </a:extLst>
          </p:cNvPr>
          <p:cNvSpPr/>
          <p:nvPr/>
        </p:nvSpPr>
        <p:spPr>
          <a:xfrm>
            <a:off x="7406901" y="819650"/>
            <a:ext cx="4939535" cy="5218703"/>
          </a:xfrm>
          <a:custGeom>
            <a:avLst/>
            <a:gdLst>
              <a:gd name="connsiteX0" fmla="*/ 2609351 w 4939535"/>
              <a:gd name="connsiteY0" fmla="*/ 0 h 5218702"/>
              <a:gd name="connsiteX1" fmla="*/ 4903768 w 4939535"/>
              <a:gd name="connsiteY1" fmla="*/ 1365579 h 5218702"/>
              <a:gd name="connsiteX2" fmla="*/ 4939535 w 4939535"/>
              <a:gd name="connsiteY2" fmla="*/ 1439828 h 5218702"/>
              <a:gd name="connsiteX3" fmla="*/ 4939535 w 4939535"/>
              <a:gd name="connsiteY3" fmla="*/ 3778874 h 5218702"/>
              <a:gd name="connsiteX4" fmla="*/ 4903768 w 4939535"/>
              <a:gd name="connsiteY4" fmla="*/ 3853123 h 5218702"/>
              <a:gd name="connsiteX5" fmla="*/ 2609351 w 4939535"/>
              <a:gd name="connsiteY5" fmla="*/ 5218702 h 5218702"/>
              <a:gd name="connsiteX6" fmla="*/ 0 w 4939535"/>
              <a:gd name="connsiteY6" fmla="*/ 2609351 h 5218702"/>
              <a:gd name="connsiteX7" fmla="*/ 2609351 w 4939535"/>
              <a:gd name="connsiteY7" fmla="*/ 0 h 521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9535" h="5218702">
                <a:moveTo>
                  <a:pt x="2609351" y="0"/>
                </a:moveTo>
                <a:cubicBezTo>
                  <a:pt x="3600111" y="0"/>
                  <a:pt x="4461902" y="552179"/>
                  <a:pt x="4903768" y="1365579"/>
                </a:cubicBezTo>
                <a:lnTo>
                  <a:pt x="4939535" y="1439828"/>
                </a:lnTo>
                <a:lnTo>
                  <a:pt x="4939535" y="3778874"/>
                </a:lnTo>
                <a:lnTo>
                  <a:pt x="4903768" y="3853123"/>
                </a:lnTo>
                <a:cubicBezTo>
                  <a:pt x="4461902" y="4666524"/>
                  <a:pt x="3600111" y="5218702"/>
                  <a:pt x="2609351" y="5218702"/>
                </a:cubicBezTo>
                <a:cubicBezTo>
                  <a:pt x="1168246" y="5218702"/>
                  <a:pt x="0" y="4050456"/>
                  <a:pt x="0" y="2609351"/>
                </a:cubicBezTo>
                <a:cubicBezTo>
                  <a:pt x="0" y="1168246"/>
                  <a:pt x="1168246" y="0"/>
                  <a:pt x="2609351" y="0"/>
                </a:cubicBezTo>
                <a:close/>
              </a:path>
            </a:pathLst>
          </a:custGeom>
          <a:solidFill>
            <a:srgbClr val="FFFFFF"/>
          </a:solidFill>
          <a:ln w="57150" cap="flat" cmpd="sng" algn="ctr">
            <a:solidFill>
              <a:schemeClr val="accent1"/>
            </a:solidFill>
            <a:prstDash val="solid"/>
            <a:miter lim="800000"/>
          </a:ln>
          <a:effectLst/>
        </p:spPr>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a typeface="ＭＳ Ｐゴシック" charset="0"/>
              <a:cs typeface="+mn-cs"/>
            </a:endParaRPr>
          </a:p>
        </p:txBody>
      </p:sp>
      <p:sp>
        <p:nvSpPr>
          <p:cNvPr id="540" name="Title 274">
            <a:extLst>
              <a:ext uri="{FF2B5EF4-FFF2-40B4-BE49-F238E27FC236}">
                <a16:creationId xmlns:a16="http://schemas.microsoft.com/office/drawing/2014/main" id="{1DC36A45-45D8-47AB-B7F5-F3807A4490A1}"/>
              </a:ext>
            </a:extLst>
          </p:cNvPr>
          <p:cNvSpPr txBox="1">
            <a:spLocks/>
          </p:cNvSpPr>
          <p:nvPr/>
        </p:nvSpPr>
        <p:spPr>
          <a:xfrm>
            <a:off x="1097676" y="2751893"/>
            <a:ext cx="5939659" cy="1354217"/>
          </a:xfrm>
          <a:prstGeom prst="rect">
            <a:avLst/>
          </a:prstGeom>
        </p:spPr>
        <p:txBody>
          <a:bodyPr vert="horz" wrap="square" lIns="0" tIns="60960" rIns="121920" bIns="60960" rtlCol="0" anchor="ctr">
            <a:spAutoFit/>
          </a:bodyPr>
          <a:lstStyle>
            <a:lvl1pPr algn="l" defTabSz="685800" rtl="0" eaLnBrk="1" latinLnBrk="0" hangingPunct="1">
              <a:lnSpc>
                <a:spcPct val="90000"/>
              </a:lnSpc>
              <a:spcBef>
                <a:spcPct val="0"/>
              </a:spcBef>
              <a:buNone/>
              <a:defRPr sz="4500" b="1" kern="1200">
                <a:solidFill>
                  <a:schemeClr val="accent1"/>
                </a:solidFill>
                <a:latin typeface="Arial" panose="020B0604020202020204" pitchFamily="34" charset="0"/>
                <a:ea typeface="+mj-ea"/>
                <a:cs typeface="Arial" panose="020B0604020202020204" pitchFamily="34" charset="0"/>
              </a:defRPr>
            </a:lvl1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a:ln>
                  <a:noFill/>
                </a:ln>
                <a:solidFill>
                  <a:srgbClr val="0D274D"/>
                </a:solidFill>
                <a:effectLst/>
                <a:uLnTx/>
                <a:uFillTx/>
                <a:latin typeface="CiscoSansTT ExtraLight"/>
                <a:ea typeface="+mj-ea"/>
                <a:cs typeface="CiscoSansTT ExtraLight" panose="020B0303020201020303" pitchFamily="34" charset="0"/>
              </a:rPr>
              <a:t>Full Stack Wellness &amp; Inclusion Series </a:t>
            </a:r>
            <a:endParaRPr kumimoji="0" lang="en-IN" sz="4000" b="1" i="0" u="none" strike="noStrike" kern="1200" cap="none" spc="0" normalizeH="0" baseline="0" noProof="0">
              <a:ln>
                <a:noFill/>
              </a:ln>
              <a:solidFill>
                <a:srgbClr val="0D274D"/>
              </a:solidFill>
              <a:effectLst/>
              <a:uLnTx/>
              <a:uFillTx/>
              <a:latin typeface="CiscoSansTT ExtraLight"/>
              <a:ea typeface="+mj-ea"/>
              <a:cs typeface="CiscoSansTT ExtraLight" panose="020B0303020201020303" pitchFamily="34" charset="0"/>
            </a:endParaRPr>
          </a:p>
        </p:txBody>
      </p:sp>
      <p:sp>
        <p:nvSpPr>
          <p:cNvPr id="541" name="Text Placeholder 275">
            <a:extLst>
              <a:ext uri="{FF2B5EF4-FFF2-40B4-BE49-F238E27FC236}">
                <a16:creationId xmlns:a16="http://schemas.microsoft.com/office/drawing/2014/main" id="{0C27661A-6379-45A8-BB47-C148D73336AB}"/>
              </a:ext>
            </a:extLst>
          </p:cNvPr>
          <p:cNvSpPr txBox="1">
            <a:spLocks/>
          </p:cNvSpPr>
          <p:nvPr/>
        </p:nvSpPr>
        <p:spPr>
          <a:xfrm>
            <a:off x="1097676" y="4393636"/>
            <a:ext cx="5939659" cy="455509"/>
          </a:xfrm>
          <a:prstGeom prst="rect">
            <a:avLst/>
          </a:prstGeom>
        </p:spPr>
        <p:txBody>
          <a:bodyPr vert="horz" wrap="square" lIns="121920" tIns="60960" rIns="121920" bIns="60960" rtlCol="0" anchor="t">
            <a:spAutoFit/>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282828"/>
                </a:solidFill>
                <a:effectLst/>
                <a:uLnTx/>
                <a:uFillTx/>
                <a:latin typeface="CiscoSansTT ExtraLight"/>
                <a:ea typeface="+mn-ea"/>
                <a:cs typeface="CiscoSansTT ExtraLight" panose="020B0303020201020303" pitchFamily="34" charset="0"/>
              </a:rPr>
              <a:t>Creating a team where </a:t>
            </a:r>
            <a:r>
              <a:rPr lang="en-US" sz="2400" i="1">
                <a:solidFill>
                  <a:srgbClr val="282828"/>
                </a:solidFill>
                <a:latin typeface="CiscoSansTT ExtraLight"/>
                <a:cs typeface="CiscoSansTT ExtraLight" panose="020B0303020201020303" pitchFamily="34" charset="0"/>
              </a:rPr>
              <a:t>everyone</a:t>
            </a:r>
            <a:r>
              <a:rPr kumimoji="0" lang="en-US" sz="2400" b="0" i="1" u="none" strike="noStrike" kern="1200" cap="none" spc="0" normalizeH="0" baseline="0" noProof="0">
                <a:ln>
                  <a:noFill/>
                </a:ln>
                <a:solidFill>
                  <a:srgbClr val="282828"/>
                </a:solidFill>
                <a:effectLst/>
                <a:uLnTx/>
                <a:uFillTx/>
                <a:latin typeface="CiscoSansTT ExtraLight"/>
                <a:ea typeface="+mn-ea"/>
                <a:cs typeface="CiscoSansTT ExtraLight" panose="020B0303020201020303" pitchFamily="34" charset="0"/>
              </a:rPr>
              <a:t> </a:t>
            </a:r>
            <a:r>
              <a:rPr kumimoji="0" lang="en-US" sz="2400" b="0" i="0" u="none" strike="noStrike" kern="1200" cap="none" spc="0" normalizeH="0" baseline="0" noProof="0">
                <a:ln>
                  <a:noFill/>
                </a:ln>
                <a:solidFill>
                  <a:srgbClr val="282828"/>
                </a:solidFill>
                <a:effectLst/>
                <a:uLnTx/>
                <a:uFillTx/>
                <a:latin typeface="CiscoSansTT ExtraLight"/>
                <a:ea typeface="+mn-ea"/>
                <a:cs typeface="CiscoSansTT ExtraLight" panose="020B0303020201020303" pitchFamily="34" charset="0"/>
              </a:rPr>
              <a:t>thrives</a:t>
            </a:r>
          </a:p>
        </p:txBody>
      </p:sp>
      <p:sp>
        <p:nvSpPr>
          <p:cNvPr id="4" name="Rectangle: Rounded Corners 3">
            <a:extLst>
              <a:ext uri="{FF2B5EF4-FFF2-40B4-BE49-F238E27FC236}">
                <a16:creationId xmlns:a16="http://schemas.microsoft.com/office/drawing/2014/main" id="{1C583B6B-344E-485C-8A0C-A1ECF5E4867F}"/>
              </a:ext>
            </a:extLst>
          </p:cNvPr>
          <p:cNvSpPr/>
          <p:nvPr/>
        </p:nvSpPr>
        <p:spPr>
          <a:xfrm rot="5400000">
            <a:off x="206587" y="3324848"/>
            <a:ext cx="1207320" cy="20830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D274D"/>
              </a:solidFill>
              <a:effectLst/>
              <a:uLnTx/>
              <a:uFillTx/>
              <a:latin typeface="CiscoSansTT ExtraLight"/>
              <a:ea typeface="+mn-ea"/>
              <a:cs typeface="+mn-cs"/>
            </a:endParaRPr>
          </a:p>
        </p:txBody>
      </p:sp>
      <p:cxnSp>
        <p:nvCxnSpPr>
          <p:cNvPr id="7" name="Straight Connector 6">
            <a:extLst>
              <a:ext uri="{FF2B5EF4-FFF2-40B4-BE49-F238E27FC236}">
                <a16:creationId xmlns:a16="http://schemas.microsoft.com/office/drawing/2014/main" id="{B1CD73A8-04F2-4EE8-9DC5-467AC50911CD}"/>
              </a:ext>
            </a:extLst>
          </p:cNvPr>
          <p:cNvCxnSpPr>
            <a:stCxn id="4" idx="3"/>
          </p:cNvCxnSpPr>
          <p:nvPr/>
        </p:nvCxnSpPr>
        <p:spPr>
          <a:xfrm>
            <a:off x="810247" y="4032661"/>
            <a:ext cx="0" cy="340445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C211A35-3127-435E-B884-EF73EF856168}"/>
              </a:ext>
            </a:extLst>
          </p:cNvPr>
          <p:cNvSpPr/>
          <p:nvPr/>
        </p:nvSpPr>
        <p:spPr>
          <a:xfrm>
            <a:off x="1" y="6121400"/>
            <a:ext cx="5201919" cy="61129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D274D"/>
              </a:solidFill>
              <a:effectLst/>
              <a:uLnTx/>
              <a:uFillTx/>
              <a:latin typeface="CiscoSansTT ExtraLight"/>
              <a:ea typeface="+mn-ea"/>
              <a:cs typeface="+mn-cs"/>
            </a:endParaRPr>
          </a:p>
        </p:txBody>
      </p:sp>
      <p:grpSp>
        <p:nvGrpSpPr>
          <p:cNvPr id="687" name="Group 686">
            <a:extLst>
              <a:ext uri="{FF2B5EF4-FFF2-40B4-BE49-F238E27FC236}">
                <a16:creationId xmlns:a16="http://schemas.microsoft.com/office/drawing/2014/main" id="{8C94F94C-1E87-4F3F-AA9D-DD5605B28C4D}"/>
              </a:ext>
            </a:extLst>
          </p:cNvPr>
          <p:cNvGrpSpPr/>
          <p:nvPr/>
        </p:nvGrpSpPr>
        <p:grpSpPr>
          <a:xfrm>
            <a:off x="7716079" y="1582742"/>
            <a:ext cx="4457973" cy="3076681"/>
            <a:chOff x="-132962" y="2173531"/>
            <a:chExt cx="4004551" cy="2763751"/>
          </a:xfrm>
        </p:grpSpPr>
        <p:sp>
          <p:nvSpPr>
            <p:cNvPr id="688" name="Shape1_20210603_131905">
              <a:extLst>
                <a:ext uri="{FF2B5EF4-FFF2-40B4-BE49-F238E27FC236}">
                  <a16:creationId xmlns:a16="http://schemas.microsoft.com/office/drawing/2014/main" id="{2E731FBA-CE42-461F-9E81-DB80D31A94A5}"/>
                </a:ext>
              </a:extLst>
            </p:cNvPr>
            <p:cNvSpPr/>
            <p:nvPr/>
          </p:nvSpPr>
          <p:spPr>
            <a:xfrm>
              <a:off x="361914" y="3242152"/>
              <a:ext cx="1044183" cy="1288566"/>
            </a:xfrm>
            <a:custGeom>
              <a:avLst/>
              <a:gdLst>
                <a:gd name="connsiteX0" fmla="*/ 1787366 w 1790700"/>
                <a:gd name="connsiteY0" fmla="*/ 2209324 h 2209800"/>
                <a:gd name="connsiteX1" fmla="*/ 1246346 w 1790700"/>
                <a:gd name="connsiteY1" fmla="*/ 2029301 h 2209800"/>
                <a:gd name="connsiteX2" fmla="*/ 450056 w 1790700"/>
                <a:gd name="connsiteY2" fmla="*/ 1416844 h 2209800"/>
                <a:gd name="connsiteX3" fmla="*/ 125254 w 1790700"/>
                <a:gd name="connsiteY3" fmla="*/ 617696 h 2209800"/>
                <a:gd name="connsiteX4" fmla="*/ 7144 w 1790700"/>
                <a:gd name="connsiteY4" fmla="*/ 7144 h 2209800"/>
                <a:gd name="connsiteX5" fmla="*/ 1515904 w 1790700"/>
                <a:gd name="connsiteY5" fmla="*/ 845344 h 2209800"/>
                <a:gd name="connsiteX6" fmla="*/ 1774984 w 1790700"/>
                <a:gd name="connsiteY6" fmla="*/ 1687354 h 2209800"/>
                <a:gd name="connsiteX7" fmla="*/ 1787366 w 1790700"/>
                <a:gd name="connsiteY7" fmla="*/ 2209324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0700" h="2209800">
                  <a:moveTo>
                    <a:pt x="1787366" y="2209324"/>
                  </a:moveTo>
                  <a:cubicBezTo>
                    <a:pt x="1650206" y="2230279"/>
                    <a:pt x="1376839" y="2091214"/>
                    <a:pt x="1246346" y="2029301"/>
                  </a:cubicBezTo>
                  <a:cubicBezTo>
                    <a:pt x="914876" y="1872139"/>
                    <a:pt x="645319" y="1701641"/>
                    <a:pt x="450056" y="1416844"/>
                  </a:cubicBezTo>
                  <a:cubicBezTo>
                    <a:pt x="276701" y="1163479"/>
                    <a:pt x="174784" y="912019"/>
                    <a:pt x="125254" y="617696"/>
                  </a:cubicBezTo>
                  <a:cubicBezTo>
                    <a:pt x="95726" y="443389"/>
                    <a:pt x="113824" y="148114"/>
                    <a:pt x="7144" y="7144"/>
                  </a:cubicBezTo>
                  <a:cubicBezTo>
                    <a:pt x="682466" y="79534"/>
                    <a:pt x="1233964" y="271939"/>
                    <a:pt x="1515904" y="845344"/>
                  </a:cubicBezTo>
                  <a:cubicBezTo>
                    <a:pt x="1644491" y="1106329"/>
                    <a:pt x="1743551" y="1403509"/>
                    <a:pt x="1774984" y="1687354"/>
                  </a:cubicBezTo>
                  <a:cubicBezTo>
                    <a:pt x="1794034" y="1852136"/>
                    <a:pt x="1754029" y="2028349"/>
                    <a:pt x="1787366" y="2209324"/>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89" name="Freeform: Shape 688">
              <a:extLst>
                <a:ext uri="{FF2B5EF4-FFF2-40B4-BE49-F238E27FC236}">
                  <a16:creationId xmlns:a16="http://schemas.microsoft.com/office/drawing/2014/main" id="{EBEE5B1C-02F1-4903-84AD-31423386FF77}"/>
                </a:ext>
              </a:extLst>
            </p:cNvPr>
            <p:cNvSpPr/>
            <p:nvPr/>
          </p:nvSpPr>
          <p:spPr>
            <a:xfrm>
              <a:off x="369023" y="3239930"/>
              <a:ext cx="921991" cy="1194145"/>
            </a:xfrm>
            <a:custGeom>
              <a:avLst/>
              <a:gdLst>
                <a:gd name="connsiteX0" fmla="*/ 7335 w 1581150"/>
                <a:gd name="connsiteY0" fmla="*/ 10001 h 2047875"/>
                <a:gd name="connsiteX1" fmla="*/ 354998 w 1581150"/>
                <a:gd name="connsiteY1" fmla="*/ 353854 h 2047875"/>
                <a:gd name="connsiteX2" fmla="*/ 687420 w 1581150"/>
                <a:gd name="connsiteY2" fmla="*/ 733901 h 2047875"/>
                <a:gd name="connsiteX3" fmla="*/ 1290353 w 1581150"/>
                <a:gd name="connsiteY3" fmla="*/ 1530191 h 2047875"/>
                <a:gd name="connsiteX4" fmla="*/ 1561816 w 1581150"/>
                <a:gd name="connsiteY4" fmla="*/ 2043589 h 2047875"/>
                <a:gd name="connsiteX5" fmla="*/ 1578008 w 1581150"/>
                <a:gd name="connsiteY5" fmla="*/ 2038826 h 2047875"/>
                <a:gd name="connsiteX6" fmla="*/ 1346551 w 1581150"/>
                <a:gd name="connsiteY6" fmla="*/ 1590199 h 2047875"/>
                <a:gd name="connsiteX7" fmla="*/ 1057943 w 1581150"/>
                <a:gd name="connsiteY7" fmla="*/ 1172051 h 2047875"/>
                <a:gd name="connsiteX8" fmla="*/ 403575 w 1581150"/>
                <a:gd name="connsiteY8" fmla="*/ 391001 h 2047875"/>
                <a:gd name="connsiteX9" fmla="*/ 212123 w 1581150"/>
                <a:gd name="connsiteY9" fmla="*/ 179546 h 2047875"/>
                <a:gd name="connsiteX10" fmla="*/ 10193 w 1581150"/>
                <a:gd name="connsiteY10" fmla="*/ 7144 h 2047875"/>
                <a:gd name="connsiteX11" fmla="*/ 7335 w 1581150"/>
                <a:gd name="connsiteY11" fmla="*/ 10001 h 2047875"/>
                <a:gd name="connsiteX12" fmla="*/ 7335 w 1581150"/>
                <a:gd name="connsiteY12" fmla="*/ 10001 h 204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1150" h="2047875">
                  <a:moveTo>
                    <a:pt x="7335" y="10001"/>
                  </a:moveTo>
                  <a:cubicBezTo>
                    <a:pt x="145448" y="97631"/>
                    <a:pt x="247365" y="233839"/>
                    <a:pt x="354998" y="353854"/>
                  </a:cubicBezTo>
                  <a:cubicBezTo>
                    <a:pt x="467393" y="479584"/>
                    <a:pt x="578835" y="606266"/>
                    <a:pt x="687420" y="733901"/>
                  </a:cubicBezTo>
                  <a:cubicBezTo>
                    <a:pt x="902685" y="988219"/>
                    <a:pt x="1109378" y="1250156"/>
                    <a:pt x="1290353" y="1530191"/>
                  </a:cubicBezTo>
                  <a:cubicBezTo>
                    <a:pt x="1394176" y="1691164"/>
                    <a:pt x="1503713" y="1859756"/>
                    <a:pt x="1561816" y="2043589"/>
                  </a:cubicBezTo>
                  <a:cubicBezTo>
                    <a:pt x="1563721" y="2049304"/>
                    <a:pt x="1579913" y="2044541"/>
                    <a:pt x="1578008" y="2038826"/>
                  </a:cubicBezTo>
                  <a:cubicBezTo>
                    <a:pt x="1526573" y="1878806"/>
                    <a:pt x="1435133" y="1732121"/>
                    <a:pt x="1346551" y="1590199"/>
                  </a:cubicBezTo>
                  <a:cubicBezTo>
                    <a:pt x="1257016" y="1446371"/>
                    <a:pt x="1159860" y="1307306"/>
                    <a:pt x="1057943" y="1172051"/>
                  </a:cubicBezTo>
                  <a:cubicBezTo>
                    <a:pt x="854108" y="900589"/>
                    <a:pt x="630270" y="643414"/>
                    <a:pt x="403575" y="391001"/>
                  </a:cubicBezTo>
                  <a:cubicBezTo>
                    <a:pt x="339758" y="320516"/>
                    <a:pt x="275940" y="249079"/>
                    <a:pt x="212123" y="179546"/>
                  </a:cubicBezTo>
                  <a:cubicBezTo>
                    <a:pt x="152115" y="113824"/>
                    <a:pt x="89250" y="49054"/>
                    <a:pt x="10193" y="7144"/>
                  </a:cubicBezTo>
                  <a:cubicBezTo>
                    <a:pt x="9240" y="8096"/>
                    <a:pt x="6383" y="9049"/>
                    <a:pt x="7335" y="10001"/>
                  </a:cubicBezTo>
                  <a:lnTo>
                    <a:pt x="7335" y="1000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0" name="Freeform: Shape 689">
              <a:extLst>
                <a:ext uri="{FF2B5EF4-FFF2-40B4-BE49-F238E27FC236}">
                  <a16:creationId xmlns:a16="http://schemas.microsoft.com/office/drawing/2014/main" id="{C81E241E-1621-4020-882D-0469218205FE}"/>
                </a:ext>
              </a:extLst>
            </p:cNvPr>
            <p:cNvSpPr/>
            <p:nvPr/>
          </p:nvSpPr>
          <p:spPr>
            <a:xfrm>
              <a:off x="422139" y="3527573"/>
              <a:ext cx="299925" cy="83312"/>
            </a:xfrm>
            <a:custGeom>
              <a:avLst/>
              <a:gdLst>
                <a:gd name="connsiteX0" fmla="*/ 9589 w 514350"/>
                <a:gd name="connsiteY0" fmla="*/ 12013 h 142875"/>
                <a:gd name="connsiteX1" fmla="*/ 271527 w 514350"/>
                <a:gd name="connsiteY1" fmla="*/ 54876 h 142875"/>
                <a:gd name="connsiteX2" fmla="*/ 398209 w 514350"/>
                <a:gd name="connsiteY2" fmla="*/ 95833 h 142875"/>
                <a:gd name="connsiteX3" fmla="*/ 506794 w 514350"/>
                <a:gd name="connsiteY3" fmla="*/ 141553 h 142875"/>
                <a:gd name="connsiteX4" fmla="*/ 511557 w 514350"/>
                <a:gd name="connsiteY4" fmla="*/ 137743 h 142875"/>
                <a:gd name="connsiteX5" fmla="*/ 400114 w 514350"/>
                <a:gd name="connsiteY5" fmla="*/ 88213 h 142875"/>
                <a:gd name="connsiteX6" fmla="*/ 271527 w 514350"/>
                <a:gd name="connsiteY6" fmla="*/ 48208 h 142875"/>
                <a:gd name="connsiteX7" fmla="*/ 12447 w 514350"/>
                <a:gd name="connsiteY7" fmla="*/ 7251 h 142875"/>
                <a:gd name="connsiteX8" fmla="*/ 9589 w 514350"/>
                <a:gd name="connsiteY8" fmla="*/ 12013 h 142875"/>
                <a:gd name="connsiteX9" fmla="*/ 9589 w 514350"/>
                <a:gd name="connsiteY9" fmla="*/ 1201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350" h="142875">
                  <a:moveTo>
                    <a:pt x="9589" y="12013"/>
                  </a:moveTo>
                  <a:cubicBezTo>
                    <a:pt x="98172" y="17728"/>
                    <a:pt x="185802" y="32016"/>
                    <a:pt x="271527" y="54876"/>
                  </a:cubicBezTo>
                  <a:cubicBezTo>
                    <a:pt x="314389" y="66306"/>
                    <a:pt x="356299" y="79641"/>
                    <a:pt x="398209" y="95833"/>
                  </a:cubicBezTo>
                  <a:cubicBezTo>
                    <a:pt x="434404" y="110121"/>
                    <a:pt x="469647" y="129171"/>
                    <a:pt x="506794" y="141553"/>
                  </a:cubicBezTo>
                  <a:cubicBezTo>
                    <a:pt x="508699" y="142506"/>
                    <a:pt x="515367" y="139648"/>
                    <a:pt x="511557" y="137743"/>
                  </a:cubicBezTo>
                  <a:cubicBezTo>
                    <a:pt x="480124" y="114883"/>
                    <a:pt x="437262" y="101548"/>
                    <a:pt x="400114" y="88213"/>
                  </a:cubicBezTo>
                  <a:cubicBezTo>
                    <a:pt x="358204" y="72973"/>
                    <a:pt x="315342" y="59638"/>
                    <a:pt x="271527" y="48208"/>
                  </a:cubicBezTo>
                  <a:cubicBezTo>
                    <a:pt x="186754" y="26301"/>
                    <a:pt x="100077" y="12966"/>
                    <a:pt x="12447" y="7251"/>
                  </a:cubicBezTo>
                  <a:cubicBezTo>
                    <a:pt x="9589" y="6298"/>
                    <a:pt x="3874" y="12013"/>
                    <a:pt x="9589" y="12013"/>
                  </a:cubicBezTo>
                  <a:lnTo>
                    <a:pt x="9589" y="1201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1" name="Freeform: Shape 690">
              <a:extLst>
                <a:ext uri="{FF2B5EF4-FFF2-40B4-BE49-F238E27FC236}">
                  <a16:creationId xmlns:a16="http://schemas.microsoft.com/office/drawing/2014/main" id="{F7BB1609-1D32-4648-B577-B436B62800A2}"/>
                </a:ext>
              </a:extLst>
            </p:cNvPr>
            <p:cNvSpPr/>
            <p:nvPr/>
          </p:nvSpPr>
          <p:spPr>
            <a:xfrm>
              <a:off x="460789" y="3734806"/>
              <a:ext cx="449887" cy="116637"/>
            </a:xfrm>
            <a:custGeom>
              <a:avLst/>
              <a:gdLst>
                <a:gd name="connsiteX0" fmla="*/ 9983 w 771525"/>
                <a:gd name="connsiteY0" fmla="*/ 13811 h 200025"/>
                <a:gd name="connsiteX1" fmla="*/ 399555 w 771525"/>
                <a:gd name="connsiteY1" fmla="*/ 66199 h 200025"/>
                <a:gd name="connsiteX2" fmla="*/ 761505 w 771525"/>
                <a:gd name="connsiteY2" fmla="*/ 196691 h 200025"/>
                <a:gd name="connsiteX3" fmla="*/ 770078 w 771525"/>
                <a:gd name="connsiteY3" fmla="*/ 190976 h 200025"/>
                <a:gd name="connsiteX4" fmla="*/ 406223 w 771525"/>
                <a:gd name="connsiteY4" fmla="*/ 59531 h 200025"/>
                <a:gd name="connsiteX5" fmla="*/ 13793 w 771525"/>
                <a:gd name="connsiteY5" fmla="*/ 7144 h 200025"/>
                <a:gd name="connsiteX6" fmla="*/ 9983 w 771525"/>
                <a:gd name="connsiteY6" fmla="*/ 13811 h 200025"/>
                <a:gd name="connsiteX7" fmla="*/ 9983 w 771525"/>
                <a:gd name="connsiteY7" fmla="*/ 1381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525" h="200025">
                  <a:moveTo>
                    <a:pt x="9983" y="13811"/>
                  </a:moveTo>
                  <a:cubicBezTo>
                    <a:pt x="141428" y="17621"/>
                    <a:pt x="271920" y="34766"/>
                    <a:pt x="399555" y="66199"/>
                  </a:cubicBezTo>
                  <a:cubicBezTo>
                    <a:pt x="525285" y="96679"/>
                    <a:pt x="643395" y="144304"/>
                    <a:pt x="761505" y="196691"/>
                  </a:cubicBezTo>
                  <a:cubicBezTo>
                    <a:pt x="764363" y="198596"/>
                    <a:pt x="774840" y="193834"/>
                    <a:pt x="770078" y="190976"/>
                  </a:cubicBezTo>
                  <a:cubicBezTo>
                    <a:pt x="657683" y="130016"/>
                    <a:pt x="530048" y="90011"/>
                    <a:pt x="406223" y="59531"/>
                  </a:cubicBezTo>
                  <a:cubicBezTo>
                    <a:pt x="277635" y="28099"/>
                    <a:pt x="146190" y="11906"/>
                    <a:pt x="13793" y="7144"/>
                  </a:cubicBezTo>
                  <a:cubicBezTo>
                    <a:pt x="9983" y="8096"/>
                    <a:pt x="3315" y="13811"/>
                    <a:pt x="9983" y="13811"/>
                  </a:cubicBezTo>
                  <a:lnTo>
                    <a:pt x="9983" y="1381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2" name="Freeform: Shape 691">
              <a:extLst>
                <a:ext uri="{FF2B5EF4-FFF2-40B4-BE49-F238E27FC236}">
                  <a16:creationId xmlns:a16="http://schemas.microsoft.com/office/drawing/2014/main" id="{FCCE06CA-0EE8-4E43-85B0-1D2ECA7DF532}"/>
                </a:ext>
              </a:extLst>
            </p:cNvPr>
            <p:cNvSpPr/>
            <p:nvPr/>
          </p:nvSpPr>
          <p:spPr>
            <a:xfrm>
              <a:off x="463945" y="3763688"/>
              <a:ext cx="499875" cy="144408"/>
            </a:xfrm>
            <a:custGeom>
              <a:avLst/>
              <a:gdLst>
                <a:gd name="connsiteX0" fmla="*/ 8381 w 857250"/>
                <a:gd name="connsiteY0" fmla="*/ 10954 h 247650"/>
                <a:gd name="connsiteX1" fmla="*/ 445579 w 857250"/>
                <a:gd name="connsiteY1" fmla="*/ 97631 h 247650"/>
                <a:gd name="connsiteX2" fmla="*/ 655129 w 857250"/>
                <a:gd name="connsiteY2" fmla="*/ 165259 h 247650"/>
                <a:gd name="connsiteX3" fmla="*/ 754189 w 857250"/>
                <a:gd name="connsiteY3" fmla="*/ 204311 h 247650"/>
                <a:gd name="connsiteX4" fmla="*/ 849439 w 857250"/>
                <a:gd name="connsiteY4" fmla="*/ 244316 h 247650"/>
                <a:gd name="connsiteX5" fmla="*/ 855154 w 857250"/>
                <a:gd name="connsiteY5" fmla="*/ 239554 h 247650"/>
                <a:gd name="connsiteX6" fmla="*/ 754189 w 857250"/>
                <a:gd name="connsiteY6" fmla="*/ 193834 h 247650"/>
                <a:gd name="connsiteX7" fmla="*/ 648461 w 857250"/>
                <a:gd name="connsiteY7" fmla="*/ 152876 h 247650"/>
                <a:gd name="connsiteX8" fmla="*/ 446531 w 857250"/>
                <a:gd name="connsiteY8" fmla="*/ 89059 h 247650"/>
                <a:gd name="connsiteX9" fmla="*/ 9334 w 857250"/>
                <a:gd name="connsiteY9" fmla="*/ 7144 h 247650"/>
                <a:gd name="connsiteX10" fmla="*/ 8381 w 857250"/>
                <a:gd name="connsiteY10" fmla="*/ 10954 h 247650"/>
                <a:gd name="connsiteX11" fmla="*/ 8381 w 857250"/>
                <a:gd name="connsiteY11" fmla="*/ 1095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7250" h="247650">
                  <a:moveTo>
                    <a:pt x="8381" y="10954"/>
                  </a:moveTo>
                  <a:cubicBezTo>
                    <a:pt x="156019" y="30004"/>
                    <a:pt x="301751" y="57626"/>
                    <a:pt x="445579" y="97631"/>
                  </a:cubicBezTo>
                  <a:cubicBezTo>
                    <a:pt x="516064" y="117634"/>
                    <a:pt x="585596" y="139541"/>
                    <a:pt x="655129" y="165259"/>
                  </a:cubicBezTo>
                  <a:cubicBezTo>
                    <a:pt x="688466" y="177641"/>
                    <a:pt x="721804" y="190976"/>
                    <a:pt x="754189" y="204311"/>
                  </a:cubicBezTo>
                  <a:cubicBezTo>
                    <a:pt x="785621" y="217646"/>
                    <a:pt x="816101" y="234791"/>
                    <a:pt x="849439" y="244316"/>
                  </a:cubicBezTo>
                  <a:cubicBezTo>
                    <a:pt x="851344" y="245269"/>
                    <a:pt x="858964" y="242411"/>
                    <a:pt x="855154" y="239554"/>
                  </a:cubicBezTo>
                  <a:cubicBezTo>
                    <a:pt x="825626" y="219551"/>
                    <a:pt x="787526" y="207169"/>
                    <a:pt x="754189" y="193834"/>
                  </a:cubicBezTo>
                  <a:cubicBezTo>
                    <a:pt x="718946" y="179546"/>
                    <a:pt x="684656" y="166211"/>
                    <a:pt x="648461" y="152876"/>
                  </a:cubicBezTo>
                  <a:cubicBezTo>
                    <a:pt x="581786" y="129064"/>
                    <a:pt x="515111" y="108109"/>
                    <a:pt x="446531" y="89059"/>
                  </a:cubicBezTo>
                  <a:cubicBezTo>
                    <a:pt x="303656" y="50006"/>
                    <a:pt x="156971" y="22384"/>
                    <a:pt x="9334" y="7144"/>
                  </a:cubicBezTo>
                  <a:cubicBezTo>
                    <a:pt x="8381" y="8096"/>
                    <a:pt x="5524" y="10954"/>
                    <a:pt x="8381" y="10954"/>
                  </a:cubicBezTo>
                  <a:lnTo>
                    <a:pt x="8381" y="1095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3" name="Freeform: Shape 692">
              <a:extLst>
                <a:ext uri="{FF2B5EF4-FFF2-40B4-BE49-F238E27FC236}">
                  <a16:creationId xmlns:a16="http://schemas.microsoft.com/office/drawing/2014/main" id="{43D29927-0981-4F71-81E0-6899CAF06AF7}"/>
                </a:ext>
              </a:extLst>
            </p:cNvPr>
            <p:cNvSpPr/>
            <p:nvPr/>
          </p:nvSpPr>
          <p:spPr>
            <a:xfrm>
              <a:off x="483320" y="3808676"/>
              <a:ext cx="527645" cy="155517"/>
            </a:xfrm>
            <a:custGeom>
              <a:avLst/>
              <a:gdLst>
                <a:gd name="connsiteX0" fmla="*/ 9444 w 904875"/>
                <a:gd name="connsiteY0" fmla="*/ 12859 h 266700"/>
                <a:gd name="connsiteX1" fmla="*/ 469501 w 904875"/>
                <a:gd name="connsiteY1" fmla="*/ 101441 h 266700"/>
                <a:gd name="connsiteX2" fmla="*/ 681909 w 904875"/>
                <a:gd name="connsiteY2" fmla="*/ 171926 h 266700"/>
                <a:gd name="connsiteX3" fmla="*/ 784779 w 904875"/>
                <a:gd name="connsiteY3" fmla="*/ 213836 h 266700"/>
                <a:gd name="connsiteX4" fmla="*/ 890506 w 904875"/>
                <a:gd name="connsiteY4" fmla="*/ 261461 h 266700"/>
                <a:gd name="connsiteX5" fmla="*/ 898126 w 904875"/>
                <a:gd name="connsiteY5" fmla="*/ 254794 h 266700"/>
                <a:gd name="connsiteX6" fmla="*/ 802876 w 904875"/>
                <a:gd name="connsiteY6" fmla="*/ 209074 h 266700"/>
                <a:gd name="connsiteX7" fmla="*/ 695244 w 904875"/>
                <a:gd name="connsiteY7" fmla="*/ 164306 h 266700"/>
                <a:gd name="connsiteX8" fmla="*/ 471406 w 904875"/>
                <a:gd name="connsiteY8" fmla="*/ 90011 h 266700"/>
                <a:gd name="connsiteX9" fmla="*/ 10396 w 904875"/>
                <a:gd name="connsiteY9" fmla="*/ 7144 h 266700"/>
                <a:gd name="connsiteX10" fmla="*/ 9444 w 904875"/>
                <a:gd name="connsiteY10" fmla="*/ 12859 h 266700"/>
                <a:gd name="connsiteX11" fmla="*/ 9444 w 904875"/>
                <a:gd name="connsiteY11" fmla="*/ 12859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875" h="266700">
                  <a:moveTo>
                    <a:pt x="9444" y="12859"/>
                  </a:moveTo>
                  <a:cubicBezTo>
                    <a:pt x="164701" y="32861"/>
                    <a:pt x="319006" y="58579"/>
                    <a:pt x="469501" y="101441"/>
                  </a:cubicBezTo>
                  <a:cubicBezTo>
                    <a:pt x="540939" y="122396"/>
                    <a:pt x="612376" y="145256"/>
                    <a:pt x="681909" y="171926"/>
                  </a:cubicBezTo>
                  <a:cubicBezTo>
                    <a:pt x="716199" y="185261"/>
                    <a:pt x="750489" y="199549"/>
                    <a:pt x="784779" y="213836"/>
                  </a:cubicBezTo>
                  <a:cubicBezTo>
                    <a:pt x="820021" y="229076"/>
                    <a:pt x="854311" y="250031"/>
                    <a:pt x="890506" y="261461"/>
                  </a:cubicBezTo>
                  <a:cubicBezTo>
                    <a:pt x="893364" y="262414"/>
                    <a:pt x="902889" y="258604"/>
                    <a:pt x="898126" y="254794"/>
                  </a:cubicBezTo>
                  <a:cubicBezTo>
                    <a:pt x="870504" y="234791"/>
                    <a:pt x="834309" y="222409"/>
                    <a:pt x="802876" y="209074"/>
                  </a:cubicBezTo>
                  <a:cubicBezTo>
                    <a:pt x="767634" y="193834"/>
                    <a:pt x="731439" y="178594"/>
                    <a:pt x="695244" y="164306"/>
                  </a:cubicBezTo>
                  <a:cubicBezTo>
                    <a:pt x="621901" y="135731"/>
                    <a:pt x="547606" y="110966"/>
                    <a:pt x="471406" y="90011"/>
                  </a:cubicBezTo>
                  <a:cubicBezTo>
                    <a:pt x="321864" y="48101"/>
                    <a:pt x="165654" y="17621"/>
                    <a:pt x="10396" y="7144"/>
                  </a:cubicBezTo>
                  <a:cubicBezTo>
                    <a:pt x="8491" y="9049"/>
                    <a:pt x="4681" y="12859"/>
                    <a:pt x="9444" y="12859"/>
                  </a:cubicBezTo>
                  <a:lnTo>
                    <a:pt x="9444" y="1285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4" name="Freeform: Shape 693">
              <a:extLst>
                <a:ext uri="{FF2B5EF4-FFF2-40B4-BE49-F238E27FC236}">
                  <a16:creationId xmlns:a16="http://schemas.microsoft.com/office/drawing/2014/main" id="{240AA8C0-9452-4A53-8714-D460809B91CE}"/>
                </a:ext>
              </a:extLst>
            </p:cNvPr>
            <p:cNvSpPr/>
            <p:nvPr/>
          </p:nvSpPr>
          <p:spPr>
            <a:xfrm>
              <a:off x="575631" y="4000777"/>
              <a:ext cx="549862" cy="138854"/>
            </a:xfrm>
            <a:custGeom>
              <a:avLst/>
              <a:gdLst>
                <a:gd name="connsiteX0" fmla="*/ 8300 w 942975"/>
                <a:gd name="connsiteY0" fmla="*/ 11080 h 238125"/>
                <a:gd name="connsiteX1" fmla="*/ 488360 w 942975"/>
                <a:gd name="connsiteY1" fmla="*/ 80612 h 238125"/>
                <a:gd name="connsiteX2" fmla="*/ 932225 w 942975"/>
                <a:gd name="connsiteY2" fmla="*/ 231107 h 238125"/>
                <a:gd name="connsiteX3" fmla="*/ 943655 w 942975"/>
                <a:gd name="connsiteY3" fmla="*/ 224440 h 238125"/>
                <a:gd name="connsiteX4" fmla="*/ 494075 w 942975"/>
                <a:gd name="connsiteY4" fmla="*/ 72040 h 238125"/>
                <a:gd name="connsiteX5" fmla="*/ 13062 w 942975"/>
                <a:gd name="connsiteY5" fmla="*/ 7270 h 238125"/>
                <a:gd name="connsiteX6" fmla="*/ 8300 w 942975"/>
                <a:gd name="connsiteY6" fmla="*/ 11080 h 238125"/>
                <a:gd name="connsiteX7" fmla="*/ 8300 w 942975"/>
                <a:gd name="connsiteY7" fmla="*/ 1108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238125">
                  <a:moveTo>
                    <a:pt x="8300" y="11080"/>
                  </a:moveTo>
                  <a:cubicBezTo>
                    <a:pt x="170225" y="21557"/>
                    <a:pt x="331197" y="42512"/>
                    <a:pt x="488360" y="80612"/>
                  </a:cubicBezTo>
                  <a:cubicBezTo>
                    <a:pt x="641712" y="117760"/>
                    <a:pt x="786492" y="171100"/>
                    <a:pt x="932225" y="231107"/>
                  </a:cubicBezTo>
                  <a:cubicBezTo>
                    <a:pt x="936035" y="232060"/>
                    <a:pt x="949370" y="227297"/>
                    <a:pt x="943655" y="224440"/>
                  </a:cubicBezTo>
                  <a:cubicBezTo>
                    <a:pt x="802685" y="154907"/>
                    <a:pt x="647427" y="107282"/>
                    <a:pt x="494075" y="72040"/>
                  </a:cubicBezTo>
                  <a:cubicBezTo>
                    <a:pt x="335960" y="34892"/>
                    <a:pt x="174987" y="12032"/>
                    <a:pt x="13062" y="7270"/>
                  </a:cubicBezTo>
                  <a:cubicBezTo>
                    <a:pt x="11157" y="6317"/>
                    <a:pt x="4490" y="11080"/>
                    <a:pt x="8300" y="11080"/>
                  </a:cubicBezTo>
                  <a:lnTo>
                    <a:pt x="8300" y="11080"/>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5" name="Freeform: Shape 694">
              <a:extLst>
                <a:ext uri="{FF2B5EF4-FFF2-40B4-BE49-F238E27FC236}">
                  <a16:creationId xmlns:a16="http://schemas.microsoft.com/office/drawing/2014/main" id="{4BE5496F-F8FC-4E9E-BEE6-47FB34A352A8}"/>
                </a:ext>
              </a:extLst>
            </p:cNvPr>
            <p:cNvSpPr/>
            <p:nvPr/>
          </p:nvSpPr>
          <p:spPr>
            <a:xfrm>
              <a:off x="412457" y="3399945"/>
              <a:ext cx="161071" cy="38879"/>
            </a:xfrm>
            <a:custGeom>
              <a:avLst/>
              <a:gdLst>
                <a:gd name="connsiteX0" fmla="*/ 7144 w 276225"/>
                <a:gd name="connsiteY0" fmla="*/ 8954 h 66675"/>
                <a:gd name="connsiteX1" fmla="*/ 128111 w 276225"/>
                <a:gd name="connsiteY1" fmla="*/ 28004 h 66675"/>
                <a:gd name="connsiteX2" fmla="*/ 268129 w 276225"/>
                <a:gd name="connsiteY2" fmla="*/ 62294 h 66675"/>
                <a:gd name="connsiteX3" fmla="*/ 272891 w 276225"/>
                <a:gd name="connsiteY3" fmla="*/ 56579 h 66675"/>
                <a:gd name="connsiteX4" fmla="*/ 142399 w 276225"/>
                <a:gd name="connsiteY4" fmla="*/ 23242 h 66675"/>
                <a:gd name="connsiteX5" fmla="*/ 7144 w 276225"/>
                <a:gd name="connsiteY5" fmla="*/ 8954 h 66675"/>
                <a:gd name="connsiteX6" fmla="*/ 7144 w 276225"/>
                <a:gd name="connsiteY6" fmla="*/ 8954 h 66675"/>
                <a:gd name="connsiteX7" fmla="*/ 7144 w 276225"/>
                <a:gd name="connsiteY7" fmla="*/ 895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225" h="66675">
                  <a:moveTo>
                    <a:pt x="7144" y="8954"/>
                  </a:moveTo>
                  <a:cubicBezTo>
                    <a:pt x="43339" y="22289"/>
                    <a:pt x="90011" y="20384"/>
                    <a:pt x="128111" y="28004"/>
                  </a:cubicBezTo>
                  <a:cubicBezTo>
                    <a:pt x="175736" y="36577"/>
                    <a:pt x="221456" y="51817"/>
                    <a:pt x="268129" y="62294"/>
                  </a:cubicBezTo>
                  <a:cubicBezTo>
                    <a:pt x="270986" y="63247"/>
                    <a:pt x="278606" y="58484"/>
                    <a:pt x="272891" y="56579"/>
                  </a:cubicBezTo>
                  <a:cubicBezTo>
                    <a:pt x="231934" y="39434"/>
                    <a:pt x="186214" y="30862"/>
                    <a:pt x="142399" y="23242"/>
                  </a:cubicBezTo>
                  <a:cubicBezTo>
                    <a:pt x="101441" y="15622"/>
                    <a:pt x="50959" y="2287"/>
                    <a:pt x="7144" y="8954"/>
                  </a:cubicBezTo>
                  <a:cubicBezTo>
                    <a:pt x="7144" y="8954"/>
                    <a:pt x="7144" y="8954"/>
                    <a:pt x="7144" y="8954"/>
                  </a:cubicBezTo>
                  <a:lnTo>
                    <a:pt x="7144" y="895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6" name="Freeform: Shape 695">
              <a:extLst>
                <a:ext uri="{FF2B5EF4-FFF2-40B4-BE49-F238E27FC236}">
                  <a16:creationId xmlns:a16="http://schemas.microsoft.com/office/drawing/2014/main" id="{5878C9A0-F1E4-4ACD-8A33-DEB7A2B3D591}"/>
                </a:ext>
              </a:extLst>
            </p:cNvPr>
            <p:cNvSpPr/>
            <p:nvPr/>
          </p:nvSpPr>
          <p:spPr>
            <a:xfrm>
              <a:off x="557152" y="3269149"/>
              <a:ext cx="33325" cy="166625"/>
            </a:xfrm>
            <a:custGeom>
              <a:avLst/>
              <a:gdLst>
                <a:gd name="connsiteX0" fmla="*/ 47608 w 57150"/>
                <a:gd name="connsiteY0" fmla="*/ 9422 h 285750"/>
                <a:gd name="connsiteX1" fmla="*/ 34273 w 57150"/>
                <a:gd name="connsiteY1" fmla="*/ 278027 h 285750"/>
                <a:gd name="connsiteX2" fmla="*/ 40941 w 57150"/>
                <a:gd name="connsiteY2" fmla="*/ 276122 h 285750"/>
                <a:gd name="connsiteX3" fmla="*/ 18081 w 57150"/>
                <a:gd name="connsiteY3" fmla="*/ 146582 h 285750"/>
                <a:gd name="connsiteX4" fmla="*/ 55228 w 57150"/>
                <a:gd name="connsiteY4" fmla="*/ 7517 h 285750"/>
                <a:gd name="connsiteX5" fmla="*/ 47608 w 57150"/>
                <a:gd name="connsiteY5" fmla="*/ 9422 h 285750"/>
                <a:gd name="connsiteX6" fmla="*/ 47608 w 57150"/>
                <a:gd name="connsiteY6" fmla="*/ 9422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0">
                  <a:moveTo>
                    <a:pt x="47608" y="9422"/>
                  </a:moveTo>
                  <a:cubicBezTo>
                    <a:pt x="8556" y="84670"/>
                    <a:pt x="-13352" y="200875"/>
                    <a:pt x="34273" y="278027"/>
                  </a:cubicBezTo>
                  <a:cubicBezTo>
                    <a:pt x="35226" y="279932"/>
                    <a:pt x="40941" y="278027"/>
                    <a:pt x="40941" y="276122"/>
                  </a:cubicBezTo>
                  <a:cubicBezTo>
                    <a:pt x="30463" y="231355"/>
                    <a:pt x="16176" y="193255"/>
                    <a:pt x="18081" y="146582"/>
                  </a:cubicBezTo>
                  <a:cubicBezTo>
                    <a:pt x="19033" y="98005"/>
                    <a:pt x="33321" y="51332"/>
                    <a:pt x="55228" y="7517"/>
                  </a:cubicBezTo>
                  <a:cubicBezTo>
                    <a:pt x="55228" y="6565"/>
                    <a:pt x="48561" y="7517"/>
                    <a:pt x="47608" y="9422"/>
                  </a:cubicBezTo>
                  <a:lnTo>
                    <a:pt x="47608" y="942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7" name="Freeform: Shape 696">
              <a:extLst>
                <a:ext uri="{FF2B5EF4-FFF2-40B4-BE49-F238E27FC236}">
                  <a16:creationId xmlns:a16="http://schemas.microsoft.com/office/drawing/2014/main" id="{8B24BB33-4372-4AAF-AA0A-CC6167CCC6EC}"/>
                </a:ext>
              </a:extLst>
            </p:cNvPr>
            <p:cNvSpPr/>
            <p:nvPr/>
          </p:nvSpPr>
          <p:spPr>
            <a:xfrm>
              <a:off x="705786" y="3351483"/>
              <a:ext cx="122192" cy="249937"/>
            </a:xfrm>
            <a:custGeom>
              <a:avLst/>
              <a:gdLst>
                <a:gd name="connsiteX0" fmla="*/ 198478 w 209550"/>
                <a:gd name="connsiteY0" fmla="*/ 8244 h 428625"/>
                <a:gd name="connsiteX1" fmla="*/ 52745 w 209550"/>
                <a:gd name="connsiteY1" fmla="*/ 202554 h 428625"/>
                <a:gd name="connsiteX2" fmla="*/ 16550 w 209550"/>
                <a:gd name="connsiteY2" fmla="*/ 306376 h 428625"/>
                <a:gd name="connsiteX3" fmla="*/ 13693 w 209550"/>
                <a:gd name="connsiteY3" fmla="*/ 422581 h 428625"/>
                <a:gd name="connsiteX4" fmla="*/ 24170 w 209550"/>
                <a:gd name="connsiteY4" fmla="*/ 420676 h 428625"/>
                <a:gd name="connsiteX5" fmla="*/ 29885 w 209550"/>
                <a:gd name="connsiteY5" fmla="*/ 313996 h 428625"/>
                <a:gd name="connsiteX6" fmla="*/ 68938 w 209550"/>
                <a:gd name="connsiteY6" fmla="*/ 197791 h 428625"/>
                <a:gd name="connsiteX7" fmla="*/ 127993 w 209550"/>
                <a:gd name="connsiteY7" fmla="*/ 100636 h 428625"/>
                <a:gd name="connsiteX8" fmla="*/ 204193 w 209550"/>
                <a:gd name="connsiteY8" fmla="*/ 8244 h 428625"/>
                <a:gd name="connsiteX9" fmla="*/ 198478 w 209550"/>
                <a:gd name="connsiteY9" fmla="*/ 8244 h 428625"/>
                <a:gd name="connsiteX10" fmla="*/ 198478 w 209550"/>
                <a:gd name="connsiteY10" fmla="*/ 8244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428625">
                  <a:moveTo>
                    <a:pt x="198478" y="8244"/>
                  </a:moveTo>
                  <a:cubicBezTo>
                    <a:pt x="136565" y="55869"/>
                    <a:pt x="86083" y="133021"/>
                    <a:pt x="52745" y="202554"/>
                  </a:cubicBezTo>
                  <a:cubicBezTo>
                    <a:pt x="36553" y="235891"/>
                    <a:pt x="24170" y="270181"/>
                    <a:pt x="16550" y="306376"/>
                  </a:cubicBezTo>
                  <a:cubicBezTo>
                    <a:pt x="8930" y="341619"/>
                    <a:pt x="1310" y="387339"/>
                    <a:pt x="13693" y="422581"/>
                  </a:cubicBezTo>
                  <a:cubicBezTo>
                    <a:pt x="14645" y="426391"/>
                    <a:pt x="23218" y="424486"/>
                    <a:pt x="24170" y="420676"/>
                  </a:cubicBezTo>
                  <a:cubicBezTo>
                    <a:pt x="27980" y="385434"/>
                    <a:pt x="23218" y="350191"/>
                    <a:pt x="29885" y="313996"/>
                  </a:cubicBezTo>
                  <a:cubicBezTo>
                    <a:pt x="37505" y="273991"/>
                    <a:pt x="50840" y="234939"/>
                    <a:pt x="68938" y="197791"/>
                  </a:cubicBezTo>
                  <a:cubicBezTo>
                    <a:pt x="85130" y="163501"/>
                    <a:pt x="106085" y="131116"/>
                    <a:pt x="127993" y="100636"/>
                  </a:cubicBezTo>
                  <a:cubicBezTo>
                    <a:pt x="151805" y="68251"/>
                    <a:pt x="181333" y="40629"/>
                    <a:pt x="204193" y="8244"/>
                  </a:cubicBezTo>
                  <a:cubicBezTo>
                    <a:pt x="206098" y="6339"/>
                    <a:pt x="199430" y="7291"/>
                    <a:pt x="198478" y="8244"/>
                  </a:cubicBezTo>
                  <a:lnTo>
                    <a:pt x="198478" y="824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8" name="Freeform: Shape 697">
              <a:extLst>
                <a:ext uri="{FF2B5EF4-FFF2-40B4-BE49-F238E27FC236}">
                  <a16:creationId xmlns:a16="http://schemas.microsoft.com/office/drawing/2014/main" id="{DE1DA940-7E35-4B58-93B1-9335EF7B3151}"/>
                </a:ext>
              </a:extLst>
            </p:cNvPr>
            <p:cNvSpPr/>
            <p:nvPr/>
          </p:nvSpPr>
          <p:spPr>
            <a:xfrm>
              <a:off x="774007" y="3405112"/>
              <a:ext cx="177733" cy="288816"/>
            </a:xfrm>
            <a:custGeom>
              <a:avLst/>
              <a:gdLst>
                <a:gd name="connsiteX0" fmla="*/ 292938 w 304800"/>
                <a:gd name="connsiteY0" fmla="*/ 7713 h 495300"/>
                <a:gd name="connsiteX1" fmla="*/ 116725 w 304800"/>
                <a:gd name="connsiteY1" fmla="*/ 222978 h 495300"/>
                <a:gd name="connsiteX2" fmla="*/ 50050 w 304800"/>
                <a:gd name="connsiteY2" fmla="*/ 363949 h 495300"/>
                <a:gd name="connsiteX3" fmla="*/ 10998 w 304800"/>
                <a:gd name="connsiteY3" fmla="*/ 490631 h 495300"/>
                <a:gd name="connsiteX4" fmla="*/ 24333 w 304800"/>
                <a:gd name="connsiteY4" fmla="*/ 486821 h 495300"/>
                <a:gd name="connsiteX5" fmla="*/ 74815 w 304800"/>
                <a:gd name="connsiteY5" fmla="*/ 342041 h 495300"/>
                <a:gd name="connsiteX6" fmla="*/ 132918 w 304800"/>
                <a:gd name="connsiteY6" fmla="*/ 218216 h 495300"/>
                <a:gd name="connsiteX7" fmla="*/ 207213 w 304800"/>
                <a:gd name="connsiteY7" fmla="*/ 101058 h 495300"/>
                <a:gd name="connsiteX8" fmla="*/ 297700 w 304800"/>
                <a:gd name="connsiteY8" fmla="*/ 9618 h 495300"/>
                <a:gd name="connsiteX9" fmla="*/ 292938 w 304800"/>
                <a:gd name="connsiteY9" fmla="*/ 7713 h 495300"/>
                <a:gd name="connsiteX10" fmla="*/ 292938 w 304800"/>
                <a:gd name="connsiteY10" fmla="*/ 771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495300">
                  <a:moveTo>
                    <a:pt x="292938" y="7713"/>
                  </a:moveTo>
                  <a:cubicBezTo>
                    <a:pt x="214833" y="60101"/>
                    <a:pt x="157683" y="140111"/>
                    <a:pt x="116725" y="222978"/>
                  </a:cubicBezTo>
                  <a:cubicBezTo>
                    <a:pt x="93865" y="269651"/>
                    <a:pt x="71958" y="317276"/>
                    <a:pt x="50050" y="363949"/>
                  </a:cubicBezTo>
                  <a:cubicBezTo>
                    <a:pt x="33858" y="398238"/>
                    <a:pt x="-5195" y="451578"/>
                    <a:pt x="10998" y="490631"/>
                  </a:cubicBezTo>
                  <a:cubicBezTo>
                    <a:pt x="12903" y="496346"/>
                    <a:pt x="24333" y="492536"/>
                    <a:pt x="24333" y="486821"/>
                  </a:cubicBezTo>
                  <a:cubicBezTo>
                    <a:pt x="22428" y="435386"/>
                    <a:pt x="53860" y="387761"/>
                    <a:pt x="74815" y="342041"/>
                  </a:cubicBezTo>
                  <a:cubicBezTo>
                    <a:pt x="93865" y="300131"/>
                    <a:pt x="112915" y="259173"/>
                    <a:pt x="132918" y="218216"/>
                  </a:cubicBezTo>
                  <a:cubicBezTo>
                    <a:pt x="152920" y="176306"/>
                    <a:pt x="176733" y="136301"/>
                    <a:pt x="207213" y="101058"/>
                  </a:cubicBezTo>
                  <a:cubicBezTo>
                    <a:pt x="234835" y="68673"/>
                    <a:pt x="271030" y="42956"/>
                    <a:pt x="297700" y="9618"/>
                  </a:cubicBezTo>
                  <a:cubicBezTo>
                    <a:pt x="300558" y="6761"/>
                    <a:pt x="294843" y="6761"/>
                    <a:pt x="292938" y="7713"/>
                  </a:cubicBezTo>
                  <a:lnTo>
                    <a:pt x="292938" y="771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9" name="Freeform: Shape 698">
              <a:extLst>
                <a:ext uri="{FF2B5EF4-FFF2-40B4-BE49-F238E27FC236}">
                  <a16:creationId xmlns:a16="http://schemas.microsoft.com/office/drawing/2014/main" id="{CE7D8778-9489-4A9B-9E80-408451FF3660}"/>
                </a:ext>
              </a:extLst>
            </p:cNvPr>
            <p:cNvSpPr/>
            <p:nvPr/>
          </p:nvSpPr>
          <p:spPr>
            <a:xfrm>
              <a:off x="796160" y="3417663"/>
              <a:ext cx="183287" cy="283262"/>
            </a:xfrm>
            <a:custGeom>
              <a:avLst/>
              <a:gdLst>
                <a:gd name="connsiteX0" fmla="*/ 10154 w 314325"/>
                <a:gd name="connsiteY0" fmla="*/ 483394 h 485775"/>
                <a:gd name="connsiteX1" fmla="*/ 62542 w 314325"/>
                <a:gd name="connsiteY1" fmla="*/ 357664 h 485775"/>
                <a:gd name="connsiteX2" fmla="*/ 123502 w 314325"/>
                <a:gd name="connsiteY2" fmla="*/ 240506 h 485775"/>
                <a:gd name="connsiteX3" fmla="*/ 203512 w 314325"/>
                <a:gd name="connsiteY3" fmla="*/ 122396 h 485775"/>
                <a:gd name="connsiteX4" fmla="*/ 244469 w 314325"/>
                <a:gd name="connsiteY4" fmla="*/ 71914 h 485775"/>
                <a:gd name="connsiteX5" fmla="*/ 298762 w 314325"/>
                <a:gd name="connsiteY5" fmla="*/ 22384 h 485775"/>
                <a:gd name="connsiteX6" fmla="*/ 308287 w 314325"/>
                <a:gd name="connsiteY6" fmla="*/ 19526 h 485775"/>
                <a:gd name="connsiteX7" fmla="*/ 295904 w 314325"/>
                <a:gd name="connsiteY7" fmla="*/ 7144 h 485775"/>
                <a:gd name="connsiteX8" fmla="*/ 259709 w 314325"/>
                <a:gd name="connsiteY8" fmla="*/ 34766 h 485775"/>
                <a:gd name="connsiteX9" fmla="*/ 151124 w 314325"/>
                <a:gd name="connsiteY9" fmla="*/ 171926 h 485775"/>
                <a:gd name="connsiteX10" fmla="*/ 63494 w 314325"/>
                <a:gd name="connsiteY10" fmla="*/ 323374 h 485775"/>
                <a:gd name="connsiteX11" fmla="*/ 29204 w 314325"/>
                <a:gd name="connsiteY11" fmla="*/ 405289 h 485775"/>
                <a:gd name="connsiteX12" fmla="*/ 7297 w 314325"/>
                <a:gd name="connsiteY12" fmla="*/ 484346 h 485775"/>
                <a:gd name="connsiteX13" fmla="*/ 10154 w 314325"/>
                <a:gd name="connsiteY13" fmla="*/ 483394 h 485775"/>
                <a:gd name="connsiteX14" fmla="*/ 10154 w 314325"/>
                <a:gd name="connsiteY14" fmla="*/ 48339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4325" h="485775">
                  <a:moveTo>
                    <a:pt x="10154" y="483394"/>
                  </a:moveTo>
                  <a:cubicBezTo>
                    <a:pt x="33014" y="445294"/>
                    <a:pt x="44444" y="397669"/>
                    <a:pt x="62542" y="357664"/>
                  </a:cubicBezTo>
                  <a:cubicBezTo>
                    <a:pt x="80639" y="317659"/>
                    <a:pt x="100642" y="278606"/>
                    <a:pt x="123502" y="240506"/>
                  </a:cubicBezTo>
                  <a:cubicBezTo>
                    <a:pt x="147314" y="199549"/>
                    <a:pt x="173984" y="159544"/>
                    <a:pt x="203512" y="122396"/>
                  </a:cubicBezTo>
                  <a:cubicBezTo>
                    <a:pt x="216847" y="105251"/>
                    <a:pt x="230182" y="88106"/>
                    <a:pt x="244469" y="71914"/>
                  </a:cubicBezTo>
                  <a:cubicBezTo>
                    <a:pt x="249232" y="66199"/>
                    <a:pt x="294952" y="12859"/>
                    <a:pt x="298762" y="22384"/>
                  </a:cubicBezTo>
                  <a:cubicBezTo>
                    <a:pt x="300667" y="25241"/>
                    <a:pt x="307334" y="23336"/>
                    <a:pt x="308287" y="19526"/>
                  </a:cubicBezTo>
                  <a:cubicBezTo>
                    <a:pt x="309239" y="10954"/>
                    <a:pt x="303524" y="7144"/>
                    <a:pt x="295904" y="7144"/>
                  </a:cubicBezTo>
                  <a:cubicBezTo>
                    <a:pt x="280664" y="7144"/>
                    <a:pt x="268282" y="25241"/>
                    <a:pt x="259709" y="34766"/>
                  </a:cubicBezTo>
                  <a:cubicBezTo>
                    <a:pt x="220657" y="77629"/>
                    <a:pt x="183509" y="123349"/>
                    <a:pt x="151124" y="171926"/>
                  </a:cubicBezTo>
                  <a:cubicBezTo>
                    <a:pt x="117787" y="219551"/>
                    <a:pt x="89212" y="270986"/>
                    <a:pt x="63494" y="323374"/>
                  </a:cubicBezTo>
                  <a:cubicBezTo>
                    <a:pt x="51112" y="350044"/>
                    <a:pt x="39682" y="377666"/>
                    <a:pt x="29204" y="405289"/>
                  </a:cubicBezTo>
                  <a:cubicBezTo>
                    <a:pt x="19679" y="430054"/>
                    <a:pt x="7297" y="457676"/>
                    <a:pt x="7297" y="484346"/>
                  </a:cubicBezTo>
                  <a:cubicBezTo>
                    <a:pt x="6344" y="485299"/>
                    <a:pt x="10154" y="484346"/>
                    <a:pt x="10154" y="483394"/>
                  </a:cubicBezTo>
                  <a:lnTo>
                    <a:pt x="10154" y="4833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0" name="Freeform: Shape 699">
              <a:extLst>
                <a:ext uri="{FF2B5EF4-FFF2-40B4-BE49-F238E27FC236}">
                  <a16:creationId xmlns:a16="http://schemas.microsoft.com/office/drawing/2014/main" id="{37C9114A-5FF8-4C28-A65B-9CC3C61C4563}"/>
                </a:ext>
              </a:extLst>
            </p:cNvPr>
            <p:cNvSpPr/>
            <p:nvPr/>
          </p:nvSpPr>
          <p:spPr>
            <a:xfrm>
              <a:off x="923578" y="3522866"/>
              <a:ext cx="188842" cy="333250"/>
            </a:xfrm>
            <a:custGeom>
              <a:avLst/>
              <a:gdLst>
                <a:gd name="connsiteX0" fmla="*/ 23098 w 323850"/>
                <a:gd name="connsiteY0" fmla="*/ 564916 h 571500"/>
                <a:gd name="connsiteX1" fmla="*/ 48816 w 323850"/>
                <a:gd name="connsiteY1" fmla="*/ 413468 h 571500"/>
                <a:gd name="connsiteX2" fmla="*/ 106918 w 323850"/>
                <a:gd name="connsiteY2" fmla="*/ 270593 h 571500"/>
                <a:gd name="connsiteX3" fmla="*/ 183118 w 323850"/>
                <a:gd name="connsiteY3" fmla="*/ 143911 h 571500"/>
                <a:gd name="connsiteX4" fmla="*/ 234553 w 323850"/>
                <a:gd name="connsiteY4" fmla="*/ 77236 h 571500"/>
                <a:gd name="connsiteX5" fmla="*/ 311706 w 323850"/>
                <a:gd name="connsiteY5" fmla="*/ 15323 h 571500"/>
                <a:gd name="connsiteX6" fmla="*/ 315516 w 323850"/>
                <a:gd name="connsiteY6" fmla="*/ 8656 h 571500"/>
                <a:gd name="connsiteX7" fmla="*/ 213598 w 323850"/>
                <a:gd name="connsiteY7" fmla="*/ 81998 h 571500"/>
                <a:gd name="connsiteX8" fmla="*/ 107871 w 323850"/>
                <a:gd name="connsiteY8" fmla="*/ 237256 h 571500"/>
                <a:gd name="connsiteX9" fmla="*/ 36433 w 323850"/>
                <a:gd name="connsiteY9" fmla="*/ 400134 h 571500"/>
                <a:gd name="connsiteX10" fmla="*/ 12621 w 323850"/>
                <a:gd name="connsiteY10" fmla="*/ 488716 h 571500"/>
                <a:gd name="connsiteX11" fmla="*/ 17383 w 323850"/>
                <a:gd name="connsiteY11" fmla="*/ 565869 h 571500"/>
                <a:gd name="connsiteX12" fmla="*/ 23098 w 323850"/>
                <a:gd name="connsiteY12" fmla="*/ 564916 h 571500"/>
                <a:gd name="connsiteX13" fmla="*/ 23098 w 323850"/>
                <a:gd name="connsiteY13" fmla="*/ 564916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3850" h="571500">
                  <a:moveTo>
                    <a:pt x="23098" y="564916"/>
                  </a:moveTo>
                  <a:cubicBezTo>
                    <a:pt x="18336" y="512528"/>
                    <a:pt x="32623" y="462998"/>
                    <a:pt x="48816" y="413468"/>
                  </a:cubicBezTo>
                  <a:cubicBezTo>
                    <a:pt x="64056" y="364891"/>
                    <a:pt x="83106" y="317266"/>
                    <a:pt x="106918" y="270593"/>
                  </a:cubicBezTo>
                  <a:cubicBezTo>
                    <a:pt x="128826" y="226778"/>
                    <a:pt x="154543" y="183916"/>
                    <a:pt x="183118" y="143911"/>
                  </a:cubicBezTo>
                  <a:cubicBezTo>
                    <a:pt x="199311" y="121051"/>
                    <a:pt x="216456" y="99143"/>
                    <a:pt x="234553" y="77236"/>
                  </a:cubicBezTo>
                  <a:cubicBezTo>
                    <a:pt x="253603" y="54376"/>
                    <a:pt x="278368" y="16276"/>
                    <a:pt x="311706" y="15323"/>
                  </a:cubicBezTo>
                  <a:cubicBezTo>
                    <a:pt x="314563" y="15323"/>
                    <a:pt x="321231" y="10561"/>
                    <a:pt x="315516" y="8656"/>
                  </a:cubicBezTo>
                  <a:cubicBezTo>
                    <a:pt x="271701" y="-2774"/>
                    <a:pt x="237411" y="53423"/>
                    <a:pt x="213598" y="81998"/>
                  </a:cubicBezTo>
                  <a:cubicBezTo>
                    <a:pt x="173593" y="130576"/>
                    <a:pt x="138351" y="182011"/>
                    <a:pt x="107871" y="237256"/>
                  </a:cubicBezTo>
                  <a:cubicBezTo>
                    <a:pt x="79296" y="289643"/>
                    <a:pt x="54531" y="343936"/>
                    <a:pt x="36433" y="400134"/>
                  </a:cubicBezTo>
                  <a:cubicBezTo>
                    <a:pt x="26908" y="429661"/>
                    <a:pt x="19288" y="459188"/>
                    <a:pt x="12621" y="488716"/>
                  </a:cubicBezTo>
                  <a:cubicBezTo>
                    <a:pt x="6906" y="515386"/>
                    <a:pt x="2143" y="542056"/>
                    <a:pt x="17383" y="565869"/>
                  </a:cubicBezTo>
                  <a:cubicBezTo>
                    <a:pt x="18336" y="568726"/>
                    <a:pt x="24051" y="567773"/>
                    <a:pt x="23098" y="564916"/>
                  </a:cubicBezTo>
                  <a:lnTo>
                    <a:pt x="23098" y="56491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1" name="Freeform: Shape 700">
              <a:extLst>
                <a:ext uri="{FF2B5EF4-FFF2-40B4-BE49-F238E27FC236}">
                  <a16:creationId xmlns:a16="http://schemas.microsoft.com/office/drawing/2014/main" id="{96B6B50D-33B3-4507-8DDD-B8AB43212A0C}"/>
                </a:ext>
              </a:extLst>
            </p:cNvPr>
            <p:cNvSpPr/>
            <p:nvPr/>
          </p:nvSpPr>
          <p:spPr>
            <a:xfrm>
              <a:off x="1033412" y="3669037"/>
              <a:ext cx="188842" cy="344358"/>
            </a:xfrm>
            <a:custGeom>
              <a:avLst/>
              <a:gdLst>
                <a:gd name="connsiteX0" fmla="*/ 17621 w 323850"/>
                <a:gd name="connsiteY0" fmla="*/ 583801 h 590550"/>
                <a:gd name="connsiteX1" fmla="*/ 55721 w 323850"/>
                <a:gd name="connsiteY1" fmla="*/ 430449 h 590550"/>
                <a:gd name="connsiteX2" fmla="*/ 117634 w 323850"/>
                <a:gd name="connsiteY2" fmla="*/ 282811 h 590550"/>
                <a:gd name="connsiteX3" fmla="*/ 320516 w 323850"/>
                <a:gd name="connsiteY3" fmla="*/ 12301 h 590550"/>
                <a:gd name="connsiteX4" fmla="*/ 305276 w 323850"/>
                <a:gd name="connsiteY4" fmla="*/ 14206 h 590550"/>
                <a:gd name="connsiteX5" fmla="*/ 303371 w 323850"/>
                <a:gd name="connsiteY5" fmla="*/ 30399 h 590550"/>
                <a:gd name="connsiteX6" fmla="*/ 310039 w 323850"/>
                <a:gd name="connsiteY6" fmla="*/ 32303 h 590550"/>
                <a:gd name="connsiteX7" fmla="*/ 321469 w 323850"/>
                <a:gd name="connsiteY7" fmla="*/ 9444 h 590550"/>
                <a:gd name="connsiteX8" fmla="*/ 307181 w 323850"/>
                <a:gd name="connsiteY8" fmla="*/ 10396 h 590550"/>
                <a:gd name="connsiteX9" fmla="*/ 106204 w 323850"/>
                <a:gd name="connsiteY9" fmla="*/ 275191 h 590550"/>
                <a:gd name="connsiteX10" fmla="*/ 41434 w 323850"/>
                <a:gd name="connsiteY10" fmla="*/ 426638 h 590550"/>
                <a:gd name="connsiteX11" fmla="*/ 7144 w 323850"/>
                <a:gd name="connsiteY11" fmla="*/ 584754 h 590550"/>
                <a:gd name="connsiteX12" fmla="*/ 17621 w 323850"/>
                <a:gd name="connsiteY12" fmla="*/ 583801 h 590550"/>
                <a:gd name="connsiteX13" fmla="*/ 17621 w 323850"/>
                <a:gd name="connsiteY13" fmla="*/ 58380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3850" h="590550">
                  <a:moveTo>
                    <a:pt x="17621" y="583801"/>
                  </a:moveTo>
                  <a:cubicBezTo>
                    <a:pt x="31909" y="533319"/>
                    <a:pt x="39529" y="480931"/>
                    <a:pt x="55721" y="430449"/>
                  </a:cubicBezTo>
                  <a:cubicBezTo>
                    <a:pt x="71914" y="379966"/>
                    <a:pt x="92869" y="330436"/>
                    <a:pt x="117634" y="282811"/>
                  </a:cubicBezTo>
                  <a:cubicBezTo>
                    <a:pt x="170021" y="180894"/>
                    <a:pt x="240506" y="93263"/>
                    <a:pt x="320516" y="12301"/>
                  </a:cubicBezTo>
                  <a:cubicBezTo>
                    <a:pt x="315754" y="13253"/>
                    <a:pt x="310039" y="14206"/>
                    <a:pt x="305276" y="14206"/>
                  </a:cubicBezTo>
                  <a:cubicBezTo>
                    <a:pt x="310039" y="18969"/>
                    <a:pt x="309086" y="24684"/>
                    <a:pt x="303371" y="30399"/>
                  </a:cubicBezTo>
                  <a:cubicBezTo>
                    <a:pt x="299561" y="34209"/>
                    <a:pt x="308134" y="33256"/>
                    <a:pt x="310039" y="32303"/>
                  </a:cubicBezTo>
                  <a:cubicBezTo>
                    <a:pt x="319564" y="26588"/>
                    <a:pt x="325279" y="20874"/>
                    <a:pt x="321469" y="9444"/>
                  </a:cubicBezTo>
                  <a:cubicBezTo>
                    <a:pt x="319564" y="4681"/>
                    <a:pt x="310039" y="8491"/>
                    <a:pt x="307181" y="10396"/>
                  </a:cubicBezTo>
                  <a:cubicBezTo>
                    <a:pt x="226219" y="85644"/>
                    <a:pt x="157639" y="178036"/>
                    <a:pt x="106204" y="275191"/>
                  </a:cubicBezTo>
                  <a:cubicBezTo>
                    <a:pt x="80486" y="323769"/>
                    <a:pt x="58579" y="374251"/>
                    <a:pt x="41434" y="426638"/>
                  </a:cubicBezTo>
                  <a:cubicBezTo>
                    <a:pt x="25241" y="476169"/>
                    <a:pt x="7144" y="532366"/>
                    <a:pt x="7144" y="584754"/>
                  </a:cubicBezTo>
                  <a:cubicBezTo>
                    <a:pt x="7144" y="589516"/>
                    <a:pt x="17621" y="586659"/>
                    <a:pt x="17621" y="583801"/>
                  </a:cubicBezTo>
                  <a:lnTo>
                    <a:pt x="17621" y="58380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2" name="Freeform: Shape 701">
              <a:extLst>
                <a:ext uri="{FF2B5EF4-FFF2-40B4-BE49-F238E27FC236}">
                  <a16:creationId xmlns:a16="http://schemas.microsoft.com/office/drawing/2014/main" id="{9FA273C1-EE08-4282-8542-90A8C9B9722D}"/>
                </a:ext>
              </a:extLst>
            </p:cNvPr>
            <p:cNvSpPr/>
            <p:nvPr/>
          </p:nvSpPr>
          <p:spPr>
            <a:xfrm>
              <a:off x="1055276" y="3704804"/>
              <a:ext cx="194396" cy="338804"/>
            </a:xfrm>
            <a:custGeom>
              <a:avLst/>
              <a:gdLst>
                <a:gd name="connsiteX0" fmla="*/ 11559 w 333375"/>
                <a:gd name="connsiteY0" fmla="*/ 573897 h 581025"/>
                <a:gd name="connsiteX1" fmla="*/ 32514 w 333375"/>
                <a:gd name="connsiteY1" fmla="*/ 493887 h 581025"/>
                <a:gd name="connsiteX2" fmla="*/ 52516 w 333375"/>
                <a:gd name="connsiteY2" fmla="*/ 425307 h 581025"/>
                <a:gd name="connsiteX3" fmla="*/ 113476 w 333375"/>
                <a:gd name="connsiteY3" fmla="*/ 278622 h 581025"/>
                <a:gd name="connsiteX4" fmla="*/ 195391 w 333375"/>
                <a:gd name="connsiteY4" fmla="*/ 145272 h 581025"/>
                <a:gd name="connsiteX5" fmla="*/ 243969 w 333375"/>
                <a:gd name="connsiteY5" fmla="*/ 82407 h 581025"/>
                <a:gd name="connsiteX6" fmla="*/ 325884 w 333375"/>
                <a:gd name="connsiteY6" fmla="*/ 10017 h 581025"/>
                <a:gd name="connsiteX7" fmla="*/ 329694 w 333375"/>
                <a:gd name="connsiteY7" fmla="*/ 7160 h 581025"/>
                <a:gd name="connsiteX8" fmla="*/ 235396 w 333375"/>
                <a:gd name="connsiteY8" fmla="*/ 76692 h 581025"/>
                <a:gd name="connsiteX9" fmla="*/ 125859 w 333375"/>
                <a:gd name="connsiteY9" fmla="*/ 230997 h 581025"/>
                <a:gd name="connsiteX10" fmla="*/ 47754 w 333375"/>
                <a:gd name="connsiteY10" fmla="*/ 398637 h 581025"/>
                <a:gd name="connsiteX11" fmla="*/ 20131 w 333375"/>
                <a:gd name="connsiteY11" fmla="*/ 490077 h 581025"/>
                <a:gd name="connsiteX12" fmla="*/ 8701 w 333375"/>
                <a:gd name="connsiteY12" fmla="*/ 572945 h 581025"/>
                <a:gd name="connsiteX13" fmla="*/ 11559 w 333375"/>
                <a:gd name="connsiteY13" fmla="*/ 573897 h 581025"/>
                <a:gd name="connsiteX14" fmla="*/ 11559 w 333375"/>
                <a:gd name="connsiteY14" fmla="*/ 573897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375" h="581025">
                  <a:moveTo>
                    <a:pt x="11559" y="573897"/>
                  </a:moveTo>
                  <a:cubicBezTo>
                    <a:pt x="22989" y="549132"/>
                    <a:pt x="25846" y="520557"/>
                    <a:pt x="32514" y="493887"/>
                  </a:cubicBezTo>
                  <a:cubicBezTo>
                    <a:pt x="38229" y="471027"/>
                    <a:pt x="44896" y="448167"/>
                    <a:pt x="52516" y="425307"/>
                  </a:cubicBezTo>
                  <a:cubicBezTo>
                    <a:pt x="68709" y="374824"/>
                    <a:pt x="89664" y="326247"/>
                    <a:pt x="113476" y="278622"/>
                  </a:cubicBezTo>
                  <a:cubicBezTo>
                    <a:pt x="137289" y="231949"/>
                    <a:pt x="164911" y="187182"/>
                    <a:pt x="195391" y="145272"/>
                  </a:cubicBezTo>
                  <a:cubicBezTo>
                    <a:pt x="210631" y="123365"/>
                    <a:pt x="226824" y="102410"/>
                    <a:pt x="243969" y="82407"/>
                  </a:cubicBezTo>
                  <a:cubicBezTo>
                    <a:pt x="264924" y="57642"/>
                    <a:pt x="291594" y="16685"/>
                    <a:pt x="325884" y="10017"/>
                  </a:cubicBezTo>
                  <a:cubicBezTo>
                    <a:pt x="326836" y="10017"/>
                    <a:pt x="333504" y="7160"/>
                    <a:pt x="329694" y="7160"/>
                  </a:cubicBezTo>
                  <a:cubicBezTo>
                    <a:pt x="287784" y="6207"/>
                    <a:pt x="260161" y="48117"/>
                    <a:pt x="235396" y="76692"/>
                  </a:cubicBezTo>
                  <a:cubicBezTo>
                    <a:pt x="194439" y="125270"/>
                    <a:pt x="157291" y="176705"/>
                    <a:pt x="125859" y="230997"/>
                  </a:cubicBezTo>
                  <a:cubicBezTo>
                    <a:pt x="94426" y="284337"/>
                    <a:pt x="67756" y="340535"/>
                    <a:pt x="47754" y="398637"/>
                  </a:cubicBezTo>
                  <a:cubicBezTo>
                    <a:pt x="37276" y="429117"/>
                    <a:pt x="27751" y="459597"/>
                    <a:pt x="20131" y="490077"/>
                  </a:cubicBezTo>
                  <a:cubicBezTo>
                    <a:pt x="14416" y="515795"/>
                    <a:pt x="2986" y="547227"/>
                    <a:pt x="8701" y="572945"/>
                  </a:cubicBezTo>
                  <a:cubicBezTo>
                    <a:pt x="8701" y="575802"/>
                    <a:pt x="11559" y="574850"/>
                    <a:pt x="11559" y="573897"/>
                  </a:cubicBezTo>
                  <a:lnTo>
                    <a:pt x="11559" y="5738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3" name="Freeform: Shape 702">
              <a:extLst>
                <a:ext uri="{FF2B5EF4-FFF2-40B4-BE49-F238E27FC236}">
                  <a16:creationId xmlns:a16="http://schemas.microsoft.com/office/drawing/2014/main" id="{A8AFB8F2-5423-4A50-BF14-7249ED344ED7}"/>
                </a:ext>
              </a:extLst>
            </p:cNvPr>
            <p:cNvSpPr/>
            <p:nvPr/>
          </p:nvSpPr>
          <p:spPr>
            <a:xfrm>
              <a:off x="1141683" y="3857970"/>
              <a:ext cx="166625" cy="316587"/>
            </a:xfrm>
            <a:custGeom>
              <a:avLst/>
              <a:gdLst>
                <a:gd name="connsiteX0" fmla="*/ 16730 w 285750"/>
                <a:gd name="connsiteY0" fmla="*/ 534114 h 542925"/>
                <a:gd name="connsiteX1" fmla="*/ 109122 w 285750"/>
                <a:gd name="connsiteY1" fmla="*/ 252174 h 542925"/>
                <a:gd name="connsiteX2" fmla="*/ 185322 w 285750"/>
                <a:gd name="connsiteY2" fmla="*/ 128349 h 542925"/>
                <a:gd name="connsiteX3" fmla="*/ 282477 w 285750"/>
                <a:gd name="connsiteY3" fmla="*/ 11191 h 542925"/>
                <a:gd name="connsiteX4" fmla="*/ 272952 w 285750"/>
                <a:gd name="connsiteY4" fmla="*/ 8334 h 542925"/>
                <a:gd name="connsiteX5" fmla="*/ 178655 w 285750"/>
                <a:gd name="connsiteY5" fmla="*/ 115014 h 542925"/>
                <a:gd name="connsiteX6" fmla="*/ 93883 w 285750"/>
                <a:gd name="connsiteY6" fmla="*/ 251221 h 542925"/>
                <a:gd name="connsiteX7" fmla="*/ 7205 w 285750"/>
                <a:gd name="connsiteY7" fmla="*/ 535066 h 542925"/>
                <a:gd name="connsiteX8" fmla="*/ 16730 w 285750"/>
                <a:gd name="connsiteY8" fmla="*/ 534114 h 542925"/>
                <a:gd name="connsiteX9" fmla="*/ 16730 w 285750"/>
                <a:gd name="connsiteY9" fmla="*/ 53411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542925">
                  <a:moveTo>
                    <a:pt x="16730" y="534114"/>
                  </a:moveTo>
                  <a:cubicBezTo>
                    <a:pt x="32922" y="436006"/>
                    <a:pt x="63402" y="340756"/>
                    <a:pt x="109122" y="252174"/>
                  </a:cubicBezTo>
                  <a:cubicBezTo>
                    <a:pt x="131030" y="209311"/>
                    <a:pt x="156747" y="167401"/>
                    <a:pt x="185322" y="128349"/>
                  </a:cubicBezTo>
                  <a:cubicBezTo>
                    <a:pt x="214850" y="87391"/>
                    <a:pt x="253902" y="52149"/>
                    <a:pt x="282477" y="11191"/>
                  </a:cubicBezTo>
                  <a:cubicBezTo>
                    <a:pt x="286287" y="6429"/>
                    <a:pt x="274858" y="6429"/>
                    <a:pt x="272952" y="8334"/>
                  </a:cubicBezTo>
                  <a:cubicBezTo>
                    <a:pt x="235805" y="35956"/>
                    <a:pt x="206277" y="77866"/>
                    <a:pt x="178655" y="115014"/>
                  </a:cubicBezTo>
                  <a:cubicBezTo>
                    <a:pt x="146270" y="157876"/>
                    <a:pt x="117695" y="203596"/>
                    <a:pt x="93883" y="251221"/>
                  </a:cubicBezTo>
                  <a:cubicBezTo>
                    <a:pt x="48163" y="339804"/>
                    <a:pt x="17683" y="435054"/>
                    <a:pt x="7205" y="535066"/>
                  </a:cubicBezTo>
                  <a:cubicBezTo>
                    <a:pt x="6252" y="539829"/>
                    <a:pt x="16730" y="537924"/>
                    <a:pt x="16730" y="534114"/>
                  </a:cubicBezTo>
                  <a:lnTo>
                    <a:pt x="16730" y="53411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4" name="Freeform: Shape 703">
              <a:extLst>
                <a:ext uri="{FF2B5EF4-FFF2-40B4-BE49-F238E27FC236}">
                  <a16:creationId xmlns:a16="http://schemas.microsoft.com/office/drawing/2014/main" id="{128AD39A-5DD7-42F0-82FD-977BA851A5F3}"/>
                </a:ext>
              </a:extLst>
            </p:cNvPr>
            <p:cNvSpPr/>
            <p:nvPr/>
          </p:nvSpPr>
          <p:spPr>
            <a:xfrm>
              <a:off x="1208926" y="4085563"/>
              <a:ext cx="166625" cy="211058"/>
            </a:xfrm>
            <a:custGeom>
              <a:avLst/>
              <a:gdLst>
                <a:gd name="connsiteX0" fmla="*/ 9997 w 285750"/>
                <a:gd name="connsiteY0" fmla="*/ 360026 h 361950"/>
                <a:gd name="connsiteX1" fmla="*/ 50955 w 285750"/>
                <a:gd name="connsiteY1" fmla="*/ 277158 h 361950"/>
                <a:gd name="connsiteX2" fmla="*/ 110010 w 285750"/>
                <a:gd name="connsiteY2" fmla="*/ 179051 h 361950"/>
                <a:gd name="connsiteX3" fmla="*/ 173827 w 285750"/>
                <a:gd name="connsiteY3" fmla="*/ 99041 h 361950"/>
                <a:gd name="connsiteX4" fmla="*/ 268125 w 285750"/>
                <a:gd name="connsiteY4" fmla="*/ 18078 h 361950"/>
                <a:gd name="connsiteX5" fmla="*/ 278602 w 285750"/>
                <a:gd name="connsiteY5" fmla="*/ 15221 h 361950"/>
                <a:gd name="connsiteX6" fmla="*/ 237645 w 285750"/>
                <a:gd name="connsiteY6" fmla="*/ 22841 h 361950"/>
                <a:gd name="connsiteX7" fmla="*/ 136680 w 285750"/>
                <a:gd name="connsiteY7" fmla="*/ 122853 h 361950"/>
                <a:gd name="connsiteX8" fmla="*/ 57622 w 285750"/>
                <a:gd name="connsiteY8" fmla="*/ 236201 h 361950"/>
                <a:gd name="connsiteX9" fmla="*/ 26190 w 285750"/>
                <a:gd name="connsiteY9" fmla="*/ 298113 h 361950"/>
                <a:gd name="connsiteX10" fmla="*/ 8092 w 285750"/>
                <a:gd name="connsiteY10" fmla="*/ 360978 h 361950"/>
                <a:gd name="connsiteX11" fmla="*/ 9997 w 285750"/>
                <a:gd name="connsiteY11" fmla="*/ 360026 h 361950"/>
                <a:gd name="connsiteX12" fmla="*/ 9997 w 285750"/>
                <a:gd name="connsiteY12" fmla="*/ 360026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0" h="361950">
                  <a:moveTo>
                    <a:pt x="9997" y="360026"/>
                  </a:moveTo>
                  <a:cubicBezTo>
                    <a:pt x="29047" y="336213"/>
                    <a:pt x="37620" y="303828"/>
                    <a:pt x="50955" y="277158"/>
                  </a:cubicBezTo>
                  <a:cubicBezTo>
                    <a:pt x="68100" y="242868"/>
                    <a:pt x="88102" y="210483"/>
                    <a:pt x="110010" y="179051"/>
                  </a:cubicBezTo>
                  <a:cubicBezTo>
                    <a:pt x="130012" y="151428"/>
                    <a:pt x="150967" y="124758"/>
                    <a:pt x="173827" y="99041"/>
                  </a:cubicBezTo>
                  <a:cubicBezTo>
                    <a:pt x="180495" y="91421"/>
                    <a:pt x="262410" y="8553"/>
                    <a:pt x="268125" y="18078"/>
                  </a:cubicBezTo>
                  <a:cubicBezTo>
                    <a:pt x="270030" y="20936"/>
                    <a:pt x="279555" y="19031"/>
                    <a:pt x="278602" y="15221"/>
                  </a:cubicBezTo>
                  <a:cubicBezTo>
                    <a:pt x="277650" y="-4782"/>
                    <a:pt x="242407" y="18078"/>
                    <a:pt x="237645" y="22841"/>
                  </a:cubicBezTo>
                  <a:cubicBezTo>
                    <a:pt x="200497" y="52368"/>
                    <a:pt x="167160" y="87611"/>
                    <a:pt x="136680" y="122853"/>
                  </a:cubicBezTo>
                  <a:cubicBezTo>
                    <a:pt x="107152" y="158096"/>
                    <a:pt x="80482" y="196196"/>
                    <a:pt x="57622" y="236201"/>
                  </a:cubicBezTo>
                  <a:cubicBezTo>
                    <a:pt x="46192" y="256203"/>
                    <a:pt x="35715" y="277158"/>
                    <a:pt x="26190" y="298113"/>
                  </a:cubicBezTo>
                  <a:cubicBezTo>
                    <a:pt x="17617" y="317163"/>
                    <a:pt x="3330" y="340023"/>
                    <a:pt x="8092" y="360978"/>
                  </a:cubicBezTo>
                  <a:cubicBezTo>
                    <a:pt x="8092" y="360978"/>
                    <a:pt x="9997" y="360978"/>
                    <a:pt x="9997" y="360026"/>
                  </a:cubicBezTo>
                  <a:lnTo>
                    <a:pt x="9997" y="36002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5" name="Shape1_20210603_131941">
              <a:extLst>
                <a:ext uri="{FF2B5EF4-FFF2-40B4-BE49-F238E27FC236}">
                  <a16:creationId xmlns:a16="http://schemas.microsoft.com/office/drawing/2014/main" id="{21345BD1-554F-4245-BAA5-D3535BFE3BCC}"/>
                </a:ext>
              </a:extLst>
            </p:cNvPr>
            <p:cNvSpPr/>
            <p:nvPr/>
          </p:nvSpPr>
          <p:spPr>
            <a:xfrm>
              <a:off x="99758" y="3470983"/>
              <a:ext cx="1705128" cy="1466299"/>
            </a:xfrm>
            <a:custGeom>
              <a:avLst/>
              <a:gdLst>
                <a:gd name="connsiteX0" fmla="*/ 2923699 w 2924175"/>
                <a:gd name="connsiteY0" fmla="*/ 2393156 h 2514600"/>
                <a:gd name="connsiteX1" fmla="*/ 2058829 w 2924175"/>
                <a:gd name="connsiteY1" fmla="*/ 1946434 h 2514600"/>
                <a:gd name="connsiteX2" fmla="*/ 2102644 w 2924175"/>
                <a:gd name="connsiteY2" fmla="*/ 1901666 h 2514600"/>
                <a:gd name="connsiteX3" fmla="*/ 2207419 w 2924175"/>
                <a:gd name="connsiteY3" fmla="*/ 1757839 h 2514600"/>
                <a:gd name="connsiteX4" fmla="*/ 2280761 w 2924175"/>
                <a:gd name="connsiteY4" fmla="*/ 1597819 h 2514600"/>
                <a:gd name="connsiteX5" fmla="*/ 2305526 w 2924175"/>
                <a:gd name="connsiteY5" fmla="*/ 1511141 h 2514600"/>
                <a:gd name="connsiteX6" fmla="*/ 2320766 w 2924175"/>
                <a:gd name="connsiteY6" fmla="*/ 1427321 h 2514600"/>
                <a:gd name="connsiteX7" fmla="*/ 2276951 w 2924175"/>
                <a:gd name="connsiteY7" fmla="*/ 1465421 h 2514600"/>
                <a:gd name="connsiteX8" fmla="*/ 2335054 w 2924175"/>
                <a:gd name="connsiteY8" fmla="*/ 1380649 h 2514600"/>
                <a:gd name="connsiteX9" fmla="*/ 2385536 w 2924175"/>
                <a:gd name="connsiteY9" fmla="*/ 1289209 h 2514600"/>
                <a:gd name="connsiteX10" fmla="*/ 2030254 w 2924175"/>
                <a:gd name="connsiteY10" fmla="*/ 1483519 h 2514600"/>
                <a:gd name="connsiteX11" fmla="*/ 1865471 w 2924175"/>
                <a:gd name="connsiteY11" fmla="*/ 1692116 h 2514600"/>
                <a:gd name="connsiteX12" fmla="*/ 1840706 w 2924175"/>
                <a:gd name="connsiteY12" fmla="*/ 1794986 h 2514600"/>
                <a:gd name="connsiteX13" fmla="*/ 1933099 w 2924175"/>
                <a:gd name="connsiteY13" fmla="*/ 1762601 h 2514600"/>
                <a:gd name="connsiteX14" fmla="*/ 2118836 w 2924175"/>
                <a:gd name="connsiteY14" fmla="*/ 1632109 h 2514600"/>
                <a:gd name="connsiteX15" fmla="*/ 2129314 w 2924175"/>
                <a:gd name="connsiteY15" fmla="*/ 1622584 h 2514600"/>
                <a:gd name="connsiteX16" fmla="*/ 2105501 w 2924175"/>
                <a:gd name="connsiteY16" fmla="*/ 1657826 h 2514600"/>
                <a:gd name="connsiteX17" fmla="*/ 2035016 w 2924175"/>
                <a:gd name="connsiteY17" fmla="*/ 1859756 h 2514600"/>
                <a:gd name="connsiteX18" fmla="*/ 2032159 w 2924175"/>
                <a:gd name="connsiteY18" fmla="*/ 1930241 h 2514600"/>
                <a:gd name="connsiteX19" fmla="*/ 1761649 w 2924175"/>
                <a:gd name="connsiteY19" fmla="*/ 1736884 h 2514600"/>
                <a:gd name="connsiteX20" fmla="*/ 1803559 w 2924175"/>
                <a:gd name="connsiteY20" fmla="*/ 1700689 h 2514600"/>
                <a:gd name="connsiteX21" fmla="*/ 1944529 w 2924175"/>
                <a:gd name="connsiteY21" fmla="*/ 1556861 h 2514600"/>
                <a:gd name="connsiteX22" fmla="*/ 2051209 w 2924175"/>
                <a:gd name="connsiteY22" fmla="*/ 1391126 h 2514600"/>
                <a:gd name="connsiteX23" fmla="*/ 2092166 w 2924175"/>
                <a:gd name="connsiteY23" fmla="*/ 1299686 h 2514600"/>
                <a:gd name="connsiteX24" fmla="*/ 2121694 w 2924175"/>
                <a:gd name="connsiteY24" fmla="*/ 1210151 h 2514600"/>
                <a:gd name="connsiteX25" fmla="*/ 1844516 w 2924175"/>
                <a:gd name="connsiteY25" fmla="*/ 1434941 h 2514600"/>
                <a:gd name="connsiteX26" fmla="*/ 1734026 w 2924175"/>
                <a:gd name="connsiteY26" fmla="*/ 1647349 h 2514600"/>
                <a:gd name="connsiteX27" fmla="*/ 1720691 w 2924175"/>
                <a:gd name="connsiteY27" fmla="*/ 1707356 h 2514600"/>
                <a:gd name="connsiteX28" fmla="*/ 1305401 w 2924175"/>
                <a:gd name="connsiteY28" fmla="*/ 1367314 h 2514600"/>
                <a:gd name="connsiteX29" fmla="*/ 1370171 w 2924175"/>
                <a:gd name="connsiteY29" fmla="*/ 1273016 h 2514600"/>
                <a:gd name="connsiteX30" fmla="*/ 1433989 w 2924175"/>
                <a:gd name="connsiteY30" fmla="*/ 1113949 h 2514600"/>
                <a:gd name="connsiteX31" fmla="*/ 1430179 w 2924175"/>
                <a:gd name="connsiteY31" fmla="*/ 1163479 h 2514600"/>
                <a:gd name="connsiteX32" fmla="*/ 1435894 w 2924175"/>
                <a:gd name="connsiteY32" fmla="*/ 1400651 h 2514600"/>
                <a:gd name="connsiteX33" fmla="*/ 1461611 w 2924175"/>
                <a:gd name="connsiteY33" fmla="*/ 1495901 h 2514600"/>
                <a:gd name="connsiteX34" fmla="*/ 1522571 w 2924175"/>
                <a:gd name="connsiteY34" fmla="*/ 1404461 h 2514600"/>
                <a:gd name="connsiteX35" fmla="*/ 1584484 w 2924175"/>
                <a:gd name="connsiteY35" fmla="*/ 1129189 h 2514600"/>
                <a:gd name="connsiteX36" fmla="*/ 1533049 w 2924175"/>
                <a:gd name="connsiteY36" fmla="*/ 714851 h 2514600"/>
                <a:gd name="connsiteX37" fmla="*/ 1493996 w 2924175"/>
                <a:gd name="connsiteY37" fmla="*/ 818674 h 2514600"/>
                <a:gd name="connsiteX38" fmla="*/ 1463516 w 2924175"/>
                <a:gd name="connsiteY38" fmla="*/ 927259 h 2514600"/>
                <a:gd name="connsiteX39" fmla="*/ 1435894 w 2924175"/>
                <a:gd name="connsiteY39" fmla="*/ 515779 h 2514600"/>
                <a:gd name="connsiteX40" fmla="*/ 1385411 w 2924175"/>
                <a:gd name="connsiteY40" fmla="*/ 627221 h 2514600"/>
                <a:gd name="connsiteX41" fmla="*/ 1341596 w 2924175"/>
                <a:gd name="connsiteY41" fmla="*/ 750094 h 2514600"/>
                <a:gd name="connsiteX42" fmla="*/ 1286351 w 2924175"/>
                <a:gd name="connsiteY42" fmla="*/ 1001554 h 2514600"/>
                <a:gd name="connsiteX43" fmla="*/ 1273969 w 2924175"/>
                <a:gd name="connsiteY43" fmla="*/ 1262539 h 2514600"/>
                <a:gd name="connsiteX44" fmla="*/ 1277779 w 2924175"/>
                <a:gd name="connsiteY44" fmla="*/ 1342549 h 2514600"/>
                <a:gd name="connsiteX45" fmla="*/ 1146334 w 2924175"/>
                <a:gd name="connsiteY45" fmla="*/ 1222534 h 2514600"/>
                <a:gd name="connsiteX46" fmla="*/ 1179671 w 2924175"/>
                <a:gd name="connsiteY46" fmla="*/ 1112044 h 2514600"/>
                <a:gd name="connsiteX47" fmla="*/ 1178719 w 2924175"/>
                <a:gd name="connsiteY47" fmla="*/ 788194 h 2514600"/>
                <a:gd name="connsiteX48" fmla="*/ 1093946 w 2924175"/>
                <a:gd name="connsiteY48" fmla="*/ 513874 h 2514600"/>
                <a:gd name="connsiteX49" fmla="*/ 999649 w 2924175"/>
                <a:gd name="connsiteY49" fmla="*/ 137636 h 2514600"/>
                <a:gd name="connsiteX50" fmla="*/ 963454 w 2924175"/>
                <a:gd name="connsiteY50" fmla="*/ 269081 h 2514600"/>
                <a:gd name="connsiteX51" fmla="*/ 936784 w 2924175"/>
                <a:gd name="connsiteY51" fmla="*/ 411956 h 2514600"/>
                <a:gd name="connsiteX52" fmla="*/ 919639 w 2924175"/>
                <a:gd name="connsiteY52" fmla="*/ 697706 h 2514600"/>
                <a:gd name="connsiteX53" fmla="*/ 952024 w 2924175"/>
                <a:gd name="connsiteY53" fmla="*/ 986314 h 2514600"/>
                <a:gd name="connsiteX54" fmla="*/ 960596 w 2924175"/>
                <a:gd name="connsiteY54" fmla="*/ 1038701 h 2514600"/>
                <a:gd name="connsiteX55" fmla="*/ 853916 w 2924175"/>
                <a:gd name="connsiteY55" fmla="*/ 922496 h 2514600"/>
                <a:gd name="connsiteX56" fmla="*/ 872014 w 2924175"/>
                <a:gd name="connsiteY56" fmla="*/ 803434 h 2514600"/>
                <a:gd name="connsiteX57" fmla="*/ 824389 w 2924175"/>
                <a:gd name="connsiteY57" fmla="*/ 460534 h 2514600"/>
                <a:gd name="connsiteX58" fmla="*/ 586264 w 2924175"/>
                <a:gd name="connsiteY58" fmla="*/ 7144 h 2514600"/>
                <a:gd name="connsiteX59" fmla="*/ 586264 w 2924175"/>
                <a:gd name="connsiteY59" fmla="*/ 143351 h 2514600"/>
                <a:gd name="connsiteX60" fmla="*/ 598646 w 2924175"/>
                <a:gd name="connsiteY60" fmla="*/ 288131 h 2514600"/>
                <a:gd name="connsiteX61" fmla="*/ 659606 w 2924175"/>
                <a:gd name="connsiteY61" fmla="*/ 567214 h 2514600"/>
                <a:gd name="connsiteX62" fmla="*/ 751046 w 2924175"/>
                <a:gd name="connsiteY62" fmla="*/ 799624 h 2514600"/>
                <a:gd name="connsiteX63" fmla="*/ 673894 w 2924175"/>
                <a:gd name="connsiteY63" fmla="*/ 693896 h 2514600"/>
                <a:gd name="connsiteX64" fmla="*/ 620554 w 2924175"/>
                <a:gd name="connsiteY64" fmla="*/ 596741 h 2514600"/>
                <a:gd name="connsiteX65" fmla="*/ 442436 w 2924175"/>
                <a:gd name="connsiteY65" fmla="*/ 391001 h 2514600"/>
                <a:gd name="connsiteX66" fmla="*/ 235744 w 2924175"/>
                <a:gd name="connsiteY66" fmla="*/ 221456 h 2514600"/>
                <a:gd name="connsiteX67" fmla="*/ 120491 w 2924175"/>
                <a:gd name="connsiteY67" fmla="*/ 149066 h 2514600"/>
                <a:gd name="connsiteX68" fmla="*/ 7144 w 2924175"/>
                <a:gd name="connsiteY68" fmla="*/ 90964 h 2514600"/>
                <a:gd name="connsiteX69" fmla="*/ 283369 w 2924175"/>
                <a:gd name="connsiteY69" fmla="*/ 481489 h 2514600"/>
                <a:gd name="connsiteX70" fmla="*/ 549116 w 2924175"/>
                <a:gd name="connsiteY70" fmla="*/ 666274 h 2514600"/>
                <a:gd name="connsiteX71" fmla="*/ 634841 w 2924175"/>
                <a:gd name="connsiteY71" fmla="*/ 699611 h 2514600"/>
                <a:gd name="connsiteX72" fmla="*/ 753904 w 2924175"/>
                <a:gd name="connsiteY72" fmla="*/ 857726 h 2514600"/>
                <a:gd name="connsiteX73" fmla="*/ 522446 w 2924175"/>
                <a:gd name="connsiteY73" fmla="*/ 726281 h 2514600"/>
                <a:gd name="connsiteX74" fmla="*/ 270986 w 2924175"/>
                <a:gd name="connsiteY74" fmla="*/ 634841 h 2514600"/>
                <a:gd name="connsiteX75" fmla="*/ 138589 w 2924175"/>
                <a:gd name="connsiteY75" fmla="*/ 605314 h 2514600"/>
                <a:gd name="connsiteX76" fmla="*/ 11906 w 2924175"/>
                <a:gd name="connsiteY76" fmla="*/ 588169 h 2514600"/>
                <a:gd name="connsiteX77" fmla="*/ 301466 w 2924175"/>
                <a:gd name="connsiteY77" fmla="*/ 810101 h 2514600"/>
                <a:gd name="connsiteX78" fmla="*/ 177641 w 2924175"/>
                <a:gd name="connsiteY78" fmla="*/ 792956 h 2514600"/>
                <a:gd name="connsiteX79" fmla="*/ 568166 w 2924175"/>
                <a:gd name="connsiteY79" fmla="*/ 1070134 h 2514600"/>
                <a:gd name="connsiteX80" fmla="*/ 880586 w 2924175"/>
                <a:gd name="connsiteY80" fmla="*/ 1156811 h 2514600"/>
                <a:gd name="connsiteX81" fmla="*/ 1006316 w 2924175"/>
                <a:gd name="connsiteY81" fmla="*/ 1144429 h 2514600"/>
                <a:gd name="connsiteX82" fmla="*/ 1006316 w 2924175"/>
                <a:gd name="connsiteY82" fmla="*/ 1131094 h 2514600"/>
                <a:gd name="connsiteX83" fmla="*/ 1105376 w 2924175"/>
                <a:gd name="connsiteY83" fmla="*/ 1226344 h 2514600"/>
                <a:gd name="connsiteX84" fmla="*/ 1026319 w 2924175"/>
                <a:gd name="connsiteY84" fmla="*/ 1210151 h 2514600"/>
                <a:gd name="connsiteX85" fmla="*/ 755809 w 2924175"/>
                <a:gd name="connsiteY85" fmla="*/ 1179671 h 2514600"/>
                <a:gd name="connsiteX86" fmla="*/ 488156 w 2924175"/>
                <a:gd name="connsiteY86" fmla="*/ 1194911 h 2514600"/>
                <a:gd name="connsiteX87" fmla="*/ 353854 w 2924175"/>
                <a:gd name="connsiteY87" fmla="*/ 1219676 h 2514600"/>
                <a:gd name="connsiteX88" fmla="*/ 230981 w 2924175"/>
                <a:gd name="connsiteY88" fmla="*/ 1253966 h 2514600"/>
                <a:gd name="connsiteX89" fmla="*/ 698659 w 2924175"/>
                <a:gd name="connsiteY89" fmla="*/ 1353979 h 2514600"/>
                <a:gd name="connsiteX90" fmla="*/ 1019651 w 2924175"/>
                <a:gd name="connsiteY90" fmla="*/ 1310164 h 2514600"/>
                <a:gd name="connsiteX91" fmla="*/ 1130141 w 2924175"/>
                <a:gd name="connsiteY91" fmla="*/ 1250156 h 2514600"/>
                <a:gd name="connsiteX92" fmla="*/ 1259681 w 2924175"/>
                <a:gd name="connsiteY92" fmla="*/ 1368266 h 2514600"/>
                <a:gd name="connsiteX93" fmla="*/ 1186339 w 2924175"/>
                <a:gd name="connsiteY93" fmla="*/ 1362551 h 2514600"/>
                <a:gd name="connsiteX94" fmla="*/ 925354 w 2924175"/>
                <a:gd name="connsiteY94" fmla="*/ 1362551 h 2514600"/>
                <a:gd name="connsiteX95" fmla="*/ 671989 w 2924175"/>
                <a:gd name="connsiteY95" fmla="*/ 1406366 h 2514600"/>
                <a:gd name="connsiteX96" fmla="*/ 547211 w 2924175"/>
                <a:gd name="connsiteY96" fmla="*/ 1444466 h 2514600"/>
                <a:gd name="connsiteX97" fmla="*/ 433864 w 2924175"/>
                <a:gd name="connsiteY97" fmla="*/ 1490186 h 2514600"/>
                <a:gd name="connsiteX98" fmla="*/ 891064 w 2924175"/>
                <a:gd name="connsiteY98" fmla="*/ 1534954 h 2514600"/>
                <a:gd name="connsiteX99" fmla="*/ 1193006 w 2924175"/>
                <a:gd name="connsiteY99" fmla="*/ 1458754 h 2514600"/>
                <a:gd name="connsiteX100" fmla="*/ 1291114 w 2924175"/>
                <a:gd name="connsiteY100" fmla="*/ 1394936 h 2514600"/>
                <a:gd name="connsiteX101" fmla="*/ 1407319 w 2924175"/>
                <a:gd name="connsiteY101" fmla="*/ 1494949 h 2514600"/>
                <a:gd name="connsiteX102" fmla="*/ 1349216 w 2924175"/>
                <a:gd name="connsiteY102" fmla="*/ 1497806 h 2514600"/>
                <a:gd name="connsiteX103" fmla="*/ 1113949 w 2924175"/>
                <a:gd name="connsiteY103" fmla="*/ 1526381 h 2514600"/>
                <a:gd name="connsiteX104" fmla="*/ 890111 w 2924175"/>
                <a:gd name="connsiteY104" fmla="*/ 1593056 h 2514600"/>
                <a:gd name="connsiteX105" fmla="*/ 781526 w 2924175"/>
                <a:gd name="connsiteY105" fmla="*/ 1641634 h 2514600"/>
                <a:gd name="connsiteX106" fmla="*/ 684371 w 2924175"/>
                <a:gd name="connsiteY106" fmla="*/ 1694974 h 2514600"/>
                <a:gd name="connsiteX107" fmla="*/ 1101566 w 2924175"/>
                <a:gd name="connsiteY107" fmla="*/ 1685449 h 2514600"/>
                <a:gd name="connsiteX108" fmla="*/ 1365409 w 2924175"/>
                <a:gd name="connsiteY108" fmla="*/ 1583531 h 2514600"/>
                <a:gd name="connsiteX109" fmla="*/ 1442561 w 2924175"/>
                <a:gd name="connsiteY109" fmla="*/ 1524476 h 2514600"/>
                <a:gd name="connsiteX110" fmla="*/ 1574959 w 2924175"/>
                <a:gd name="connsiteY110" fmla="*/ 1632109 h 2514600"/>
                <a:gd name="connsiteX111" fmla="*/ 1522571 w 2924175"/>
                <a:gd name="connsiteY111" fmla="*/ 1634966 h 2514600"/>
                <a:gd name="connsiteX112" fmla="*/ 1316831 w 2924175"/>
                <a:gd name="connsiteY112" fmla="*/ 1659731 h 2514600"/>
                <a:gd name="connsiteX113" fmla="*/ 1121569 w 2924175"/>
                <a:gd name="connsiteY113" fmla="*/ 1717834 h 2514600"/>
                <a:gd name="connsiteX114" fmla="*/ 1027271 w 2924175"/>
                <a:gd name="connsiteY114" fmla="*/ 1759744 h 2514600"/>
                <a:gd name="connsiteX115" fmla="*/ 942499 w 2924175"/>
                <a:gd name="connsiteY115" fmla="*/ 1806416 h 2514600"/>
                <a:gd name="connsiteX116" fmla="*/ 1306354 w 2924175"/>
                <a:gd name="connsiteY116" fmla="*/ 1798796 h 2514600"/>
                <a:gd name="connsiteX117" fmla="*/ 1535906 w 2924175"/>
                <a:gd name="connsiteY117" fmla="*/ 1710214 h 2514600"/>
                <a:gd name="connsiteX118" fmla="*/ 1604486 w 2924175"/>
                <a:gd name="connsiteY118" fmla="*/ 1656874 h 2514600"/>
                <a:gd name="connsiteX119" fmla="*/ 1689259 w 2924175"/>
                <a:gd name="connsiteY119" fmla="*/ 1722596 h 2514600"/>
                <a:gd name="connsiteX120" fmla="*/ 1648301 w 2924175"/>
                <a:gd name="connsiteY120" fmla="*/ 1729264 h 2514600"/>
                <a:gd name="connsiteX121" fmla="*/ 1423511 w 2924175"/>
                <a:gd name="connsiteY121" fmla="*/ 1779746 h 2514600"/>
                <a:gd name="connsiteX122" fmla="*/ 1213961 w 2924175"/>
                <a:gd name="connsiteY122" fmla="*/ 1866424 h 2514600"/>
                <a:gd name="connsiteX123" fmla="*/ 1113949 w 2924175"/>
                <a:gd name="connsiteY123" fmla="*/ 1923574 h 2514600"/>
                <a:gd name="connsiteX124" fmla="*/ 1025366 w 2924175"/>
                <a:gd name="connsiteY124" fmla="*/ 1984534 h 2514600"/>
                <a:gd name="connsiteX125" fmla="*/ 1427321 w 2924175"/>
                <a:gd name="connsiteY125" fmla="*/ 1934051 h 2514600"/>
                <a:gd name="connsiteX126" fmla="*/ 1672114 w 2924175"/>
                <a:gd name="connsiteY126" fmla="*/ 1809274 h 2514600"/>
                <a:gd name="connsiteX127" fmla="*/ 1734026 w 2924175"/>
                <a:gd name="connsiteY127" fmla="*/ 1754981 h 2514600"/>
                <a:gd name="connsiteX128" fmla="*/ 1811179 w 2924175"/>
                <a:gd name="connsiteY128" fmla="*/ 1812131 h 2514600"/>
                <a:gd name="connsiteX129" fmla="*/ 1744504 w 2924175"/>
                <a:gd name="connsiteY129" fmla="*/ 1850231 h 2514600"/>
                <a:gd name="connsiteX130" fmla="*/ 1563529 w 2924175"/>
                <a:gd name="connsiteY130" fmla="*/ 1982629 h 2514600"/>
                <a:gd name="connsiteX131" fmla="*/ 1409224 w 2924175"/>
                <a:gd name="connsiteY131" fmla="*/ 2140744 h 2514600"/>
                <a:gd name="connsiteX132" fmla="*/ 1341596 w 2924175"/>
                <a:gd name="connsiteY132" fmla="*/ 2230279 h 2514600"/>
                <a:gd name="connsiteX133" fmla="*/ 1285399 w 2924175"/>
                <a:gd name="connsiteY133" fmla="*/ 2318861 h 2514600"/>
                <a:gd name="connsiteX134" fmla="*/ 1625441 w 2924175"/>
                <a:gd name="connsiteY134" fmla="*/ 2118836 h 2514600"/>
                <a:gd name="connsiteX135" fmla="*/ 1795939 w 2924175"/>
                <a:gd name="connsiteY135" fmla="*/ 1913096 h 2514600"/>
                <a:gd name="connsiteX136" fmla="*/ 1833086 w 2924175"/>
                <a:gd name="connsiteY136" fmla="*/ 1827371 h 2514600"/>
                <a:gd name="connsiteX137" fmla="*/ 1940719 w 2924175"/>
                <a:gd name="connsiteY137" fmla="*/ 1904524 h 2514600"/>
                <a:gd name="connsiteX138" fmla="*/ 1885474 w 2924175"/>
                <a:gd name="connsiteY138" fmla="*/ 1946434 h 2514600"/>
                <a:gd name="connsiteX139" fmla="*/ 1726406 w 2924175"/>
                <a:gd name="connsiteY139" fmla="*/ 2092166 h 2514600"/>
                <a:gd name="connsiteX140" fmla="*/ 1596866 w 2924175"/>
                <a:gd name="connsiteY140" fmla="*/ 2259806 h 2514600"/>
                <a:gd name="connsiteX141" fmla="*/ 1542574 w 2924175"/>
                <a:gd name="connsiteY141" fmla="*/ 2352199 h 2514600"/>
                <a:gd name="connsiteX142" fmla="*/ 1498759 w 2924175"/>
                <a:gd name="connsiteY142" fmla="*/ 2442686 h 2514600"/>
                <a:gd name="connsiteX143" fmla="*/ 1801654 w 2924175"/>
                <a:gd name="connsiteY143" fmla="*/ 2215039 h 2514600"/>
                <a:gd name="connsiteX144" fmla="*/ 1942624 w 2924175"/>
                <a:gd name="connsiteY144" fmla="*/ 2000726 h 2514600"/>
                <a:gd name="connsiteX145" fmla="*/ 1968341 w 2924175"/>
                <a:gd name="connsiteY145" fmla="*/ 1923574 h 2514600"/>
                <a:gd name="connsiteX146" fmla="*/ 2046446 w 2924175"/>
                <a:gd name="connsiteY146" fmla="*/ 1976914 h 2514600"/>
                <a:gd name="connsiteX147" fmla="*/ 2005489 w 2924175"/>
                <a:gd name="connsiteY147" fmla="*/ 2017871 h 2514600"/>
                <a:gd name="connsiteX148" fmla="*/ 1878806 w 2924175"/>
                <a:gd name="connsiteY148" fmla="*/ 2166461 h 2514600"/>
                <a:gd name="connsiteX149" fmla="*/ 1780699 w 2924175"/>
                <a:gd name="connsiteY149" fmla="*/ 2331244 h 2514600"/>
                <a:gd name="connsiteX150" fmla="*/ 1741646 w 2924175"/>
                <a:gd name="connsiteY150" fmla="*/ 2420779 h 2514600"/>
                <a:gd name="connsiteX151" fmla="*/ 1712119 w 2924175"/>
                <a:gd name="connsiteY151" fmla="*/ 2507456 h 2514600"/>
                <a:gd name="connsiteX152" fmla="*/ 1959769 w 2924175"/>
                <a:gd name="connsiteY152" fmla="*/ 2270284 h 2514600"/>
                <a:gd name="connsiteX153" fmla="*/ 2063591 w 2924175"/>
                <a:gd name="connsiteY153" fmla="*/ 2061686 h 2514600"/>
                <a:gd name="connsiteX154" fmla="*/ 2077879 w 2924175"/>
                <a:gd name="connsiteY154" fmla="*/ 1997869 h 2514600"/>
                <a:gd name="connsiteX155" fmla="*/ 2911316 w 2924175"/>
                <a:gd name="connsiteY155" fmla="*/ 2426494 h 2514600"/>
                <a:gd name="connsiteX156" fmla="*/ 2923699 w 2924175"/>
                <a:gd name="connsiteY156" fmla="*/ 2393156 h 2514600"/>
                <a:gd name="connsiteX157" fmla="*/ 927259 w 2924175"/>
                <a:gd name="connsiteY157" fmla="*/ 1066324 h 2514600"/>
                <a:gd name="connsiteX158" fmla="*/ 735806 w 2924175"/>
                <a:gd name="connsiteY158" fmla="*/ 953929 h 2514600"/>
                <a:gd name="connsiteX159" fmla="*/ 833914 w 2924175"/>
                <a:gd name="connsiteY159" fmla="*/ 949166 h 2514600"/>
                <a:gd name="connsiteX160" fmla="*/ 973931 w 2924175"/>
                <a:gd name="connsiteY160" fmla="*/ 1097756 h 2514600"/>
                <a:gd name="connsiteX161" fmla="*/ 927259 w 2924175"/>
                <a:gd name="connsiteY161" fmla="*/ 1066324 h 2514600"/>
                <a:gd name="connsiteX162" fmla="*/ 1013936 w 2924175"/>
                <a:gd name="connsiteY162" fmla="*/ 1089184 h 2514600"/>
                <a:gd name="connsiteX163" fmla="*/ 1050131 w 2924175"/>
                <a:gd name="connsiteY163" fmla="*/ 1016794 h 2514600"/>
                <a:gd name="connsiteX164" fmla="*/ 1084421 w 2924175"/>
                <a:gd name="connsiteY164" fmla="*/ 1130141 h 2514600"/>
                <a:gd name="connsiteX165" fmla="*/ 1096804 w 2924175"/>
                <a:gd name="connsiteY165" fmla="*/ 1172051 h 2514600"/>
                <a:gd name="connsiteX166" fmla="*/ 1013936 w 2924175"/>
                <a:gd name="connsiteY166" fmla="*/ 1089184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2924175" h="2514600">
                  <a:moveTo>
                    <a:pt x="2923699" y="2393156"/>
                  </a:moveTo>
                  <a:cubicBezTo>
                    <a:pt x="2690336" y="2329339"/>
                    <a:pt x="2379821" y="2161699"/>
                    <a:pt x="2058829" y="1946434"/>
                  </a:cubicBezTo>
                  <a:cubicBezTo>
                    <a:pt x="2075974" y="1937861"/>
                    <a:pt x="2095024" y="1910239"/>
                    <a:pt x="2102644" y="1901666"/>
                  </a:cubicBezTo>
                  <a:cubicBezTo>
                    <a:pt x="2142649" y="1857851"/>
                    <a:pt x="2177891" y="1809274"/>
                    <a:pt x="2207419" y="1757839"/>
                  </a:cubicBezTo>
                  <a:cubicBezTo>
                    <a:pt x="2236946" y="1707356"/>
                    <a:pt x="2261711" y="1654016"/>
                    <a:pt x="2280761" y="1597819"/>
                  </a:cubicBezTo>
                  <a:cubicBezTo>
                    <a:pt x="2290286" y="1569244"/>
                    <a:pt x="2298859" y="1540669"/>
                    <a:pt x="2305526" y="1511141"/>
                  </a:cubicBezTo>
                  <a:cubicBezTo>
                    <a:pt x="2309336" y="1493996"/>
                    <a:pt x="2308384" y="1437799"/>
                    <a:pt x="2320766" y="1427321"/>
                  </a:cubicBezTo>
                  <a:cubicBezTo>
                    <a:pt x="2306479" y="1439704"/>
                    <a:pt x="2291239" y="1452086"/>
                    <a:pt x="2276951" y="1465421"/>
                  </a:cubicBezTo>
                  <a:cubicBezTo>
                    <a:pt x="2297906" y="1437799"/>
                    <a:pt x="2316956" y="1410176"/>
                    <a:pt x="2335054" y="1380649"/>
                  </a:cubicBezTo>
                  <a:cubicBezTo>
                    <a:pt x="2346484" y="1362551"/>
                    <a:pt x="2366486" y="1296829"/>
                    <a:pt x="2385536" y="1289209"/>
                  </a:cubicBezTo>
                  <a:cubicBezTo>
                    <a:pt x="2257901" y="1341596"/>
                    <a:pt x="2133124" y="1398746"/>
                    <a:pt x="2030254" y="1483519"/>
                  </a:cubicBezTo>
                  <a:cubicBezTo>
                    <a:pt x="1960721" y="1540669"/>
                    <a:pt x="1901666" y="1610201"/>
                    <a:pt x="1865471" y="1692116"/>
                  </a:cubicBezTo>
                  <a:cubicBezTo>
                    <a:pt x="1857851" y="1709261"/>
                    <a:pt x="1821656" y="1774984"/>
                    <a:pt x="1840706" y="1794986"/>
                  </a:cubicBezTo>
                  <a:cubicBezTo>
                    <a:pt x="1859756" y="1814036"/>
                    <a:pt x="1915001" y="1772126"/>
                    <a:pt x="1933099" y="1762601"/>
                  </a:cubicBezTo>
                  <a:cubicBezTo>
                    <a:pt x="1999774" y="1724501"/>
                    <a:pt x="2062639" y="1681639"/>
                    <a:pt x="2118836" y="1632109"/>
                  </a:cubicBezTo>
                  <a:cubicBezTo>
                    <a:pt x="2122646" y="1629251"/>
                    <a:pt x="2125504" y="1626394"/>
                    <a:pt x="2129314" y="1622584"/>
                  </a:cubicBezTo>
                  <a:cubicBezTo>
                    <a:pt x="2120741" y="1634014"/>
                    <a:pt x="2113121" y="1645444"/>
                    <a:pt x="2105501" y="1657826"/>
                  </a:cubicBezTo>
                  <a:cubicBezTo>
                    <a:pt x="2068354" y="1717834"/>
                    <a:pt x="2041684" y="1786414"/>
                    <a:pt x="2035016" y="1859756"/>
                  </a:cubicBezTo>
                  <a:cubicBezTo>
                    <a:pt x="2034064" y="1871186"/>
                    <a:pt x="2027396" y="1907381"/>
                    <a:pt x="2032159" y="1930241"/>
                  </a:cubicBezTo>
                  <a:cubicBezTo>
                    <a:pt x="1941671" y="1869281"/>
                    <a:pt x="1851184" y="1804511"/>
                    <a:pt x="1761649" y="1736884"/>
                  </a:cubicBezTo>
                  <a:cubicBezTo>
                    <a:pt x="1778794" y="1725454"/>
                    <a:pt x="1795939" y="1707356"/>
                    <a:pt x="1803559" y="1700689"/>
                  </a:cubicBezTo>
                  <a:cubicBezTo>
                    <a:pt x="1855946" y="1657826"/>
                    <a:pt x="1902619" y="1609249"/>
                    <a:pt x="1944529" y="1556861"/>
                  </a:cubicBezTo>
                  <a:cubicBezTo>
                    <a:pt x="1985486" y="1505426"/>
                    <a:pt x="2021681" y="1450181"/>
                    <a:pt x="2051209" y="1391126"/>
                  </a:cubicBezTo>
                  <a:cubicBezTo>
                    <a:pt x="2066449" y="1361599"/>
                    <a:pt x="2079784" y="1330166"/>
                    <a:pt x="2092166" y="1299686"/>
                  </a:cubicBezTo>
                  <a:cubicBezTo>
                    <a:pt x="2098834" y="1281589"/>
                    <a:pt x="2106454" y="1219676"/>
                    <a:pt x="2121694" y="1210151"/>
                  </a:cubicBezTo>
                  <a:cubicBezTo>
                    <a:pt x="2019776" y="1274921"/>
                    <a:pt x="1919764" y="1344454"/>
                    <a:pt x="1844516" y="1434941"/>
                  </a:cubicBezTo>
                  <a:cubicBezTo>
                    <a:pt x="1793081" y="1495901"/>
                    <a:pt x="1753076" y="1567339"/>
                    <a:pt x="1734026" y="1647349"/>
                  </a:cubicBezTo>
                  <a:cubicBezTo>
                    <a:pt x="1732121" y="1656874"/>
                    <a:pt x="1723549" y="1684496"/>
                    <a:pt x="1720691" y="1707356"/>
                  </a:cubicBezTo>
                  <a:cubicBezTo>
                    <a:pt x="1576864" y="1597819"/>
                    <a:pt x="1435894" y="1483519"/>
                    <a:pt x="1305401" y="1367314"/>
                  </a:cubicBezTo>
                  <a:cubicBezTo>
                    <a:pt x="1331119" y="1354931"/>
                    <a:pt x="1361599" y="1290161"/>
                    <a:pt x="1370171" y="1273016"/>
                  </a:cubicBezTo>
                  <a:cubicBezTo>
                    <a:pt x="1397794" y="1222534"/>
                    <a:pt x="1418749" y="1169194"/>
                    <a:pt x="1433989" y="1113949"/>
                  </a:cubicBezTo>
                  <a:cubicBezTo>
                    <a:pt x="1432084" y="1130141"/>
                    <a:pt x="1431131" y="1147286"/>
                    <a:pt x="1430179" y="1163479"/>
                  </a:cubicBezTo>
                  <a:cubicBezTo>
                    <a:pt x="1425416" y="1242536"/>
                    <a:pt x="1427321" y="1321594"/>
                    <a:pt x="1435894" y="1400651"/>
                  </a:cubicBezTo>
                  <a:cubicBezTo>
                    <a:pt x="1437799" y="1421606"/>
                    <a:pt x="1437799" y="1493996"/>
                    <a:pt x="1461611" y="1495901"/>
                  </a:cubicBezTo>
                  <a:cubicBezTo>
                    <a:pt x="1486376" y="1496854"/>
                    <a:pt x="1514951" y="1421606"/>
                    <a:pt x="1522571" y="1404461"/>
                  </a:cubicBezTo>
                  <a:cubicBezTo>
                    <a:pt x="1562576" y="1318736"/>
                    <a:pt x="1580674" y="1223486"/>
                    <a:pt x="1584484" y="1129189"/>
                  </a:cubicBezTo>
                  <a:cubicBezTo>
                    <a:pt x="1590199" y="990124"/>
                    <a:pt x="1564481" y="851059"/>
                    <a:pt x="1533049" y="714851"/>
                  </a:cubicBezTo>
                  <a:cubicBezTo>
                    <a:pt x="1537811" y="735806"/>
                    <a:pt x="1501616" y="796766"/>
                    <a:pt x="1493996" y="818674"/>
                  </a:cubicBezTo>
                  <a:cubicBezTo>
                    <a:pt x="1482566" y="854869"/>
                    <a:pt x="1472089" y="891064"/>
                    <a:pt x="1463516" y="927259"/>
                  </a:cubicBezTo>
                  <a:cubicBezTo>
                    <a:pt x="1473041" y="790099"/>
                    <a:pt x="1456849" y="651986"/>
                    <a:pt x="1435894" y="515779"/>
                  </a:cubicBezTo>
                  <a:cubicBezTo>
                    <a:pt x="1439704" y="538639"/>
                    <a:pt x="1394936" y="603409"/>
                    <a:pt x="1385411" y="627221"/>
                  </a:cubicBezTo>
                  <a:cubicBezTo>
                    <a:pt x="1369219" y="667226"/>
                    <a:pt x="1353979" y="709136"/>
                    <a:pt x="1341596" y="750094"/>
                  </a:cubicBezTo>
                  <a:cubicBezTo>
                    <a:pt x="1315879" y="832009"/>
                    <a:pt x="1297781" y="915829"/>
                    <a:pt x="1286351" y="1001554"/>
                  </a:cubicBezTo>
                  <a:cubicBezTo>
                    <a:pt x="1274921" y="1088231"/>
                    <a:pt x="1270159" y="1175861"/>
                    <a:pt x="1273969" y="1262539"/>
                  </a:cubicBezTo>
                  <a:cubicBezTo>
                    <a:pt x="1274921" y="1277779"/>
                    <a:pt x="1272064" y="1316831"/>
                    <a:pt x="1277779" y="1342549"/>
                  </a:cubicBezTo>
                  <a:cubicBezTo>
                    <a:pt x="1233011" y="1302544"/>
                    <a:pt x="1189196" y="1262539"/>
                    <a:pt x="1146334" y="1222534"/>
                  </a:cubicBezTo>
                  <a:cubicBezTo>
                    <a:pt x="1166336" y="1198721"/>
                    <a:pt x="1175861" y="1131094"/>
                    <a:pt x="1179671" y="1112044"/>
                  </a:cubicBezTo>
                  <a:cubicBezTo>
                    <a:pt x="1201579" y="1005364"/>
                    <a:pt x="1198721" y="894874"/>
                    <a:pt x="1178719" y="788194"/>
                  </a:cubicBezTo>
                  <a:cubicBezTo>
                    <a:pt x="1160621" y="693896"/>
                    <a:pt x="1130141" y="602456"/>
                    <a:pt x="1093946" y="513874"/>
                  </a:cubicBezTo>
                  <a:cubicBezTo>
                    <a:pt x="1074896" y="386239"/>
                    <a:pt x="1038701" y="260509"/>
                    <a:pt x="999649" y="137636"/>
                  </a:cubicBezTo>
                  <a:cubicBezTo>
                    <a:pt x="1007269" y="162401"/>
                    <a:pt x="970121" y="241459"/>
                    <a:pt x="963454" y="269081"/>
                  </a:cubicBezTo>
                  <a:cubicBezTo>
                    <a:pt x="952024" y="316706"/>
                    <a:pt x="943451" y="364331"/>
                    <a:pt x="936784" y="411956"/>
                  </a:cubicBezTo>
                  <a:cubicBezTo>
                    <a:pt x="923449" y="506254"/>
                    <a:pt x="917734" y="602456"/>
                    <a:pt x="919639" y="697706"/>
                  </a:cubicBezTo>
                  <a:cubicBezTo>
                    <a:pt x="922496" y="794861"/>
                    <a:pt x="932974" y="891064"/>
                    <a:pt x="952024" y="986314"/>
                  </a:cubicBezTo>
                  <a:cubicBezTo>
                    <a:pt x="953929" y="996791"/>
                    <a:pt x="956786" y="1017746"/>
                    <a:pt x="960596" y="1038701"/>
                  </a:cubicBezTo>
                  <a:cubicBezTo>
                    <a:pt x="923449" y="999649"/>
                    <a:pt x="887254" y="960596"/>
                    <a:pt x="853916" y="922496"/>
                  </a:cubicBezTo>
                  <a:cubicBezTo>
                    <a:pt x="870109" y="892969"/>
                    <a:pt x="870109" y="823436"/>
                    <a:pt x="872014" y="803434"/>
                  </a:cubicBezTo>
                  <a:cubicBezTo>
                    <a:pt x="880586" y="687229"/>
                    <a:pt x="861536" y="570071"/>
                    <a:pt x="824389" y="460534"/>
                  </a:cubicBezTo>
                  <a:cubicBezTo>
                    <a:pt x="771049" y="298609"/>
                    <a:pt x="681514" y="150019"/>
                    <a:pt x="586264" y="7144"/>
                  </a:cubicBezTo>
                  <a:cubicBezTo>
                    <a:pt x="600551" y="29051"/>
                    <a:pt x="585311" y="114776"/>
                    <a:pt x="586264" y="143351"/>
                  </a:cubicBezTo>
                  <a:cubicBezTo>
                    <a:pt x="588169" y="191929"/>
                    <a:pt x="592931" y="240506"/>
                    <a:pt x="598646" y="288131"/>
                  </a:cubicBezTo>
                  <a:cubicBezTo>
                    <a:pt x="611029" y="382429"/>
                    <a:pt x="631984" y="476726"/>
                    <a:pt x="659606" y="567214"/>
                  </a:cubicBezTo>
                  <a:cubicBezTo>
                    <a:pt x="684371" y="646271"/>
                    <a:pt x="714851" y="724376"/>
                    <a:pt x="751046" y="799624"/>
                  </a:cubicBezTo>
                  <a:cubicBezTo>
                    <a:pt x="722471" y="763429"/>
                    <a:pt x="696754" y="728186"/>
                    <a:pt x="673894" y="693896"/>
                  </a:cubicBezTo>
                  <a:cubicBezTo>
                    <a:pt x="685324" y="671036"/>
                    <a:pt x="633889" y="615791"/>
                    <a:pt x="620554" y="596741"/>
                  </a:cubicBezTo>
                  <a:cubicBezTo>
                    <a:pt x="567214" y="523399"/>
                    <a:pt x="507206" y="454819"/>
                    <a:pt x="442436" y="391001"/>
                  </a:cubicBezTo>
                  <a:cubicBezTo>
                    <a:pt x="378619" y="329089"/>
                    <a:pt x="309086" y="271939"/>
                    <a:pt x="235744" y="221456"/>
                  </a:cubicBezTo>
                  <a:cubicBezTo>
                    <a:pt x="198596" y="195739"/>
                    <a:pt x="159544" y="171926"/>
                    <a:pt x="120491" y="149066"/>
                  </a:cubicBezTo>
                  <a:cubicBezTo>
                    <a:pt x="97631" y="135731"/>
                    <a:pt x="19526" y="111919"/>
                    <a:pt x="7144" y="90964"/>
                  </a:cubicBezTo>
                  <a:cubicBezTo>
                    <a:pt x="86201" y="230029"/>
                    <a:pt x="170974" y="368141"/>
                    <a:pt x="283369" y="481489"/>
                  </a:cubicBezTo>
                  <a:cubicBezTo>
                    <a:pt x="359569" y="558641"/>
                    <a:pt x="449104" y="624364"/>
                    <a:pt x="549116" y="666274"/>
                  </a:cubicBezTo>
                  <a:cubicBezTo>
                    <a:pt x="562451" y="671989"/>
                    <a:pt x="603409" y="691991"/>
                    <a:pt x="634841" y="699611"/>
                  </a:cubicBezTo>
                  <a:cubicBezTo>
                    <a:pt x="667226" y="749141"/>
                    <a:pt x="707231" y="801529"/>
                    <a:pt x="753904" y="857726"/>
                  </a:cubicBezTo>
                  <a:cubicBezTo>
                    <a:pt x="680561" y="807244"/>
                    <a:pt x="603409" y="763429"/>
                    <a:pt x="522446" y="726281"/>
                  </a:cubicBezTo>
                  <a:cubicBezTo>
                    <a:pt x="441484" y="689134"/>
                    <a:pt x="356711" y="657701"/>
                    <a:pt x="270986" y="634841"/>
                  </a:cubicBezTo>
                  <a:cubicBezTo>
                    <a:pt x="227171" y="623411"/>
                    <a:pt x="182404" y="612934"/>
                    <a:pt x="138589" y="605314"/>
                  </a:cubicBezTo>
                  <a:cubicBezTo>
                    <a:pt x="112871" y="600551"/>
                    <a:pt x="30956" y="604361"/>
                    <a:pt x="11906" y="588169"/>
                  </a:cubicBezTo>
                  <a:cubicBezTo>
                    <a:pt x="103346" y="668179"/>
                    <a:pt x="198596" y="746284"/>
                    <a:pt x="301466" y="810101"/>
                  </a:cubicBezTo>
                  <a:cubicBezTo>
                    <a:pt x="273844" y="806291"/>
                    <a:pt x="194786" y="808196"/>
                    <a:pt x="177641" y="792956"/>
                  </a:cubicBezTo>
                  <a:cubicBezTo>
                    <a:pt x="297656" y="898684"/>
                    <a:pt x="424339" y="999649"/>
                    <a:pt x="568166" y="1070134"/>
                  </a:cubicBezTo>
                  <a:cubicBezTo>
                    <a:pt x="665321" y="1117759"/>
                    <a:pt x="772001" y="1150144"/>
                    <a:pt x="880586" y="1156811"/>
                  </a:cubicBezTo>
                  <a:cubicBezTo>
                    <a:pt x="903446" y="1157764"/>
                    <a:pt x="993934" y="1170146"/>
                    <a:pt x="1006316" y="1144429"/>
                  </a:cubicBezTo>
                  <a:cubicBezTo>
                    <a:pt x="1008221" y="1140619"/>
                    <a:pt x="1008221" y="1135856"/>
                    <a:pt x="1006316" y="1131094"/>
                  </a:cubicBezTo>
                  <a:cubicBezTo>
                    <a:pt x="1037749" y="1162526"/>
                    <a:pt x="1071086" y="1193959"/>
                    <a:pt x="1105376" y="1226344"/>
                  </a:cubicBezTo>
                  <a:cubicBezTo>
                    <a:pt x="1079659" y="1216819"/>
                    <a:pt x="1040606" y="1213961"/>
                    <a:pt x="1026319" y="1210151"/>
                  </a:cubicBezTo>
                  <a:cubicBezTo>
                    <a:pt x="937736" y="1192054"/>
                    <a:pt x="846296" y="1182529"/>
                    <a:pt x="755809" y="1179671"/>
                  </a:cubicBezTo>
                  <a:cubicBezTo>
                    <a:pt x="666274" y="1177766"/>
                    <a:pt x="576739" y="1182529"/>
                    <a:pt x="488156" y="1194911"/>
                  </a:cubicBezTo>
                  <a:cubicBezTo>
                    <a:pt x="443389" y="1201579"/>
                    <a:pt x="398621" y="1209199"/>
                    <a:pt x="353854" y="1219676"/>
                  </a:cubicBezTo>
                  <a:cubicBezTo>
                    <a:pt x="328136" y="1225391"/>
                    <a:pt x="253841" y="1260634"/>
                    <a:pt x="230981" y="1253966"/>
                  </a:cubicBezTo>
                  <a:cubicBezTo>
                    <a:pt x="383381" y="1303496"/>
                    <a:pt x="539591" y="1346359"/>
                    <a:pt x="698659" y="1353979"/>
                  </a:cubicBezTo>
                  <a:cubicBezTo>
                    <a:pt x="807244" y="1358741"/>
                    <a:pt x="917734" y="1347311"/>
                    <a:pt x="1019651" y="1310164"/>
                  </a:cubicBezTo>
                  <a:cubicBezTo>
                    <a:pt x="1040606" y="1302544"/>
                    <a:pt x="1127284" y="1277779"/>
                    <a:pt x="1130141" y="1250156"/>
                  </a:cubicBezTo>
                  <a:cubicBezTo>
                    <a:pt x="1172051" y="1289209"/>
                    <a:pt x="1214914" y="1328261"/>
                    <a:pt x="1259681" y="1368266"/>
                  </a:cubicBezTo>
                  <a:cubicBezTo>
                    <a:pt x="1233964" y="1363504"/>
                    <a:pt x="1199674" y="1363504"/>
                    <a:pt x="1186339" y="1362551"/>
                  </a:cubicBezTo>
                  <a:cubicBezTo>
                    <a:pt x="1099661" y="1354931"/>
                    <a:pt x="1012031" y="1354931"/>
                    <a:pt x="925354" y="1362551"/>
                  </a:cubicBezTo>
                  <a:cubicBezTo>
                    <a:pt x="839629" y="1370171"/>
                    <a:pt x="754856" y="1384459"/>
                    <a:pt x="671989" y="1406366"/>
                  </a:cubicBezTo>
                  <a:cubicBezTo>
                    <a:pt x="630079" y="1417796"/>
                    <a:pt x="588169" y="1430179"/>
                    <a:pt x="547211" y="1444466"/>
                  </a:cubicBezTo>
                  <a:cubicBezTo>
                    <a:pt x="523399" y="1453039"/>
                    <a:pt x="456724" y="1494949"/>
                    <a:pt x="433864" y="1490186"/>
                  </a:cubicBezTo>
                  <a:cubicBezTo>
                    <a:pt x="584359" y="1520666"/>
                    <a:pt x="737711" y="1545431"/>
                    <a:pt x="891064" y="1534954"/>
                  </a:cubicBezTo>
                  <a:cubicBezTo>
                    <a:pt x="994886" y="1528286"/>
                    <a:pt x="1098709" y="1504474"/>
                    <a:pt x="1193006" y="1458754"/>
                  </a:cubicBezTo>
                  <a:cubicBezTo>
                    <a:pt x="1211104" y="1450181"/>
                    <a:pt x="1281589" y="1420654"/>
                    <a:pt x="1291114" y="1394936"/>
                  </a:cubicBezTo>
                  <a:cubicBezTo>
                    <a:pt x="1329214" y="1428274"/>
                    <a:pt x="1368266" y="1461611"/>
                    <a:pt x="1407319" y="1494949"/>
                  </a:cubicBezTo>
                  <a:cubicBezTo>
                    <a:pt x="1385411" y="1494949"/>
                    <a:pt x="1360646" y="1497806"/>
                    <a:pt x="1349216" y="1497806"/>
                  </a:cubicBezTo>
                  <a:cubicBezTo>
                    <a:pt x="1270159" y="1500664"/>
                    <a:pt x="1191101" y="1510189"/>
                    <a:pt x="1113949" y="1526381"/>
                  </a:cubicBezTo>
                  <a:cubicBezTo>
                    <a:pt x="1037749" y="1542574"/>
                    <a:pt x="962501" y="1564481"/>
                    <a:pt x="890111" y="1593056"/>
                  </a:cubicBezTo>
                  <a:cubicBezTo>
                    <a:pt x="852964" y="1607344"/>
                    <a:pt x="816769" y="1623536"/>
                    <a:pt x="781526" y="1641634"/>
                  </a:cubicBezTo>
                  <a:cubicBezTo>
                    <a:pt x="760571" y="1652111"/>
                    <a:pt x="705326" y="1696879"/>
                    <a:pt x="684371" y="1694974"/>
                  </a:cubicBezTo>
                  <a:cubicBezTo>
                    <a:pt x="823436" y="1706404"/>
                    <a:pt x="964406" y="1711166"/>
                    <a:pt x="1101566" y="1685449"/>
                  </a:cubicBezTo>
                  <a:cubicBezTo>
                    <a:pt x="1193959" y="1668304"/>
                    <a:pt x="1285399" y="1634966"/>
                    <a:pt x="1365409" y="1583531"/>
                  </a:cubicBezTo>
                  <a:cubicBezTo>
                    <a:pt x="1378744" y="1574959"/>
                    <a:pt x="1428274" y="1547336"/>
                    <a:pt x="1442561" y="1524476"/>
                  </a:cubicBezTo>
                  <a:cubicBezTo>
                    <a:pt x="1486376" y="1560671"/>
                    <a:pt x="1530191" y="1595914"/>
                    <a:pt x="1574959" y="1632109"/>
                  </a:cubicBezTo>
                  <a:cubicBezTo>
                    <a:pt x="1555909" y="1631156"/>
                    <a:pt x="1533049" y="1634966"/>
                    <a:pt x="1522571" y="1634966"/>
                  </a:cubicBezTo>
                  <a:cubicBezTo>
                    <a:pt x="1453991" y="1637824"/>
                    <a:pt x="1384459" y="1645444"/>
                    <a:pt x="1316831" y="1659731"/>
                  </a:cubicBezTo>
                  <a:cubicBezTo>
                    <a:pt x="1250156" y="1674019"/>
                    <a:pt x="1185386" y="1693069"/>
                    <a:pt x="1121569" y="1717834"/>
                  </a:cubicBezTo>
                  <a:cubicBezTo>
                    <a:pt x="1089184" y="1730216"/>
                    <a:pt x="1057751" y="1744504"/>
                    <a:pt x="1027271" y="1759744"/>
                  </a:cubicBezTo>
                  <a:cubicBezTo>
                    <a:pt x="1009174" y="1768316"/>
                    <a:pt x="960596" y="1807369"/>
                    <a:pt x="942499" y="1806416"/>
                  </a:cubicBezTo>
                  <a:cubicBezTo>
                    <a:pt x="1063466" y="1815941"/>
                    <a:pt x="1186339" y="1820704"/>
                    <a:pt x="1306354" y="1798796"/>
                  </a:cubicBezTo>
                  <a:cubicBezTo>
                    <a:pt x="1387316" y="1783556"/>
                    <a:pt x="1467326" y="1754981"/>
                    <a:pt x="1535906" y="1710214"/>
                  </a:cubicBezTo>
                  <a:cubicBezTo>
                    <a:pt x="1548289" y="1702594"/>
                    <a:pt x="1593056" y="1676876"/>
                    <a:pt x="1604486" y="1656874"/>
                  </a:cubicBezTo>
                  <a:cubicBezTo>
                    <a:pt x="1633061" y="1678781"/>
                    <a:pt x="1660684" y="1700689"/>
                    <a:pt x="1689259" y="1722596"/>
                  </a:cubicBezTo>
                  <a:cubicBezTo>
                    <a:pt x="1673066" y="1725454"/>
                    <a:pt x="1656874" y="1728311"/>
                    <a:pt x="1648301" y="1729264"/>
                  </a:cubicBezTo>
                  <a:cubicBezTo>
                    <a:pt x="1572101" y="1739741"/>
                    <a:pt x="1496854" y="1756886"/>
                    <a:pt x="1423511" y="1779746"/>
                  </a:cubicBezTo>
                  <a:cubicBezTo>
                    <a:pt x="1351121" y="1802606"/>
                    <a:pt x="1281589" y="1832134"/>
                    <a:pt x="1213961" y="1866424"/>
                  </a:cubicBezTo>
                  <a:cubicBezTo>
                    <a:pt x="1179671" y="1884521"/>
                    <a:pt x="1146334" y="1903571"/>
                    <a:pt x="1113949" y="1923574"/>
                  </a:cubicBezTo>
                  <a:cubicBezTo>
                    <a:pt x="1094899" y="1935956"/>
                    <a:pt x="1045369" y="1984534"/>
                    <a:pt x="1025366" y="1984534"/>
                  </a:cubicBezTo>
                  <a:cubicBezTo>
                    <a:pt x="1160621" y="1981676"/>
                    <a:pt x="1297781" y="1973104"/>
                    <a:pt x="1427321" y="1934051"/>
                  </a:cubicBezTo>
                  <a:cubicBezTo>
                    <a:pt x="1514951" y="1908334"/>
                    <a:pt x="1600676" y="1867376"/>
                    <a:pt x="1672114" y="1809274"/>
                  </a:cubicBezTo>
                  <a:cubicBezTo>
                    <a:pt x="1682591" y="1800701"/>
                    <a:pt x="1716881" y="1776889"/>
                    <a:pt x="1734026" y="1754981"/>
                  </a:cubicBezTo>
                  <a:cubicBezTo>
                    <a:pt x="1759744" y="1774031"/>
                    <a:pt x="1785461" y="1793081"/>
                    <a:pt x="1811179" y="1812131"/>
                  </a:cubicBezTo>
                  <a:cubicBezTo>
                    <a:pt x="1789271" y="1817846"/>
                    <a:pt x="1756886" y="1842611"/>
                    <a:pt x="1744504" y="1850231"/>
                  </a:cubicBezTo>
                  <a:cubicBezTo>
                    <a:pt x="1680686" y="1889284"/>
                    <a:pt x="1619726" y="1933099"/>
                    <a:pt x="1563529" y="1982629"/>
                  </a:cubicBezTo>
                  <a:cubicBezTo>
                    <a:pt x="1508284" y="2031206"/>
                    <a:pt x="1456849" y="2083594"/>
                    <a:pt x="1409224" y="2140744"/>
                  </a:cubicBezTo>
                  <a:cubicBezTo>
                    <a:pt x="1385411" y="2169319"/>
                    <a:pt x="1362551" y="2199799"/>
                    <a:pt x="1341596" y="2230279"/>
                  </a:cubicBezTo>
                  <a:cubicBezTo>
                    <a:pt x="1329214" y="2248376"/>
                    <a:pt x="1304449" y="2311241"/>
                    <a:pt x="1285399" y="2318861"/>
                  </a:cubicBezTo>
                  <a:cubicBezTo>
                    <a:pt x="1405414" y="2263616"/>
                    <a:pt x="1524476" y="2203609"/>
                    <a:pt x="1625441" y="2118836"/>
                  </a:cubicBezTo>
                  <a:cubicBezTo>
                    <a:pt x="1694021" y="2061686"/>
                    <a:pt x="1754029" y="1993106"/>
                    <a:pt x="1795939" y="1913096"/>
                  </a:cubicBezTo>
                  <a:cubicBezTo>
                    <a:pt x="1802606" y="1899761"/>
                    <a:pt x="1831181" y="1854041"/>
                    <a:pt x="1833086" y="1827371"/>
                  </a:cubicBezTo>
                  <a:cubicBezTo>
                    <a:pt x="1869281" y="1853089"/>
                    <a:pt x="1904524" y="1878806"/>
                    <a:pt x="1940719" y="1904524"/>
                  </a:cubicBezTo>
                  <a:cubicBezTo>
                    <a:pt x="1920716" y="1914049"/>
                    <a:pt x="1895951" y="1937861"/>
                    <a:pt x="1885474" y="1946434"/>
                  </a:cubicBezTo>
                  <a:cubicBezTo>
                    <a:pt x="1828324" y="1990249"/>
                    <a:pt x="1774984" y="2038826"/>
                    <a:pt x="1726406" y="2092166"/>
                  </a:cubicBezTo>
                  <a:cubicBezTo>
                    <a:pt x="1678781" y="2144554"/>
                    <a:pt x="1634966" y="2200751"/>
                    <a:pt x="1596866" y="2259806"/>
                  </a:cubicBezTo>
                  <a:cubicBezTo>
                    <a:pt x="1576864" y="2290286"/>
                    <a:pt x="1558766" y="2320766"/>
                    <a:pt x="1542574" y="2352199"/>
                  </a:cubicBezTo>
                  <a:cubicBezTo>
                    <a:pt x="1533049" y="2370296"/>
                    <a:pt x="1515904" y="2433161"/>
                    <a:pt x="1498759" y="2442686"/>
                  </a:cubicBezTo>
                  <a:cubicBezTo>
                    <a:pt x="1607344" y="2376964"/>
                    <a:pt x="1714024" y="2306479"/>
                    <a:pt x="1801654" y="2215039"/>
                  </a:cubicBezTo>
                  <a:cubicBezTo>
                    <a:pt x="1860709" y="2153126"/>
                    <a:pt x="1911191" y="2080736"/>
                    <a:pt x="1942624" y="2000726"/>
                  </a:cubicBezTo>
                  <a:cubicBezTo>
                    <a:pt x="1947386" y="1988344"/>
                    <a:pt x="1965484" y="1949291"/>
                    <a:pt x="1968341" y="1923574"/>
                  </a:cubicBezTo>
                  <a:cubicBezTo>
                    <a:pt x="1994059" y="1941671"/>
                    <a:pt x="2020729" y="1959769"/>
                    <a:pt x="2046446" y="1976914"/>
                  </a:cubicBezTo>
                  <a:cubicBezTo>
                    <a:pt x="2030254" y="1988344"/>
                    <a:pt x="2013109" y="2010251"/>
                    <a:pt x="2005489" y="2017871"/>
                  </a:cubicBezTo>
                  <a:cubicBezTo>
                    <a:pt x="1958816" y="2063591"/>
                    <a:pt x="1916906" y="2113121"/>
                    <a:pt x="1878806" y="2166461"/>
                  </a:cubicBezTo>
                  <a:cubicBezTo>
                    <a:pt x="1841659" y="2218849"/>
                    <a:pt x="1808321" y="2274094"/>
                    <a:pt x="1780699" y="2331244"/>
                  </a:cubicBezTo>
                  <a:cubicBezTo>
                    <a:pt x="1766411" y="2360771"/>
                    <a:pt x="1753076" y="2390299"/>
                    <a:pt x="1741646" y="2420779"/>
                  </a:cubicBezTo>
                  <a:cubicBezTo>
                    <a:pt x="1734979" y="2438876"/>
                    <a:pt x="1726406" y="2496979"/>
                    <a:pt x="1712119" y="2507456"/>
                  </a:cubicBezTo>
                  <a:cubicBezTo>
                    <a:pt x="1802606" y="2436971"/>
                    <a:pt x="1891189" y="2361724"/>
                    <a:pt x="1959769" y="2270284"/>
                  </a:cubicBezTo>
                  <a:cubicBezTo>
                    <a:pt x="2006441" y="2208371"/>
                    <a:pt x="2043589" y="2137886"/>
                    <a:pt x="2063591" y="2061686"/>
                  </a:cubicBezTo>
                  <a:cubicBezTo>
                    <a:pt x="2066449" y="2051209"/>
                    <a:pt x="2075974" y="2021681"/>
                    <a:pt x="2077879" y="1997869"/>
                  </a:cubicBezTo>
                  <a:cubicBezTo>
                    <a:pt x="2387441" y="2204561"/>
                    <a:pt x="2686526" y="2364581"/>
                    <a:pt x="2911316" y="2426494"/>
                  </a:cubicBezTo>
                  <a:lnTo>
                    <a:pt x="2923699" y="2393156"/>
                  </a:lnTo>
                  <a:close/>
                  <a:moveTo>
                    <a:pt x="927259" y="1066324"/>
                  </a:moveTo>
                  <a:cubicBezTo>
                    <a:pt x="866299" y="1024414"/>
                    <a:pt x="802481" y="986314"/>
                    <a:pt x="735806" y="953929"/>
                  </a:cubicBezTo>
                  <a:cubicBezTo>
                    <a:pt x="765334" y="956786"/>
                    <a:pt x="812959" y="959644"/>
                    <a:pt x="833914" y="949166"/>
                  </a:cubicBezTo>
                  <a:cubicBezTo>
                    <a:pt x="876776" y="997744"/>
                    <a:pt x="924401" y="1047274"/>
                    <a:pt x="973931" y="1097756"/>
                  </a:cubicBezTo>
                  <a:cubicBezTo>
                    <a:pt x="956786" y="1083469"/>
                    <a:pt x="936784" y="1072991"/>
                    <a:pt x="927259" y="1066324"/>
                  </a:cubicBezTo>
                  <a:close/>
                  <a:moveTo>
                    <a:pt x="1013936" y="1089184"/>
                  </a:moveTo>
                  <a:cubicBezTo>
                    <a:pt x="1028224" y="1073944"/>
                    <a:pt x="1040606" y="1042511"/>
                    <a:pt x="1050131" y="1016794"/>
                  </a:cubicBezTo>
                  <a:cubicBezTo>
                    <a:pt x="1060609" y="1054894"/>
                    <a:pt x="1072039" y="1092994"/>
                    <a:pt x="1084421" y="1130141"/>
                  </a:cubicBezTo>
                  <a:cubicBezTo>
                    <a:pt x="1087279" y="1138714"/>
                    <a:pt x="1092041" y="1154906"/>
                    <a:pt x="1096804" y="1172051"/>
                  </a:cubicBezTo>
                  <a:cubicBezTo>
                    <a:pt x="1068229" y="1144429"/>
                    <a:pt x="1040606" y="1116806"/>
                    <a:pt x="1013936" y="1089184"/>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6" name="Shape2_20210603_131941">
              <a:extLst>
                <a:ext uri="{FF2B5EF4-FFF2-40B4-BE49-F238E27FC236}">
                  <a16:creationId xmlns:a16="http://schemas.microsoft.com/office/drawing/2014/main" id="{42A1FF97-720D-434E-A89B-F322FD9D0F64}"/>
                </a:ext>
              </a:extLst>
            </p:cNvPr>
            <p:cNvSpPr/>
            <p:nvPr/>
          </p:nvSpPr>
          <p:spPr>
            <a:xfrm>
              <a:off x="1033195" y="4027510"/>
              <a:ext cx="127746" cy="388791"/>
            </a:xfrm>
            <a:custGeom>
              <a:avLst/>
              <a:gdLst>
                <a:gd name="connsiteX0" fmla="*/ 18946 w 219075"/>
                <a:gd name="connsiteY0" fmla="*/ 664369 h 666750"/>
                <a:gd name="connsiteX1" fmla="*/ 86573 w 219075"/>
                <a:gd name="connsiteY1" fmla="*/ 595789 h 666750"/>
                <a:gd name="connsiteX2" fmla="*/ 185633 w 219075"/>
                <a:gd name="connsiteY2" fmla="*/ 370046 h 666750"/>
                <a:gd name="connsiteX3" fmla="*/ 210398 w 219075"/>
                <a:gd name="connsiteY3" fmla="*/ 7144 h 666750"/>
                <a:gd name="connsiteX4" fmla="*/ 159916 w 219075"/>
                <a:gd name="connsiteY4" fmla="*/ 90011 h 666750"/>
                <a:gd name="connsiteX5" fmla="*/ 113243 w 219075"/>
                <a:gd name="connsiteY5" fmla="*/ 182404 h 666750"/>
                <a:gd name="connsiteX6" fmla="*/ 45616 w 219075"/>
                <a:gd name="connsiteY6" fmla="*/ 374809 h 666750"/>
                <a:gd name="connsiteX7" fmla="*/ 11326 w 219075"/>
                <a:gd name="connsiteY7" fmla="*/ 578644 h 666750"/>
                <a:gd name="connsiteX8" fmla="*/ 18946 w 219075"/>
                <a:gd name="connsiteY8" fmla="*/ 664369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5" h="666750">
                  <a:moveTo>
                    <a:pt x="18946" y="664369"/>
                  </a:moveTo>
                  <a:cubicBezTo>
                    <a:pt x="39901" y="669131"/>
                    <a:pt x="77048" y="610076"/>
                    <a:pt x="86573" y="595789"/>
                  </a:cubicBezTo>
                  <a:cubicBezTo>
                    <a:pt x="135151" y="529114"/>
                    <a:pt x="166583" y="451009"/>
                    <a:pt x="185633" y="370046"/>
                  </a:cubicBezTo>
                  <a:cubicBezTo>
                    <a:pt x="213256" y="251936"/>
                    <a:pt x="214208" y="129064"/>
                    <a:pt x="210398" y="7144"/>
                  </a:cubicBezTo>
                  <a:cubicBezTo>
                    <a:pt x="211351" y="25241"/>
                    <a:pt x="169441" y="71914"/>
                    <a:pt x="159916" y="90011"/>
                  </a:cubicBezTo>
                  <a:cubicBezTo>
                    <a:pt x="142771" y="120491"/>
                    <a:pt x="127531" y="150971"/>
                    <a:pt x="113243" y="182404"/>
                  </a:cubicBezTo>
                  <a:cubicBezTo>
                    <a:pt x="85621" y="244316"/>
                    <a:pt x="62761" y="309086"/>
                    <a:pt x="45616" y="374809"/>
                  </a:cubicBezTo>
                  <a:cubicBezTo>
                    <a:pt x="28471" y="441484"/>
                    <a:pt x="17041" y="510064"/>
                    <a:pt x="11326" y="578644"/>
                  </a:cubicBezTo>
                  <a:cubicBezTo>
                    <a:pt x="11326" y="596742"/>
                    <a:pt x="-2009" y="658654"/>
                    <a:pt x="18946" y="664369"/>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7" name="Shape2_20210603_131905">
              <a:extLst>
                <a:ext uri="{FF2B5EF4-FFF2-40B4-BE49-F238E27FC236}">
                  <a16:creationId xmlns:a16="http://schemas.microsoft.com/office/drawing/2014/main" id="{2B0FA0E4-19B2-427E-8FE1-5F8BED0DD7E8}"/>
                </a:ext>
              </a:extLst>
            </p:cNvPr>
            <p:cNvSpPr/>
            <p:nvPr/>
          </p:nvSpPr>
          <p:spPr>
            <a:xfrm>
              <a:off x="749595" y="2186306"/>
              <a:ext cx="1171928" cy="2671552"/>
            </a:xfrm>
            <a:custGeom>
              <a:avLst/>
              <a:gdLst>
                <a:gd name="connsiteX0" fmla="*/ 895826 w 2009775"/>
                <a:gd name="connsiteY0" fmla="*/ 986314 h 4581525"/>
                <a:gd name="connsiteX1" fmla="*/ 858679 w 2009775"/>
                <a:gd name="connsiteY1" fmla="*/ 640556 h 4581525"/>
                <a:gd name="connsiteX2" fmla="*/ 764381 w 2009775"/>
                <a:gd name="connsiteY2" fmla="*/ 310991 h 4581525"/>
                <a:gd name="connsiteX3" fmla="*/ 695801 w 2009775"/>
                <a:gd name="connsiteY3" fmla="*/ 150971 h 4581525"/>
                <a:gd name="connsiteX4" fmla="*/ 619601 w 2009775"/>
                <a:gd name="connsiteY4" fmla="*/ 7144 h 4581525"/>
                <a:gd name="connsiteX5" fmla="*/ 625316 w 2009775"/>
                <a:gd name="connsiteY5" fmla="*/ 619601 h 4581525"/>
                <a:gd name="connsiteX6" fmla="*/ 770096 w 2009775"/>
                <a:gd name="connsiteY6" fmla="*/ 1008221 h 4581525"/>
                <a:gd name="connsiteX7" fmla="*/ 836771 w 2009775"/>
                <a:gd name="connsiteY7" fmla="*/ 1105376 h 4581525"/>
                <a:gd name="connsiteX8" fmla="*/ 846296 w 2009775"/>
                <a:gd name="connsiteY8" fmla="*/ 1357789 h 4581525"/>
                <a:gd name="connsiteX9" fmla="*/ 698659 w 2009775"/>
                <a:gd name="connsiteY9" fmla="*/ 1050131 h 4581525"/>
                <a:gd name="connsiteX10" fmla="*/ 501491 w 2009775"/>
                <a:gd name="connsiteY10" fmla="*/ 770096 h 4581525"/>
                <a:gd name="connsiteX11" fmla="*/ 383381 w 2009775"/>
                <a:gd name="connsiteY11" fmla="*/ 641509 h 4581525"/>
                <a:gd name="connsiteX12" fmla="*/ 263366 w 2009775"/>
                <a:gd name="connsiteY12" fmla="*/ 531019 h 4581525"/>
                <a:gd name="connsiteX13" fmla="*/ 406241 w 2009775"/>
                <a:gd name="connsiteY13" fmla="*/ 974884 h 4581525"/>
                <a:gd name="connsiteX14" fmla="*/ 288131 w 2009775"/>
                <a:gd name="connsiteY14" fmla="*/ 866299 h 4581525"/>
                <a:gd name="connsiteX15" fmla="*/ 495776 w 2009775"/>
                <a:gd name="connsiteY15" fmla="*/ 1442561 h 4581525"/>
                <a:gd name="connsiteX16" fmla="*/ 760571 w 2009775"/>
                <a:gd name="connsiteY16" fmla="*/ 1761649 h 4581525"/>
                <a:gd name="connsiteX17" fmla="*/ 901541 w 2009775"/>
                <a:gd name="connsiteY17" fmla="*/ 1840706 h 4581525"/>
                <a:gd name="connsiteX18" fmla="*/ 911066 w 2009775"/>
                <a:gd name="connsiteY18" fmla="*/ 1826419 h 4581525"/>
                <a:gd name="connsiteX19" fmla="*/ 945356 w 2009775"/>
                <a:gd name="connsiteY19" fmla="*/ 1998821 h 4581525"/>
                <a:gd name="connsiteX20" fmla="*/ 873919 w 2009775"/>
                <a:gd name="connsiteY20" fmla="*/ 1924526 h 4581525"/>
                <a:gd name="connsiteX21" fmla="*/ 611981 w 2009775"/>
                <a:gd name="connsiteY21" fmla="*/ 1694974 h 4581525"/>
                <a:gd name="connsiteX22" fmla="*/ 319564 w 2009775"/>
                <a:gd name="connsiteY22" fmla="*/ 1515904 h 4581525"/>
                <a:gd name="connsiteX23" fmla="*/ 160496 w 2009775"/>
                <a:gd name="connsiteY23" fmla="*/ 1444466 h 4581525"/>
                <a:gd name="connsiteX24" fmla="*/ 7144 w 2009775"/>
                <a:gd name="connsiteY24" fmla="*/ 1390174 h 4581525"/>
                <a:gd name="connsiteX25" fmla="*/ 426244 w 2009775"/>
                <a:gd name="connsiteY25" fmla="*/ 1836896 h 4581525"/>
                <a:gd name="connsiteX26" fmla="*/ 795814 w 2009775"/>
                <a:gd name="connsiteY26" fmla="*/ 2025491 h 4581525"/>
                <a:gd name="connsiteX27" fmla="*/ 955834 w 2009775"/>
                <a:gd name="connsiteY27" fmla="*/ 2043589 h 4581525"/>
                <a:gd name="connsiteX28" fmla="*/ 1006316 w 2009775"/>
                <a:gd name="connsiteY28" fmla="*/ 2261711 h 4581525"/>
                <a:gd name="connsiteX29" fmla="*/ 932974 w 2009775"/>
                <a:gd name="connsiteY29" fmla="*/ 2201704 h 4581525"/>
                <a:gd name="connsiteX30" fmla="*/ 658654 w 2009775"/>
                <a:gd name="connsiteY30" fmla="*/ 2011204 h 4581525"/>
                <a:gd name="connsiteX31" fmla="*/ 360521 w 2009775"/>
                <a:gd name="connsiteY31" fmla="*/ 1872139 h 4581525"/>
                <a:gd name="connsiteX32" fmla="*/ 201454 w 2009775"/>
                <a:gd name="connsiteY32" fmla="*/ 1821656 h 4581525"/>
                <a:gd name="connsiteX33" fmla="*/ 49054 w 2009775"/>
                <a:gd name="connsiteY33" fmla="*/ 1786414 h 4581525"/>
                <a:gd name="connsiteX34" fmla="*/ 496729 w 2009775"/>
                <a:gd name="connsiteY34" fmla="*/ 2167414 h 4581525"/>
                <a:gd name="connsiteX35" fmla="*/ 869156 w 2009775"/>
                <a:gd name="connsiteY35" fmla="*/ 2307431 h 4581525"/>
                <a:gd name="connsiteX36" fmla="*/ 1018699 w 2009775"/>
                <a:gd name="connsiteY36" fmla="*/ 2312194 h 4581525"/>
                <a:gd name="connsiteX37" fmla="*/ 1068229 w 2009775"/>
                <a:gd name="connsiteY37" fmla="*/ 2501741 h 4581525"/>
                <a:gd name="connsiteX38" fmla="*/ 1005364 w 2009775"/>
                <a:gd name="connsiteY38" fmla="*/ 2462689 h 4581525"/>
                <a:gd name="connsiteX39" fmla="*/ 737711 w 2009775"/>
                <a:gd name="connsiteY39" fmla="*/ 2320766 h 4581525"/>
                <a:gd name="connsiteX40" fmla="*/ 453866 w 2009775"/>
                <a:gd name="connsiteY40" fmla="*/ 2228374 h 4581525"/>
                <a:gd name="connsiteX41" fmla="*/ 305276 w 2009775"/>
                <a:gd name="connsiteY41" fmla="*/ 2199799 h 4581525"/>
                <a:gd name="connsiteX42" fmla="*/ 164306 w 2009775"/>
                <a:gd name="connsiteY42" fmla="*/ 2185511 h 4581525"/>
                <a:gd name="connsiteX43" fmla="*/ 609124 w 2009775"/>
                <a:gd name="connsiteY43" fmla="*/ 2479834 h 4581525"/>
                <a:gd name="connsiteX44" fmla="*/ 960596 w 2009775"/>
                <a:gd name="connsiteY44" fmla="*/ 2564606 h 4581525"/>
                <a:gd name="connsiteX45" fmla="*/ 1085374 w 2009775"/>
                <a:gd name="connsiteY45" fmla="*/ 2558891 h 4581525"/>
                <a:gd name="connsiteX46" fmla="*/ 1146334 w 2009775"/>
                <a:gd name="connsiteY46" fmla="*/ 2768441 h 4581525"/>
                <a:gd name="connsiteX47" fmla="*/ 1089184 w 2009775"/>
                <a:gd name="connsiteY47" fmla="*/ 2733199 h 4581525"/>
                <a:gd name="connsiteX48" fmla="*/ 854869 w 2009775"/>
                <a:gd name="connsiteY48" fmla="*/ 2609374 h 4581525"/>
                <a:gd name="connsiteX49" fmla="*/ 607219 w 2009775"/>
                <a:gd name="connsiteY49" fmla="*/ 2528411 h 4581525"/>
                <a:gd name="connsiteX50" fmla="*/ 477679 w 2009775"/>
                <a:gd name="connsiteY50" fmla="*/ 2503646 h 4581525"/>
                <a:gd name="connsiteX51" fmla="*/ 354806 w 2009775"/>
                <a:gd name="connsiteY51" fmla="*/ 2490311 h 4581525"/>
                <a:gd name="connsiteX52" fmla="*/ 742474 w 2009775"/>
                <a:gd name="connsiteY52" fmla="*/ 2747486 h 4581525"/>
                <a:gd name="connsiteX53" fmla="*/ 1048226 w 2009775"/>
                <a:gd name="connsiteY53" fmla="*/ 2821781 h 4581525"/>
                <a:gd name="connsiteX54" fmla="*/ 1159669 w 2009775"/>
                <a:gd name="connsiteY54" fmla="*/ 2815114 h 4581525"/>
                <a:gd name="connsiteX55" fmla="*/ 1968341 w 2009775"/>
                <a:gd name="connsiteY55" fmla="*/ 4578192 h 4581525"/>
                <a:gd name="connsiteX56" fmla="*/ 2003584 w 2009775"/>
                <a:gd name="connsiteY56" fmla="*/ 4548664 h 4581525"/>
                <a:gd name="connsiteX57" fmla="*/ 1054894 w 2009775"/>
                <a:gd name="connsiteY57" fmla="*/ 2292191 h 4581525"/>
                <a:gd name="connsiteX58" fmla="*/ 1192054 w 2009775"/>
                <a:gd name="connsiteY58" fmla="*/ 2240756 h 4581525"/>
                <a:gd name="connsiteX59" fmla="*/ 1374934 w 2009775"/>
                <a:gd name="connsiteY59" fmla="*/ 2119789 h 4581525"/>
                <a:gd name="connsiteX60" fmla="*/ 1333976 w 2009775"/>
                <a:gd name="connsiteY60" fmla="*/ 2169319 h 4581525"/>
                <a:gd name="connsiteX61" fmla="*/ 1167289 w 2009775"/>
                <a:gd name="connsiteY61" fmla="*/ 2422684 h 4581525"/>
                <a:gd name="connsiteX62" fmla="*/ 1125379 w 2009775"/>
                <a:gd name="connsiteY62" fmla="*/ 2541746 h 4581525"/>
                <a:gd name="connsiteX63" fmla="*/ 1256824 w 2009775"/>
                <a:gd name="connsiteY63" fmla="*/ 2490311 h 4581525"/>
                <a:gd name="connsiteX64" fmla="*/ 1523524 w 2009775"/>
                <a:gd name="connsiteY64" fmla="*/ 2246471 h 4581525"/>
                <a:gd name="connsiteX65" fmla="*/ 1771174 w 2009775"/>
                <a:gd name="connsiteY65" fmla="*/ 1774031 h 4581525"/>
                <a:gd name="connsiteX66" fmla="*/ 1654969 w 2009775"/>
                <a:gd name="connsiteY66" fmla="*/ 1854994 h 4581525"/>
                <a:gd name="connsiteX67" fmla="*/ 1543526 w 2009775"/>
                <a:gd name="connsiteY67" fmla="*/ 1947386 h 4581525"/>
                <a:gd name="connsiteX68" fmla="*/ 1814036 w 2009775"/>
                <a:gd name="connsiteY68" fmla="*/ 1494949 h 4581525"/>
                <a:gd name="connsiteX69" fmla="*/ 1679734 w 2009775"/>
                <a:gd name="connsiteY69" fmla="*/ 1574959 h 4581525"/>
                <a:gd name="connsiteX70" fmla="*/ 1543526 w 2009775"/>
                <a:gd name="connsiteY70" fmla="*/ 1672114 h 4581525"/>
                <a:gd name="connsiteX71" fmla="*/ 1302544 w 2009775"/>
                <a:gd name="connsiteY71" fmla="*/ 1895951 h 4581525"/>
                <a:gd name="connsiteX72" fmla="*/ 1099661 w 2009775"/>
                <a:gd name="connsiteY72" fmla="*/ 2161699 h 4581525"/>
                <a:gd name="connsiteX73" fmla="*/ 1044416 w 2009775"/>
                <a:gd name="connsiteY73" fmla="*/ 2248376 h 4581525"/>
                <a:gd name="connsiteX74" fmla="*/ 993934 w 2009775"/>
                <a:gd name="connsiteY74" fmla="*/ 2026444 h 4581525"/>
                <a:gd name="connsiteX75" fmla="*/ 1109186 w 2009775"/>
                <a:gd name="connsiteY75" fmla="*/ 1935004 h 4581525"/>
                <a:gd name="connsiteX76" fmla="*/ 1344454 w 2009775"/>
                <a:gd name="connsiteY76" fmla="*/ 1594009 h 4581525"/>
                <a:gd name="connsiteX77" fmla="*/ 1455896 w 2009775"/>
                <a:gd name="connsiteY77" fmla="*/ 1244441 h 4581525"/>
                <a:gd name="connsiteX78" fmla="*/ 1631156 w 2009775"/>
                <a:gd name="connsiteY78" fmla="*/ 780574 h 4581525"/>
                <a:gd name="connsiteX79" fmla="*/ 1496854 w 2009775"/>
                <a:gd name="connsiteY79" fmla="*/ 892016 h 4581525"/>
                <a:gd name="connsiteX80" fmla="*/ 1364456 w 2009775"/>
                <a:gd name="connsiteY80" fmla="*/ 1022509 h 4581525"/>
                <a:gd name="connsiteX81" fmla="*/ 1138714 w 2009775"/>
                <a:gd name="connsiteY81" fmla="*/ 1310164 h 4581525"/>
                <a:gd name="connsiteX82" fmla="*/ 961549 w 2009775"/>
                <a:gd name="connsiteY82" fmla="*/ 1636871 h 4581525"/>
                <a:gd name="connsiteX83" fmla="*/ 932021 w 2009775"/>
                <a:gd name="connsiteY83" fmla="*/ 1697831 h 4581525"/>
                <a:gd name="connsiteX84" fmla="*/ 904399 w 2009775"/>
                <a:gd name="connsiteY84" fmla="*/ 1498759 h 4581525"/>
                <a:gd name="connsiteX85" fmla="*/ 1010126 w 2009775"/>
                <a:gd name="connsiteY85" fmla="*/ 1387316 h 4581525"/>
                <a:gd name="connsiteX86" fmla="*/ 1211104 w 2009775"/>
                <a:gd name="connsiteY86" fmla="*/ 992029 h 4581525"/>
                <a:gd name="connsiteX87" fmla="*/ 1292066 w 2009775"/>
                <a:gd name="connsiteY87" fmla="*/ 342424 h 4581525"/>
                <a:gd name="connsiteX88" fmla="*/ 1193006 w 2009775"/>
                <a:gd name="connsiteY88" fmla="*/ 485299 h 4581525"/>
                <a:gd name="connsiteX89" fmla="*/ 1100614 w 2009775"/>
                <a:gd name="connsiteY89" fmla="*/ 647224 h 4581525"/>
                <a:gd name="connsiteX90" fmla="*/ 960596 w 2009775"/>
                <a:gd name="connsiteY90" fmla="*/ 985361 h 4581525"/>
                <a:gd name="connsiteX91" fmla="*/ 887254 w 2009775"/>
                <a:gd name="connsiteY91" fmla="*/ 1295876 h 4581525"/>
                <a:gd name="connsiteX92" fmla="*/ 882491 w 2009775"/>
                <a:gd name="connsiteY92" fmla="*/ 1128236 h 4581525"/>
                <a:gd name="connsiteX93" fmla="*/ 895826 w 2009775"/>
                <a:gd name="connsiteY93" fmla="*/ 986314 h 4581525"/>
                <a:gd name="connsiteX94" fmla="*/ 872966 w 2009775"/>
                <a:gd name="connsiteY94" fmla="*/ 1700689 h 4581525"/>
                <a:gd name="connsiteX95" fmla="*/ 753904 w 2009775"/>
                <a:gd name="connsiteY95" fmla="*/ 1442561 h 4581525"/>
                <a:gd name="connsiteX96" fmla="*/ 860584 w 2009775"/>
                <a:gd name="connsiteY96" fmla="*/ 1508284 h 4581525"/>
                <a:gd name="connsiteX97" fmla="*/ 899636 w 2009775"/>
                <a:gd name="connsiteY97" fmla="*/ 1766411 h 4581525"/>
                <a:gd name="connsiteX98" fmla="*/ 872966 w 2009775"/>
                <a:gd name="connsiteY98" fmla="*/ 1700689 h 4581525"/>
                <a:gd name="connsiteX99" fmla="*/ 1036796 w 2009775"/>
                <a:gd name="connsiteY99" fmla="*/ 1737836 h 4581525"/>
                <a:gd name="connsiteX100" fmla="*/ 991076 w 2009775"/>
                <a:gd name="connsiteY100" fmla="*/ 1881664 h 4581525"/>
                <a:gd name="connsiteX101" fmla="*/ 973931 w 2009775"/>
                <a:gd name="connsiteY101" fmla="*/ 1935004 h 4581525"/>
                <a:gd name="connsiteX102" fmla="*/ 946309 w 2009775"/>
                <a:gd name="connsiteY102" fmla="*/ 1787366 h 4581525"/>
                <a:gd name="connsiteX103" fmla="*/ 1036796 w 2009775"/>
                <a:gd name="connsiteY103" fmla="*/ 1737836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09775" h="4581525">
                  <a:moveTo>
                    <a:pt x="895826" y="986314"/>
                  </a:moveTo>
                  <a:cubicBezTo>
                    <a:pt x="892969" y="870109"/>
                    <a:pt x="880586" y="753904"/>
                    <a:pt x="858679" y="640556"/>
                  </a:cubicBezTo>
                  <a:cubicBezTo>
                    <a:pt x="836771" y="528161"/>
                    <a:pt x="805339" y="417671"/>
                    <a:pt x="764381" y="310991"/>
                  </a:cubicBezTo>
                  <a:cubicBezTo>
                    <a:pt x="743426" y="256699"/>
                    <a:pt x="720566" y="203359"/>
                    <a:pt x="695801" y="150971"/>
                  </a:cubicBezTo>
                  <a:cubicBezTo>
                    <a:pt x="681514" y="120491"/>
                    <a:pt x="616744" y="37624"/>
                    <a:pt x="619601" y="7144"/>
                  </a:cubicBezTo>
                  <a:cubicBezTo>
                    <a:pt x="600551" y="210979"/>
                    <a:pt x="590074" y="417671"/>
                    <a:pt x="625316" y="619601"/>
                  </a:cubicBezTo>
                  <a:cubicBezTo>
                    <a:pt x="649129" y="755809"/>
                    <a:pt x="695801" y="891064"/>
                    <a:pt x="770096" y="1008221"/>
                  </a:cubicBezTo>
                  <a:cubicBezTo>
                    <a:pt x="780574" y="1024414"/>
                    <a:pt x="808196" y="1074896"/>
                    <a:pt x="836771" y="1105376"/>
                  </a:cubicBezTo>
                  <a:cubicBezTo>
                    <a:pt x="834866" y="1180624"/>
                    <a:pt x="838676" y="1265396"/>
                    <a:pt x="846296" y="1357789"/>
                  </a:cubicBezTo>
                  <a:cubicBezTo>
                    <a:pt x="806291" y="1251109"/>
                    <a:pt x="756761" y="1148239"/>
                    <a:pt x="698659" y="1050131"/>
                  </a:cubicBezTo>
                  <a:cubicBezTo>
                    <a:pt x="640556" y="952024"/>
                    <a:pt x="574834" y="857726"/>
                    <a:pt x="501491" y="770096"/>
                  </a:cubicBezTo>
                  <a:cubicBezTo>
                    <a:pt x="464344" y="725329"/>
                    <a:pt x="424339" y="682466"/>
                    <a:pt x="383381" y="641509"/>
                  </a:cubicBezTo>
                  <a:cubicBezTo>
                    <a:pt x="359569" y="617696"/>
                    <a:pt x="270986" y="561499"/>
                    <a:pt x="263366" y="531019"/>
                  </a:cubicBezTo>
                  <a:cubicBezTo>
                    <a:pt x="301466" y="681514"/>
                    <a:pt x="344329" y="832961"/>
                    <a:pt x="406241" y="974884"/>
                  </a:cubicBezTo>
                  <a:cubicBezTo>
                    <a:pt x="379571" y="950119"/>
                    <a:pt x="295751" y="895826"/>
                    <a:pt x="288131" y="866299"/>
                  </a:cubicBezTo>
                  <a:cubicBezTo>
                    <a:pt x="337661" y="1064419"/>
                    <a:pt x="395764" y="1263491"/>
                    <a:pt x="495776" y="1442561"/>
                  </a:cubicBezTo>
                  <a:cubicBezTo>
                    <a:pt x="563404" y="1563529"/>
                    <a:pt x="651986" y="1674971"/>
                    <a:pt x="760571" y="1761649"/>
                  </a:cubicBezTo>
                  <a:cubicBezTo>
                    <a:pt x="783431" y="1779746"/>
                    <a:pt x="870109" y="1858804"/>
                    <a:pt x="901541" y="1840706"/>
                  </a:cubicBezTo>
                  <a:cubicBezTo>
                    <a:pt x="906304" y="1837849"/>
                    <a:pt x="909161" y="1833086"/>
                    <a:pt x="911066" y="1826419"/>
                  </a:cubicBezTo>
                  <a:cubicBezTo>
                    <a:pt x="921544" y="1882616"/>
                    <a:pt x="932974" y="1939766"/>
                    <a:pt x="945356" y="1998821"/>
                  </a:cubicBezTo>
                  <a:cubicBezTo>
                    <a:pt x="924401" y="1970246"/>
                    <a:pt x="887254" y="1938814"/>
                    <a:pt x="873919" y="1924526"/>
                  </a:cubicBezTo>
                  <a:cubicBezTo>
                    <a:pt x="792956" y="1840706"/>
                    <a:pt x="705326" y="1764506"/>
                    <a:pt x="611981" y="1694974"/>
                  </a:cubicBezTo>
                  <a:cubicBezTo>
                    <a:pt x="519589" y="1627346"/>
                    <a:pt x="422434" y="1567339"/>
                    <a:pt x="319564" y="1515904"/>
                  </a:cubicBezTo>
                  <a:cubicBezTo>
                    <a:pt x="268129" y="1490186"/>
                    <a:pt x="214789" y="1466374"/>
                    <a:pt x="160496" y="1444466"/>
                  </a:cubicBezTo>
                  <a:cubicBezTo>
                    <a:pt x="129064" y="1432084"/>
                    <a:pt x="25241" y="1414939"/>
                    <a:pt x="7144" y="1390174"/>
                  </a:cubicBezTo>
                  <a:cubicBezTo>
                    <a:pt x="130969" y="1553051"/>
                    <a:pt x="263366" y="1712119"/>
                    <a:pt x="426244" y="1836896"/>
                  </a:cubicBezTo>
                  <a:cubicBezTo>
                    <a:pt x="536734" y="1921669"/>
                    <a:pt x="661511" y="1989296"/>
                    <a:pt x="795814" y="2025491"/>
                  </a:cubicBezTo>
                  <a:cubicBezTo>
                    <a:pt x="823436" y="2033111"/>
                    <a:pt x="932021" y="2070259"/>
                    <a:pt x="955834" y="2043589"/>
                  </a:cubicBezTo>
                  <a:cubicBezTo>
                    <a:pt x="971074" y="2115026"/>
                    <a:pt x="988219" y="2188369"/>
                    <a:pt x="1006316" y="2261711"/>
                  </a:cubicBezTo>
                  <a:cubicBezTo>
                    <a:pt x="983456" y="2237899"/>
                    <a:pt x="947261" y="2213134"/>
                    <a:pt x="932974" y="2201704"/>
                  </a:cubicBezTo>
                  <a:cubicBezTo>
                    <a:pt x="847249" y="2130266"/>
                    <a:pt x="754856" y="2066449"/>
                    <a:pt x="658654" y="2011204"/>
                  </a:cubicBezTo>
                  <a:cubicBezTo>
                    <a:pt x="563404" y="1956911"/>
                    <a:pt x="463391" y="1910239"/>
                    <a:pt x="360521" y="1872139"/>
                  </a:cubicBezTo>
                  <a:cubicBezTo>
                    <a:pt x="308134" y="1853089"/>
                    <a:pt x="254794" y="1835944"/>
                    <a:pt x="201454" y="1821656"/>
                  </a:cubicBezTo>
                  <a:cubicBezTo>
                    <a:pt x="170021" y="1813084"/>
                    <a:pt x="69056" y="1808321"/>
                    <a:pt x="49054" y="1786414"/>
                  </a:cubicBezTo>
                  <a:cubicBezTo>
                    <a:pt x="185261" y="1928336"/>
                    <a:pt x="328136" y="2066449"/>
                    <a:pt x="496729" y="2167414"/>
                  </a:cubicBezTo>
                  <a:cubicBezTo>
                    <a:pt x="611029" y="2235994"/>
                    <a:pt x="737711" y="2287429"/>
                    <a:pt x="869156" y="2307431"/>
                  </a:cubicBezTo>
                  <a:cubicBezTo>
                    <a:pt x="893921" y="2311241"/>
                    <a:pt x="990124" y="2332196"/>
                    <a:pt x="1018699" y="2312194"/>
                  </a:cubicBezTo>
                  <a:cubicBezTo>
                    <a:pt x="1033939" y="2375059"/>
                    <a:pt x="1051084" y="2437924"/>
                    <a:pt x="1068229" y="2501741"/>
                  </a:cubicBezTo>
                  <a:cubicBezTo>
                    <a:pt x="1045369" y="2485549"/>
                    <a:pt x="1016794" y="2470309"/>
                    <a:pt x="1005364" y="2462689"/>
                  </a:cubicBezTo>
                  <a:cubicBezTo>
                    <a:pt x="920591" y="2407444"/>
                    <a:pt x="830104" y="2360771"/>
                    <a:pt x="737711" y="2320766"/>
                  </a:cubicBezTo>
                  <a:cubicBezTo>
                    <a:pt x="646271" y="2281714"/>
                    <a:pt x="551021" y="2251234"/>
                    <a:pt x="453866" y="2228374"/>
                  </a:cubicBezTo>
                  <a:cubicBezTo>
                    <a:pt x="404336" y="2216944"/>
                    <a:pt x="354806" y="2207419"/>
                    <a:pt x="305276" y="2199799"/>
                  </a:cubicBezTo>
                  <a:cubicBezTo>
                    <a:pt x="275749" y="2195989"/>
                    <a:pt x="185261" y="2201704"/>
                    <a:pt x="164306" y="2185511"/>
                  </a:cubicBezTo>
                  <a:cubicBezTo>
                    <a:pt x="302419" y="2298859"/>
                    <a:pt x="446246" y="2407444"/>
                    <a:pt x="609124" y="2479834"/>
                  </a:cubicBezTo>
                  <a:cubicBezTo>
                    <a:pt x="719614" y="2529364"/>
                    <a:pt x="838676" y="2561749"/>
                    <a:pt x="960596" y="2564606"/>
                  </a:cubicBezTo>
                  <a:cubicBezTo>
                    <a:pt x="981551" y="2565559"/>
                    <a:pt x="1052989" y="2572226"/>
                    <a:pt x="1085374" y="2558891"/>
                  </a:cubicBezTo>
                  <a:cubicBezTo>
                    <a:pt x="1104424" y="2628424"/>
                    <a:pt x="1125379" y="2697956"/>
                    <a:pt x="1146334" y="2768441"/>
                  </a:cubicBezTo>
                  <a:cubicBezTo>
                    <a:pt x="1126331" y="2753201"/>
                    <a:pt x="1100614" y="2739866"/>
                    <a:pt x="1089184" y="2733199"/>
                  </a:cubicBezTo>
                  <a:cubicBezTo>
                    <a:pt x="1014889" y="2685574"/>
                    <a:pt x="936784" y="2643664"/>
                    <a:pt x="854869" y="2609374"/>
                  </a:cubicBezTo>
                  <a:cubicBezTo>
                    <a:pt x="774859" y="2575084"/>
                    <a:pt x="691991" y="2548414"/>
                    <a:pt x="607219" y="2528411"/>
                  </a:cubicBezTo>
                  <a:cubicBezTo>
                    <a:pt x="564356" y="2517934"/>
                    <a:pt x="520541" y="2510314"/>
                    <a:pt x="477679" y="2503646"/>
                  </a:cubicBezTo>
                  <a:cubicBezTo>
                    <a:pt x="451961" y="2499836"/>
                    <a:pt x="372904" y="2505551"/>
                    <a:pt x="354806" y="2490311"/>
                  </a:cubicBezTo>
                  <a:cubicBezTo>
                    <a:pt x="474821" y="2588419"/>
                    <a:pt x="600551" y="2683669"/>
                    <a:pt x="742474" y="2747486"/>
                  </a:cubicBezTo>
                  <a:cubicBezTo>
                    <a:pt x="838676" y="2790349"/>
                    <a:pt x="942499" y="2818924"/>
                    <a:pt x="1048226" y="2821781"/>
                  </a:cubicBezTo>
                  <a:cubicBezTo>
                    <a:pt x="1066324" y="2822734"/>
                    <a:pt x="1132999" y="2828449"/>
                    <a:pt x="1159669" y="2815114"/>
                  </a:cubicBezTo>
                  <a:cubicBezTo>
                    <a:pt x="1379696" y="3529489"/>
                    <a:pt x="1680686" y="4234339"/>
                    <a:pt x="1968341" y="4578192"/>
                  </a:cubicBezTo>
                  <a:lnTo>
                    <a:pt x="2003584" y="4548664"/>
                  </a:lnTo>
                  <a:cubicBezTo>
                    <a:pt x="1646396" y="4121944"/>
                    <a:pt x="1268254" y="3156109"/>
                    <a:pt x="1054894" y="2292191"/>
                  </a:cubicBezTo>
                  <a:cubicBezTo>
                    <a:pt x="1091089" y="2297906"/>
                    <a:pt x="1170146" y="2252186"/>
                    <a:pt x="1192054" y="2240756"/>
                  </a:cubicBezTo>
                  <a:cubicBezTo>
                    <a:pt x="1257776" y="2208371"/>
                    <a:pt x="1318736" y="2167414"/>
                    <a:pt x="1374934" y="2119789"/>
                  </a:cubicBezTo>
                  <a:cubicBezTo>
                    <a:pt x="1361599" y="2135981"/>
                    <a:pt x="1347311" y="2152174"/>
                    <a:pt x="1333976" y="2169319"/>
                  </a:cubicBezTo>
                  <a:cubicBezTo>
                    <a:pt x="1271111" y="2248376"/>
                    <a:pt x="1215866" y="2334101"/>
                    <a:pt x="1167289" y="2422684"/>
                  </a:cubicBezTo>
                  <a:cubicBezTo>
                    <a:pt x="1153954" y="2446496"/>
                    <a:pt x="1100614" y="2522696"/>
                    <a:pt x="1125379" y="2541746"/>
                  </a:cubicBezTo>
                  <a:cubicBezTo>
                    <a:pt x="1150144" y="2560796"/>
                    <a:pt x="1234916" y="2502694"/>
                    <a:pt x="1256824" y="2490311"/>
                  </a:cubicBezTo>
                  <a:cubicBezTo>
                    <a:pt x="1361599" y="2428399"/>
                    <a:pt x="1450181" y="2342674"/>
                    <a:pt x="1523524" y="2246471"/>
                  </a:cubicBezTo>
                  <a:cubicBezTo>
                    <a:pt x="1631156" y="2104549"/>
                    <a:pt x="1704499" y="1939766"/>
                    <a:pt x="1771174" y="1774031"/>
                  </a:cubicBezTo>
                  <a:cubicBezTo>
                    <a:pt x="1760696" y="1798796"/>
                    <a:pt x="1677829" y="1836896"/>
                    <a:pt x="1654969" y="1854994"/>
                  </a:cubicBezTo>
                  <a:cubicBezTo>
                    <a:pt x="1616869" y="1884521"/>
                    <a:pt x="1579721" y="1915001"/>
                    <a:pt x="1543526" y="1947386"/>
                  </a:cubicBezTo>
                  <a:cubicBezTo>
                    <a:pt x="1653064" y="1810226"/>
                    <a:pt x="1736884" y="1653064"/>
                    <a:pt x="1814036" y="1494949"/>
                  </a:cubicBezTo>
                  <a:cubicBezTo>
                    <a:pt x="1800701" y="1521619"/>
                    <a:pt x="1706404" y="1556861"/>
                    <a:pt x="1679734" y="1574959"/>
                  </a:cubicBezTo>
                  <a:cubicBezTo>
                    <a:pt x="1633061" y="1605439"/>
                    <a:pt x="1587341" y="1637824"/>
                    <a:pt x="1543526" y="1672114"/>
                  </a:cubicBezTo>
                  <a:cubicBezTo>
                    <a:pt x="1456849" y="1739741"/>
                    <a:pt x="1375886" y="1814989"/>
                    <a:pt x="1302544" y="1895951"/>
                  </a:cubicBezTo>
                  <a:cubicBezTo>
                    <a:pt x="1227296" y="1978819"/>
                    <a:pt x="1159669" y="2067401"/>
                    <a:pt x="1099661" y="2161699"/>
                  </a:cubicBezTo>
                  <a:cubicBezTo>
                    <a:pt x="1089184" y="2177891"/>
                    <a:pt x="1058704" y="2216944"/>
                    <a:pt x="1044416" y="2248376"/>
                  </a:cubicBezTo>
                  <a:cubicBezTo>
                    <a:pt x="1026319" y="2173129"/>
                    <a:pt x="1009174" y="2098834"/>
                    <a:pt x="993934" y="2026444"/>
                  </a:cubicBezTo>
                  <a:cubicBezTo>
                    <a:pt x="1032034" y="2015966"/>
                    <a:pt x="1092041" y="1951196"/>
                    <a:pt x="1109186" y="1935004"/>
                  </a:cubicBezTo>
                  <a:cubicBezTo>
                    <a:pt x="1210151" y="1839754"/>
                    <a:pt x="1288256" y="1720691"/>
                    <a:pt x="1344454" y="1594009"/>
                  </a:cubicBezTo>
                  <a:cubicBezTo>
                    <a:pt x="1394936" y="1481614"/>
                    <a:pt x="1429226" y="1364456"/>
                    <a:pt x="1455896" y="1244441"/>
                  </a:cubicBezTo>
                  <a:cubicBezTo>
                    <a:pt x="1529239" y="1096804"/>
                    <a:pt x="1582579" y="938689"/>
                    <a:pt x="1631156" y="780574"/>
                  </a:cubicBezTo>
                  <a:cubicBezTo>
                    <a:pt x="1621631" y="812006"/>
                    <a:pt x="1524476" y="867251"/>
                    <a:pt x="1496854" y="892016"/>
                  </a:cubicBezTo>
                  <a:cubicBezTo>
                    <a:pt x="1451134" y="933926"/>
                    <a:pt x="1406366" y="976789"/>
                    <a:pt x="1364456" y="1022509"/>
                  </a:cubicBezTo>
                  <a:cubicBezTo>
                    <a:pt x="1281589" y="1112044"/>
                    <a:pt x="1205389" y="1208246"/>
                    <a:pt x="1138714" y="1310164"/>
                  </a:cubicBezTo>
                  <a:cubicBezTo>
                    <a:pt x="1070134" y="1413986"/>
                    <a:pt x="1011079" y="1523524"/>
                    <a:pt x="961549" y="1636871"/>
                  </a:cubicBezTo>
                  <a:cubicBezTo>
                    <a:pt x="955834" y="1649254"/>
                    <a:pt x="943451" y="1673066"/>
                    <a:pt x="932021" y="1697831"/>
                  </a:cubicBezTo>
                  <a:cubicBezTo>
                    <a:pt x="921544" y="1629251"/>
                    <a:pt x="912019" y="1562576"/>
                    <a:pt x="904399" y="1498759"/>
                  </a:cubicBezTo>
                  <a:cubicBezTo>
                    <a:pt x="942499" y="1478756"/>
                    <a:pt x="993934" y="1406366"/>
                    <a:pt x="1010126" y="1387316"/>
                  </a:cubicBezTo>
                  <a:cubicBezTo>
                    <a:pt x="1103471" y="1272064"/>
                    <a:pt x="1169194" y="1134904"/>
                    <a:pt x="1211104" y="992029"/>
                  </a:cubicBezTo>
                  <a:cubicBezTo>
                    <a:pt x="1273016" y="782479"/>
                    <a:pt x="1287304" y="561499"/>
                    <a:pt x="1292066" y="342424"/>
                  </a:cubicBezTo>
                  <a:cubicBezTo>
                    <a:pt x="1291114" y="375761"/>
                    <a:pt x="1213009" y="454819"/>
                    <a:pt x="1193006" y="485299"/>
                  </a:cubicBezTo>
                  <a:cubicBezTo>
                    <a:pt x="1159669" y="537686"/>
                    <a:pt x="1129189" y="591979"/>
                    <a:pt x="1100614" y="647224"/>
                  </a:cubicBezTo>
                  <a:cubicBezTo>
                    <a:pt x="1044416" y="755809"/>
                    <a:pt x="997744" y="869156"/>
                    <a:pt x="960596" y="985361"/>
                  </a:cubicBezTo>
                  <a:cubicBezTo>
                    <a:pt x="928211" y="1086326"/>
                    <a:pt x="904399" y="1190149"/>
                    <a:pt x="887254" y="1295876"/>
                  </a:cubicBezTo>
                  <a:cubicBezTo>
                    <a:pt x="883444" y="1236821"/>
                    <a:pt x="882491" y="1180624"/>
                    <a:pt x="882491" y="1128236"/>
                  </a:cubicBezTo>
                  <a:cubicBezTo>
                    <a:pt x="910114" y="1112044"/>
                    <a:pt x="896779" y="1015841"/>
                    <a:pt x="895826" y="986314"/>
                  </a:cubicBezTo>
                  <a:close/>
                  <a:moveTo>
                    <a:pt x="872966" y="1700689"/>
                  </a:moveTo>
                  <a:cubicBezTo>
                    <a:pt x="839629" y="1612106"/>
                    <a:pt x="799624" y="1525429"/>
                    <a:pt x="753904" y="1442561"/>
                  </a:cubicBezTo>
                  <a:cubicBezTo>
                    <a:pt x="782479" y="1466374"/>
                    <a:pt x="830104" y="1504474"/>
                    <a:pt x="860584" y="1508284"/>
                  </a:cubicBezTo>
                  <a:cubicBezTo>
                    <a:pt x="871061" y="1590199"/>
                    <a:pt x="884396" y="1676876"/>
                    <a:pt x="899636" y="1766411"/>
                  </a:cubicBezTo>
                  <a:cubicBezTo>
                    <a:pt x="890111" y="1739741"/>
                    <a:pt x="877729" y="1713071"/>
                    <a:pt x="872966" y="1700689"/>
                  </a:cubicBezTo>
                  <a:close/>
                  <a:moveTo>
                    <a:pt x="1036796" y="1737836"/>
                  </a:moveTo>
                  <a:cubicBezTo>
                    <a:pt x="1019651" y="1785461"/>
                    <a:pt x="1004411" y="1833086"/>
                    <a:pt x="991076" y="1881664"/>
                  </a:cubicBezTo>
                  <a:cubicBezTo>
                    <a:pt x="988219" y="1893094"/>
                    <a:pt x="980599" y="1913096"/>
                    <a:pt x="973931" y="1935004"/>
                  </a:cubicBezTo>
                  <a:cubicBezTo>
                    <a:pt x="964406" y="1885474"/>
                    <a:pt x="954881" y="1835944"/>
                    <a:pt x="946309" y="1787366"/>
                  </a:cubicBezTo>
                  <a:cubicBezTo>
                    <a:pt x="972026" y="1781651"/>
                    <a:pt x="1008221" y="1758791"/>
                    <a:pt x="1036796" y="1737836"/>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8" name="Shape3_20210603_131905">
              <a:extLst>
                <a:ext uri="{FF2B5EF4-FFF2-40B4-BE49-F238E27FC236}">
                  <a16:creationId xmlns:a16="http://schemas.microsoft.com/office/drawing/2014/main" id="{3DFB1EBF-B889-4A00-BED4-F0D8E5104E73}"/>
                </a:ext>
              </a:extLst>
            </p:cNvPr>
            <p:cNvSpPr/>
            <p:nvPr/>
          </p:nvSpPr>
          <p:spPr>
            <a:xfrm>
              <a:off x="1442404" y="3485980"/>
              <a:ext cx="405454" cy="327696"/>
            </a:xfrm>
            <a:custGeom>
              <a:avLst/>
              <a:gdLst>
                <a:gd name="connsiteX0" fmla="*/ 577339 w 695325"/>
                <a:gd name="connsiteY0" fmla="*/ 56674 h 561975"/>
                <a:gd name="connsiteX1" fmla="*/ 461133 w 695325"/>
                <a:gd name="connsiteY1" fmla="*/ 120491 h 561975"/>
                <a:gd name="connsiteX2" fmla="*/ 250631 w 695325"/>
                <a:gd name="connsiteY2" fmla="*/ 272891 h 561975"/>
                <a:gd name="connsiteX3" fmla="*/ 65846 w 695325"/>
                <a:gd name="connsiteY3" fmla="*/ 462439 h 561975"/>
                <a:gd name="connsiteX4" fmla="*/ 10601 w 695325"/>
                <a:gd name="connsiteY4" fmla="*/ 556736 h 561975"/>
                <a:gd name="connsiteX5" fmla="*/ 131569 w 695325"/>
                <a:gd name="connsiteY5" fmla="*/ 534829 h 561975"/>
                <a:gd name="connsiteX6" fmla="*/ 400174 w 695325"/>
                <a:gd name="connsiteY6" fmla="*/ 370046 h 561975"/>
                <a:gd name="connsiteX7" fmla="*/ 690686 w 695325"/>
                <a:gd name="connsiteY7" fmla="*/ 7144 h 561975"/>
                <a:gd name="connsiteX8" fmla="*/ 577339 w 695325"/>
                <a:gd name="connsiteY8" fmla="*/ 56674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325" h="561975">
                  <a:moveTo>
                    <a:pt x="577339" y="56674"/>
                  </a:moveTo>
                  <a:cubicBezTo>
                    <a:pt x="537334" y="75724"/>
                    <a:pt x="499233" y="97631"/>
                    <a:pt x="461133" y="120491"/>
                  </a:cubicBezTo>
                  <a:cubicBezTo>
                    <a:pt x="386839" y="165259"/>
                    <a:pt x="316354" y="216694"/>
                    <a:pt x="250631" y="272891"/>
                  </a:cubicBezTo>
                  <a:cubicBezTo>
                    <a:pt x="183956" y="330041"/>
                    <a:pt x="122044" y="393859"/>
                    <a:pt x="65846" y="462439"/>
                  </a:cubicBezTo>
                  <a:cubicBezTo>
                    <a:pt x="50606" y="480536"/>
                    <a:pt x="-7496" y="536734"/>
                    <a:pt x="10601" y="556736"/>
                  </a:cubicBezTo>
                  <a:cubicBezTo>
                    <a:pt x="28699" y="576739"/>
                    <a:pt x="110614" y="541496"/>
                    <a:pt x="131569" y="534829"/>
                  </a:cubicBezTo>
                  <a:cubicBezTo>
                    <a:pt x="231581" y="499586"/>
                    <a:pt x="322069" y="440531"/>
                    <a:pt x="400174" y="370046"/>
                  </a:cubicBezTo>
                  <a:cubicBezTo>
                    <a:pt x="516379" y="266224"/>
                    <a:pt x="606866" y="137636"/>
                    <a:pt x="690686" y="7144"/>
                  </a:cubicBezTo>
                  <a:cubicBezTo>
                    <a:pt x="677351" y="26194"/>
                    <a:pt x="600199" y="45244"/>
                    <a:pt x="577339" y="56674"/>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9" name="Shape4_20210603_131905">
              <a:extLst>
                <a:ext uri="{FF2B5EF4-FFF2-40B4-BE49-F238E27FC236}">
                  <a16:creationId xmlns:a16="http://schemas.microsoft.com/office/drawing/2014/main" id="{A778AC36-6BB5-4C68-8393-7CAFA0420C39}"/>
                </a:ext>
              </a:extLst>
            </p:cNvPr>
            <p:cNvSpPr/>
            <p:nvPr/>
          </p:nvSpPr>
          <p:spPr>
            <a:xfrm>
              <a:off x="-40763" y="4056653"/>
              <a:ext cx="1660695" cy="872003"/>
            </a:xfrm>
            <a:custGeom>
              <a:avLst/>
              <a:gdLst>
                <a:gd name="connsiteX0" fmla="*/ 2845594 w 2847975"/>
                <a:gd name="connsiteY0" fmla="*/ 1350675 h 1495425"/>
                <a:gd name="connsiteX1" fmla="*/ 2249329 w 2847975"/>
                <a:gd name="connsiteY1" fmla="*/ 1479263 h 1495425"/>
                <a:gd name="connsiteX2" fmla="*/ 1182529 w 2847975"/>
                <a:gd name="connsiteY2" fmla="*/ 1347817 h 1495425"/>
                <a:gd name="connsiteX3" fmla="*/ 448151 w 2847975"/>
                <a:gd name="connsiteY3" fmla="*/ 788700 h 1495425"/>
                <a:gd name="connsiteX4" fmla="*/ 7144 w 2847975"/>
                <a:gd name="connsiteY4" fmla="*/ 288638 h 1495425"/>
                <a:gd name="connsiteX5" fmla="*/ 1854041 w 2847975"/>
                <a:gd name="connsiteY5" fmla="*/ 240060 h 1495425"/>
                <a:gd name="connsiteX6" fmla="*/ 2551271 w 2847975"/>
                <a:gd name="connsiteY6" fmla="*/ 874425 h 1495425"/>
                <a:gd name="connsiteX7" fmla="*/ 2845594 w 2847975"/>
                <a:gd name="connsiteY7" fmla="*/ 1350675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7975" h="1495425">
                  <a:moveTo>
                    <a:pt x="2845594" y="1350675"/>
                  </a:moveTo>
                  <a:cubicBezTo>
                    <a:pt x="2730341" y="1444973"/>
                    <a:pt x="2402681" y="1464975"/>
                    <a:pt x="2249329" y="1479263"/>
                  </a:cubicBezTo>
                  <a:cubicBezTo>
                    <a:pt x="1858804" y="1515457"/>
                    <a:pt x="1516856" y="1504028"/>
                    <a:pt x="1182529" y="1347817"/>
                  </a:cubicBezTo>
                  <a:cubicBezTo>
                    <a:pt x="885349" y="1208753"/>
                    <a:pt x="653891" y="1032540"/>
                    <a:pt x="448151" y="788700"/>
                  </a:cubicBezTo>
                  <a:cubicBezTo>
                    <a:pt x="325279" y="642967"/>
                    <a:pt x="182404" y="361980"/>
                    <a:pt x="7144" y="288638"/>
                  </a:cubicBezTo>
                  <a:cubicBezTo>
                    <a:pt x="668179" y="-12353"/>
                    <a:pt x="1281589" y="-134272"/>
                    <a:pt x="1854041" y="240060"/>
                  </a:cubicBezTo>
                  <a:cubicBezTo>
                    <a:pt x="2114074" y="410557"/>
                    <a:pt x="2367439" y="630585"/>
                    <a:pt x="2551271" y="874425"/>
                  </a:cubicBezTo>
                  <a:cubicBezTo>
                    <a:pt x="2657951" y="1018253"/>
                    <a:pt x="2717006" y="1202085"/>
                    <a:pt x="2845594" y="1350675"/>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0" name="Freeform: Shape 709">
              <a:extLst>
                <a:ext uri="{FF2B5EF4-FFF2-40B4-BE49-F238E27FC236}">
                  <a16:creationId xmlns:a16="http://schemas.microsoft.com/office/drawing/2014/main" id="{50AFDDF7-C86A-419B-BB75-2D26EF148F38}"/>
                </a:ext>
              </a:extLst>
            </p:cNvPr>
            <p:cNvSpPr/>
            <p:nvPr/>
          </p:nvSpPr>
          <p:spPr>
            <a:xfrm>
              <a:off x="-34803" y="4215041"/>
              <a:ext cx="1494070" cy="605404"/>
            </a:xfrm>
            <a:custGeom>
              <a:avLst/>
              <a:gdLst>
                <a:gd name="connsiteX0" fmla="*/ 8353 w 2562225"/>
                <a:gd name="connsiteY0" fmla="*/ 10344 h 1038225"/>
                <a:gd name="connsiteX1" fmla="*/ 283625 w 2562225"/>
                <a:gd name="connsiteY1" fmla="*/ 63684 h 1038225"/>
                <a:gd name="connsiteX2" fmla="*/ 536038 w 2562225"/>
                <a:gd name="connsiteY2" fmla="*/ 143694 h 1038225"/>
                <a:gd name="connsiteX3" fmla="*/ 1050388 w 2562225"/>
                <a:gd name="connsiteY3" fmla="*/ 314192 h 1038225"/>
                <a:gd name="connsiteX4" fmla="*/ 2032415 w 2562225"/>
                <a:gd name="connsiteY4" fmla="*/ 719957 h 1038225"/>
                <a:gd name="connsiteX5" fmla="*/ 2545813 w 2562225"/>
                <a:gd name="connsiteY5" fmla="*/ 1037139 h 1038225"/>
                <a:gd name="connsiteX6" fmla="*/ 2562005 w 2562225"/>
                <a:gd name="connsiteY6" fmla="*/ 1030472 h 1038225"/>
                <a:gd name="connsiteX7" fmla="*/ 2115283 w 2562225"/>
                <a:gd name="connsiteY7" fmla="*/ 748532 h 1038225"/>
                <a:gd name="connsiteX8" fmla="*/ 1620935 w 2562225"/>
                <a:gd name="connsiteY8" fmla="*/ 518027 h 1038225"/>
                <a:gd name="connsiteX9" fmla="*/ 598903 w 2562225"/>
                <a:gd name="connsiteY9" fmla="*/ 154172 h 1038225"/>
                <a:gd name="connsiteX10" fmla="*/ 300770 w 2562225"/>
                <a:gd name="connsiteY10" fmla="*/ 60827 h 1038225"/>
                <a:gd name="connsiteX11" fmla="*/ 10258 w 2562225"/>
                <a:gd name="connsiteY11" fmla="*/ 7487 h 1038225"/>
                <a:gd name="connsiteX12" fmla="*/ 8353 w 2562225"/>
                <a:gd name="connsiteY12" fmla="*/ 10344 h 1038225"/>
                <a:gd name="connsiteX13" fmla="*/ 8353 w 2562225"/>
                <a:gd name="connsiteY13" fmla="*/ 10344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2225" h="1038225">
                  <a:moveTo>
                    <a:pt x="8353" y="10344"/>
                  </a:moveTo>
                  <a:cubicBezTo>
                    <a:pt x="103603" y="12249"/>
                    <a:pt x="193138" y="35109"/>
                    <a:pt x="283625" y="63684"/>
                  </a:cubicBezTo>
                  <a:cubicBezTo>
                    <a:pt x="367445" y="90354"/>
                    <a:pt x="452218" y="117024"/>
                    <a:pt x="536038" y="143694"/>
                  </a:cubicBezTo>
                  <a:cubicBezTo>
                    <a:pt x="708440" y="198939"/>
                    <a:pt x="879890" y="254184"/>
                    <a:pt x="1050388" y="314192"/>
                  </a:cubicBezTo>
                  <a:cubicBezTo>
                    <a:pt x="1384715" y="431349"/>
                    <a:pt x="1716185" y="559937"/>
                    <a:pt x="2032415" y="719957"/>
                  </a:cubicBezTo>
                  <a:cubicBezTo>
                    <a:pt x="2209580" y="809492"/>
                    <a:pt x="2397223" y="902837"/>
                    <a:pt x="2545813" y="1037139"/>
                  </a:cubicBezTo>
                  <a:cubicBezTo>
                    <a:pt x="2550575" y="1040949"/>
                    <a:pt x="2566768" y="1034282"/>
                    <a:pt x="2562005" y="1030472"/>
                  </a:cubicBezTo>
                  <a:cubicBezTo>
                    <a:pt x="2430560" y="913314"/>
                    <a:pt x="2270540" y="829494"/>
                    <a:pt x="2115283" y="748532"/>
                  </a:cubicBezTo>
                  <a:cubicBezTo>
                    <a:pt x="1954310" y="663759"/>
                    <a:pt x="1788575" y="588512"/>
                    <a:pt x="1620935" y="518027"/>
                  </a:cubicBezTo>
                  <a:cubicBezTo>
                    <a:pt x="1287560" y="378962"/>
                    <a:pt x="943708" y="263709"/>
                    <a:pt x="598903" y="154172"/>
                  </a:cubicBezTo>
                  <a:cubicBezTo>
                    <a:pt x="499843" y="122739"/>
                    <a:pt x="399830" y="91307"/>
                    <a:pt x="300770" y="60827"/>
                  </a:cubicBezTo>
                  <a:cubicBezTo>
                    <a:pt x="206473" y="32252"/>
                    <a:pt x="109318" y="3677"/>
                    <a:pt x="10258" y="7487"/>
                  </a:cubicBezTo>
                  <a:cubicBezTo>
                    <a:pt x="8353" y="8439"/>
                    <a:pt x="5495" y="10344"/>
                    <a:pt x="8353" y="10344"/>
                  </a:cubicBezTo>
                  <a:lnTo>
                    <a:pt x="8353" y="1034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1" name="Freeform: Shape 710">
              <a:extLst>
                <a:ext uri="{FF2B5EF4-FFF2-40B4-BE49-F238E27FC236}">
                  <a16:creationId xmlns:a16="http://schemas.microsoft.com/office/drawing/2014/main" id="{CAEC58EC-74AE-45FA-9A7B-5FA40872581C}"/>
                </a:ext>
              </a:extLst>
            </p:cNvPr>
            <p:cNvSpPr/>
            <p:nvPr/>
          </p:nvSpPr>
          <p:spPr>
            <a:xfrm>
              <a:off x="170567" y="4362283"/>
              <a:ext cx="316587" cy="94421"/>
            </a:xfrm>
            <a:custGeom>
              <a:avLst/>
              <a:gdLst>
                <a:gd name="connsiteX0" fmla="*/ 14298 w 542925"/>
                <a:gd name="connsiteY0" fmla="*/ 162647 h 161925"/>
                <a:gd name="connsiteX1" fmla="*/ 278141 w 542925"/>
                <a:gd name="connsiteY1" fmla="*/ 59777 h 161925"/>
                <a:gd name="connsiteX2" fmla="*/ 419111 w 542925"/>
                <a:gd name="connsiteY2" fmla="*/ 28344 h 161925"/>
                <a:gd name="connsiteX3" fmla="*/ 541983 w 542925"/>
                <a:gd name="connsiteY3" fmla="*/ 12152 h 161925"/>
                <a:gd name="connsiteX4" fmla="*/ 542936 w 542925"/>
                <a:gd name="connsiteY4" fmla="*/ 7390 h 161925"/>
                <a:gd name="connsiteX5" fmla="*/ 409586 w 542925"/>
                <a:gd name="connsiteY5" fmla="*/ 23582 h 161925"/>
                <a:gd name="connsiteX6" fmla="*/ 276236 w 542925"/>
                <a:gd name="connsiteY6" fmla="*/ 55015 h 161925"/>
                <a:gd name="connsiteX7" fmla="*/ 9536 w 542925"/>
                <a:gd name="connsiteY7" fmla="*/ 159790 h 161925"/>
                <a:gd name="connsiteX8" fmla="*/ 14298 w 542925"/>
                <a:gd name="connsiteY8" fmla="*/ 162647 h 161925"/>
                <a:gd name="connsiteX9" fmla="*/ 14298 w 542925"/>
                <a:gd name="connsiteY9" fmla="*/ 16264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925" h="161925">
                  <a:moveTo>
                    <a:pt x="14298" y="162647"/>
                  </a:moveTo>
                  <a:cubicBezTo>
                    <a:pt x="99071" y="119784"/>
                    <a:pt x="187653" y="85494"/>
                    <a:pt x="278141" y="59777"/>
                  </a:cubicBezTo>
                  <a:cubicBezTo>
                    <a:pt x="324813" y="46442"/>
                    <a:pt x="371486" y="35965"/>
                    <a:pt x="419111" y="28344"/>
                  </a:cubicBezTo>
                  <a:cubicBezTo>
                    <a:pt x="460068" y="21677"/>
                    <a:pt x="501026" y="19772"/>
                    <a:pt x="541983" y="12152"/>
                  </a:cubicBezTo>
                  <a:cubicBezTo>
                    <a:pt x="544841" y="11200"/>
                    <a:pt x="546746" y="7390"/>
                    <a:pt x="542936" y="7390"/>
                  </a:cubicBezTo>
                  <a:cubicBezTo>
                    <a:pt x="499121" y="5484"/>
                    <a:pt x="452448" y="15009"/>
                    <a:pt x="409586" y="23582"/>
                  </a:cubicBezTo>
                  <a:cubicBezTo>
                    <a:pt x="364818" y="32155"/>
                    <a:pt x="320051" y="41680"/>
                    <a:pt x="276236" y="55015"/>
                  </a:cubicBezTo>
                  <a:cubicBezTo>
                    <a:pt x="183843" y="80732"/>
                    <a:pt x="95261" y="115975"/>
                    <a:pt x="9536" y="159790"/>
                  </a:cubicBezTo>
                  <a:cubicBezTo>
                    <a:pt x="3821" y="161694"/>
                    <a:pt x="9536" y="164552"/>
                    <a:pt x="14298" y="162647"/>
                  </a:cubicBezTo>
                  <a:lnTo>
                    <a:pt x="14298" y="16264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2" name="Freeform: Shape 711">
              <a:extLst>
                <a:ext uri="{FF2B5EF4-FFF2-40B4-BE49-F238E27FC236}">
                  <a16:creationId xmlns:a16="http://schemas.microsoft.com/office/drawing/2014/main" id="{941F8D9A-21DC-4993-87C0-BA1C0E7076F3}"/>
                </a:ext>
              </a:extLst>
            </p:cNvPr>
            <p:cNvSpPr/>
            <p:nvPr/>
          </p:nvSpPr>
          <p:spPr>
            <a:xfrm>
              <a:off x="318884" y="4479064"/>
              <a:ext cx="472104" cy="149962"/>
            </a:xfrm>
            <a:custGeom>
              <a:avLst/>
              <a:gdLst>
                <a:gd name="connsiteX0" fmla="*/ 16168 w 809625"/>
                <a:gd name="connsiteY0" fmla="*/ 254794 h 257175"/>
                <a:gd name="connsiteX1" fmla="*/ 407645 w 809625"/>
                <a:gd name="connsiteY1" fmla="*/ 90011 h 257175"/>
                <a:gd name="connsiteX2" fmla="*/ 805790 w 809625"/>
                <a:gd name="connsiteY2" fmla="*/ 14764 h 257175"/>
                <a:gd name="connsiteX3" fmla="*/ 806743 w 809625"/>
                <a:gd name="connsiteY3" fmla="*/ 7144 h 257175"/>
                <a:gd name="connsiteX4" fmla="*/ 8548 w 809625"/>
                <a:gd name="connsiteY4" fmla="*/ 250031 h 257175"/>
                <a:gd name="connsiteX5" fmla="*/ 16168 w 809625"/>
                <a:gd name="connsiteY5" fmla="*/ 254794 h 257175"/>
                <a:gd name="connsiteX6" fmla="*/ 16168 w 809625"/>
                <a:gd name="connsiteY6" fmla="*/ 254794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25" h="257175">
                  <a:moveTo>
                    <a:pt x="16168" y="254794"/>
                  </a:moveTo>
                  <a:cubicBezTo>
                    <a:pt x="140945" y="186214"/>
                    <a:pt x="271438" y="130969"/>
                    <a:pt x="407645" y="90011"/>
                  </a:cubicBezTo>
                  <a:cubicBezTo>
                    <a:pt x="538138" y="50959"/>
                    <a:pt x="670535" y="30004"/>
                    <a:pt x="805790" y="14764"/>
                  </a:cubicBezTo>
                  <a:cubicBezTo>
                    <a:pt x="811505" y="13811"/>
                    <a:pt x="815315" y="7144"/>
                    <a:pt x="806743" y="7144"/>
                  </a:cubicBezTo>
                  <a:cubicBezTo>
                    <a:pt x="529565" y="20479"/>
                    <a:pt x="250483" y="117634"/>
                    <a:pt x="8548" y="250031"/>
                  </a:cubicBezTo>
                  <a:cubicBezTo>
                    <a:pt x="3785" y="254794"/>
                    <a:pt x="12358" y="256699"/>
                    <a:pt x="16168" y="254794"/>
                  </a:cubicBezTo>
                  <a:lnTo>
                    <a:pt x="16168" y="2547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3" name="Freeform: Shape 712">
              <a:extLst>
                <a:ext uri="{FF2B5EF4-FFF2-40B4-BE49-F238E27FC236}">
                  <a16:creationId xmlns:a16="http://schemas.microsoft.com/office/drawing/2014/main" id="{A35E6581-B52D-4B76-B562-8F509647C669}"/>
                </a:ext>
              </a:extLst>
            </p:cNvPr>
            <p:cNvSpPr/>
            <p:nvPr/>
          </p:nvSpPr>
          <p:spPr>
            <a:xfrm>
              <a:off x="337671" y="4504010"/>
              <a:ext cx="533200" cy="149962"/>
            </a:xfrm>
            <a:custGeom>
              <a:avLst/>
              <a:gdLst>
                <a:gd name="connsiteX0" fmla="*/ 11571 w 914400"/>
                <a:gd name="connsiteY0" fmla="*/ 253923 h 257175"/>
                <a:gd name="connsiteX1" fmla="*/ 462103 w 914400"/>
                <a:gd name="connsiteY1" fmla="*/ 95808 h 257175"/>
                <a:gd name="connsiteX2" fmla="*/ 690703 w 914400"/>
                <a:gd name="connsiteY2" fmla="*/ 44373 h 257175"/>
                <a:gd name="connsiteX3" fmla="*/ 912636 w 914400"/>
                <a:gd name="connsiteY3" fmla="*/ 11988 h 257175"/>
                <a:gd name="connsiteX4" fmla="*/ 913588 w 914400"/>
                <a:gd name="connsiteY4" fmla="*/ 7225 h 257175"/>
                <a:gd name="connsiteX5" fmla="*/ 805003 w 914400"/>
                <a:gd name="connsiteY5" fmla="*/ 18655 h 257175"/>
                <a:gd name="connsiteX6" fmla="*/ 685941 w 914400"/>
                <a:gd name="connsiteY6" fmla="*/ 37705 h 257175"/>
                <a:gd name="connsiteX7" fmla="*/ 459246 w 914400"/>
                <a:gd name="connsiteY7" fmla="*/ 89140 h 257175"/>
                <a:gd name="connsiteX8" fmla="*/ 7761 w 914400"/>
                <a:gd name="connsiteY8" fmla="*/ 252018 h 257175"/>
                <a:gd name="connsiteX9" fmla="*/ 11571 w 914400"/>
                <a:gd name="connsiteY9" fmla="*/ 253923 h 257175"/>
                <a:gd name="connsiteX10" fmla="*/ 11571 w 914400"/>
                <a:gd name="connsiteY10" fmla="*/ 25392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257175">
                  <a:moveTo>
                    <a:pt x="11571" y="253923"/>
                  </a:moveTo>
                  <a:cubicBezTo>
                    <a:pt x="158256" y="190105"/>
                    <a:pt x="307798" y="136765"/>
                    <a:pt x="462103" y="95808"/>
                  </a:cubicBezTo>
                  <a:cubicBezTo>
                    <a:pt x="537351" y="75805"/>
                    <a:pt x="614503" y="58660"/>
                    <a:pt x="690703" y="44373"/>
                  </a:cubicBezTo>
                  <a:cubicBezTo>
                    <a:pt x="764046" y="31038"/>
                    <a:pt x="840246" y="28180"/>
                    <a:pt x="912636" y="11988"/>
                  </a:cubicBezTo>
                  <a:cubicBezTo>
                    <a:pt x="915493" y="11035"/>
                    <a:pt x="918351" y="7225"/>
                    <a:pt x="913588" y="7225"/>
                  </a:cubicBezTo>
                  <a:cubicBezTo>
                    <a:pt x="877393" y="6273"/>
                    <a:pt x="840246" y="13893"/>
                    <a:pt x="805003" y="18655"/>
                  </a:cubicBezTo>
                  <a:cubicBezTo>
                    <a:pt x="764998" y="24370"/>
                    <a:pt x="725946" y="31038"/>
                    <a:pt x="685941" y="37705"/>
                  </a:cubicBezTo>
                  <a:cubicBezTo>
                    <a:pt x="609741" y="51993"/>
                    <a:pt x="533541" y="69138"/>
                    <a:pt x="459246" y="89140"/>
                  </a:cubicBezTo>
                  <a:cubicBezTo>
                    <a:pt x="304941" y="131050"/>
                    <a:pt x="153493" y="185343"/>
                    <a:pt x="7761" y="252018"/>
                  </a:cubicBezTo>
                  <a:cubicBezTo>
                    <a:pt x="5856" y="252970"/>
                    <a:pt x="8713" y="254875"/>
                    <a:pt x="11571" y="253923"/>
                  </a:cubicBezTo>
                  <a:lnTo>
                    <a:pt x="11571" y="25392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4" name="Freeform: Shape 713">
              <a:extLst>
                <a:ext uri="{FF2B5EF4-FFF2-40B4-BE49-F238E27FC236}">
                  <a16:creationId xmlns:a16="http://schemas.microsoft.com/office/drawing/2014/main" id="{5202165B-7E06-416A-807D-B3F488343813}"/>
                </a:ext>
              </a:extLst>
            </p:cNvPr>
            <p:cNvSpPr/>
            <p:nvPr/>
          </p:nvSpPr>
          <p:spPr>
            <a:xfrm>
              <a:off x="380591" y="4528857"/>
              <a:ext cx="566525" cy="155517"/>
            </a:xfrm>
            <a:custGeom>
              <a:avLst/>
              <a:gdLst>
                <a:gd name="connsiteX0" fmla="*/ 11308 w 971550"/>
                <a:gd name="connsiteY0" fmla="*/ 265605 h 266700"/>
                <a:gd name="connsiteX1" fmla="*/ 484701 w 971550"/>
                <a:gd name="connsiteY1" fmla="*/ 96060 h 266700"/>
                <a:gd name="connsiteX2" fmla="*/ 728541 w 971550"/>
                <a:gd name="connsiteY2" fmla="*/ 43672 h 266700"/>
                <a:gd name="connsiteX3" fmla="*/ 846651 w 971550"/>
                <a:gd name="connsiteY3" fmla="*/ 27480 h 266700"/>
                <a:gd name="connsiteX4" fmla="*/ 960951 w 971550"/>
                <a:gd name="connsiteY4" fmla="*/ 15097 h 266700"/>
                <a:gd name="connsiteX5" fmla="*/ 961903 w 971550"/>
                <a:gd name="connsiteY5" fmla="*/ 7477 h 266700"/>
                <a:gd name="connsiteX6" fmla="*/ 848556 w 971550"/>
                <a:gd name="connsiteY6" fmla="*/ 17002 h 266700"/>
                <a:gd name="connsiteX7" fmla="*/ 724731 w 971550"/>
                <a:gd name="connsiteY7" fmla="*/ 34147 h 266700"/>
                <a:gd name="connsiteX8" fmla="*/ 482796 w 971550"/>
                <a:gd name="connsiteY8" fmla="*/ 86535 h 266700"/>
                <a:gd name="connsiteX9" fmla="*/ 9403 w 971550"/>
                <a:gd name="connsiteY9" fmla="*/ 261795 h 266700"/>
                <a:gd name="connsiteX10" fmla="*/ 11308 w 971550"/>
                <a:gd name="connsiteY10" fmla="*/ 265605 h 266700"/>
                <a:gd name="connsiteX11" fmla="*/ 11308 w 971550"/>
                <a:gd name="connsiteY11" fmla="*/ 26560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1550" h="266700">
                  <a:moveTo>
                    <a:pt x="11308" y="265605"/>
                  </a:moveTo>
                  <a:cubicBezTo>
                    <a:pt x="165613" y="197977"/>
                    <a:pt x="321823" y="138922"/>
                    <a:pt x="484701" y="96060"/>
                  </a:cubicBezTo>
                  <a:cubicBezTo>
                    <a:pt x="564711" y="75105"/>
                    <a:pt x="646626" y="57960"/>
                    <a:pt x="728541" y="43672"/>
                  </a:cubicBezTo>
                  <a:cubicBezTo>
                    <a:pt x="767593" y="37005"/>
                    <a:pt x="806646" y="32242"/>
                    <a:pt x="846651" y="27480"/>
                  </a:cubicBezTo>
                  <a:cubicBezTo>
                    <a:pt x="884751" y="22717"/>
                    <a:pt x="922851" y="22717"/>
                    <a:pt x="960951" y="15097"/>
                  </a:cubicBezTo>
                  <a:cubicBezTo>
                    <a:pt x="965713" y="14145"/>
                    <a:pt x="968571" y="7477"/>
                    <a:pt x="961903" y="7477"/>
                  </a:cubicBezTo>
                  <a:cubicBezTo>
                    <a:pt x="924756" y="5572"/>
                    <a:pt x="885703" y="12240"/>
                    <a:pt x="848556" y="17002"/>
                  </a:cubicBezTo>
                  <a:cubicBezTo>
                    <a:pt x="807598" y="21765"/>
                    <a:pt x="765688" y="27480"/>
                    <a:pt x="724731" y="34147"/>
                  </a:cubicBezTo>
                  <a:cubicBezTo>
                    <a:pt x="642816" y="47482"/>
                    <a:pt x="562806" y="65580"/>
                    <a:pt x="482796" y="86535"/>
                  </a:cubicBezTo>
                  <a:cubicBezTo>
                    <a:pt x="320871" y="129397"/>
                    <a:pt x="158946" y="186547"/>
                    <a:pt x="9403" y="261795"/>
                  </a:cubicBezTo>
                  <a:cubicBezTo>
                    <a:pt x="4641" y="264652"/>
                    <a:pt x="8451" y="267510"/>
                    <a:pt x="11308" y="265605"/>
                  </a:cubicBezTo>
                  <a:lnTo>
                    <a:pt x="11308" y="26560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5" name="Freeform: Shape 714">
              <a:extLst>
                <a:ext uri="{FF2B5EF4-FFF2-40B4-BE49-F238E27FC236}">
                  <a16:creationId xmlns:a16="http://schemas.microsoft.com/office/drawing/2014/main" id="{8F3FB8EF-A2E7-4ECC-9349-8AD8058AAC4C}"/>
                </a:ext>
              </a:extLst>
            </p:cNvPr>
            <p:cNvSpPr/>
            <p:nvPr/>
          </p:nvSpPr>
          <p:spPr>
            <a:xfrm>
              <a:off x="569305" y="4625640"/>
              <a:ext cx="577633" cy="183287"/>
            </a:xfrm>
            <a:custGeom>
              <a:avLst/>
              <a:gdLst>
                <a:gd name="connsiteX0" fmla="*/ 14386 w 990600"/>
                <a:gd name="connsiteY0" fmla="*/ 313942 h 314325"/>
                <a:gd name="connsiteX1" fmla="*/ 495399 w 990600"/>
                <a:gd name="connsiteY1" fmla="*/ 115822 h 314325"/>
                <a:gd name="connsiteX2" fmla="*/ 984032 w 990600"/>
                <a:gd name="connsiteY2" fmla="*/ 13904 h 314325"/>
                <a:gd name="connsiteX3" fmla="*/ 986889 w 990600"/>
                <a:gd name="connsiteY3" fmla="*/ 7237 h 314325"/>
                <a:gd name="connsiteX4" fmla="*/ 9624 w 990600"/>
                <a:gd name="connsiteY4" fmla="*/ 312037 h 314325"/>
                <a:gd name="connsiteX5" fmla="*/ 14386 w 990600"/>
                <a:gd name="connsiteY5" fmla="*/ 313942 h 314325"/>
                <a:gd name="connsiteX6" fmla="*/ 14386 w 990600"/>
                <a:gd name="connsiteY6" fmla="*/ 313942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314325">
                  <a:moveTo>
                    <a:pt x="14386" y="313942"/>
                  </a:moveTo>
                  <a:cubicBezTo>
                    <a:pt x="169644" y="234884"/>
                    <a:pt x="328711" y="167257"/>
                    <a:pt x="495399" y="115822"/>
                  </a:cubicBezTo>
                  <a:cubicBezTo>
                    <a:pt x="655419" y="66292"/>
                    <a:pt x="818297" y="35812"/>
                    <a:pt x="984032" y="13904"/>
                  </a:cubicBezTo>
                  <a:cubicBezTo>
                    <a:pt x="990699" y="12952"/>
                    <a:pt x="997366" y="6284"/>
                    <a:pt x="986889" y="7237"/>
                  </a:cubicBezTo>
                  <a:cubicBezTo>
                    <a:pt x="648752" y="37717"/>
                    <a:pt x="306804" y="150112"/>
                    <a:pt x="9624" y="312037"/>
                  </a:cubicBezTo>
                  <a:cubicBezTo>
                    <a:pt x="2956" y="314894"/>
                    <a:pt x="11529" y="315847"/>
                    <a:pt x="14386" y="313942"/>
                  </a:cubicBezTo>
                  <a:lnTo>
                    <a:pt x="14386" y="31394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6" name="Freeform: Shape 715">
              <a:extLst>
                <a:ext uri="{FF2B5EF4-FFF2-40B4-BE49-F238E27FC236}">
                  <a16:creationId xmlns:a16="http://schemas.microsoft.com/office/drawing/2014/main" id="{66698835-FFB4-4AA7-92D9-ECC001BC5A08}"/>
                </a:ext>
              </a:extLst>
            </p:cNvPr>
            <p:cNvSpPr/>
            <p:nvPr/>
          </p:nvSpPr>
          <p:spPr>
            <a:xfrm>
              <a:off x="92290" y="4281837"/>
              <a:ext cx="166625" cy="66650"/>
            </a:xfrm>
            <a:custGeom>
              <a:avLst/>
              <a:gdLst>
                <a:gd name="connsiteX0" fmla="*/ 7567 w 285750"/>
                <a:gd name="connsiteY0" fmla="*/ 108202 h 114300"/>
                <a:gd name="connsiteX1" fmla="*/ 61860 w 285750"/>
                <a:gd name="connsiteY1" fmla="*/ 86294 h 114300"/>
                <a:gd name="connsiteX2" fmla="*/ 140917 w 285750"/>
                <a:gd name="connsiteY2" fmla="*/ 54862 h 114300"/>
                <a:gd name="connsiteX3" fmla="*/ 278077 w 285750"/>
                <a:gd name="connsiteY3" fmla="*/ 13904 h 114300"/>
                <a:gd name="connsiteX4" fmla="*/ 278077 w 285750"/>
                <a:gd name="connsiteY4" fmla="*/ 7237 h 114300"/>
                <a:gd name="connsiteX5" fmla="*/ 134250 w 285750"/>
                <a:gd name="connsiteY5" fmla="*/ 49147 h 114300"/>
                <a:gd name="connsiteX6" fmla="*/ 7567 w 285750"/>
                <a:gd name="connsiteY6" fmla="*/ 108202 h 114300"/>
                <a:gd name="connsiteX7" fmla="*/ 7567 w 285750"/>
                <a:gd name="connsiteY7" fmla="*/ 108202 h 114300"/>
                <a:gd name="connsiteX8" fmla="*/ 7567 w 285750"/>
                <a:gd name="connsiteY8" fmla="*/ 10820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114300">
                  <a:moveTo>
                    <a:pt x="7567" y="108202"/>
                  </a:moveTo>
                  <a:cubicBezTo>
                    <a:pt x="26617" y="104391"/>
                    <a:pt x="43762" y="93914"/>
                    <a:pt x="61860" y="86294"/>
                  </a:cubicBezTo>
                  <a:cubicBezTo>
                    <a:pt x="87577" y="74864"/>
                    <a:pt x="114247" y="64387"/>
                    <a:pt x="140917" y="54862"/>
                  </a:cubicBezTo>
                  <a:cubicBezTo>
                    <a:pt x="185685" y="38669"/>
                    <a:pt x="233310" y="29144"/>
                    <a:pt x="278077" y="13904"/>
                  </a:cubicBezTo>
                  <a:cubicBezTo>
                    <a:pt x="281887" y="12952"/>
                    <a:pt x="283792" y="6284"/>
                    <a:pt x="278077" y="7237"/>
                  </a:cubicBezTo>
                  <a:cubicBezTo>
                    <a:pt x="229500" y="13904"/>
                    <a:pt x="179970" y="32002"/>
                    <a:pt x="134250" y="49147"/>
                  </a:cubicBezTo>
                  <a:cubicBezTo>
                    <a:pt x="95197" y="64387"/>
                    <a:pt x="39000" y="78674"/>
                    <a:pt x="7567" y="108202"/>
                  </a:cubicBezTo>
                  <a:cubicBezTo>
                    <a:pt x="6615" y="107249"/>
                    <a:pt x="7567" y="108202"/>
                    <a:pt x="7567" y="108202"/>
                  </a:cubicBezTo>
                  <a:lnTo>
                    <a:pt x="7567" y="10820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7" name="Freeform: Shape 716">
              <a:extLst>
                <a:ext uri="{FF2B5EF4-FFF2-40B4-BE49-F238E27FC236}">
                  <a16:creationId xmlns:a16="http://schemas.microsoft.com/office/drawing/2014/main" id="{C5C31B6F-2CB7-4C3C-8902-4BC38CED3592}"/>
                </a:ext>
              </a:extLst>
            </p:cNvPr>
            <p:cNvSpPr/>
            <p:nvPr/>
          </p:nvSpPr>
          <p:spPr>
            <a:xfrm>
              <a:off x="175849" y="4126227"/>
              <a:ext cx="83312" cy="166625"/>
            </a:xfrm>
            <a:custGeom>
              <a:avLst/>
              <a:gdLst>
                <a:gd name="connsiteX0" fmla="*/ 7144 w 142875"/>
                <a:gd name="connsiteY0" fmla="*/ 10255 h 285750"/>
                <a:gd name="connsiteX1" fmla="*/ 132874 w 142875"/>
                <a:gd name="connsiteY1" fmla="*/ 278860 h 285750"/>
                <a:gd name="connsiteX2" fmla="*/ 138589 w 142875"/>
                <a:gd name="connsiteY2" fmla="*/ 276002 h 285750"/>
                <a:gd name="connsiteX3" fmla="*/ 89059 w 142875"/>
                <a:gd name="connsiteY3" fmla="*/ 225520 h 285750"/>
                <a:gd name="connsiteX4" fmla="*/ 48101 w 142875"/>
                <a:gd name="connsiteY4" fmla="*/ 154082 h 285750"/>
                <a:gd name="connsiteX5" fmla="*/ 15716 w 142875"/>
                <a:gd name="connsiteY5" fmla="*/ 7397 h 285750"/>
                <a:gd name="connsiteX6" fmla="*/ 7144 w 142875"/>
                <a:gd name="connsiteY6" fmla="*/ 10255 h 285750"/>
                <a:gd name="connsiteX7" fmla="*/ 7144 w 142875"/>
                <a:gd name="connsiteY7" fmla="*/ 10255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75" h="285750">
                  <a:moveTo>
                    <a:pt x="7144" y="10255"/>
                  </a:moveTo>
                  <a:cubicBezTo>
                    <a:pt x="10954" y="101695"/>
                    <a:pt x="44291" y="231235"/>
                    <a:pt x="132874" y="278860"/>
                  </a:cubicBezTo>
                  <a:cubicBezTo>
                    <a:pt x="133826" y="279812"/>
                    <a:pt x="140494" y="277907"/>
                    <a:pt x="138589" y="276002"/>
                  </a:cubicBezTo>
                  <a:cubicBezTo>
                    <a:pt x="122396" y="257905"/>
                    <a:pt x="103346" y="244570"/>
                    <a:pt x="89059" y="225520"/>
                  </a:cubicBezTo>
                  <a:cubicBezTo>
                    <a:pt x="71914" y="203612"/>
                    <a:pt x="58579" y="179800"/>
                    <a:pt x="48101" y="154082"/>
                  </a:cubicBezTo>
                  <a:cubicBezTo>
                    <a:pt x="28099" y="107410"/>
                    <a:pt x="18574" y="57880"/>
                    <a:pt x="15716" y="7397"/>
                  </a:cubicBezTo>
                  <a:cubicBezTo>
                    <a:pt x="14764" y="6445"/>
                    <a:pt x="7144" y="8350"/>
                    <a:pt x="7144" y="10255"/>
                  </a:cubicBezTo>
                  <a:lnTo>
                    <a:pt x="7144" y="102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8" name="Freeform: Shape 717">
              <a:extLst>
                <a:ext uri="{FF2B5EF4-FFF2-40B4-BE49-F238E27FC236}">
                  <a16:creationId xmlns:a16="http://schemas.microsoft.com/office/drawing/2014/main" id="{7973A184-CED6-496F-ACFB-12B1598680CC}"/>
                </a:ext>
              </a:extLst>
            </p:cNvPr>
            <p:cNvSpPr/>
            <p:nvPr/>
          </p:nvSpPr>
          <p:spPr>
            <a:xfrm>
              <a:off x="419851" y="4073994"/>
              <a:ext cx="61096" cy="288816"/>
            </a:xfrm>
            <a:custGeom>
              <a:avLst/>
              <a:gdLst>
                <a:gd name="connsiteX0" fmla="*/ 38279 w 104775"/>
                <a:gd name="connsiteY0" fmla="*/ 9343 h 495300"/>
                <a:gd name="connsiteX1" fmla="*/ 11609 w 104775"/>
                <a:gd name="connsiteY1" fmla="*/ 133168 h 495300"/>
                <a:gd name="connsiteX2" fmla="*/ 8751 w 104775"/>
                <a:gd name="connsiteY2" fmla="*/ 261756 h 495300"/>
                <a:gd name="connsiteX3" fmla="*/ 34469 w 104775"/>
                <a:gd name="connsiteY3" fmla="*/ 385581 h 495300"/>
                <a:gd name="connsiteX4" fmla="*/ 93524 w 104775"/>
                <a:gd name="connsiteY4" fmla="*/ 490356 h 495300"/>
                <a:gd name="connsiteX5" fmla="*/ 104001 w 104775"/>
                <a:gd name="connsiteY5" fmla="*/ 486546 h 495300"/>
                <a:gd name="connsiteX6" fmla="*/ 51614 w 104775"/>
                <a:gd name="connsiteY6" fmla="*/ 385581 h 495300"/>
                <a:gd name="connsiteX7" fmla="*/ 25896 w 104775"/>
                <a:gd name="connsiteY7" fmla="*/ 267471 h 495300"/>
                <a:gd name="connsiteX8" fmla="*/ 26849 w 104775"/>
                <a:gd name="connsiteY8" fmla="*/ 136978 h 495300"/>
                <a:gd name="connsiteX9" fmla="*/ 46851 w 104775"/>
                <a:gd name="connsiteY9" fmla="*/ 9343 h 495300"/>
                <a:gd name="connsiteX10" fmla="*/ 38279 w 104775"/>
                <a:gd name="connsiteY10" fmla="*/ 9343 h 495300"/>
                <a:gd name="connsiteX11" fmla="*/ 38279 w 104775"/>
                <a:gd name="connsiteY11" fmla="*/ 934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495300">
                  <a:moveTo>
                    <a:pt x="38279" y="9343"/>
                  </a:moveTo>
                  <a:cubicBezTo>
                    <a:pt x="21134" y="46491"/>
                    <a:pt x="16371" y="93164"/>
                    <a:pt x="11609" y="133168"/>
                  </a:cubicBezTo>
                  <a:cubicBezTo>
                    <a:pt x="6846" y="176031"/>
                    <a:pt x="5894" y="218893"/>
                    <a:pt x="8751" y="261756"/>
                  </a:cubicBezTo>
                  <a:cubicBezTo>
                    <a:pt x="11609" y="303666"/>
                    <a:pt x="20181" y="345576"/>
                    <a:pt x="34469" y="385581"/>
                  </a:cubicBezTo>
                  <a:cubicBezTo>
                    <a:pt x="46851" y="420824"/>
                    <a:pt x="64949" y="465591"/>
                    <a:pt x="93524" y="490356"/>
                  </a:cubicBezTo>
                  <a:cubicBezTo>
                    <a:pt x="95429" y="492261"/>
                    <a:pt x="105906" y="491308"/>
                    <a:pt x="104001" y="486546"/>
                  </a:cubicBezTo>
                  <a:cubicBezTo>
                    <a:pt x="88761" y="452256"/>
                    <a:pt x="64949" y="421776"/>
                    <a:pt x="51614" y="385581"/>
                  </a:cubicBezTo>
                  <a:cubicBezTo>
                    <a:pt x="37326" y="347481"/>
                    <a:pt x="29706" y="307476"/>
                    <a:pt x="25896" y="267471"/>
                  </a:cubicBezTo>
                  <a:cubicBezTo>
                    <a:pt x="22086" y="223656"/>
                    <a:pt x="23039" y="179841"/>
                    <a:pt x="26849" y="136978"/>
                  </a:cubicBezTo>
                  <a:cubicBezTo>
                    <a:pt x="30659" y="94116"/>
                    <a:pt x="44946" y="51253"/>
                    <a:pt x="46851" y="9343"/>
                  </a:cubicBezTo>
                  <a:cubicBezTo>
                    <a:pt x="45899" y="5533"/>
                    <a:pt x="39231" y="7439"/>
                    <a:pt x="38279" y="9343"/>
                  </a:cubicBezTo>
                  <a:lnTo>
                    <a:pt x="38279" y="934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9" name="Freeform: Shape 718">
              <a:extLst>
                <a:ext uri="{FF2B5EF4-FFF2-40B4-BE49-F238E27FC236}">
                  <a16:creationId xmlns:a16="http://schemas.microsoft.com/office/drawing/2014/main" id="{28418346-0268-464B-9B00-213027F9971E}"/>
                </a:ext>
              </a:extLst>
            </p:cNvPr>
            <p:cNvSpPr/>
            <p:nvPr/>
          </p:nvSpPr>
          <p:spPr>
            <a:xfrm>
              <a:off x="553102" y="4055685"/>
              <a:ext cx="44433" cy="355466"/>
            </a:xfrm>
            <a:custGeom>
              <a:avLst/>
              <a:gdLst>
                <a:gd name="connsiteX0" fmla="*/ 55508 w 76200"/>
                <a:gd name="connsiteY0" fmla="*/ 9308 h 609600"/>
                <a:gd name="connsiteX1" fmla="*/ 12646 w 76200"/>
                <a:gd name="connsiteY1" fmla="*/ 155993 h 609600"/>
                <a:gd name="connsiteX2" fmla="*/ 11693 w 76200"/>
                <a:gd name="connsiteY2" fmla="*/ 319824 h 609600"/>
                <a:gd name="connsiteX3" fmla="*/ 26933 w 76200"/>
                <a:gd name="connsiteY3" fmla="*/ 490321 h 609600"/>
                <a:gd name="connsiteX4" fmla="*/ 58366 w 76200"/>
                <a:gd name="connsiteY4" fmla="*/ 605574 h 609600"/>
                <a:gd name="connsiteX5" fmla="*/ 70748 w 76200"/>
                <a:gd name="connsiteY5" fmla="*/ 598906 h 609600"/>
                <a:gd name="connsiteX6" fmla="*/ 42173 w 76200"/>
                <a:gd name="connsiteY6" fmla="*/ 467461 h 609600"/>
                <a:gd name="connsiteX7" fmla="*/ 26933 w 76200"/>
                <a:gd name="connsiteY7" fmla="*/ 315061 h 609600"/>
                <a:gd name="connsiteX8" fmla="*/ 27886 w 76200"/>
                <a:gd name="connsiteY8" fmla="*/ 153136 h 609600"/>
                <a:gd name="connsiteX9" fmla="*/ 63128 w 76200"/>
                <a:gd name="connsiteY9" fmla="*/ 7403 h 609600"/>
                <a:gd name="connsiteX10" fmla="*/ 55508 w 76200"/>
                <a:gd name="connsiteY10" fmla="*/ 9308 h 609600"/>
                <a:gd name="connsiteX11" fmla="*/ 55508 w 76200"/>
                <a:gd name="connsiteY11" fmla="*/ 9308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609600">
                  <a:moveTo>
                    <a:pt x="55508" y="9308"/>
                  </a:moveTo>
                  <a:cubicBezTo>
                    <a:pt x="32648" y="52171"/>
                    <a:pt x="20266" y="108368"/>
                    <a:pt x="12646" y="155993"/>
                  </a:cubicBezTo>
                  <a:cubicBezTo>
                    <a:pt x="4073" y="210286"/>
                    <a:pt x="6931" y="265531"/>
                    <a:pt x="11693" y="319824"/>
                  </a:cubicBezTo>
                  <a:cubicBezTo>
                    <a:pt x="16456" y="376974"/>
                    <a:pt x="22171" y="433171"/>
                    <a:pt x="26933" y="490321"/>
                  </a:cubicBezTo>
                  <a:cubicBezTo>
                    <a:pt x="29791" y="526516"/>
                    <a:pt x="25981" y="581761"/>
                    <a:pt x="58366" y="605574"/>
                  </a:cubicBezTo>
                  <a:cubicBezTo>
                    <a:pt x="62176" y="608431"/>
                    <a:pt x="73606" y="604621"/>
                    <a:pt x="70748" y="598906"/>
                  </a:cubicBezTo>
                  <a:cubicBezTo>
                    <a:pt x="45983" y="558901"/>
                    <a:pt x="45983" y="513181"/>
                    <a:pt x="42173" y="467461"/>
                  </a:cubicBezTo>
                  <a:cubicBezTo>
                    <a:pt x="37411" y="416978"/>
                    <a:pt x="31696" y="366496"/>
                    <a:pt x="26933" y="315061"/>
                  </a:cubicBezTo>
                  <a:cubicBezTo>
                    <a:pt x="22171" y="260768"/>
                    <a:pt x="19313" y="207428"/>
                    <a:pt x="27886" y="153136"/>
                  </a:cubicBezTo>
                  <a:cubicBezTo>
                    <a:pt x="35506" y="104558"/>
                    <a:pt x="58366" y="55981"/>
                    <a:pt x="63128" y="7403"/>
                  </a:cubicBezTo>
                  <a:cubicBezTo>
                    <a:pt x="62176" y="6451"/>
                    <a:pt x="56461" y="8356"/>
                    <a:pt x="55508" y="9308"/>
                  </a:cubicBezTo>
                  <a:lnTo>
                    <a:pt x="55508" y="930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0" name="Freeform: Shape 719">
              <a:extLst>
                <a:ext uri="{FF2B5EF4-FFF2-40B4-BE49-F238E27FC236}">
                  <a16:creationId xmlns:a16="http://schemas.microsoft.com/office/drawing/2014/main" id="{2B277638-181D-4E5F-A39C-E5A93A1AF8C8}"/>
                </a:ext>
              </a:extLst>
            </p:cNvPr>
            <p:cNvSpPr/>
            <p:nvPr/>
          </p:nvSpPr>
          <p:spPr>
            <a:xfrm>
              <a:off x="581599" y="4054603"/>
              <a:ext cx="44433" cy="355466"/>
            </a:xfrm>
            <a:custGeom>
              <a:avLst/>
              <a:gdLst>
                <a:gd name="connsiteX0" fmla="*/ 52357 w 76200"/>
                <a:gd name="connsiteY0" fmla="*/ 603619 h 609600"/>
                <a:gd name="connsiteX1" fmla="*/ 34260 w 76200"/>
                <a:gd name="connsiteY1" fmla="*/ 471222 h 609600"/>
                <a:gd name="connsiteX2" fmla="*/ 24735 w 76200"/>
                <a:gd name="connsiteY2" fmla="*/ 315012 h 609600"/>
                <a:gd name="connsiteX3" fmla="*/ 33307 w 76200"/>
                <a:gd name="connsiteY3" fmla="*/ 172137 h 609600"/>
                <a:gd name="connsiteX4" fmla="*/ 43785 w 76200"/>
                <a:gd name="connsiteY4" fmla="*/ 100700 h 609600"/>
                <a:gd name="connsiteX5" fmla="*/ 64740 w 76200"/>
                <a:gd name="connsiteY5" fmla="*/ 19737 h 609600"/>
                <a:gd name="connsiteX6" fmla="*/ 74265 w 76200"/>
                <a:gd name="connsiteY6" fmla="*/ 15927 h 609600"/>
                <a:gd name="connsiteX7" fmla="*/ 39022 w 76200"/>
                <a:gd name="connsiteY7" fmla="*/ 36882 h 609600"/>
                <a:gd name="connsiteX8" fmla="*/ 9495 w 76200"/>
                <a:gd name="connsiteY8" fmla="*/ 239765 h 609600"/>
                <a:gd name="connsiteX9" fmla="*/ 11400 w 76200"/>
                <a:gd name="connsiteY9" fmla="*/ 424550 h 609600"/>
                <a:gd name="connsiteX10" fmla="*/ 23782 w 76200"/>
                <a:gd name="connsiteY10" fmla="*/ 516942 h 609600"/>
                <a:gd name="connsiteX11" fmla="*/ 48547 w 76200"/>
                <a:gd name="connsiteY11" fmla="*/ 606477 h 609600"/>
                <a:gd name="connsiteX12" fmla="*/ 52357 w 76200"/>
                <a:gd name="connsiteY12" fmla="*/ 603619 h 609600"/>
                <a:gd name="connsiteX13" fmla="*/ 52357 w 76200"/>
                <a:gd name="connsiteY13" fmla="*/ 603619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609600">
                  <a:moveTo>
                    <a:pt x="52357" y="603619"/>
                  </a:moveTo>
                  <a:cubicBezTo>
                    <a:pt x="54262" y="559805"/>
                    <a:pt x="39022" y="514085"/>
                    <a:pt x="34260" y="471222"/>
                  </a:cubicBezTo>
                  <a:cubicBezTo>
                    <a:pt x="27592" y="418835"/>
                    <a:pt x="24735" y="367400"/>
                    <a:pt x="24735" y="315012"/>
                  </a:cubicBezTo>
                  <a:cubicBezTo>
                    <a:pt x="24735" y="267387"/>
                    <a:pt x="27592" y="219762"/>
                    <a:pt x="33307" y="172137"/>
                  </a:cubicBezTo>
                  <a:cubicBezTo>
                    <a:pt x="36165" y="148325"/>
                    <a:pt x="39975" y="124512"/>
                    <a:pt x="43785" y="100700"/>
                  </a:cubicBezTo>
                  <a:cubicBezTo>
                    <a:pt x="44737" y="95937"/>
                    <a:pt x="60930" y="16880"/>
                    <a:pt x="64740" y="19737"/>
                  </a:cubicBezTo>
                  <a:cubicBezTo>
                    <a:pt x="66645" y="21642"/>
                    <a:pt x="76170" y="19737"/>
                    <a:pt x="74265" y="15927"/>
                  </a:cubicBezTo>
                  <a:cubicBezTo>
                    <a:pt x="62835" y="-8838"/>
                    <a:pt x="41880" y="25452"/>
                    <a:pt x="39022" y="36882"/>
                  </a:cubicBezTo>
                  <a:cubicBezTo>
                    <a:pt x="22830" y="102605"/>
                    <a:pt x="14257" y="172137"/>
                    <a:pt x="9495" y="239765"/>
                  </a:cubicBezTo>
                  <a:cubicBezTo>
                    <a:pt x="5685" y="300725"/>
                    <a:pt x="6637" y="362637"/>
                    <a:pt x="11400" y="424550"/>
                  </a:cubicBezTo>
                  <a:cubicBezTo>
                    <a:pt x="14257" y="455030"/>
                    <a:pt x="18067" y="486462"/>
                    <a:pt x="23782" y="516942"/>
                  </a:cubicBezTo>
                  <a:cubicBezTo>
                    <a:pt x="28545" y="546469"/>
                    <a:pt x="33307" y="579807"/>
                    <a:pt x="48547" y="606477"/>
                  </a:cubicBezTo>
                  <a:cubicBezTo>
                    <a:pt x="48547" y="605525"/>
                    <a:pt x="52357" y="604572"/>
                    <a:pt x="52357" y="603619"/>
                  </a:cubicBezTo>
                  <a:lnTo>
                    <a:pt x="52357" y="60361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1" name="Freeform: Shape 720">
              <a:extLst>
                <a:ext uri="{FF2B5EF4-FFF2-40B4-BE49-F238E27FC236}">
                  <a16:creationId xmlns:a16="http://schemas.microsoft.com/office/drawing/2014/main" id="{55C103EF-CF96-4923-A83B-8F9425F1C484}"/>
                </a:ext>
              </a:extLst>
            </p:cNvPr>
            <p:cNvSpPr/>
            <p:nvPr/>
          </p:nvSpPr>
          <p:spPr>
            <a:xfrm>
              <a:off x="755232" y="4079077"/>
              <a:ext cx="66650" cy="399900"/>
            </a:xfrm>
            <a:custGeom>
              <a:avLst/>
              <a:gdLst>
                <a:gd name="connsiteX0" fmla="*/ 110824 w 114300"/>
                <a:gd name="connsiteY0" fmla="*/ 677853 h 685800"/>
                <a:gd name="connsiteX1" fmla="*/ 54626 w 114300"/>
                <a:gd name="connsiteY1" fmla="*/ 535930 h 685800"/>
                <a:gd name="connsiteX2" fmla="*/ 27956 w 114300"/>
                <a:gd name="connsiteY2" fmla="*/ 362575 h 685800"/>
                <a:gd name="connsiteX3" fmla="*/ 31766 w 114300"/>
                <a:gd name="connsiteY3" fmla="*/ 179696 h 685800"/>
                <a:gd name="connsiteX4" fmla="*/ 44149 w 114300"/>
                <a:gd name="connsiteY4" fmla="*/ 92065 h 685800"/>
                <a:gd name="connsiteX5" fmla="*/ 78439 w 114300"/>
                <a:gd name="connsiteY5" fmla="*/ 13008 h 685800"/>
                <a:gd name="connsiteX6" fmla="*/ 73676 w 114300"/>
                <a:gd name="connsiteY6" fmla="*/ 7293 h 685800"/>
                <a:gd name="connsiteX7" fmla="*/ 21289 w 114300"/>
                <a:gd name="connsiteY7" fmla="*/ 123498 h 685800"/>
                <a:gd name="connsiteX8" fmla="*/ 7954 w 114300"/>
                <a:gd name="connsiteY8" fmla="*/ 337810 h 685800"/>
                <a:gd name="connsiteX9" fmla="*/ 33671 w 114300"/>
                <a:gd name="connsiteY9" fmla="*/ 530215 h 685800"/>
                <a:gd name="connsiteX10" fmla="*/ 105109 w 114300"/>
                <a:gd name="connsiteY10" fmla="*/ 681663 h 685800"/>
                <a:gd name="connsiteX11" fmla="*/ 110824 w 114300"/>
                <a:gd name="connsiteY11" fmla="*/ 677853 h 685800"/>
                <a:gd name="connsiteX12" fmla="*/ 110824 w 114300"/>
                <a:gd name="connsiteY12" fmla="*/ 677853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00" h="685800">
                  <a:moveTo>
                    <a:pt x="110824" y="677853"/>
                  </a:moveTo>
                  <a:cubicBezTo>
                    <a:pt x="80344" y="635943"/>
                    <a:pt x="67009" y="585460"/>
                    <a:pt x="54626" y="535930"/>
                  </a:cubicBezTo>
                  <a:cubicBezTo>
                    <a:pt x="41291" y="478780"/>
                    <a:pt x="31766" y="421630"/>
                    <a:pt x="27956" y="362575"/>
                  </a:cubicBezTo>
                  <a:cubicBezTo>
                    <a:pt x="24146" y="301615"/>
                    <a:pt x="25099" y="240655"/>
                    <a:pt x="31766" y="179696"/>
                  </a:cubicBezTo>
                  <a:cubicBezTo>
                    <a:pt x="34624" y="150168"/>
                    <a:pt x="39386" y="121593"/>
                    <a:pt x="44149" y="92065"/>
                  </a:cubicBezTo>
                  <a:cubicBezTo>
                    <a:pt x="48911" y="64443"/>
                    <a:pt x="51769" y="28248"/>
                    <a:pt x="78439" y="13008"/>
                  </a:cubicBezTo>
                  <a:cubicBezTo>
                    <a:pt x="84154" y="10150"/>
                    <a:pt x="77486" y="6340"/>
                    <a:pt x="73676" y="7293"/>
                  </a:cubicBezTo>
                  <a:cubicBezTo>
                    <a:pt x="27956" y="18723"/>
                    <a:pt x="27004" y="86350"/>
                    <a:pt x="21289" y="123498"/>
                  </a:cubicBezTo>
                  <a:cubicBezTo>
                    <a:pt x="9859" y="193983"/>
                    <a:pt x="5096" y="266373"/>
                    <a:pt x="7954" y="337810"/>
                  </a:cubicBezTo>
                  <a:cubicBezTo>
                    <a:pt x="9859" y="402580"/>
                    <a:pt x="18431" y="467350"/>
                    <a:pt x="33671" y="530215"/>
                  </a:cubicBezTo>
                  <a:cubicBezTo>
                    <a:pt x="45101" y="577840"/>
                    <a:pt x="56531" y="656898"/>
                    <a:pt x="105109" y="681663"/>
                  </a:cubicBezTo>
                  <a:cubicBezTo>
                    <a:pt x="107014" y="681663"/>
                    <a:pt x="112729" y="680710"/>
                    <a:pt x="110824" y="677853"/>
                  </a:cubicBezTo>
                  <a:lnTo>
                    <a:pt x="110824" y="67785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2" name="Freeform: Shape 721">
              <a:extLst>
                <a:ext uri="{FF2B5EF4-FFF2-40B4-BE49-F238E27FC236}">
                  <a16:creationId xmlns:a16="http://schemas.microsoft.com/office/drawing/2014/main" id="{6B8728A4-F6D7-4883-930A-91D5AF46E9F6}"/>
                </a:ext>
              </a:extLst>
            </p:cNvPr>
            <p:cNvSpPr/>
            <p:nvPr/>
          </p:nvSpPr>
          <p:spPr>
            <a:xfrm>
              <a:off x="947277" y="4152925"/>
              <a:ext cx="55542" cy="411008"/>
            </a:xfrm>
            <a:custGeom>
              <a:avLst/>
              <a:gdLst>
                <a:gd name="connsiteX0" fmla="*/ 96756 w 95250"/>
                <a:gd name="connsiteY0" fmla="*/ 700751 h 704850"/>
                <a:gd name="connsiteX1" fmla="*/ 48179 w 95250"/>
                <a:gd name="connsiteY1" fmla="*/ 534064 h 704850"/>
                <a:gd name="connsiteX2" fmla="*/ 26271 w 95250"/>
                <a:gd name="connsiteY2" fmla="*/ 370234 h 704850"/>
                <a:gd name="connsiteX3" fmla="*/ 65324 w 95250"/>
                <a:gd name="connsiteY3" fmla="*/ 10189 h 704850"/>
                <a:gd name="connsiteX4" fmla="*/ 49131 w 95250"/>
                <a:gd name="connsiteY4" fmla="*/ 14951 h 704850"/>
                <a:gd name="connsiteX5" fmla="*/ 57704 w 95250"/>
                <a:gd name="connsiteY5" fmla="*/ 33049 h 704850"/>
                <a:gd name="connsiteX6" fmla="*/ 67229 w 95250"/>
                <a:gd name="connsiteY6" fmla="*/ 32096 h 704850"/>
                <a:gd name="connsiteX7" fmla="*/ 65324 w 95250"/>
                <a:gd name="connsiteY7" fmla="*/ 8284 h 704850"/>
                <a:gd name="connsiteX8" fmla="*/ 49131 w 95250"/>
                <a:gd name="connsiteY8" fmla="*/ 13046 h 704850"/>
                <a:gd name="connsiteX9" fmla="*/ 8174 w 95250"/>
                <a:gd name="connsiteY9" fmla="*/ 364519 h 704850"/>
                <a:gd name="connsiteX10" fmla="*/ 31034 w 95250"/>
                <a:gd name="connsiteY10" fmla="*/ 539779 h 704850"/>
                <a:gd name="connsiteX11" fmla="*/ 86279 w 95250"/>
                <a:gd name="connsiteY11" fmla="*/ 704561 h 704850"/>
                <a:gd name="connsiteX12" fmla="*/ 96756 w 95250"/>
                <a:gd name="connsiteY12" fmla="*/ 700751 h 704850"/>
                <a:gd name="connsiteX13" fmla="*/ 96756 w 95250"/>
                <a:gd name="connsiteY13" fmla="*/ 700751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704850">
                  <a:moveTo>
                    <a:pt x="96756" y="700751"/>
                  </a:moveTo>
                  <a:cubicBezTo>
                    <a:pt x="83421" y="644554"/>
                    <a:pt x="60562" y="591214"/>
                    <a:pt x="48179" y="534064"/>
                  </a:cubicBezTo>
                  <a:cubicBezTo>
                    <a:pt x="36749" y="479771"/>
                    <a:pt x="29129" y="425479"/>
                    <a:pt x="26271" y="370234"/>
                  </a:cubicBezTo>
                  <a:cubicBezTo>
                    <a:pt x="19604" y="247361"/>
                    <a:pt x="37701" y="129251"/>
                    <a:pt x="65324" y="10189"/>
                  </a:cubicBezTo>
                  <a:cubicBezTo>
                    <a:pt x="59609" y="12094"/>
                    <a:pt x="54846" y="13046"/>
                    <a:pt x="49131" y="14951"/>
                  </a:cubicBezTo>
                  <a:cubicBezTo>
                    <a:pt x="56751" y="17809"/>
                    <a:pt x="59609" y="23524"/>
                    <a:pt x="57704" y="33049"/>
                  </a:cubicBezTo>
                  <a:cubicBezTo>
                    <a:pt x="56751" y="36859"/>
                    <a:pt x="66276" y="34001"/>
                    <a:pt x="67229" y="32096"/>
                  </a:cubicBezTo>
                  <a:cubicBezTo>
                    <a:pt x="72944" y="22571"/>
                    <a:pt x="74849" y="15904"/>
                    <a:pt x="65324" y="8284"/>
                  </a:cubicBezTo>
                  <a:cubicBezTo>
                    <a:pt x="61514" y="5426"/>
                    <a:pt x="50084" y="8284"/>
                    <a:pt x="49131" y="13046"/>
                  </a:cubicBezTo>
                  <a:cubicBezTo>
                    <a:pt x="14841" y="125441"/>
                    <a:pt x="3412" y="247361"/>
                    <a:pt x="8174" y="364519"/>
                  </a:cubicBezTo>
                  <a:cubicBezTo>
                    <a:pt x="11031" y="423574"/>
                    <a:pt x="17699" y="482629"/>
                    <a:pt x="31034" y="539779"/>
                  </a:cubicBezTo>
                  <a:cubicBezTo>
                    <a:pt x="43416" y="595024"/>
                    <a:pt x="57704" y="655984"/>
                    <a:pt x="86279" y="704561"/>
                  </a:cubicBezTo>
                  <a:cubicBezTo>
                    <a:pt x="88184" y="706466"/>
                    <a:pt x="97709" y="704561"/>
                    <a:pt x="96756" y="700751"/>
                  </a:cubicBezTo>
                  <a:lnTo>
                    <a:pt x="96756" y="70075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3" name="Freeform: Shape 722">
              <a:extLst>
                <a:ext uri="{FF2B5EF4-FFF2-40B4-BE49-F238E27FC236}">
                  <a16:creationId xmlns:a16="http://schemas.microsoft.com/office/drawing/2014/main" id="{E132A08A-A03D-4F48-B190-EB893A8D4F72}"/>
                </a:ext>
              </a:extLst>
            </p:cNvPr>
            <p:cNvSpPr/>
            <p:nvPr/>
          </p:nvSpPr>
          <p:spPr>
            <a:xfrm>
              <a:off x="984260" y="4170869"/>
              <a:ext cx="55542" cy="411008"/>
            </a:xfrm>
            <a:custGeom>
              <a:avLst/>
              <a:gdLst>
                <a:gd name="connsiteX0" fmla="*/ 89531 w 95250"/>
                <a:gd name="connsiteY0" fmla="*/ 699505 h 704850"/>
                <a:gd name="connsiteX1" fmla="*/ 66671 w 95250"/>
                <a:gd name="connsiteY1" fmla="*/ 615685 h 704850"/>
                <a:gd name="connsiteX2" fmla="*/ 45716 w 95250"/>
                <a:gd name="connsiteY2" fmla="*/ 529960 h 704850"/>
                <a:gd name="connsiteX3" fmla="*/ 24761 w 95250"/>
                <a:gd name="connsiteY3" fmla="*/ 358510 h 704850"/>
                <a:gd name="connsiteX4" fmla="*/ 31428 w 95250"/>
                <a:gd name="connsiteY4" fmla="*/ 182298 h 704850"/>
                <a:gd name="connsiteX5" fmla="*/ 47621 w 95250"/>
                <a:gd name="connsiteY5" fmla="*/ 80380 h 704850"/>
                <a:gd name="connsiteX6" fmla="*/ 77148 w 95250"/>
                <a:gd name="connsiteY6" fmla="*/ 7990 h 704850"/>
                <a:gd name="connsiteX7" fmla="*/ 69528 w 95250"/>
                <a:gd name="connsiteY7" fmla="*/ 7990 h 704850"/>
                <a:gd name="connsiteX8" fmla="*/ 19998 w 95250"/>
                <a:gd name="connsiteY8" fmla="*/ 141340 h 704850"/>
                <a:gd name="connsiteX9" fmla="*/ 7616 w 95250"/>
                <a:gd name="connsiteY9" fmla="*/ 340413 h 704850"/>
                <a:gd name="connsiteX10" fmla="*/ 28571 w 95250"/>
                <a:gd name="connsiteY10" fmla="*/ 529008 h 704850"/>
                <a:gd name="connsiteX11" fmla="*/ 52383 w 95250"/>
                <a:gd name="connsiteY11" fmla="*/ 619495 h 704850"/>
                <a:gd name="connsiteX12" fmla="*/ 87626 w 95250"/>
                <a:gd name="connsiteY12" fmla="*/ 700458 h 704850"/>
                <a:gd name="connsiteX13" fmla="*/ 89531 w 95250"/>
                <a:gd name="connsiteY13" fmla="*/ 699505 h 704850"/>
                <a:gd name="connsiteX14" fmla="*/ 89531 w 95250"/>
                <a:gd name="connsiteY14" fmla="*/ 699505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250" h="704850">
                  <a:moveTo>
                    <a:pt x="89531" y="699505"/>
                  </a:moveTo>
                  <a:cubicBezTo>
                    <a:pt x="89531" y="670930"/>
                    <a:pt x="74291" y="642355"/>
                    <a:pt x="66671" y="615685"/>
                  </a:cubicBezTo>
                  <a:cubicBezTo>
                    <a:pt x="58098" y="587110"/>
                    <a:pt x="51431" y="558535"/>
                    <a:pt x="45716" y="529960"/>
                  </a:cubicBezTo>
                  <a:cubicBezTo>
                    <a:pt x="34286" y="473763"/>
                    <a:pt x="26666" y="415660"/>
                    <a:pt x="24761" y="358510"/>
                  </a:cubicBezTo>
                  <a:cubicBezTo>
                    <a:pt x="21903" y="299455"/>
                    <a:pt x="24761" y="240400"/>
                    <a:pt x="31428" y="182298"/>
                  </a:cubicBezTo>
                  <a:cubicBezTo>
                    <a:pt x="35238" y="148008"/>
                    <a:pt x="40953" y="113718"/>
                    <a:pt x="47621" y="80380"/>
                  </a:cubicBezTo>
                  <a:cubicBezTo>
                    <a:pt x="53336" y="53710"/>
                    <a:pt x="58098" y="27993"/>
                    <a:pt x="77148" y="7990"/>
                  </a:cubicBezTo>
                  <a:cubicBezTo>
                    <a:pt x="79053" y="6085"/>
                    <a:pt x="70481" y="7990"/>
                    <a:pt x="69528" y="7990"/>
                  </a:cubicBezTo>
                  <a:cubicBezTo>
                    <a:pt x="26666" y="30850"/>
                    <a:pt x="26666" y="98478"/>
                    <a:pt x="19998" y="141340"/>
                  </a:cubicBezTo>
                  <a:cubicBezTo>
                    <a:pt x="9521" y="207063"/>
                    <a:pt x="5711" y="273738"/>
                    <a:pt x="7616" y="340413"/>
                  </a:cubicBezTo>
                  <a:cubicBezTo>
                    <a:pt x="9521" y="403278"/>
                    <a:pt x="16188" y="467095"/>
                    <a:pt x="28571" y="529008"/>
                  </a:cubicBezTo>
                  <a:cubicBezTo>
                    <a:pt x="35238" y="559488"/>
                    <a:pt x="42858" y="589968"/>
                    <a:pt x="52383" y="619495"/>
                  </a:cubicBezTo>
                  <a:cubicBezTo>
                    <a:pt x="60956" y="647118"/>
                    <a:pt x="68576" y="678550"/>
                    <a:pt x="87626" y="700458"/>
                  </a:cubicBezTo>
                  <a:cubicBezTo>
                    <a:pt x="86673" y="700458"/>
                    <a:pt x="89531" y="699505"/>
                    <a:pt x="89531" y="699505"/>
                  </a:cubicBezTo>
                  <a:lnTo>
                    <a:pt x="89531" y="69950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4" name="Freeform: Shape 723">
              <a:extLst>
                <a:ext uri="{FF2B5EF4-FFF2-40B4-BE49-F238E27FC236}">
                  <a16:creationId xmlns:a16="http://schemas.microsoft.com/office/drawing/2014/main" id="{7DC794A3-A525-4F86-8B77-409427F9DFBC}"/>
                </a:ext>
              </a:extLst>
            </p:cNvPr>
            <p:cNvSpPr/>
            <p:nvPr/>
          </p:nvSpPr>
          <p:spPr>
            <a:xfrm>
              <a:off x="1134672" y="4279232"/>
              <a:ext cx="55542" cy="377683"/>
            </a:xfrm>
            <a:custGeom>
              <a:avLst/>
              <a:gdLst>
                <a:gd name="connsiteX0" fmla="*/ 95429 w 95250"/>
                <a:gd name="connsiteY0" fmla="*/ 636543 h 647700"/>
                <a:gd name="connsiteX1" fmla="*/ 27801 w 95250"/>
                <a:gd name="connsiteY1" fmla="*/ 337458 h 647700"/>
                <a:gd name="connsiteX2" fmla="*/ 30659 w 95250"/>
                <a:gd name="connsiteY2" fmla="*/ 169818 h 647700"/>
                <a:gd name="connsiteX3" fmla="*/ 41136 w 95250"/>
                <a:gd name="connsiteY3" fmla="*/ 89808 h 647700"/>
                <a:gd name="connsiteX4" fmla="*/ 55424 w 95250"/>
                <a:gd name="connsiteY4" fmla="*/ 10751 h 647700"/>
                <a:gd name="connsiteX5" fmla="*/ 42089 w 95250"/>
                <a:gd name="connsiteY5" fmla="*/ 10751 h 647700"/>
                <a:gd name="connsiteX6" fmla="*/ 11609 w 95250"/>
                <a:gd name="connsiteY6" fmla="*/ 171723 h 647700"/>
                <a:gd name="connsiteX7" fmla="*/ 8751 w 95250"/>
                <a:gd name="connsiteY7" fmla="*/ 326028 h 647700"/>
                <a:gd name="connsiteX8" fmla="*/ 83999 w 95250"/>
                <a:gd name="connsiteY8" fmla="*/ 639401 h 647700"/>
                <a:gd name="connsiteX9" fmla="*/ 95429 w 95250"/>
                <a:gd name="connsiteY9" fmla="*/ 636543 h 647700"/>
                <a:gd name="connsiteX10" fmla="*/ 95429 w 95250"/>
                <a:gd name="connsiteY10" fmla="*/ 636543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647700">
                  <a:moveTo>
                    <a:pt x="95429" y="636543"/>
                  </a:moveTo>
                  <a:cubicBezTo>
                    <a:pt x="59234" y="541293"/>
                    <a:pt x="35421" y="440328"/>
                    <a:pt x="27801" y="337458"/>
                  </a:cubicBezTo>
                  <a:cubicBezTo>
                    <a:pt x="23991" y="281261"/>
                    <a:pt x="24944" y="225063"/>
                    <a:pt x="30659" y="169818"/>
                  </a:cubicBezTo>
                  <a:cubicBezTo>
                    <a:pt x="33516" y="143148"/>
                    <a:pt x="37326" y="116478"/>
                    <a:pt x="41136" y="89808"/>
                  </a:cubicBezTo>
                  <a:cubicBezTo>
                    <a:pt x="45899" y="64091"/>
                    <a:pt x="54471" y="37421"/>
                    <a:pt x="55424" y="10751"/>
                  </a:cubicBezTo>
                  <a:cubicBezTo>
                    <a:pt x="55424" y="5036"/>
                    <a:pt x="43994" y="6941"/>
                    <a:pt x="42089" y="10751"/>
                  </a:cubicBezTo>
                  <a:cubicBezTo>
                    <a:pt x="20181" y="58376"/>
                    <a:pt x="16371" y="119336"/>
                    <a:pt x="11609" y="171723"/>
                  </a:cubicBezTo>
                  <a:cubicBezTo>
                    <a:pt x="6846" y="223158"/>
                    <a:pt x="5894" y="274593"/>
                    <a:pt x="8751" y="326028"/>
                  </a:cubicBezTo>
                  <a:cubicBezTo>
                    <a:pt x="14466" y="434613"/>
                    <a:pt x="39231" y="540341"/>
                    <a:pt x="83999" y="639401"/>
                  </a:cubicBezTo>
                  <a:cubicBezTo>
                    <a:pt x="85904" y="643211"/>
                    <a:pt x="96381" y="640353"/>
                    <a:pt x="95429" y="636543"/>
                  </a:cubicBezTo>
                  <a:lnTo>
                    <a:pt x="95429" y="63654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5" name="Freeform: Shape 724">
              <a:extLst>
                <a:ext uri="{FF2B5EF4-FFF2-40B4-BE49-F238E27FC236}">
                  <a16:creationId xmlns:a16="http://schemas.microsoft.com/office/drawing/2014/main" id="{8AACC9AD-58D9-4593-9918-33EE86B7D354}"/>
                </a:ext>
              </a:extLst>
            </p:cNvPr>
            <p:cNvSpPr/>
            <p:nvPr/>
          </p:nvSpPr>
          <p:spPr>
            <a:xfrm>
              <a:off x="1296492" y="4455095"/>
              <a:ext cx="55542" cy="277708"/>
            </a:xfrm>
            <a:custGeom>
              <a:avLst/>
              <a:gdLst>
                <a:gd name="connsiteX0" fmla="*/ 34136 w 95250"/>
                <a:gd name="connsiteY0" fmla="*/ 474016 h 476250"/>
                <a:gd name="connsiteX1" fmla="*/ 27468 w 95250"/>
                <a:gd name="connsiteY1" fmla="*/ 370194 h 476250"/>
                <a:gd name="connsiteX2" fmla="*/ 29373 w 95250"/>
                <a:gd name="connsiteY2" fmla="*/ 244464 h 476250"/>
                <a:gd name="connsiteX3" fmla="*/ 46518 w 95250"/>
                <a:gd name="connsiteY3" fmla="*/ 133021 h 476250"/>
                <a:gd name="connsiteX4" fmla="*/ 83666 w 95250"/>
                <a:gd name="connsiteY4" fmla="*/ 15864 h 476250"/>
                <a:gd name="connsiteX5" fmla="*/ 94143 w 95250"/>
                <a:gd name="connsiteY5" fmla="*/ 11101 h 476250"/>
                <a:gd name="connsiteX6" fmla="*/ 91286 w 95250"/>
                <a:gd name="connsiteY6" fmla="*/ 8244 h 476250"/>
                <a:gd name="connsiteX7" fmla="*/ 83666 w 95250"/>
                <a:gd name="connsiteY7" fmla="*/ 8244 h 476250"/>
                <a:gd name="connsiteX8" fmla="*/ 41756 w 95250"/>
                <a:gd name="connsiteY8" fmla="*/ 81586 h 476250"/>
                <a:gd name="connsiteX9" fmla="*/ 13181 w 95250"/>
                <a:gd name="connsiteY9" fmla="*/ 220651 h 476250"/>
                <a:gd name="connsiteX10" fmla="*/ 7466 w 95250"/>
                <a:gd name="connsiteY10" fmla="*/ 349239 h 476250"/>
                <a:gd name="connsiteX11" fmla="*/ 30326 w 95250"/>
                <a:gd name="connsiteY11" fmla="*/ 476874 h 476250"/>
                <a:gd name="connsiteX12" fmla="*/ 34136 w 95250"/>
                <a:gd name="connsiteY12" fmla="*/ 474016 h 476250"/>
                <a:gd name="connsiteX13" fmla="*/ 34136 w 95250"/>
                <a:gd name="connsiteY13" fmla="*/ 474016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476250">
                  <a:moveTo>
                    <a:pt x="34136" y="474016"/>
                  </a:moveTo>
                  <a:cubicBezTo>
                    <a:pt x="42708" y="441631"/>
                    <a:pt x="29373" y="402579"/>
                    <a:pt x="27468" y="370194"/>
                  </a:cubicBezTo>
                  <a:cubicBezTo>
                    <a:pt x="24611" y="328284"/>
                    <a:pt x="25563" y="286374"/>
                    <a:pt x="29373" y="244464"/>
                  </a:cubicBezTo>
                  <a:cubicBezTo>
                    <a:pt x="32231" y="207316"/>
                    <a:pt x="38898" y="170169"/>
                    <a:pt x="46518" y="133021"/>
                  </a:cubicBezTo>
                  <a:cubicBezTo>
                    <a:pt x="48423" y="123496"/>
                    <a:pt x="78903" y="13006"/>
                    <a:pt x="83666" y="15864"/>
                  </a:cubicBezTo>
                  <a:cubicBezTo>
                    <a:pt x="85571" y="16816"/>
                    <a:pt x="97001" y="13959"/>
                    <a:pt x="94143" y="11101"/>
                  </a:cubicBezTo>
                  <a:cubicBezTo>
                    <a:pt x="93191" y="10149"/>
                    <a:pt x="92238" y="9196"/>
                    <a:pt x="91286" y="8244"/>
                  </a:cubicBezTo>
                  <a:cubicBezTo>
                    <a:pt x="89381" y="6339"/>
                    <a:pt x="85571" y="7291"/>
                    <a:pt x="83666" y="8244"/>
                  </a:cubicBezTo>
                  <a:cubicBezTo>
                    <a:pt x="53186" y="16816"/>
                    <a:pt x="49376" y="54916"/>
                    <a:pt x="41756" y="81586"/>
                  </a:cubicBezTo>
                  <a:cubicBezTo>
                    <a:pt x="28421" y="127306"/>
                    <a:pt x="18896" y="173026"/>
                    <a:pt x="13181" y="220651"/>
                  </a:cubicBezTo>
                  <a:cubicBezTo>
                    <a:pt x="7466" y="263514"/>
                    <a:pt x="6513" y="306376"/>
                    <a:pt x="7466" y="349239"/>
                  </a:cubicBezTo>
                  <a:cubicBezTo>
                    <a:pt x="9371" y="386386"/>
                    <a:pt x="6513" y="445441"/>
                    <a:pt x="30326" y="476874"/>
                  </a:cubicBezTo>
                  <a:cubicBezTo>
                    <a:pt x="32231" y="474969"/>
                    <a:pt x="34136" y="474016"/>
                    <a:pt x="34136" y="474016"/>
                  </a:cubicBezTo>
                  <a:lnTo>
                    <a:pt x="34136" y="47401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6" name="Shape5_20210603_131905">
              <a:extLst>
                <a:ext uri="{FF2B5EF4-FFF2-40B4-BE49-F238E27FC236}">
                  <a16:creationId xmlns:a16="http://schemas.microsoft.com/office/drawing/2014/main" id="{C2ABEC1B-47C3-43CD-8FBA-85DE2EC6DB1E}"/>
                </a:ext>
              </a:extLst>
            </p:cNvPr>
            <p:cNvSpPr/>
            <p:nvPr/>
          </p:nvSpPr>
          <p:spPr>
            <a:xfrm>
              <a:off x="2231445" y="3818200"/>
              <a:ext cx="1621815" cy="1060845"/>
            </a:xfrm>
            <a:custGeom>
              <a:avLst/>
              <a:gdLst>
                <a:gd name="connsiteX0" fmla="*/ 7144 w 2781300"/>
                <a:gd name="connsiteY0" fmla="*/ 1774843 h 1819275"/>
                <a:gd name="connsiteX1" fmla="*/ 655796 w 2781300"/>
                <a:gd name="connsiteY1" fmla="*/ 1796751 h 1819275"/>
                <a:gd name="connsiteX2" fmla="*/ 1747361 w 2781300"/>
                <a:gd name="connsiteY2" fmla="*/ 1457661 h 1819275"/>
                <a:gd name="connsiteX3" fmla="*/ 2410301 w 2781300"/>
                <a:gd name="connsiteY3" fmla="*/ 733761 h 1819275"/>
                <a:gd name="connsiteX4" fmla="*/ 2777966 w 2781300"/>
                <a:gd name="connsiteY4" fmla="*/ 128923 h 1819275"/>
                <a:gd name="connsiteX5" fmla="*/ 835819 w 2781300"/>
                <a:gd name="connsiteY5" fmla="*/ 426103 h 1819275"/>
                <a:gd name="connsiteX6" fmla="*/ 226219 w 2781300"/>
                <a:gd name="connsiteY6" fmla="*/ 1221441 h 1819275"/>
                <a:gd name="connsiteX7" fmla="*/ 7144 w 2781300"/>
                <a:gd name="connsiteY7" fmla="*/ 1774843 h 181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1300" h="1819275">
                  <a:moveTo>
                    <a:pt x="7144" y="1774843"/>
                  </a:moveTo>
                  <a:cubicBezTo>
                    <a:pt x="145256" y="1851043"/>
                    <a:pt x="491966" y="1811038"/>
                    <a:pt x="655796" y="1796751"/>
                  </a:cubicBezTo>
                  <a:cubicBezTo>
                    <a:pt x="1071086" y="1760556"/>
                    <a:pt x="1426369" y="1685308"/>
                    <a:pt x="1747361" y="1457661"/>
                  </a:cubicBezTo>
                  <a:cubicBezTo>
                    <a:pt x="2032159" y="1255731"/>
                    <a:pt x="2240756" y="1028083"/>
                    <a:pt x="2410301" y="733761"/>
                  </a:cubicBezTo>
                  <a:cubicBezTo>
                    <a:pt x="2510314" y="559453"/>
                    <a:pt x="2607469" y="237508"/>
                    <a:pt x="2777966" y="128923"/>
                  </a:cubicBezTo>
                  <a:cubicBezTo>
                    <a:pt x="2029301" y="-61577"/>
                    <a:pt x="1364456" y="-73959"/>
                    <a:pt x="835819" y="426103"/>
                  </a:cubicBezTo>
                  <a:cubicBezTo>
                    <a:pt x="595789" y="653751"/>
                    <a:pt x="371951" y="930928"/>
                    <a:pt x="226219" y="1221441"/>
                  </a:cubicBezTo>
                  <a:cubicBezTo>
                    <a:pt x="140494" y="1391938"/>
                    <a:pt x="112871" y="1595773"/>
                    <a:pt x="7144" y="1774843"/>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7" name="Freeform: Shape 726">
              <a:extLst>
                <a:ext uri="{FF2B5EF4-FFF2-40B4-BE49-F238E27FC236}">
                  <a16:creationId xmlns:a16="http://schemas.microsoft.com/office/drawing/2014/main" id="{9791607B-32BF-432E-A0AF-94BAC8A07F34}"/>
                </a:ext>
              </a:extLst>
            </p:cNvPr>
            <p:cNvSpPr/>
            <p:nvPr/>
          </p:nvSpPr>
          <p:spPr>
            <a:xfrm>
              <a:off x="2392609" y="3885176"/>
              <a:ext cx="1455191" cy="916437"/>
            </a:xfrm>
            <a:custGeom>
              <a:avLst/>
              <a:gdLst>
                <a:gd name="connsiteX0" fmla="*/ 2487294 w 2495550"/>
                <a:gd name="connsiteY0" fmla="*/ 7397 h 1571625"/>
                <a:gd name="connsiteX1" fmla="*/ 2239644 w 2495550"/>
                <a:gd name="connsiteY1" fmla="*/ 94074 h 1571625"/>
                <a:gd name="connsiteX2" fmla="*/ 1988184 w 2495550"/>
                <a:gd name="connsiteY2" fmla="*/ 224567 h 1571625"/>
                <a:gd name="connsiteX3" fmla="*/ 1469072 w 2495550"/>
                <a:gd name="connsiteY3" fmla="*/ 504602 h 1571625"/>
                <a:gd name="connsiteX4" fmla="*/ 486091 w 2495550"/>
                <a:gd name="connsiteY4" fmla="*/ 1132299 h 1571625"/>
                <a:gd name="connsiteX5" fmla="*/ 7936 w 2495550"/>
                <a:gd name="connsiteY5" fmla="*/ 1560924 h 1571625"/>
                <a:gd name="connsiteX6" fmla="*/ 25082 w 2495550"/>
                <a:gd name="connsiteY6" fmla="*/ 1560924 h 1571625"/>
                <a:gd name="connsiteX7" fmla="*/ 441324 w 2495550"/>
                <a:gd name="connsiteY7" fmla="*/ 1178972 h 1571625"/>
                <a:gd name="connsiteX8" fmla="*/ 909002 w 2495550"/>
                <a:gd name="connsiteY8" fmla="*/ 850360 h 1571625"/>
                <a:gd name="connsiteX9" fmla="*/ 1895792 w 2495550"/>
                <a:gd name="connsiteY9" fmla="*/ 282670 h 1571625"/>
                <a:gd name="connsiteX10" fmla="*/ 2178684 w 2495550"/>
                <a:gd name="connsiteY10" fmla="*/ 133127 h 1571625"/>
                <a:gd name="connsiteX11" fmla="*/ 2487294 w 2495550"/>
                <a:gd name="connsiteY11" fmla="*/ 10255 h 1571625"/>
                <a:gd name="connsiteX12" fmla="*/ 2487294 w 2495550"/>
                <a:gd name="connsiteY12" fmla="*/ 7397 h 1571625"/>
                <a:gd name="connsiteX13" fmla="*/ 2487294 w 2495550"/>
                <a:gd name="connsiteY13" fmla="*/ 7397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5550" h="1571625">
                  <a:moveTo>
                    <a:pt x="2487294" y="7397"/>
                  </a:moveTo>
                  <a:cubicBezTo>
                    <a:pt x="2399664" y="19780"/>
                    <a:pt x="2318702" y="55022"/>
                    <a:pt x="2239644" y="94074"/>
                  </a:cubicBezTo>
                  <a:cubicBezTo>
                    <a:pt x="2154872" y="135985"/>
                    <a:pt x="2072004" y="180752"/>
                    <a:pt x="1988184" y="224567"/>
                  </a:cubicBezTo>
                  <a:cubicBezTo>
                    <a:pt x="1813877" y="316007"/>
                    <a:pt x="1640522" y="408399"/>
                    <a:pt x="1469072" y="504602"/>
                  </a:cubicBezTo>
                  <a:cubicBezTo>
                    <a:pt x="1129029" y="694149"/>
                    <a:pt x="796606" y="897985"/>
                    <a:pt x="486091" y="1132299"/>
                  </a:cubicBezTo>
                  <a:cubicBezTo>
                    <a:pt x="317499" y="1259935"/>
                    <a:pt x="139382" y="1392332"/>
                    <a:pt x="7936" y="1560924"/>
                  </a:cubicBezTo>
                  <a:cubicBezTo>
                    <a:pt x="3174" y="1567592"/>
                    <a:pt x="21272" y="1565687"/>
                    <a:pt x="25082" y="1560924"/>
                  </a:cubicBezTo>
                  <a:cubicBezTo>
                    <a:pt x="140334" y="1412335"/>
                    <a:pt x="292734" y="1293272"/>
                    <a:pt x="441324" y="1178972"/>
                  </a:cubicBezTo>
                  <a:cubicBezTo>
                    <a:pt x="591819" y="1062767"/>
                    <a:pt x="748981" y="953230"/>
                    <a:pt x="909002" y="850360"/>
                  </a:cubicBezTo>
                  <a:cubicBezTo>
                    <a:pt x="1228089" y="644620"/>
                    <a:pt x="1560511" y="460787"/>
                    <a:pt x="1895792" y="282670"/>
                  </a:cubicBezTo>
                  <a:cubicBezTo>
                    <a:pt x="1990089" y="232187"/>
                    <a:pt x="2084386" y="182657"/>
                    <a:pt x="2178684" y="133127"/>
                  </a:cubicBezTo>
                  <a:cubicBezTo>
                    <a:pt x="2277744" y="80739"/>
                    <a:pt x="2376804" y="31210"/>
                    <a:pt x="2487294" y="10255"/>
                  </a:cubicBezTo>
                  <a:cubicBezTo>
                    <a:pt x="2488247" y="8349"/>
                    <a:pt x="2490152" y="6445"/>
                    <a:pt x="2487294" y="7397"/>
                  </a:cubicBezTo>
                  <a:lnTo>
                    <a:pt x="2487294" y="73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8" name="Freeform: Shape 727">
              <a:extLst>
                <a:ext uri="{FF2B5EF4-FFF2-40B4-BE49-F238E27FC236}">
                  <a16:creationId xmlns:a16="http://schemas.microsoft.com/office/drawing/2014/main" id="{3CB50641-FC07-4464-9CE8-E9CF9E47CC8B}"/>
                </a:ext>
              </a:extLst>
            </p:cNvPr>
            <p:cNvSpPr/>
            <p:nvPr/>
          </p:nvSpPr>
          <p:spPr>
            <a:xfrm>
              <a:off x="3324130" y="4130247"/>
              <a:ext cx="349912" cy="49987"/>
            </a:xfrm>
            <a:custGeom>
              <a:avLst/>
              <a:gdLst>
                <a:gd name="connsiteX0" fmla="*/ 596431 w 600075"/>
                <a:gd name="connsiteY0" fmla="*/ 73845 h 85725"/>
                <a:gd name="connsiteX1" fmla="*/ 298298 w 600075"/>
                <a:gd name="connsiteY1" fmla="*/ 14790 h 85725"/>
                <a:gd name="connsiteX2" fmla="*/ 149709 w 600075"/>
                <a:gd name="connsiteY2" fmla="*/ 7170 h 85725"/>
                <a:gd name="connsiteX3" fmla="*/ 10643 w 600075"/>
                <a:gd name="connsiteY3" fmla="*/ 15743 h 85725"/>
                <a:gd name="connsiteX4" fmla="*/ 9691 w 600075"/>
                <a:gd name="connsiteY4" fmla="*/ 20505 h 85725"/>
                <a:gd name="connsiteX5" fmla="*/ 150661 w 600075"/>
                <a:gd name="connsiteY5" fmla="*/ 14790 h 85725"/>
                <a:gd name="connsiteX6" fmla="*/ 294488 w 600075"/>
                <a:gd name="connsiteY6" fmla="*/ 21458 h 85725"/>
                <a:gd name="connsiteX7" fmla="*/ 590716 w 600075"/>
                <a:gd name="connsiteY7" fmla="*/ 79560 h 85725"/>
                <a:gd name="connsiteX8" fmla="*/ 596431 w 600075"/>
                <a:gd name="connsiteY8" fmla="*/ 73845 h 85725"/>
                <a:gd name="connsiteX9" fmla="*/ 596431 w 600075"/>
                <a:gd name="connsiteY9" fmla="*/ 7384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 h="85725">
                  <a:moveTo>
                    <a:pt x="596431" y="73845"/>
                  </a:moveTo>
                  <a:cubicBezTo>
                    <a:pt x="499276" y="45270"/>
                    <a:pt x="399263" y="24315"/>
                    <a:pt x="298298" y="14790"/>
                  </a:cubicBezTo>
                  <a:cubicBezTo>
                    <a:pt x="248768" y="10028"/>
                    <a:pt x="199238" y="7170"/>
                    <a:pt x="149709" y="7170"/>
                  </a:cubicBezTo>
                  <a:cubicBezTo>
                    <a:pt x="103988" y="7170"/>
                    <a:pt x="55411" y="6218"/>
                    <a:pt x="10643" y="15743"/>
                  </a:cubicBezTo>
                  <a:cubicBezTo>
                    <a:pt x="7786" y="16695"/>
                    <a:pt x="4929" y="20505"/>
                    <a:pt x="9691" y="20505"/>
                  </a:cubicBezTo>
                  <a:cubicBezTo>
                    <a:pt x="56363" y="22410"/>
                    <a:pt x="103988" y="14790"/>
                    <a:pt x="150661" y="14790"/>
                  </a:cubicBezTo>
                  <a:cubicBezTo>
                    <a:pt x="198286" y="14790"/>
                    <a:pt x="246863" y="16695"/>
                    <a:pt x="294488" y="21458"/>
                  </a:cubicBezTo>
                  <a:cubicBezTo>
                    <a:pt x="394501" y="30983"/>
                    <a:pt x="493561" y="50985"/>
                    <a:pt x="590716" y="79560"/>
                  </a:cubicBezTo>
                  <a:cubicBezTo>
                    <a:pt x="594526" y="81465"/>
                    <a:pt x="602146" y="75750"/>
                    <a:pt x="596431" y="73845"/>
                  </a:cubicBezTo>
                  <a:lnTo>
                    <a:pt x="596431" y="7384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9" name="Freeform: Shape 728">
              <a:extLst>
                <a:ext uri="{FF2B5EF4-FFF2-40B4-BE49-F238E27FC236}">
                  <a16:creationId xmlns:a16="http://schemas.microsoft.com/office/drawing/2014/main" id="{0C44BF0B-4C77-4EC9-AC8D-F86AADB4DD97}"/>
                </a:ext>
              </a:extLst>
            </p:cNvPr>
            <p:cNvSpPr/>
            <p:nvPr/>
          </p:nvSpPr>
          <p:spPr>
            <a:xfrm>
              <a:off x="3027799" y="4308277"/>
              <a:ext cx="522091" cy="77758"/>
            </a:xfrm>
            <a:custGeom>
              <a:avLst/>
              <a:gdLst>
                <a:gd name="connsiteX0" fmla="*/ 893162 w 895350"/>
                <a:gd name="connsiteY0" fmla="*/ 122866 h 133350"/>
                <a:gd name="connsiteX1" fmla="*/ 454060 w 895350"/>
                <a:gd name="connsiteY1" fmla="*/ 22853 h 133350"/>
                <a:gd name="connsiteX2" fmla="*/ 14005 w 895350"/>
                <a:gd name="connsiteY2" fmla="*/ 19043 h 133350"/>
                <a:gd name="connsiteX3" fmla="*/ 12100 w 895350"/>
                <a:gd name="connsiteY3" fmla="*/ 26663 h 133350"/>
                <a:gd name="connsiteX4" fmla="*/ 449298 w 895350"/>
                <a:gd name="connsiteY4" fmla="*/ 30473 h 133350"/>
                <a:gd name="connsiteX5" fmla="*/ 886495 w 895350"/>
                <a:gd name="connsiteY5" fmla="*/ 128581 h 133350"/>
                <a:gd name="connsiteX6" fmla="*/ 893162 w 895350"/>
                <a:gd name="connsiteY6" fmla="*/ 122866 h 133350"/>
                <a:gd name="connsiteX7" fmla="*/ 893162 w 895350"/>
                <a:gd name="connsiteY7" fmla="*/ 12286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350" h="133350">
                  <a:moveTo>
                    <a:pt x="893162" y="122866"/>
                  </a:moveTo>
                  <a:cubicBezTo>
                    <a:pt x="750287" y="75241"/>
                    <a:pt x="603603" y="40951"/>
                    <a:pt x="454060" y="22853"/>
                  </a:cubicBezTo>
                  <a:cubicBezTo>
                    <a:pt x="309280" y="5708"/>
                    <a:pt x="158785" y="-7"/>
                    <a:pt x="14005" y="19043"/>
                  </a:cubicBezTo>
                  <a:cubicBezTo>
                    <a:pt x="7337" y="19996"/>
                    <a:pt x="3528" y="27616"/>
                    <a:pt x="12100" y="26663"/>
                  </a:cubicBezTo>
                  <a:cubicBezTo>
                    <a:pt x="158785" y="17138"/>
                    <a:pt x="302612" y="13328"/>
                    <a:pt x="449298" y="30473"/>
                  </a:cubicBezTo>
                  <a:cubicBezTo>
                    <a:pt x="597887" y="47618"/>
                    <a:pt x="744573" y="80956"/>
                    <a:pt x="886495" y="128581"/>
                  </a:cubicBezTo>
                  <a:cubicBezTo>
                    <a:pt x="890305" y="130486"/>
                    <a:pt x="898878" y="124771"/>
                    <a:pt x="893162" y="122866"/>
                  </a:cubicBezTo>
                  <a:lnTo>
                    <a:pt x="893162" y="12286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0" name="Freeform: Shape 729">
              <a:extLst>
                <a:ext uri="{FF2B5EF4-FFF2-40B4-BE49-F238E27FC236}">
                  <a16:creationId xmlns:a16="http://schemas.microsoft.com/office/drawing/2014/main" id="{B72A9D92-8174-465B-B5F7-6838F48CFBE6}"/>
                </a:ext>
              </a:extLst>
            </p:cNvPr>
            <p:cNvSpPr/>
            <p:nvPr/>
          </p:nvSpPr>
          <p:spPr>
            <a:xfrm>
              <a:off x="2948825" y="4349241"/>
              <a:ext cx="588741" cy="66650"/>
            </a:xfrm>
            <a:custGeom>
              <a:avLst/>
              <a:gdLst>
                <a:gd name="connsiteX0" fmla="*/ 1004785 w 1009650"/>
                <a:gd name="connsiteY0" fmla="*/ 105003 h 114300"/>
                <a:gd name="connsiteX1" fmla="*/ 502818 w 1009650"/>
                <a:gd name="connsiteY1" fmla="*/ 19278 h 114300"/>
                <a:gd name="connsiteX2" fmla="*/ 248501 w 1009650"/>
                <a:gd name="connsiteY2" fmla="*/ 7848 h 114300"/>
                <a:gd name="connsiteX3" fmla="*/ 11328 w 1009650"/>
                <a:gd name="connsiteY3" fmla="*/ 18326 h 114300"/>
                <a:gd name="connsiteX4" fmla="*/ 10376 w 1009650"/>
                <a:gd name="connsiteY4" fmla="*/ 24041 h 114300"/>
                <a:gd name="connsiteX5" fmla="*/ 132295 w 1009650"/>
                <a:gd name="connsiteY5" fmla="*/ 18326 h 114300"/>
                <a:gd name="connsiteX6" fmla="*/ 256120 w 1009650"/>
                <a:gd name="connsiteY6" fmla="*/ 16421 h 114300"/>
                <a:gd name="connsiteX7" fmla="*/ 499008 w 1009650"/>
                <a:gd name="connsiteY7" fmla="*/ 26898 h 114300"/>
                <a:gd name="connsiteX8" fmla="*/ 1001928 w 1009650"/>
                <a:gd name="connsiteY8" fmla="*/ 107861 h 114300"/>
                <a:gd name="connsiteX9" fmla="*/ 1004785 w 1009650"/>
                <a:gd name="connsiteY9" fmla="*/ 105003 h 114300"/>
                <a:gd name="connsiteX10" fmla="*/ 1004785 w 1009650"/>
                <a:gd name="connsiteY10" fmla="*/ 10500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9650" h="114300">
                  <a:moveTo>
                    <a:pt x="1004785" y="105003"/>
                  </a:moveTo>
                  <a:cubicBezTo>
                    <a:pt x="840956" y="62141"/>
                    <a:pt x="672363" y="33566"/>
                    <a:pt x="502818" y="19278"/>
                  </a:cubicBezTo>
                  <a:cubicBezTo>
                    <a:pt x="418045" y="11658"/>
                    <a:pt x="333273" y="8801"/>
                    <a:pt x="248501" y="7848"/>
                  </a:cubicBezTo>
                  <a:cubicBezTo>
                    <a:pt x="171348" y="7848"/>
                    <a:pt x="86576" y="3086"/>
                    <a:pt x="11328" y="18326"/>
                  </a:cubicBezTo>
                  <a:cubicBezTo>
                    <a:pt x="7518" y="19278"/>
                    <a:pt x="4660" y="23088"/>
                    <a:pt x="10376" y="24041"/>
                  </a:cubicBezTo>
                  <a:cubicBezTo>
                    <a:pt x="50381" y="25946"/>
                    <a:pt x="92290" y="20231"/>
                    <a:pt x="132295" y="18326"/>
                  </a:cubicBezTo>
                  <a:cubicBezTo>
                    <a:pt x="173253" y="16421"/>
                    <a:pt x="214210" y="16421"/>
                    <a:pt x="256120" y="16421"/>
                  </a:cubicBezTo>
                  <a:cubicBezTo>
                    <a:pt x="337083" y="16421"/>
                    <a:pt x="418045" y="20231"/>
                    <a:pt x="499008" y="26898"/>
                  </a:cubicBezTo>
                  <a:cubicBezTo>
                    <a:pt x="668553" y="41186"/>
                    <a:pt x="836193" y="68808"/>
                    <a:pt x="1001928" y="107861"/>
                  </a:cubicBezTo>
                  <a:cubicBezTo>
                    <a:pt x="1002881" y="108813"/>
                    <a:pt x="1007643" y="105956"/>
                    <a:pt x="1004785" y="105003"/>
                  </a:cubicBezTo>
                  <a:lnTo>
                    <a:pt x="1004785" y="10500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1" name="Freeform: Shape 730">
              <a:extLst>
                <a:ext uri="{FF2B5EF4-FFF2-40B4-BE49-F238E27FC236}">
                  <a16:creationId xmlns:a16="http://schemas.microsoft.com/office/drawing/2014/main" id="{F7FE9F1B-EC48-4422-9FCE-536A48F4698D}"/>
                </a:ext>
              </a:extLst>
            </p:cNvPr>
            <p:cNvSpPr/>
            <p:nvPr/>
          </p:nvSpPr>
          <p:spPr>
            <a:xfrm>
              <a:off x="2880104" y="4386760"/>
              <a:ext cx="616512" cy="66650"/>
            </a:xfrm>
            <a:custGeom>
              <a:avLst/>
              <a:gdLst>
                <a:gd name="connsiteX0" fmla="*/ 1055009 w 1057275"/>
                <a:gd name="connsiteY0" fmla="*/ 110192 h 114300"/>
                <a:gd name="connsiteX1" fmla="*/ 528276 w 1057275"/>
                <a:gd name="connsiteY1" fmla="*/ 15895 h 114300"/>
                <a:gd name="connsiteX2" fmla="*/ 268244 w 1057275"/>
                <a:gd name="connsiteY2" fmla="*/ 7322 h 114300"/>
                <a:gd name="connsiteX3" fmla="*/ 140609 w 1057275"/>
                <a:gd name="connsiteY3" fmla="*/ 12085 h 114300"/>
                <a:gd name="connsiteX4" fmla="*/ 12021 w 1057275"/>
                <a:gd name="connsiteY4" fmla="*/ 24467 h 114300"/>
                <a:gd name="connsiteX5" fmla="*/ 11069 w 1057275"/>
                <a:gd name="connsiteY5" fmla="*/ 32087 h 114300"/>
                <a:gd name="connsiteX6" fmla="*/ 127273 w 1057275"/>
                <a:gd name="connsiteY6" fmla="*/ 23515 h 114300"/>
                <a:gd name="connsiteX7" fmla="*/ 254909 w 1057275"/>
                <a:gd name="connsiteY7" fmla="*/ 18752 h 114300"/>
                <a:gd name="connsiteX8" fmla="*/ 522561 w 1057275"/>
                <a:gd name="connsiteY8" fmla="*/ 27325 h 114300"/>
                <a:gd name="connsiteX9" fmla="*/ 1051198 w 1057275"/>
                <a:gd name="connsiteY9" fmla="*/ 114955 h 114300"/>
                <a:gd name="connsiteX10" fmla="*/ 1055009 w 1057275"/>
                <a:gd name="connsiteY10" fmla="*/ 110192 h 114300"/>
                <a:gd name="connsiteX11" fmla="*/ 1055009 w 1057275"/>
                <a:gd name="connsiteY11" fmla="*/ 11019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7275" h="114300">
                  <a:moveTo>
                    <a:pt x="1055009" y="110192"/>
                  </a:moveTo>
                  <a:cubicBezTo>
                    <a:pt x="884511" y="58757"/>
                    <a:pt x="705441" y="30182"/>
                    <a:pt x="528276" y="15895"/>
                  </a:cubicBezTo>
                  <a:cubicBezTo>
                    <a:pt x="441598" y="9227"/>
                    <a:pt x="354921" y="6370"/>
                    <a:pt x="268244" y="7322"/>
                  </a:cubicBezTo>
                  <a:cubicBezTo>
                    <a:pt x="225381" y="7322"/>
                    <a:pt x="182519" y="9227"/>
                    <a:pt x="140609" y="12085"/>
                  </a:cubicBezTo>
                  <a:cubicBezTo>
                    <a:pt x="98698" y="14942"/>
                    <a:pt x="52979" y="14942"/>
                    <a:pt x="12021" y="24467"/>
                  </a:cubicBezTo>
                  <a:cubicBezTo>
                    <a:pt x="7259" y="25420"/>
                    <a:pt x="4401" y="32087"/>
                    <a:pt x="11069" y="32087"/>
                  </a:cubicBezTo>
                  <a:cubicBezTo>
                    <a:pt x="50121" y="33040"/>
                    <a:pt x="89173" y="26372"/>
                    <a:pt x="127273" y="23515"/>
                  </a:cubicBezTo>
                  <a:cubicBezTo>
                    <a:pt x="170136" y="20657"/>
                    <a:pt x="212998" y="18752"/>
                    <a:pt x="254909" y="18752"/>
                  </a:cubicBezTo>
                  <a:cubicBezTo>
                    <a:pt x="344444" y="16847"/>
                    <a:pt x="433979" y="20657"/>
                    <a:pt x="522561" y="27325"/>
                  </a:cubicBezTo>
                  <a:cubicBezTo>
                    <a:pt x="701631" y="41612"/>
                    <a:pt x="876891" y="74950"/>
                    <a:pt x="1051198" y="114955"/>
                  </a:cubicBezTo>
                  <a:cubicBezTo>
                    <a:pt x="1054056" y="114955"/>
                    <a:pt x="1059771" y="112097"/>
                    <a:pt x="1055009" y="110192"/>
                  </a:cubicBezTo>
                  <a:lnTo>
                    <a:pt x="1055009" y="11019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2" name="Freeform: Shape 731">
              <a:extLst>
                <a:ext uri="{FF2B5EF4-FFF2-40B4-BE49-F238E27FC236}">
                  <a16:creationId xmlns:a16="http://schemas.microsoft.com/office/drawing/2014/main" id="{10A52028-3964-4C50-B65E-24298260B8E4}"/>
                </a:ext>
              </a:extLst>
            </p:cNvPr>
            <p:cNvSpPr/>
            <p:nvPr/>
          </p:nvSpPr>
          <p:spPr>
            <a:xfrm>
              <a:off x="2683944" y="4529982"/>
              <a:ext cx="638729" cy="88867"/>
            </a:xfrm>
            <a:custGeom>
              <a:avLst/>
              <a:gdLst>
                <a:gd name="connsiteX0" fmla="*/ 1094230 w 1095375"/>
                <a:gd name="connsiteY0" fmla="*/ 150327 h 152400"/>
                <a:gd name="connsiteX1" fmla="*/ 558925 w 1095375"/>
                <a:gd name="connsiteY1" fmla="*/ 30313 h 152400"/>
                <a:gd name="connsiteX2" fmla="*/ 17905 w 1095375"/>
                <a:gd name="connsiteY2" fmla="*/ 15073 h 152400"/>
                <a:gd name="connsiteX3" fmla="*/ 11238 w 1095375"/>
                <a:gd name="connsiteY3" fmla="*/ 22692 h 152400"/>
                <a:gd name="connsiteX4" fmla="*/ 547495 w 1095375"/>
                <a:gd name="connsiteY4" fmla="*/ 37933 h 152400"/>
                <a:gd name="connsiteX5" fmla="*/ 1085658 w 1095375"/>
                <a:gd name="connsiteY5" fmla="*/ 154138 h 152400"/>
                <a:gd name="connsiteX6" fmla="*/ 1094230 w 1095375"/>
                <a:gd name="connsiteY6" fmla="*/ 150327 h 152400"/>
                <a:gd name="connsiteX7" fmla="*/ 1094230 w 1095375"/>
                <a:gd name="connsiteY7" fmla="*/ 15032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5375" h="152400">
                  <a:moveTo>
                    <a:pt x="1094230" y="150327"/>
                  </a:moveTo>
                  <a:cubicBezTo>
                    <a:pt x="920875" y="91273"/>
                    <a:pt x="739900" y="53173"/>
                    <a:pt x="558925" y="30313"/>
                  </a:cubicBezTo>
                  <a:cubicBezTo>
                    <a:pt x="380808" y="7452"/>
                    <a:pt x="196975" y="-167"/>
                    <a:pt x="17905" y="15073"/>
                  </a:cubicBezTo>
                  <a:cubicBezTo>
                    <a:pt x="13142" y="15073"/>
                    <a:pt x="760" y="23645"/>
                    <a:pt x="11238" y="22692"/>
                  </a:cubicBezTo>
                  <a:cubicBezTo>
                    <a:pt x="191260" y="14120"/>
                    <a:pt x="369378" y="16025"/>
                    <a:pt x="547495" y="37933"/>
                  </a:cubicBezTo>
                  <a:cubicBezTo>
                    <a:pt x="730375" y="60792"/>
                    <a:pt x="909445" y="101750"/>
                    <a:pt x="1085658" y="154138"/>
                  </a:cubicBezTo>
                  <a:cubicBezTo>
                    <a:pt x="1088515" y="156042"/>
                    <a:pt x="1098040" y="152233"/>
                    <a:pt x="1094230" y="150327"/>
                  </a:cubicBezTo>
                  <a:lnTo>
                    <a:pt x="1094230" y="15032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3" name="Freeform: Shape 732">
              <a:extLst>
                <a:ext uri="{FF2B5EF4-FFF2-40B4-BE49-F238E27FC236}">
                  <a16:creationId xmlns:a16="http://schemas.microsoft.com/office/drawing/2014/main" id="{932FDC58-24AE-4883-85B3-3C38DEC01FCE}"/>
                </a:ext>
              </a:extLst>
            </p:cNvPr>
            <p:cNvSpPr/>
            <p:nvPr/>
          </p:nvSpPr>
          <p:spPr>
            <a:xfrm>
              <a:off x="3550690" y="4007939"/>
              <a:ext cx="183287" cy="38879"/>
            </a:xfrm>
            <a:custGeom>
              <a:avLst/>
              <a:gdLst>
                <a:gd name="connsiteX0" fmla="*/ 314577 w 314325"/>
                <a:gd name="connsiteY0" fmla="*/ 60711 h 66675"/>
                <a:gd name="connsiteX1" fmla="*/ 247902 w 314325"/>
                <a:gd name="connsiteY1" fmla="*/ 39756 h 66675"/>
                <a:gd name="connsiteX2" fmla="*/ 171702 w 314325"/>
                <a:gd name="connsiteY2" fmla="*/ 24516 h 66675"/>
                <a:gd name="connsiteX3" fmla="*/ 12634 w 314325"/>
                <a:gd name="connsiteY3" fmla="*/ 7370 h 66675"/>
                <a:gd name="connsiteX4" fmla="*/ 10729 w 314325"/>
                <a:gd name="connsiteY4" fmla="*/ 14038 h 66675"/>
                <a:gd name="connsiteX5" fmla="*/ 167891 w 314325"/>
                <a:gd name="connsiteY5" fmla="*/ 32136 h 66675"/>
                <a:gd name="connsiteX6" fmla="*/ 253616 w 314325"/>
                <a:gd name="connsiteY6" fmla="*/ 49281 h 66675"/>
                <a:gd name="connsiteX7" fmla="*/ 314577 w 314325"/>
                <a:gd name="connsiteY7" fmla="*/ 60711 h 66675"/>
                <a:gd name="connsiteX8" fmla="*/ 314577 w 314325"/>
                <a:gd name="connsiteY8" fmla="*/ 60711 h 66675"/>
                <a:gd name="connsiteX9" fmla="*/ 314577 w 314325"/>
                <a:gd name="connsiteY9" fmla="*/ 6071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5" h="66675">
                  <a:moveTo>
                    <a:pt x="314577" y="60711"/>
                  </a:moveTo>
                  <a:cubicBezTo>
                    <a:pt x="296479" y="47376"/>
                    <a:pt x="269809" y="44518"/>
                    <a:pt x="247902" y="39756"/>
                  </a:cubicBezTo>
                  <a:cubicBezTo>
                    <a:pt x="222184" y="34041"/>
                    <a:pt x="197419" y="28326"/>
                    <a:pt x="171702" y="24516"/>
                  </a:cubicBezTo>
                  <a:cubicBezTo>
                    <a:pt x="120266" y="15943"/>
                    <a:pt x="65022" y="5466"/>
                    <a:pt x="12634" y="7370"/>
                  </a:cubicBezTo>
                  <a:cubicBezTo>
                    <a:pt x="7872" y="7370"/>
                    <a:pt x="4062" y="13086"/>
                    <a:pt x="10729" y="14038"/>
                  </a:cubicBezTo>
                  <a:cubicBezTo>
                    <a:pt x="63116" y="21658"/>
                    <a:pt x="115504" y="22611"/>
                    <a:pt x="167891" y="32136"/>
                  </a:cubicBezTo>
                  <a:cubicBezTo>
                    <a:pt x="196466" y="36898"/>
                    <a:pt x="225041" y="42613"/>
                    <a:pt x="253616" y="49281"/>
                  </a:cubicBezTo>
                  <a:cubicBezTo>
                    <a:pt x="273619" y="54043"/>
                    <a:pt x="292669" y="61663"/>
                    <a:pt x="314577" y="60711"/>
                  </a:cubicBezTo>
                  <a:cubicBezTo>
                    <a:pt x="314577" y="61663"/>
                    <a:pt x="314577" y="60711"/>
                    <a:pt x="314577" y="60711"/>
                  </a:cubicBezTo>
                  <a:lnTo>
                    <a:pt x="314577" y="6071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4" name="Freeform: Shape 733">
              <a:extLst>
                <a:ext uri="{FF2B5EF4-FFF2-40B4-BE49-F238E27FC236}">
                  <a16:creationId xmlns:a16="http://schemas.microsoft.com/office/drawing/2014/main" id="{E4E9E1C0-E58A-4834-8D5C-5C0057F77782}"/>
                </a:ext>
              </a:extLst>
            </p:cNvPr>
            <p:cNvSpPr/>
            <p:nvPr/>
          </p:nvSpPr>
          <p:spPr>
            <a:xfrm>
              <a:off x="3553714" y="3838521"/>
              <a:ext cx="61096" cy="177733"/>
            </a:xfrm>
            <a:custGeom>
              <a:avLst/>
              <a:gdLst>
                <a:gd name="connsiteX0" fmla="*/ 84601 w 104775"/>
                <a:gd name="connsiteY0" fmla="*/ 10255 h 304800"/>
                <a:gd name="connsiteX1" fmla="*/ 77933 w 104775"/>
                <a:gd name="connsiteY1" fmla="*/ 167417 h 304800"/>
                <a:gd name="connsiteX2" fmla="*/ 7448 w 104775"/>
                <a:gd name="connsiteY2" fmla="*/ 300767 h 304800"/>
                <a:gd name="connsiteX3" fmla="*/ 14116 w 104775"/>
                <a:gd name="connsiteY3" fmla="*/ 300767 h 304800"/>
                <a:gd name="connsiteX4" fmla="*/ 93173 w 104775"/>
                <a:gd name="connsiteY4" fmla="*/ 7397 h 304800"/>
                <a:gd name="connsiteX5" fmla="*/ 84601 w 104775"/>
                <a:gd name="connsiteY5" fmla="*/ 10255 h 304800"/>
                <a:gd name="connsiteX6" fmla="*/ 84601 w 104775"/>
                <a:gd name="connsiteY6" fmla="*/ 1025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04800">
                  <a:moveTo>
                    <a:pt x="84601" y="10255"/>
                  </a:moveTo>
                  <a:cubicBezTo>
                    <a:pt x="91268" y="62642"/>
                    <a:pt x="91268" y="115982"/>
                    <a:pt x="77933" y="167417"/>
                  </a:cubicBezTo>
                  <a:cubicBezTo>
                    <a:pt x="64598" y="219805"/>
                    <a:pt x="36976" y="256952"/>
                    <a:pt x="7448" y="300767"/>
                  </a:cubicBezTo>
                  <a:cubicBezTo>
                    <a:pt x="5543" y="303625"/>
                    <a:pt x="13164" y="301720"/>
                    <a:pt x="14116" y="300767"/>
                  </a:cubicBezTo>
                  <a:cubicBezTo>
                    <a:pt x="95078" y="231235"/>
                    <a:pt x="106508" y="105505"/>
                    <a:pt x="93173" y="7397"/>
                  </a:cubicBezTo>
                  <a:cubicBezTo>
                    <a:pt x="92221" y="6445"/>
                    <a:pt x="83648" y="8350"/>
                    <a:pt x="84601" y="10255"/>
                  </a:cubicBezTo>
                  <a:lnTo>
                    <a:pt x="84601" y="102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5" name="Freeform: Shape 734">
              <a:extLst>
                <a:ext uri="{FF2B5EF4-FFF2-40B4-BE49-F238E27FC236}">
                  <a16:creationId xmlns:a16="http://schemas.microsoft.com/office/drawing/2014/main" id="{CB4D2089-A82E-4456-99BA-6F7BA9E55F68}"/>
                </a:ext>
              </a:extLst>
            </p:cNvPr>
            <p:cNvSpPr/>
            <p:nvPr/>
          </p:nvSpPr>
          <p:spPr>
            <a:xfrm>
              <a:off x="3313342" y="3826002"/>
              <a:ext cx="55542" cy="305479"/>
            </a:xfrm>
            <a:custGeom>
              <a:avLst/>
              <a:gdLst>
                <a:gd name="connsiteX0" fmla="*/ 7236 w 95250"/>
                <a:gd name="connsiteY0" fmla="*/ 10768 h 523875"/>
                <a:gd name="connsiteX1" fmla="*/ 50099 w 95250"/>
                <a:gd name="connsiteY1" fmla="*/ 136498 h 523875"/>
                <a:gd name="connsiteX2" fmla="*/ 76768 w 95250"/>
                <a:gd name="connsiteY2" fmla="*/ 268896 h 523875"/>
                <a:gd name="connsiteX3" fmla="*/ 73911 w 95250"/>
                <a:gd name="connsiteY3" fmla="*/ 402246 h 523875"/>
                <a:gd name="connsiteX4" fmla="*/ 37716 w 95250"/>
                <a:gd name="connsiteY4" fmla="*/ 522261 h 523875"/>
                <a:gd name="connsiteX5" fmla="*/ 49146 w 95250"/>
                <a:gd name="connsiteY5" fmla="*/ 522261 h 523875"/>
                <a:gd name="connsiteX6" fmla="*/ 94866 w 95250"/>
                <a:gd name="connsiteY6" fmla="*/ 275563 h 523875"/>
                <a:gd name="connsiteX7" fmla="*/ 68196 w 95250"/>
                <a:gd name="connsiteY7" fmla="*/ 137451 h 523875"/>
                <a:gd name="connsiteX8" fmla="*/ 15809 w 95250"/>
                <a:gd name="connsiteY8" fmla="*/ 7911 h 523875"/>
                <a:gd name="connsiteX9" fmla="*/ 7236 w 95250"/>
                <a:gd name="connsiteY9" fmla="*/ 10768 h 523875"/>
                <a:gd name="connsiteX10" fmla="*/ 7236 w 95250"/>
                <a:gd name="connsiteY10" fmla="*/ 10768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523875">
                  <a:moveTo>
                    <a:pt x="7236" y="10768"/>
                  </a:moveTo>
                  <a:cubicBezTo>
                    <a:pt x="15809" y="53631"/>
                    <a:pt x="38668" y="94588"/>
                    <a:pt x="50099" y="136498"/>
                  </a:cubicBezTo>
                  <a:cubicBezTo>
                    <a:pt x="62481" y="180313"/>
                    <a:pt x="72006" y="224128"/>
                    <a:pt x="76768" y="268896"/>
                  </a:cubicBezTo>
                  <a:cubicBezTo>
                    <a:pt x="81531" y="313663"/>
                    <a:pt x="80579" y="358431"/>
                    <a:pt x="73911" y="402246"/>
                  </a:cubicBezTo>
                  <a:cubicBezTo>
                    <a:pt x="67243" y="444156"/>
                    <a:pt x="47241" y="481303"/>
                    <a:pt x="37716" y="522261"/>
                  </a:cubicBezTo>
                  <a:cubicBezTo>
                    <a:pt x="36763" y="527976"/>
                    <a:pt x="47241" y="524165"/>
                    <a:pt x="49146" y="522261"/>
                  </a:cubicBezTo>
                  <a:cubicBezTo>
                    <a:pt x="97724" y="457490"/>
                    <a:pt x="101534" y="353668"/>
                    <a:pt x="94866" y="275563"/>
                  </a:cubicBezTo>
                  <a:cubicBezTo>
                    <a:pt x="91056" y="228890"/>
                    <a:pt x="81531" y="182218"/>
                    <a:pt x="68196" y="137451"/>
                  </a:cubicBezTo>
                  <a:cubicBezTo>
                    <a:pt x="55813" y="95540"/>
                    <a:pt x="42479" y="44106"/>
                    <a:pt x="15809" y="7911"/>
                  </a:cubicBezTo>
                  <a:cubicBezTo>
                    <a:pt x="12951" y="6006"/>
                    <a:pt x="6284" y="7911"/>
                    <a:pt x="7236" y="10768"/>
                  </a:cubicBezTo>
                  <a:lnTo>
                    <a:pt x="7236" y="1076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6" name="Freeform: Shape 735">
              <a:extLst>
                <a:ext uri="{FF2B5EF4-FFF2-40B4-BE49-F238E27FC236}">
                  <a16:creationId xmlns:a16="http://schemas.microsoft.com/office/drawing/2014/main" id="{C22751FF-A104-4B99-BCCC-E6F13428144B}"/>
                </a:ext>
              </a:extLst>
            </p:cNvPr>
            <p:cNvSpPr/>
            <p:nvPr/>
          </p:nvSpPr>
          <p:spPr>
            <a:xfrm>
              <a:off x="3160602" y="3834017"/>
              <a:ext cx="83312" cy="372129"/>
            </a:xfrm>
            <a:custGeom>
              <a:avLst/>
              <a:gdLst>
                <a:gd name="connsiteX0" fmla="*/ 7237 w 142875"/>
                <a:gd name="connsiteY0" fmla="*/ 10358 h 638175"/>
                <a:gd name="connsiteX1" fmla="*/ 41526 w 142875"/>
                <a:gd name="connsiteY1" fmla="*/ 83701 h 638175"/>
                <a:gd name="connsiteX2" fmla="*/ 72006 w 142875"/>
                <a:gd name="connsiteY2" fmla="*/ 157996 h 638175"/>
                <a:gd name="connsiteX3" fmla="*/ 100581 w 142875"/>
                <a:gd name="connsiteY3" fmla="*/ 307538 h 638175"/>
                <a:gd name="connsiteX4" fmla="*/ 113917 w 142875"/>
                <a:gd name="connsiteY4" fmla="*/ 468511 h 638175"/>
                <a:gd name="connsiteX5" fmla="*/ 110106 w 142875"/>
                <a:gd name="connsiteY5" fmla="*/ 630436 h 638175"/>
                <a:gd name="connsiteX6" fmla="*/ 123442 w 142875"/>
                <a:gd name="connsiteY6" fmla="*/ 632341 h 638175"/>
                <a:gd name="connsiteX7" fmla="*/ 135824 w 142875"/>
                <a:gd name="connsiteY7" fmla="*/ 512326 h 638175"/>
                <a:gd name="connsiteX8" fmla="*/ 118679 w 142875"/>
                <a:gd name="connsiteY8" fmla="*/ 324683 h 638175"/>
                <a:gd name="connsiteX9" fmla="*/ 89151 w 142875"/>
                <a:gd name="connsiteY9" fmla="*/ 158948 h 638175"/>
                <a:gd name="connsiteX10" fmla="*/ 13904 w 142875"/>
                <a:gd name="connsiteY10" fmla="*/ 7501 h 638175"/>
                <a:gd name="connsiteX11" fmla="*/ 7237 w 142875"/>
                <a:gd name="connsiteY11" fmla="*/ 10358 h 638175"/>
                <a:gd name="connsiteX12" fmla="*/ 7237 w 142875"/>
                <a:gd name="connsiteY12" fmla="*/ 10358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638175">
                  <a:moveTo>
                    <a:pt x="7237" y="10358"/>
                  </a:moveTo>
                  <a:cubicBezTo>
                    <a:pt x="13904" y="36076"/>
                    <a:pt x="30097" y="59888"/>
                    <a:pt x="41526" y="83701"/>
                  </a:cubicBezTo>
                  <a:cubicBezTo>
                    <a:pt x="52956" y="107513"/>
                    <a:pt x="63434" y="132279"/>
                    <a:pt x="72006" y="157996"/>
                  </a:cubicBezTo>
                  <a:cubicBezTo>
                    <a:pt x="88199" y="206573"/>
                    <a:pt x="95819" y="256104"/>
                    <a:pt x="100581" y="307538"/>
                  </a:cubicBezTo>
                  <a:cubicBezTo>
                    <a:pt x="105344" y="360879"/>
                    <a:pt x="110106" y="415171"/>
                    <a:pt x="113917" y="468511"/>
                  </a:cubicBezTo>
                  <a:cubicBezTo>
                    <a:pt x="117726" y="521851"/>
                    <a:pt x="132014" y="579954"/>
                    <a:pt x="110106" y="630436"/>
                  </a:cubicBezTo>
                  <a:cubicBezTo>
                    <a:pt x="107249" y="638056"/>
                    <a:pt x="120584" y="635198"/>
                    <a:pt x="123442" y="632341"/>
                  </a:cubicBezTo>
                  <a:cubicBezTo>
                    <a:pt x="152017" y="600908"/>
                    <a:pt x="139634" y="550426"/>
                    <a:pt x="135824" y="512326"/>
                  </a:cubicBezTo>
                  <a:cubicBezTo>
                    <a:pt x="130109" y="449461"/>
                    <a:pt x="124394" y="387548"/>
                    <a:pt x="118679" y="324683"/>
                  </a:cubicBezTo>
                  <a:cubicBezTo>
                    <a:pt x="113917" y="268486"/>
                    <a:pt x="107249" y="212288"/>
                    <a:pt x="89151" y="158948"/>
                  </a:cubicBezTo>
                  <a:cubicBezTo>
                    <a:pt x="72006" y="109419"/>
                    <a:pt x="48194" y="47506"/>
                    <a:pt x="13904" y="7501"/>
                  </a:cubicBezTo>
                  <a:cubicBezTo>
                    <a:pt x="12951" y="6548"/>
                    <a:pt x="6284" y="7501"/>
                    <a:pt x="7237" y="10358"/>
                  </a:cubicBezTo>
                  <a:lnTo>
                    <a:pt x="7237" y="1035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7" name="Freeform: Shape 736">
              <a:extLst>
                <a:ext uri="{FF2B5EF4-FFF2-40B4-BE49-F238E27FC236}">
                  <a16:creationId xmlns:a16="http://schemas.microsoft.com/office/drawing/2014/main" id="{E3056CA5-CD54-479C-A3B9-478E81E3F7E9}"/>
                </a:ext>
              </a:extLst>
            </p:cNvPr>
            <p:cNvSpPr/>
            <p:nvPr/>
          </p:nvSpPr>
          <p:spPr>
            <a:xfrm>
              <a:off x="3123865" y="3838944"/>
              <a:ext cx="94421" cy="366575"/>
            </a:xfrm>
            <a:custGeom>
              <a:avLst/>
              <a:gdLst>
                <a:gd name="connsiteX0" fmla="*/ 145487 w 161925"/>
                <a:gd name="connsiteY0" fmla="*/ 628655 h 628650"/>
                <a:gd name="connsiteX1" fmla="*/ 151201 w 161925"/>
                <a:gd name="connsiteY1" fmla="*/ 447680 h 628650"/>
                <a:gd name="connsiteX2" fmla="*/ 118816 w 161925"/>
                <a:gd name="connsiteY2" fmla="*/ 245749 h 628650"/>
                <a:gd name="connsiteX3" fmla="*/ 56904 w 161925"/>
                <a:gd name="connsiteY3" fmla="*/ 52392 h 628650"/>
                <a:gd name="connsiteX4" fmla="*/ 26424 w 161925"/>
                <a:gd name="connsiteY4" fmla="*/ 7624 h 628650"/>
                <a:gd name="connsiteX5" fmla="*/ 7374 w 161925"/>
                <a:gd name="connsiteY5" fmla="*/ 18102 h 628650"/>
                <a:gd name="connsiteX6" fmla="*/ 17851 w 161925"/>
                <a:gd name="connsiteY6" fmla="*/ 19055 h 628650"/>
                <a:gd name="connsiteX7" fmla="*/ 53094 w 161925"/>
                <a:gd name="connsiteY7" fmla="*/ 95255 h 628650"/>
                <a:gd name="connsiteX8" fmla="*/ 78812 w 161925"/>
                <a:gd name="connsiteY8" fmla="*/ 172407 h 628650"/>
                <a:gd name="connsiteX9" fmla="*/ 115959 w 161925"/>
                <a:gd name="connsiteY9" fmla="*/ 322902 h 628650"/>
                <a:gd name="connsiteX10" fmla="*/ 135009 w 161925"/>
                <a:gd name="connsiteY10" fmla="*/ 474349 h 628650"/>
                <a:gd name="connsiteX11" fmla="*/ 137866 w 161925"/>
                <a:gd name="connsiteY11" fmla="*/ 561980 h 628650"/>
                <a:gd name="connsiteX12" fmla="*/ 141676 w 161925"/>
                <a:gd name="connsiteY12" fmla="*/ 628655 h 628650"/>
                <a:gd name="connsiteX13" fmla="*/ 145487 w 161925"/>
                <a:gd name="connsiteY13" fmla="*/ 628655 h 628650"/>
                <a:gd name="connsiteX14" fmla="*/ 145487 w 161925"/>
                <a:gd name="connsiteY14" fmla="*/ 62865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628650">
                  <a:moveTo>
                    <a:pt x="145487" y="628655"/>
                  </a:moveTo>
                  <a:cubicBezTo>
                    <a:pt x="165489" y="575315"/>
                    <a:pt x="155012" y="503877"/>
                    <a:pt x="151201" y="447680"/>
                  </a:cubicBezTo>
                  <a:cubicBezTo>
                    <a:pt x="146439" y="380052"/>
                    <a:pt x="135009" y="311472"/>
                    <a:pt x="118816" y="245749"/>
                  </a:cubicBezTo>
                  <a:cubicBezTo>
                    <a:pt x="102624" y="180027"/>
                    <a:pt x="81669" y="115257"/>
                    <a:pt x="56904" y="52392"/>
                  </a:cubicBezTo>
                  <a:cubicBezTo>
                    <a:pt x="51189" y="38105"/>
                    <a:pt x="45474" y="10482"/>
                    <a:pt x="26424" y="7624"/>
                  </a:cubicBezTo>
                  <a:cubicBezTo>
                    <a:pt x="16899" y="5720"/>
                    <a:pt x="10232" y="9530"/>
                    <a:pt x="7374" y="18102"/>
                  </a:cubicBezTo>
                  <a:cubicBezTo>
                    <a:pt x="5469" y="22864"/>
                    <a:pt x="15946" y="20959"/>
                    <a:pt x="17851" y="19055"/>
                  </a:cubicBezTo>
                  <a:cubicBezTo>
                    <a:pt x="19757" y="17149"/>
                    <a:pt x="49284" y="86682"/>
                    <a:pt x="53094" y="95255"/>
                  </a:cubicBezTo>
                  <a:cubicBezTo>
                    <a:pt x="62619" y="120972"/>
                    <a:pt x="71191" y="146690"/>
                    <a:pt x="78812" y="172407"/>
                  </a:cubicBezTo>
                  <a:cubicBezTo>
                    <a:pt x="94051" y="221937"/>
                    <a:pt x="106434" y="272420"/>
                    <a:pt x="115959" y="322902"/>
                  </a:cubicBezTo>
                  <a:cubicBezTo>
                    <a:pt x="125484" y="373384"/>
                    <a:pt x="131199" y="423867"/>
                    <a:pt x="135009" y="474349"/>
                  </a:cubicBezTo>
                  <a:cubicBezTo>
                    <a:pt x="136914" y="503877"/>
                    <a:pt x="137866" y="532452"/>
                    <a:pt x="137866" y="561980"/>
                  </a:cubicBezTo>
                  <a:cubicBezTo>
                    <a:pt x="137866" y="583887"/>
                    <a:pt x="135962" y="606747"/>
                    <a:pt x="141676" y="628655"/>
                  </a:cubicBezTo>
                  <a:cubicBezTo>
                    <a:pt x="141676" y="630559"/>
                    <a:pt x="144534" y="629607"/>
                    <a:pt x="145487" y="628655"/>
                  </a:cubicBezTo>
                  <a:lnTo>
                    <a:pt x="145487" y="6286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8" name="Freeform: Shape 737">
              <a:extLst>
                <a:ext uri="{FF2B5EF4-FFF2-40B4-BE49-F238E27FC236}">
                  <a16:creationId xmlns:a16="http://schemas.microsoft.com/office/drawing/2014/main" id="{AA5B7518-EEDA-4D03-AA5C-B15D313FCCAF}"/>
                </a:ext>
              </a:extLst>
            </p:cNvPr>
            <p:cNvSpPr/>
            <p:nvPr/>
          </p:nvSpPr>
          <p:spPr>
            <a:xfrm>
              <a:off x="2941394" y="3898654"/>
              <a:ext cx="94421" cy="422116"/>
            </a:xfrm>
            <a:custGeom>
              <a:avLst/>
              <a:gdLst>
                <a:gd name="connsiteX0" fmla="*/ 108844 w 161925"/>
                <a:gd name="connsiteY0" fmla="*/ 716756 h 723900"/>
                <a:gd name="connsiteX1" fmla="*/ 154564 w 161925"/>
                <a:gd name="connsiteY1" fmla="*/ 551021 h 723900"/>
                <a:gd name="connsiteX2" fmla="*/ 145991 w 161925"/>
                <a:gd name="connsiteY2" fmla="*/ 344329 h 723900"/>
                <a:gd name="connsiteX3" fmla="*/ 96462 w 161925"/>
                <a:gd name="connsiteY3" fmla="*/ 133826 h 723900"/>
                <a:gd name="connsiteX4" fmla="*/ 15499 w 161925"/>
                <a:gd name="connsiteY4" fmla="*/ 7144 h 723900"/>
                <a:gd name="connsiteX5" fmla="*/ 8831 w 161925"/>
                <a:gd name="connsiteY5" fmla="*/ 13811 h 723900"/>
                <a:gd name="connsiteX6" fmla="*/ 55504 w 161925"/>
                <a:gd name="connsiteY6" fmla="*/ 78581 h 723900"/>
                <a:gd name="connsiteX7" fmla="*/ 87889 w 161925"/>
                <a:gd name="connsiteY7" fmla="*/ 171926 h 723900"/>
                <a:gd name="connsiteX8" fmla="*/ 126941 w 161925"/>
                <a:gd name="connsiteY8" fmla="*/ 355759 h 723900"/>
                <a:gd name="connsiteX9" fmla="*/ 134562 w 161925"/>
                <a:gd name="connsiteY9" fmla="*/ 543401 h 723900"/>
                <a:gd name="connsiteX10" fmla="*/ 102176 w 161925"/>
                <a:gd name="connsiteY10" fmla="*/ 716756 h 723900"/>
                <a:gd name="connsiteX11" fmla="*/ 108844 w 161925"/>
                <a:gd name="connsiteY11" fmla="*/ 716756 h 723900"/>
                <a:gd name="connsiteX12" fmla="*/ 108844 w 161925"/>
                <a:gd name="connsiteY12" fmla="*/ 716756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723900">
                  <a:moveTo>
                    <a:pt x="108844" y="716756"/>
                  </a:moveTo>
                  <a:cubicBezTo>
                    <a:pt x="152659" y="680561"/>
                    <a:pt x="150754" y="602456"/>
                    <a:pt x="154564" y="551021"/>
                  </a:cubicBezTo>
                  <a:cubicBezTo>
                    <a:pt x="159326" y="482441"/>
                    <a:pt x="155516" y="411956"/>
                    <a:pt x="145991" y="344329"/>
                  </a:cubicBezTo>
                  <a:cubicBezTo>
                    <a:pt x="136466" y="272891"/>
                    <a:pt x="119321" y="202406"/>
                    <a:pt x="96462" y="133826"/>
                  </a:cubicBezTo>
                  <a:cubicBezTo>
                    <a:pt x="83126" y="94774"/>
                    <a:pt x="67887" y="10001"/>
                    <a:pt x="15499" y="7144"/>
                  </a:cubicBezTo>
                  <a:cubicBezTo>
                    <a:pt x="13594" y="7144"/>
                    <a:pt x="3116" y="11906"/>
                    <a:pt x="8831" y="13811"/>
                  </a:cubicBezTo>
                  <a:cubicBezTo>
                    <a:pt x="36454" y="25241"/>
                    <a:pt x="45979" y="52864"/>
                    <a:pt x="55504" y="78581"/>
                  </a:cubicBezTo>
                  <a:cubicBezTo>
                    <a:pt x="67887" y="109061"/>
                    <a:pt x="78364" y="140494"/>
                    <a:pt x="87889" y="171926"/>
                  </a:cubicBezTo>
                  <a:cubicBezTo>
                    <a:pt x="105987" y="231934"/>
                    <a:pt x="119321" y="292894"/>
                    <a:pt x="126941" y="355759"/>
                  </a:cubicBezTo>
                  <a:cubicBezTo>
                    <a:pt x="134562" y="417671"/>
                    <a:pt x="137419" y="480536"/>
                    <a:pt x="134562" y="543401"/>
                  </a:cubicBezTo>
                  <a:cubicBezTo>
                    <a:pt x="131704" y="601504"/>
                    <a:pt x="129799" y="664369"/>
                    <a:pt x="102176" y="716756"/>
                  </a:cubicBezTo>
                  <a:cubicBezTo>
                    <a:pt x="101224" y="718661"/>
                    <a:pt x="107891" y="717709"/>
                    <a:pt x="108844" y="716756"/>
                  </a:cubicBezTo>
                  <a:lnTo>
                    <a:pt x="108844" y="71675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9" name="Freeform: Shape 738">
              <a:extLst>
                <a:ext uri="{FF2B5EF4-FFF2-40B4-BE49-F238E27FC236}">
                  <a16:creationId xmlns:a16="http://schemas.microsoft.com/office/drawing/2014/main" id="{4B5511D4-4D02-4D77-ABB7-11005980F423}"/>
                </a:ext>
              </a:extLst>
            </p:cNvPr>
            <p:cNvSpPr/>
            <p:nvPr/>
          </p:nvSpPr>
          <p:spPr>
            <a:xfrm>
              <a:off x="2761584" y="4008750"/>
              <a:ext cx="88867" cy="438779"/>
            </a:xfrm>
            <a:custGeom>
              <a:avLst/>
              <a:gdLst>
                <a:gd name="connsiteX0" fmla="*/ 120977 w 152400"/>
                <a:gd name="connsiteY0" fmla="*/ 742262 h 752475"/>
                <a:gd name="connsiteX1" fmla="*/ 147648 w 152400"/>
                <a:gd name="connsiteY1" fmla="*/ 563192 h 752475"/>
                <a:gd name="connsiteX2" fmla="*/ 140027 w 152400"/>
                <a:gd name="connsiteY2" fmla="*/ 380312 h 752475"/>
                <a:gd name="connsiteX3" fmla="*/ 29537 w 152400"/>
                <a:gd name="connsiteY3" fmla="*/ 9790 h 752475"/>
                <a:gd name="connsiteX4" fmla="*/ 12392 w 152400"/>
                <a:gd name="connsiteY4" fmla="*/ 12647 h 752475"/>
                <a:gd name="connsiteX5" fmla="*/ 14298 w 152400"/>
                <a:gd name="connsiteY5" fmla="*/ 37412 h 752475"/>
                <a:gd name="connsiteX6" fmla="*/ 23823 w 152400"/>
                <a:gd name="connsiteY6" fmla="*/ 34554 h 752475"/>
                <a:gd name="connsiteX7" fmla="*/ 26680 w 152400"/>
                <a:gd name="connsiteY7" fmla="*/ 14552 h 752475"/>
                <a:gd name="connsiteX8" fmla="*/ 10487 w 152400"/>
                <a:gd name="connsiteY8" fmla="*/ 15504 h 752475"/>
                <a:gd name="connsiteX9" fmla="*/ 118120 w 152400"/>
                <a:gd name="connsiteY9" fmla="*/ 375550 h 752475"/>
                <a:gd name="connsiteX10" fmla="*/ 127645 w 152400"/>
                <a:gd name="connsiteY10" fmla="*/ 552715 h 752475"/>
                <a:gd name="connsiteX11" fmla="*/ 107642 w 152400"/>
                <a:gd name="connsiteY11" fmla="*/ 745119 h 752475"/>
                <a:gd name="connsiteX12" fmla="*/ 120977 w 152400"/>
                <a:gd name="connsiteY12" fmla="*/ 742262 h 752475"/>
                <a:gd name="connsiteX13" fmla="*/ 120977 w 152400"/>
                <a:gd name="connsiteY13" fmla="*/ 742262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2400" h="752475">
                  <a:moveTo>
                    <a:pt x="120977" y="742262"/>
                  </a:moveTo>
                  <a:cubicBezTo>
                    <a:pt x="140980" y="687017"/>
                    <a:pt x="144790" y="622247"/>
                    <a:pt x="147648" y="563192"/>
                  </a:cubicBezTo>
                  <a:cubicBezTo>
                    <a:pt x="150505" y="502232"/>
                    <a:pt x="147648" y="441272"/>
                    <a:pt x="140027" y="380312"/>
                  </a:cubicBezTo>
                  <a:cubicBezTo>
                    <a:pt x="123835" y="253629"/>
                    <a:pt x="88592" y="123137"/>
                    <a:pt x="29537" y="9790"/>
                  </a:cubicBezTo>
                  <a:cubicBezTo>
                    <a:pt x="26680" y="4075"/>
                    <a:pt x="15250" y="8837"/>
                    <a:pt x="12392" y="12647"/>
                  </a:cubicBezTo>
                  <a:cubicBezTo>
                    <a:pt x="3820" y="22172"/>
                    <a:pt x="6677" y="28840"/>
                    <a:pt x="14298" y="37412"/>
                  </a:cubicBezTo>
                  <a:cubicBezTo>
                    <a:pt x="16202" y="39317"/>
                    <a:pt x="25727" y="37412"/>
                    <a:pt x="23823" y="34554"/>
                  </a:cubicBezTo>
                  <a:cubicBezTo>
                    <a:pt x="19060" y="27887"/>
                    <a:pt x="20012" y="21219"/>
                    <a:pt x="26680" y="14552"/>
                  </a:cubicBezTo>
                  <a:cubicBezTo>
                    <a:pt x="20965" y="14552"/>
                    <a:pt x="16202" y="15504"/>
                    <a:pt x="10487" y="15504"/>
                  </a:cubicBezTo>
                  <a:cubicBezTo>
                    <a:pt x="60970" y="132662"/>
                    <a:pt x="101927" y="248867"/>
                    <a:pt x="118120" y="375550"/>
                  </a:cubicBezTo>
                  <a:cubicBezTo>
                    <a:pt x="125740" y="434604"/>
                    <a:pt x="129550" y="493660"/>
                    <a:pt x="127645" y="552715"/>
                  </a:cubicBezTo>
                  <a:cubicBezTo>
                    <a:pt x="125740" y="617485"/>
                    <a:pt x="111452" y="680350"/>
                    <a:pt x="107642" y="745119"/>
                  </a:cubicBezTo>
                  <a:cubicBezTo>
                    <a:pt x="108595" y="747977"/>
                    <a:pt x="120025" y="745119"/>
                    <a:pt x="120977" y="742262"/>
                  </a:cubicBezTo>
                  <a:lnTo>
                    <a:pt x="120977" y="74226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0" name="Freeform: Shape 739">
              <a:extLst>
                <a:ext uri="{FF2B5EF4-FFF2-40B4-BE49-F238E27FC236}">
                  <a16:creationId xmlns:a16="http://schemas.microsoft.com/office/drawing/2014/main" id="{37140FE8-E5A6-4711-90D5-F4A785719A7D}"/>
                </a:ext>
              </a:extLst>
            </p:cNvPr>
            <p:cNvSpPr/>
            <p:nvPr/>
          </p:nvSpPr>
          <p:spPr>
            <a:xfrm>
              <a:off x="2721835" y="4036397"/>
              <a:ext cx="94421" cy="433225"/>
            </a:xfrm>
            <a:custGeom>
              <a:avLst/>
              <a:gdLst>
                <a:gd name="connsiteX0" fmla="*/ 127232 w 161925"/>
                <a:gd name="connsiteY0" fmla="*/ 735806 h 742950"/>
                <a:gd name="connsiteX1" fmla="*/ 148187 w 161925"/>
                <a:gd name="connsiteY1" fmla="*/ 648176 h 742950"/>
                <a:gd name="connsiteX2" fmla="*/ 155807 w 161925"/>
                <a:gd name="connsiteY2" fmla="*/ 550069 h 742950"/>
                <a:gd name="connsiteX3" fmla="*/ 143425 w 161925"/>
                <a:gd name="connsiteY3" fmla="*/ 345281 h 742950"/>
                <a:gd name="connsiteX4" fmla="*/ 95800 w 161925"/>
                <a:gd name="connsiteY4" fmla="*/ 146209 h 742950"/>
                <a:gd name="connsiteX5" fmla="*/ 59605 w 161925"/>
                <a:gd name="connsiteY5" fmla="*/ 50959 h 742950"/>
                <a:gd name="connsiteX6" fmla="*/ 15790 w 161925"/>
                <a:gd name="connsiteY6" fmla="*/ 7144 h 742950"/>
                <a:gd name="connsiteX7" fmla="*/ 7217 w 161925"/>
                <a:gd name="connsiteY7" fmla="*/ 10001 h 742950"/>
                <a:gd name="connsiteX8" fmla="*/ 82465 w 161925"/>
                <a:gd name="connsiteY8" fmla="*/ 167164 h 742950"/>
                <a:gd name="connsiteX9" fmla="*/ 127232 w 161925"/>
                <a:gd name="connsiteY9" fmla="*/ 360521 h 742950"/>
                <a:gd name="connsiteX10" fmla="*/ 138662 w 161925"/>
                <a:gd name="connsiteY10" fmla="*/ 549116 h 742950"/>
                <a:gd name="connsiteX11" fmla="*/ 132948 w 161925"/>
                <a:gd name="connsiteY11" fmla="*/ 641509 h 742950"/>
                <a:gd name="connsiteX12" fmla="*/ 124375 w 161925"/>
                <a:gd name="connsiteY12" fmla="*/ 736759 h 742950"/>
                <a:gd name="connsiteX13" fmla="*/ 127232 w 161925"/>
                <a:gd name="connsiteY13" fmla="*/ 735806 h 742950"/>
                <a:gd name="connsiteX14" fmla="*/ 127232 w 161925"/>
                <a:gd name="connsiteY14" fmla="*/ 73580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742950">
                  <a:moveTo>
                    <a:pt x="127232" y="735806"/>
                  </a:moveTo>
                  <a:cubicBezTo>
                    <a:pt x="141520" y="709136"/>
                    <a:pt x="144378" y="677704"/>
                    <a:pt x="148187" y="648176"/>
                  </a:cubicBezTo>
                  <a:cubicBezTo>
                    <a:pt x="151998" y="615791"/>
                    <a:pt x="154855" y="582454"/>
                    <a:pt x="155807" y="550069"/>
                  </a:cubicBezTo>
                  <a:cubicBezTo>
                    <a:pt x="158665" y="481489"/>
                    <a:pt x="153903" y="412909"/>
                    <a:pt x="143425" y="345281"/>
                  </a:cubicBezTo>
                  <a:cubicBezTo>
                    <a:pt x="132948" y="277654"/>
                    <a:pt x="116755" y="210979"/>
                    <a:pt x="95800" y="146209"/>
                  </a:cubicBezTo>
                  <a:cubicBezTo>
                    <a:pt x="85323" y="113824"/>
                    <a:pt x="73892" y="81439"/>
                    <a:pt x="59605" y="50959"/>
                  </a:cubicBezTo>
                  <a:cubicBezTo>
                    <a:pt x="50080" y="29051"/>
                    <a:pt x="39603" y="12859"/>
                    <a:pt x="15790" y="7144"/>
                  </a:cubicBezTo>
                  <a:cubicBezTo>
                    <a:pt x="14837" y="7144"/>
                    <a:pt x="6265" y="9049"/>
                    <a:pt x="7217" y="10001"/>
                  </a:cubicBezTo>
                  <a:cubicBezTo>
                    <a:pt x="50080" y="48101"/>
                    <a:pt x="66273" y="114776"/>
                    <a:pt x="82465" y="167164"/>
                  </a:cubicBezTo>
                  <a:cubicBezTo>
                    <a:pt x="102467" y="230029"/>
                    <a:pt x="117707" y="294799"/>
                    <a:pt x="127232" y="360521"/>
                  </a:cubicBezTo>
                  <a:cubicBezTo>
                    <a:pt x="135805" y="422434"/>
                    <a:pt x="139615" y="486251"/>
                    <a:pt x="138662" y="549116"/>
                  </a:cubicBezTo>
                  <a:cubicBezTo>
                    <a:pt x="137710" y="580549"/>
                    <a:pt x="135805" y="611029"/>
                    <a:pt x="132948" y="641509"/>
                  </a:cubicBezTo>
                  <a:cubicBezTo>
                    <a:pt x="130090" y="671989"/>
                    <a:pt x="118660" y="706279"/>
                    <a:pt x="124375" y="736759"/>
                  </a:cubicBezTo>
                  <a:cubicBezTo>
                    <a:pt x="124375" y="736759"/>
                    <a:pt x="127232" y="735806"/>
                    <a:pt x="127232" y="735806"/>
                  </a:cubicBezTo>
                  <a:lnTo>
                    <a:pt x="127232" y="73580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1" name="Freeform: Shape 740">
              <a:extLst>
                <a:ext uri="{FF2B5EF4-FFF2-40B4-BE49-F238E27FC236}">
                  <a16:creationId xmlns:a16="http://schemas.microsoft.com/office/drawing/2014/main" id="{DF714751-763D-4AFE-B136-920918E40CB1}"/>
                </a:ext>
              </a:extLst>
            </p:cNvPr>
            <p:cNvSpPr/>
            <p:nvPr/>
          </p:nvSpPr>
          <p:spPr>
            <a:xfrm>
              <a:off x="2598542" y="4176461"/>
              <a:ext cx="72204" cy="394346"/>
            </a:xfrm>
            <a:custGeom>
              <a:avLst/>
              <a:gdLst>
                <a:gd name="connsiteX0" fmla="*/ 94830 w 123825"/>
                <a:gd name="connsiteY0" fmla="*/ 674676 h 676275"/>
                <a:gd name="connsiteX1" fmla="*/ 115785 w 123825"/>
                <a:gd name="connsiteY1" fmla="*/ 341301 h 676275"/>
                <a:gd name="connsiteX2" fmla="*/ 81495 w 123825"/>
                <a:gd name="connsiteY2" fmla="*/ 167946 h 676275"/>
                <a:gd name="connsiteX3" fmla="*/ 20535 w 123825"/>
                <a:gd name="connsiteY3" fmla="*/ 8878 h 676275"/>
                <a:gd name="connsiteX4" fmla="*/ 7200 w 123825"/>
                <a:gd name="connsiteY4" fmla="*/ 13641 h 676275"/>
                <a:gd name="connsiteX5" fmla="*/ 38633 w 123825"/>
                <a:gd name="connsiteY5" fmla="*/ 98414 h 676275"/>
                <a:gd name="connsiteX6" fmla="*/ 62445 w 123825"/>
                <a:gd name="connsiteY6" fmla="*/ 173661 h 676275"/>
                <a:gd name="connsiteX7" fmla="*/ 95783 w 123825"/>
                <a:gd name="connsiteY7" fmla="*/ 341301 h 676275"/>
                <a:gd name="connsiteX8" fmla="*/ 82448 w 123825"/>
                <a:gd name="connsiteY8" fmla="*/ 675629 h 676275"/>
                <a:gd name="connsiteX9" fmla="*/ 94830 w 123825"/>
                <a:gd name="connsiteY9" fmla="*/ 674676 h 676275"/>
                <a:gd name="connsiteX10" fmla="*/ 94830 w 123825"/>
                <a:gd name="connsiteY10" fmla="*/ 674676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676275">
                  <a:moveTo>
                    <a:pt x="94830" y="674676"/>
                  </a:moveTo>
                  <a:cubicBezTo>
                    <a:pt x="122452" y="566091"/>
                    <a:pt x="128168" y="453696"/>
                    <a:pt x="115785" y="341301"/>
                  </a:cubicBezTo>
                  <a:cubicBezTo>
                    <a:pt x="109118" y="282246"/>
                    <a:pt x="97687" y="225096"/>
                    <a:pt x="81495" y="167946"/>
                  </a:cubicBezTo>
                  <a:cubicBezTo>
                    <a:pt x="67208" y="116511"/>
                    <a:pt x="51968" y="51741"/>
                    <a:pt x="20535" y="8878"/>
                  </a:cubicBezTo>
                  <a:cubicBezTo>
                    <a:pt x="17677" y="5069"/>
                    <a:pt x="6248" y="7926"/>
                    <a:pt x="7200" y="13641"/>
                  </a:cubicBezTo>
                  <a:cubicBezTo>
                    <a:pt x="12915" y="42216"/>
                    <a:pt x="29108" y="70791"/>
                    <a:pt x="38633" y="98414"/>
                  </a:cubicBezTo>
                  <a:cubicBezTo>
                    <a:pt x="47205" y="123178"/>
                    <a:pt x="55777" y="147944"/>
                    <a:pt x="62445" y="173661"/>
                  </a:cubicBezTo>
                  <a:cubicBezTo>
                    <a:pt x="77685" y="228906"/>
                    <a:pt x="89115" y="285104"/>
                    <a:pt x="95783" y="341301"/>
                  </a:cubicBezTo>
                  <a:cubicBezTo>
                    <a:pt x="109118" y="452744"/>
                    <a:pt x="104355" y="566091"/>
                    <a:pt x="82448" y="675629"/>
                  </a:cubicBezTo>
                  <a:cubicBezTo>
                    <a:pt x="82448" y="680391"/>
                    <a:pt x="93877" y="678486"/>
                    <a:pt x="94830" y="674676"/>
                  </a:cubicBezTo>
                  <a:lnTo>
                    <a:pt x="94830" y="67467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2" name="Freeform: Shape 741">
              <a:extLst>
                <a:ext uri="{FF2B5EF4-FFF2-40B4-BE49-F238E27FC236}">
                  <a16:creationId xmlns:a16="http://schemas.microsoft.com/office/drawing/2014/main" id="{4A12593C-16F6-4B00-9CEF-F8C96B9C5EC5}"/>
                </a:ext>
              </a:extLst>
            </p:cNvPr>
            <p:cNvSpPr/>
            <p:nvPr/>
          </p:nvSpPr>
          <p:spPr>
            <a:xfrm>
              <a:off x="2437812" y="4396951"/>
              <a:ext cx="99975" cy="261046"/>
            </a:xfrm>
            <a:custGeom>
              <a:avLst/>
              <a:gdLst>
                <a:gd name="connsiteX0" fmla="*/ 160922 w 171450"/>
                <a:gd name="connsiteY0" fmla="*/ 446094 h 447675"/>
                <a:gd name="connsiteX1" fmla="*/ 163780 w 171450"/>
                <a:gd name="connsiteY1" fmla="*/ 382276 h 447675"/>
                <a:gd name="connsiteX2" fmla="*/ 145682 w 171450"/>
                <a:gd name="connsiteY2" fmla="*/ 298456 h 447675"/>
                <a:gd name="connsiteX3" fmla="*/ 87580 w 171450"/>
                <a:gd name="connsiteY3" fmla="*/ 136531 h 447675"/>
                <a:gd name="connsiteX4" fmla="*/ 7570 w 171450"/>
                <a:gd name="connsiteY4" fmla="*/ 9849 h 447675"/>
                <a:gd name="connsiteX5" fmla="*/ 19000 w 171450"/>
                <a:gd name="connsiteY5" fmla="*/ 9849 h 447675"/>
                <a:gd name="connsiteX6" fmla="*/ 19000 w 171450"/>
                <a:gd name="connsiteY6" fmla="*/ 9849 h 447675"/>
                <a:gd name="connsiteX7" fmla="*/ 7570 w 171450"/>
                <a:gd name="connsiteY7" fmla="*/ 12706 h 447675"/>
                <a:gd name="connsiteX8" fmla="*/ 13285 w 171450"/>
                <a:gd name="connsiteY8" fmla="*/ 27946 h 447675"/>
                <a:gd name="connsiteX9" fmla="*/ 31382 w 171450"/>
                <a:gd name="connsiteY9" fmla="*/ 63189 h 447675"/>
                <a:gd name="connsiteX10" fmla="*/ 82817 w 171450"/>
                <a:gd name="connsiteY10" fmla="*/ 179394 h 447675"/>
                <a:gd name="connsiteX11" fmla="*/ 130442 w 171450"/>
                <a:gd name="connsiteY11" fmla="*/ 319411 h 447675"/>
                <a:gd name="connsiteX12" fmla="*/ 145682 w 171450"/>
                <a:gd name="connsiteY12" fmla="*/ 390849 h 447675"/>
                <a:gd name="connsiteX13" fmla="*/ 157112 w 171450"/>
                <a:gd name="connsiteY13" fmla="*/ 447046 h 447675"/>
                <a:gd name="connsiteX14" fmla="*/ 160922 w 171450"/>
                <a:gd name="connsiteY14" fmla="*/ 446094 h 447675"/>
                <a:gd name="connsiteX15" fmla="*/ 160922 w 171450"/>
                <a:gd name="connsiteY15" fmla="*/ 446094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1450" h="447675">
                  <a:moveTo>
                    <a:pt x="160922" y="446094"/>
                  </a:moveTo>
                  <a:cubicBezTo>
                    <a:pt x="172352" y="427044"/>
                    <a:pt x="167590" y="403231"/>
                    <a:pt x="163780" y="382276"/>
                  </a:cubicBezTo>
                  <a:cubicBezTo>
                    <a:pt x="159970" y="353701"/>
                    <a:pt x="153302" y="326079"/>
                    <a:pt x="145682" y="298456"/>
                  </a:cubicBezTo>
                  <a:cubicBezTo>
                    <a:pt x="130442" y="243211"/>
                    <a:pt x="110440" y="188919"/>
                    <a:pt x="87580" y="136531"/>
                  </a:cubicBezTo>
                  <a:cubicBezTo>
                    <a:pt x="83770" y="127006"/>
                    <a:pt x="25667" y="-13964"/>
                    <a:pt x="7570" y="9849"/>
                  </a:cubicBezTo>
                  <a:cubicBezTo>
                    <a:pt x="4712" y="13659"/>
                    <a:pt x="17095" y="12706"/>
                    <a:pt x="19000" y="9849"/>
                  </a:cubicBezTo>
                  <a:cubicBezTo>
                    <a:pt x="19000" y="9849"/>
                    <a:pt x="19000" y="9849"/>
                    <a:pt x="19000" y="9849"/>
                  </a:cubicBezTo>
                  <a:cubicBezTo>
                    <a:pt x="15190" y="10801"/>
                    <a:pt x="11380" y="11754"/>
                    <a:pt x="7570" y="12706"/>
                  </a:cubicBezTo>
                  <a:cubicBezTo>
                    <a:pt x="10427" y="15564"/>
                    <a:pt x="11380" y="24136"/>
                    <a:pt x="13285" y="27946"/>
                  </a:cubicBezTo>
                  <a:cubicBezTo>
                    <a:pt x="19000" y="40329"/>
                    <a:pt x="25667" y="51759"/>
                    <a:pt x="31382" y="63189"/>
                  </a:cubicBezTo>
                  <a:cubicBezTo>
                    <a:pt x="50432" y="101289"/>
                    <a:pt x="67577" y="140341"/>
                    <a:pt x="82817" y="179394"/>
                  </a:cubicBezTo>
                  <a:cubicBezTo>
                    <a:pt x="100915" y="225114"/>
                    <a:pt x="117107" y="271786"/>
                    <a:pt x="130442" y="319411"/>
                  </a:cubicBezTo>
                  <a:cubicBezTo>
                    <a:pt x="137110" y="343224"/>
                    <a:pt x="142825" y="367036"/>
                    <a:pt x="145682" y="390849"/>
                  </a:cubicBezTo>
                  <a:cubicBezTo>
                    <a:pt x="148540" y="408946"/>
                    <a:pt x="146635" y="431806"/>
                    <a:pt x="157112" y="447046"/>
                  </a:cubicBezTo>
                  <a:cubicBezTo>
                    <a:pt x="159017" y="447046"/>
                    <a:pt x="160922" y="446094"/>
                    <a:pt x="160922" y="446094"/>
                  </a:cubicBezTo>
                  <a:lnTo>
                    <a:pt x="160922" y="4460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3" name="Shape0_20210603_131905">
              <a:extLst>
                <a:ext uri="{FF2B5EF4-FFF2-40B4-BE49-F238E27FC236}">
                  <a16:creationId xmlns:a16="http://schemas.microsoft.com/office/drawing/2014/main" id="{3607A10F-5BE9-4FCF-BF8C-9C35061CE8DA}"/>
                </a:ext>
              </a:extLst>
            </p:cNvPr>
            <p:cNvSpPr/>
            <p:nvPr/>
          </p:nvSpPr>
          <p:spPr>
            <a:xfrm>
              <a:off x="1822454" y="2173531"/>
              <a:ext cx="1716236" cy="2671552"/>
            </a:xfrm>
            <a:custGeom>
              <a:avLst/>
              <a:gdLst>
                <a:gd name="connsiteX0" fmla="*/ 110364 w 2943225"/>
                <a:gd name="connsiteY0" fmla="*/ 4579144 h 4581525"/>
                <a:gd name="connsiteX1" fmla="*/ 1087630 w 2943225"/>
                <a:gd name="connsiteY1" fmla="*/ 4111466 h 4581525"/>
                <a:gd name="connsiteX2" fmla="*/ 2442085 w 2943225"/>
                <a:gd name="connsiteY2" fmla="*/ 2768441 h 4581525"/>
                <a:gd name="connsiteX3" fmla="*/ 2864994 w 2943225"/>
                <a:gd name="connsiteY3" fmla="*/ 1185386 h 4581525"/>
                <a:gd name="connsiteX4" fmla="*/ 2942147 w 2943225"/>
                <a:gd name="connsiteY4" fmla="*/ 7144 h 4581525"/>
                <a:gd name="connsiteX5" fmla="*/ 297055 w 2943225"/>
                <a:gd name="connsiteY5" fmla="*/ 1944529 h 4581525"/>
                <a:gd name="connsiteX6" fmla="*/ 7495 w 2943225"/>
                <a:gd name="connsiteY6" fmla="*/ 3591401 h 4581525"/>
                <a:gd name="connsiteX7" fmla="*/ 110364 w 2943225"/>
                <a:gd name="connsiteY7" fmla="*/ 4579144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3225" h="4581525">
                  <a:moveTo>
                    <a:pt x="110364" y="4579144"/>
                  </a:moveTo>
                  <a:cubicBezTo>
                    <a:pt x="373255" y="4585812"/>
                    <a:pt x="856172" y="4259104"/>
                    <a:pt x="1087630" y="4111466"/>
                  </a:cubicBezTo>
                  <a:cubicBezTo>
                    <a:pt x="1674369" y="3738086"/>
                    <a:pt x="2142047" y="3351371"/>
                    <a:pt x="2442085" y="2768441"/>
                  </a:cubicBezTo>
                  <a:cubicBezTo>
                    <a:pt x="2708785" y="2250281"/>
                    <a:pt x="2841182" y="1753076"/>
                    <a:pt x="2864994" y="1185386"/>
                  </a:cubicBezTo>
                  <a:cubicBezTo>
                    <a:pt x="2879282" y="850106"/>
                    <a:pt x="2774507" y="298609"/>
                    <a:pt x="2942147" y="7144"/>
                  </a:cubicBezTo>
                  <a:cubicBezTo>
                    <a:pt x="1686752" y="302419"/>
                    <a:pt x="692342" y="796766"/>
                    <a:pt x="297055" y="1944529"/>
                  </a:cubicBezTo>
                  <a:cubicBezTo>
                    <a:pt x="117032" y="2466499"/>
                    <a:pt x="-126" y="3049429"/>
                    <a:pt x="7495" y="3591401"/>
                  </a:cubicBezTo>
                  <a:cubicBezTo>
                    <a:pt x="12257" y="3908584"/>
                    <a:pt x="129414" y="4231481"/>
                    <a:pt x="110364" y="4579144"/>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4" name="Freeform: Shape 743">
              <a:extLst>
                <a:ext uri="{FF2B5EF4-FFF2-40B4-BE49-F238E27FC236}">
                  <a16:creationId xmlns:a16="http://schemas.microsoft.com/office/drawing/2014/main" id="{12BC0242-ACB5-4118-824B-36DB6EF0BDB5}"/>
                </a:ext>
              </a:extLst>
            </p:cNvPr>
            <p:cNvSpPr/>
            <p:nvPr/>
          </p:nvSpPr>
          <p:spPr>
            <a:xfrm>
              <a:off x="2075878" y="2173722"/>
              <a:ext cx="1449636" cy="2460494"/>
            </a:xfrm>
            <a:custGeom>
              <a:avLst/>
              <a:gdLst>
                <a:gd name="connsiteX0" fmla="*/ 2478967 w 2486025"/>
                <a:gd name="connsiteY0" fmla="*/ 7769 h 4219575"/>
                <a:gd name="connsiteX1" fmla="*/ 2190360 w 2486025"/>
                <a:gd name="connsiteY1" fmla="*/ 310664 h 4219575"/>
                <a:gd name="connsiteX2" fmla="*/ 1916039 w 2486025"/>
                <a:gd name="connsiteY2" fmla="*/ 701189 h 4219575"/>
                <a:gd name="connsiteX3" fmla="*/ 1363589 w 2486025"/>
                <a:gd name="connsiteY3" fmla="*/ 1513672 h 4219575"/>
                <a:gd name="connsiteX4" fmla="*/ 392039 w 2486025"/>
                <a:gd name="connsiteY4" fmla="*/ 3194835 h 4219575"/>
                <a:gd name="connsiteX5" fmla="*/ 176774 w 2486025"/>
                <a:gd name="connsiteY5" fmla="*/ 3678705 h 4219575"/>
                <a:gd name="connsiteX6" fmla="*/ 7229 w 2486025"/>
                <a:gd name="connsiteY6" fmla="*/ 4211152 h 4219575"/>
                <a:gd name="connsiteX7" fmla="*/ 37709 w 2486025"/>
                <a:gd name="connsiteY7" fmla="*/ 4207342 h 4219575"/>
                <a:gd name="connsiteX8" fmla="*/ 364417 w 2486025"/>
                <a:gd name="connsiteY8" fmla="*/ 3306277 h 4219575"/>
                <a:gd name="connsiteX9" fmla="*/ 808282 w 2486025"/>
                <a:gd name="connsiteY9" fmla="*/ 2451885 h 4219575"/>
                <a:gd name="connsiteX10" fmla="*/ 1844602 w 2486025"/>
                <a:gd name="connsiteY10" fmla="*/ 831682 h 4219575"/>
                <a:gd name="connsiteX11" fmla="*/ 2152260 w 2486025"/>
                <a:gd name="connsiteY11" fmla="*/ 385912 h 4219575"/>
                <a:gd name="connsiteX12" fmla="*/ 2483730 w 2486025"/>
                <a:gd name="connsiteY12" fmla="*/ 8722 h 4219575"/>
                <a:gd name="connsiteX13" fmla="*/ 2478967 w 2486025"/>
                <a:gd name="connsiteY13" fmla="*/ 7769 h 4219575"/>
                <a:gd name="connsiteX14" fmla="*/ 2478967 w 2486025"/>
                <a:gd name="connsiteY14" fmla="*/ 7769 h 421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86025" h="4219575">
                  <a:moveTo>
                    <a:pt x="2478967" y="7769"/>
                  </a:moveTo>
                  <a:cubicBezTo>
                    <a:pt x="2363714" y="88732"/>
                    <a:pt x="2273227" y="198269"/>
                    <a:pt x="2190360" y="310664"/>
                  </a:cubicBezTo>
                  <a:cubicBezTo>
                    <a:pt x="2096062" y="439252"/>
                    <a:pt x="2006527" y="570697"/>
                    <a:pt x="1916039" y="701189"/>
                  </a:cubicBezTo>
                  <a:cubicBezTo>
                    <a:pt x="1729349" y="969794"/>
                    <a:pt x="1543612" y="1240304"/>
                    <a:pt x="1363589" y="1513672"/>
                  </a:cubicBezTo>
                  <a:cubicBezTo>
                    <a:pt x="1007354" y="2054692"/>
                    <a:pt x="672074" y="2609999"/>
                    <a:pt x="392039" y="3194835"/>
                  </a:cubicBezTo>
                  <a:cubicBezTo>
                    <a:pt x="315839" y="3353902"/>
                    <a:pt x="243449" y="3514874"/>
                    <a:pt x="176774" y="3678705"/>
                  </a:cubicBezTo>
                  <a:cubicBezTo>
                    <a:pt x="106289" y="3851107"/>
                    <a:pt x="41519" y="4027320"/>
                    <a:pt x="7229" y="4211152"/>
                  </a:cubicBezTo>
                  <a:cubicBezTo>
                    <a:pt x="5324" y="4222582"/>
                    <a:pt x="35804" y="4217820"/>
                    <a:pt x="37709" y="4207342"/>
                  </a:cubicBezTo>
                  <a:cubicBezTo>
                    <a:pt x="93907" y="3893017"/>
                    <a:pt x="232019" y="3593932"/>
                    <a:pt x="364417" y="3306277"/>
                  </a:cubicBezTo>
                  <a:cubicBezTo>
                    <a:pt x="499672" y="3014812"/>
                    <a:pt x="649214" y="2730014"/>
                    <a:pt x="808282" y="2451885"/>
                  </a:cubicBezTo>
                  <a:cubicBezTo>
                    <a:pt x="1126417" y="1894672"/>
                    <a:pt x="1481699" y="1360320"/>
                    <a:pt x="1844602" y="831682"/>
                  </a:cubicBezTo>
                  <a:cubicBezTo>
                    <a:pt x="1946519" y="683092"/>
                    <a:pt x="2049389" y="534502"/>
                    <a:pt x="2152260" y="385912"/>
                  </a:cubicBezTo>
                  <a:cubicBezTo>
                    <a:pt x="2248462" y="246847"/>
                    <a:pt x="2350380" y="115402"/>
                    <a:pt x="2483730" y="8722"/>
                  </a:cubicBezTo>
                  <a:cubicBezTo>
                    <a:pt x="2485635" y="6817"/>
                    <a:pt x="2480872" y="6817"/>
                    <a:pt x="2478967" y="7769"/>
                  </a:cubicBezTo>
                  <a:lnTo>
                    <a:pt x="2478967" y="776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5" name="Freeform: Shape 744">
              <a:extLst>
                <a:ext uri="{FF2B5EF4-FFF2-40B4-BE49-F238E27FC236}">
                  <a16:creationId xmlns:a16="http://schemas.microsoft.com/office/drawing/2014/main" id="{4D8729E4-F535-4B1C-824B-A17C10F8CA05}"/>
                </a:ext>
              </a:extLst>
            </p:cNvPr>
            <p:cNvSpPr/>
            <p:nvPr/>
          </p:nvSpPr>
          <p:spPr>
            <a:xfrm>
              <a:off x="2950344" y="2727135"/>
              <a:ext cx="544308" cy="222166"/>
            </a:xfrm>
            <a:custGeom>
              <a:avLst/>
              <a:gdLst>
                <a:gd name="connsiteX0" fmla="*/ 919312 w 933450"/>
                <a:gd name="connsiteY0" fmla="*/ 7394 h 381000"/>
                <a:gd name="connsiteX1" fmla="*/ 433537 w 933450"/>
                <a:gd name="connsiteY1" fmla="*/ 149317 h 381000"/>
                <a:gd name="connsiteX2" fmla="*/ 204937 w 933450"/>
                <a:gd name="connsiteY2" fmla="*/ 254092 h 381000"/>
                <a:gd name="connsiteX3" fmla="*/ 8722 w 933450"/>
                <a:gd name="connsiteY3" fmla="*/ 373154 h 381000"/>
                <a:gd name="connsiteX4" fmla="*/ 17295 w 933450"/>
                <a:gd name="connsiteY4" fmla="*/ 377917 h 381000"/>
                <a:gd name="connsiteX5" fmla="*/ 221129 w 933450"/>
                <a:gd name="connsiteY5" fmla="*/ 260759 h 381000"/>
                <a:gd name="connsiteX6" fmla="*/ 442109 w 933450"/>
                <a:gd name="connsiteY6" fmla="*/ 157889 h 381000"/>
                <a:gd name="connsiteX7" fmla="*/ 922170 w 933450"/>
                <a:gd name="connsiteY7" fmla="*/ 16919 h 381000"/>
                <a:gd name="connsiteX8" fmla="*/ 919312 w 933450"/>
                <a:gd name="connsiteY8" fmla="*/ 7394 h 381000"/>
                <a:gd name="connsiteX9" fmla="*/ 919312 w 933450"/>
                <a:gd name="connsiteY9" fmla="*/ 739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450" h="381000">
                  <a:moveTo>
                    <a:pt x="919312" y="7394"/>
                  </a:moveTo>
                  <a:cubicBezTo>
                    <a:pt x="753577" y="38827"/>
                    <a:pt x="590700" y="86452"/>
                    <a:pt x="433537" y="149317"/>
                  </a:cubicBezTo>
                  <a:cubicBezTo>
                    <a:pt x="355432" y="180749"/>
                    <a:pt x="279232" y="215992"/>
                    <a:pt x="204937" y="254092"/>
                  </a:cubicBezTo>
                  <a:cubicBezTo>
                    <a:pt x="139214" y="288382"/>
                    <a:pt x="64920" y="323624"/>
                    <a:pt x="8722" y="373154"/>
                  </a:cubicBezTo>
                  <a:cubicBezTo>
                    <a:pt x="3007" y="377917"/>
                    <a:pt x="14437" y="379822"/>
                    <a:pt x="17295" y="377917"/>
                  </a:cubicBezTo>
                  <a:cubicBezTo>
                    <a:pt x="86827" y="343627"/>
                    <a:pt x="151597" y="297907"/>
                    <a:pt x="221129" y="260759"/>
                  </a:cubicBezTo>
                  <a:cubicBezTo>
                    <a:pt x="293520" y="222659"/>
                    <a:pt x="366862" y="188369"/>
                    <a:pt x="442109" y="157889"/>
                  </a:cubicBezTo>
                  <a:cubicBezTo>
                    <a:pt x="597367" y="95024"/>
                    <a:pt x="758339" y="48352"/>
                    <a:pt x="922170" y="16919"/>
                  </a:cubicBezTo>
                  <a:cubicBezTo>
                    <a:pt x="932647" y="15014"/>
                    <a:pt x="929789" y="5489"/>
                    <a:pt x="919312" y="7394"/>
                  </a:cubicBezTo>
                  <a:lnTo>
                    <a:pt x="919312" y="73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6" name="Freeform: Shape 745">
              <a:extLst>
                <a:ext uri="{FF2B5EF4-FFF2-40B4-BE49-F238E27FC236}">
                  <a16:creationId xmlns:a16="http://schemas.microsoft.com/office/drawing/2014/main" id="{6A269F2C-C614-4713-9646-0C259C9AC05D}"/>
                </a:ext>
              </a:extLst>
            </p:cNvPr>
            <p:cNvSpPr/>
            <p:nvPr/>
          </p:nvSpPr>
          <p:spPr>
            <a:xfrm>
              <a:off x="2650779" y="3127612"/>
              <a:ext cx="816462" cy="316587"/>
            </a:xfrm>
            <a:custGeom>
              <a:avLst/>
              <a:gdLst>
                <a:gd name="connsiteX0" fmla="*/ 1394945 w 1400175"/>
                <a:gd name="connsiteY0" fmla="*/ 7357 h 542925"/>
                <a:gd name="connsiteX1" fmla="*/ 672950 w 1400175"/>
                <a:gd name="connsiteY1" fmla="*/ 195953 h 542925"/>
                <a:gd name="connsiteX2" fmla="*/ 328145 w 1400175"/>
                <a:gd name="connsiteY2" fmla="*/ 347400 h 542925"/>
                <a:gd name="connsiteX3" fmla="*/ 10963 w 1400175"/>
                <a:gd name="connsiteY3" fmla="*/ 532185 h 542925"/>
                <a:gd name="connsiteX4" fmla="*/ 24298 w 1400175"/>
                <a:gd name="connsiteY4" fmla="*/ 539805 h 542925"/>
                <a:gd name="connsiteX5" fmla="*/ 336717 w 1400175"/>
                <a:gd name="connsiteY5" fmla="*/ 357878 h 542925"/>
                <a:gd name="connsiteX6" fmla="*/ 667235 w 1400175"/>
                <a:gd name="connsiteY6" fmla="*/ 211192 h 542925"/>
                <a:gd name="connsiteX7" fmla="*/ 1393040 w 1400175"/>
                <a:gd name="connsiteY7" fmla="*/ 17835 h 542925"/>
                <a:gd name="connsiteX8" fmla="*/ 1394945 w 1400175"/>
                <a:gd name="connsiteY8" fmla="*/ 7357 h 542925"/>
                <a:gd name="connsiteX9" fmla="*/ 1394945 w 1400175"/>
                <a:gd name="connsiteY9" fmla="*/ 7357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0175" h="542925">
                  <a:moveTo>
                    <a:pt x="1394945" y="7357"/>
                  </a:moveTo>
                  <a:cubicBezTo>
                    <a:pt x="1148248" y="45457"/>
                    <a:pt x="906312" y="108322"/>
                    <a:pt x="672950" y="195953"/>
                  </a:cubicBezTo>
                  <a:cubicBezTo>
                    <a:pt x="555793" y="239767"/>
                    <a:pt x="440540" y="291203"/>
                    <a:pt x="328145" y="347400"/>
                  </a:cubicBezTo>
                  <a:cubicBezTo>
                    <a:pt x="220512" y="402645"/>
                    <a:pt x="110023" y="460747"/>
                    <a:pt x="10963" y="532185"/>
                  </a:cubicBezTo>
                  <a:cubicBezTo>
                    <a:pt x="-467" y="540758"/>
                    <a:pt x="16678" y="543615"/>
                    <a:pt x="24298" y="539805"/>
                  </a:cubicBezTo>
                  <a:cubicBezTo>
                    <a:pt x="128120" y="477892"/>
                    <a:pt x="229085" y="413122"/>
                    <a:pt x="336717" y="357878"/>
                  </a:cubicBezTo>
                  <a:cubicBezTo>
                    <a:pt x="444350" y="302633"/>
                    <a:pt x="554840" y="254055"/>
                    <a:pt x="667235" y="211192"/>
                  </a:cubicBezTo>
                  <a:cubicBezTo>
                    <a:pt x="901550" y="121657"/>
                    <a:pt x="1145390" y="56887"/>
                    <a:pt x="1393040" y="17835"/>
                  </a:cubicBezTo>
                  <a:cubicBezTo>
                    <a:pt x="1401612" y="16882"/>
                    <a:pt x="1407328" y="5453"/>
                    <a:pt x="1394945" y="7357"/>
                  </a:cubicBezTo>
                  <a:lnTo>
                    <a:pt x="1394945" y="735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7" name="Freeform: Shape 746">
              <a:extLst>
                <a:ext uri="{FF2B5EF4-FFF2-40B4-BE49-F238E27FC236}">
                  <a16:creationId xmlns:a16="http://schemas.microsoft.com/office/drawing/2014/main" id="{E6AE97E9-C66C-4D98-87B1-3D66430393E7}"/>
                </a:ext>
              </a:extLst>
            </p:cNvPr>
            <p:cNvSpPr/>
            <p:nvPr/>
          </p:nvSpPr>
          <p:spPr>
            <a:xfrm>
              <a:off x="2565285" y="3183205"/>
              <a:ext cx="905328" cy="383237"/>
            </a:xfrm>
            <a:custGeom>
              <a:avLst/>
              <a:gdLst>
                <a:gd name="connsiteX0" fmla="*/ 1545371 w 1552575"/>
                <a:gd name="connsiteY0" fmla="*/ 7269 h 657225"/>
                <a:gd name="connsiteX1" fmla="*/ 736699 w 1552575"/>
                <a:gd name="connsiteY1" fmla="*/ 268254 h 657225"/>
                <a:gd name="connsiteX2" fmla="*/ 353794 w 1552575"/>
                <a:gd name="connsiteY2" fmla="*/ 446371 h 657225"/>
                <a:gd name="connsiteX3" fmla="*/ 180439 w 1552575"/>
                <a:gd name="connsiteY3" fmla="*/ 540669 h 657225"/>
                <a:gd name="connsiteX4" fmla="*/ 8989 w 1552575"/>
                <a:gd name="connsiteY4" fmla="*/ 646396 h 657225"/>
                <a:gd name="connsiteX5" fmla="*/ 18514 w 1552575"/>
                <a:gd name="connsiteY5" fmla="*/ 651159 h 657225"/>
                <a:gd name="connsiteX6" fmla="*/ 189011 w 1552575"/>
                <a:gd name="connsiteY6" fmla="*/ 552099 h 657225"/>
                <a:gd name="connsiteX7" fmla="*/ 369986 w 1552575"/>
                <a:gd name="connsiteY7" fmla="*/ 453039 h 657225"/>
                <a:gd name="connsiteX8" fmla="*/ 745271 w 1552575"/>
                <a:gd name="connsiteY8" fmla="*/ 277779 h 657225"/>
                <a:gd name="connsiteX9" fmla="*/ 1546324 w 1552575"/>
                <a:gd name="connsiteY9" fmla="*/ 12032 h 657225"/>
                <a:gd name="connsiteX10" fmla="*/ 1545371 w 1552575"/>
                <a:gd name="connsiteY10" fmla="*/ 7269 h 657225"/>
                <a:gd name="connsiteX11" fmla="*/ 1545371 w 1552575"/>
                <a:gd name="connsiteY11" fmla="*/ 7269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2575" h="657225">
                  <a:moveTo>
                    <a:pt x="1545371" y="7269"/>
                  </a:moveTo>
                  <a:cubicBezTo>
                    <a:pt x="1269146" y="71086"/>
                    <a:pt x="997683" y="158716"/>
                    <a:pt x="736699" y="268254"/>
                  </a:cubicBezTo>
                  <a:cubicBezTo>
                    <a:pt x="607158" y="322546"/>
                    <a:pt x="478571" y="381602"/>
                    <a:pt x="353794" y="446371"/>
                  </a:cubicBezTo>
                  <a:cubicBezTo>
                    <a:pt x="295691" y="476852"/>
                    <a:pt x="237589" y="508284"/>
                    <a:pt x="180439" y="540669"/>
                  </a:cubicBezTo>
                  <a:cubicBezTo>
                    <a:pt x="124241" y="572102"/>
                    <a:pt x="56614" y="602582"/>
                    <a:pt x="8989" y="646396"/>
                  </a:cubicBezTo>
                  <a:cubicBezTo>
                    <a:pt x="2321" y="652112"/>
                    <a:pt x="15656" y="653064"/>
                    <a:pt x="18514" y="651159"/>
                  </a:cubicBezTo>
                  <a:cubicBezTo>
                    <a:pt x="77569" y="625441"/>
                    <a:pt x="132814" y="584484"/>
                    <a:pt x="189011" y="552099"/>
                  </a:cubicBezTo>
                  <a:cubicBezTo>
                    <a:pt x="249019" y="517809"/>
                    <a:pt x="309026" y="485424"/>
                    <a:pt x="369986" y="453039"/>
                  </a:cubicBezTo>
                  <a:cubicBezTo>
                    <a:pt x="492858" y="389221"/>
                    <a:pt x="618589" y="331119"/>
                    <a:pt x="745271" y="277779"/>
                  </a:cubicBezTo>
                  <a:cubicBezTo>
                    <a:pt x="1005303" y="169194"/>
                    <a:pt x="1272956" y="81564"/>
                    <a:pt x="1546324" y="12032"/>
                  </a:cubicBezTo>
                  <a:cubicBezTo>
                    <a:pt x="1552039" y="11079"/>
                    <a:pt x="1551086" y="6316"/>
                    <a:pt x="1545371" y="7269"/>
                  </a:cubicBezTo>
                  <a:lnTo>
                    <a:pt x="1545371" y="726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8" name="Freeform: Shape 747">
              <a:extLst>
                <a:ext uri="{FF2B5EF4-FFF2-40B4-BE49-F238E27FC236}">
                  <a16:creationId xmlns:a16="http://schemas.microsoft.com/office/drawing/2014/main" id="{6D1B84F8-86C9-4DCE-9846-15EC9FB22A93}"/>
                </a:ext>
              </a:extLst>
            </p:cNvPr>
            <p:cNvSpPr/>
            <p:nvPr/>
          </p:nvSpPr>
          <p:spPr>
            <a:xfrm>
              <a:off x="2493277" y="3273613"/>
              <a:ext cx="949762" cy="405454"/>
            </a:xfrm>
            <a:custGeom>
              <a:avLst/>
              <a:gdLst>
                <a:gd name="connsiteX0" fmla="*/ 1623141 w 1628775"/>
                <a:gd name="connsiteY0" fmla="*/ 7482 h 695325"/>
                <a:gd name="connsiteX1" fmla="*/ 769701 w 1628775"/>
                <a:gd name="connsiteY1" fmla="*/ 275135 h 695325"/>
                <a:gd name="connsiteX2" fmla="*/ 369650 w 1628775"/>
                <a:gd name="connsiteY2" fmla="*/ 466587 h 695325"/>
                <a:gd name="connsiteX3" fmla="*/ 187723 w 1628775"/>
                <a:gd name="connsiteY3" fmla="*/ 569457 h 695325"/>
                <a:gd name="connsiteX4" fmla="*/ 9606 w 1628775"/>
                <a:gd name="connsiteY4" fmla="*/ 684710 h 695325"/>
                <a:gd name="connsiteX5" fmla="*/ 21988 w 1628775"/>
                <a:gd name="connsiteY5" fmla="*/ 692330 h 695325"/>
                <a:gd name="connsiteX6" fmla="*/ 199153 w 1628775"/>
                <a:gd name="connsiteY6" fmla="*/ 583745 h 695325"/>
                <a:gd name="connsiteX7" fmla="*/ 386796 w 1628775"/>
                <a:gd name="connsiteY7" fmla="*/ 477065 h 695325"/>
                <a:gd name="connsiteX8" fmla="*/ 780178 w 1628775"/>
                <a:gd name="connsiteY8" fmla="*/ 288470 h 695325"/>
                <a:gd name="connsiteX9" fmla="*/ 1625046 w 1628775"/>
                <a:gd name="connsiteY9" fmla="*/ 14150 h 695325"/>
                <a:gd name="connsiteX10" fmla="*/ 1623141 w 1628775"/>
                <a:gd name="connsiteY10" fmla="*/ 7482 h 695325"/>
                <a:gd name="connsiteX11" fmla="*/ 1623141 w 1628775"/>
                <a:gd name="connsiteY11" fmla="*/ 7482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8775" h="695325">
                  <a:moveTo>
                    <a:pt x="1623141" y="7482"/>
                  </a:moveTo>
                  <a:cubicBezTo>
                    <a:pt x="1330723" y="64632"/>
                    <a:pt x="1044021" y="159882"/>
                    <a:pt x="769701" y="275135"/>
                  </a:cubicBezTo>
                  <a:cubicBezTo>
                    <a:pt x="633493" y="332285"/>
                    <a:pt x="500143" y="396102"/>
                    <a:pt x="369650" y="466587"/>
                  </a:cubicBezTo>
                  <a:cubicBezTo>
                    <a:pt x="308691" y="499925"/>
                    <a:pt x="247731" y="534215"/>
                    <a:pt x="187723" y="569457"/>
                  </a:cubicBezTo>
                  <a:cubicBezTo>
                    <a:pt x="128668" y="604700"/>
                    <a:pt x="60088" y="638037"/>
                    <a:pt x="9606" y="684710"/>
                  </a:cubicBezTo>
                  <a:cubicBezTo>
                    <a:pt x="1033" y="692330"/>
                    <a:pt x="17225" y="695187"/>
                    <a:pt x="21988" y="692330"/>
                  </a:cubicBezTo>
                  <a:cubicBezTo>
                    <a:pt x="83900" y="662802"/>
                    <a:pt x="140098" y="618987"/>
                    <a:pt x="199153" y="583745"/>
                  </a:cubicBezTo>
                  <a:cubicBezTo>
                    <a:pt x="261066" y="546597"/>
                    <a:pt x="323931" y="511355"/>
                    <a:pt x="386796" y="477065"/>
                  </a:cubicBezTo>
                  <a:cubicBezTo>
                    <a:pt x="514430" y="408485"/>
                    <a:pt x="645876" y="345620"/>
                    <a:pt x="780178" y="288470"/>
                  </a:cubicBezTo>
                  <a:cubicBezTo>
                    <a:pt x="1053546" y="172265"/>
                    <a:pt x="1336438" y="86540"/>
                    <a:pt x="1625046" y="14150"/>
                  </a:cubicBezTo>
                  <a:cubicBezTo>
                    <a:pt x="1632666" y="12245"/>
                    <a:pt x="1629808" y="5577"/>
                    <a:pt x="1623141" y="7482"/>
                  </a:cubicBezTo>
                  <a:lnTo>
                    <a:pt x="1623141" y="748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9" name="Freeform: Shape 748">
              <a:extLst>
                <a:ext uri="{FF2B5EF4-FFF2-40B4-BE49-F238E27FC236}">
                  <a16:creationId xmlns:a16="http://schemas.microsoft.com/office/drawing/2014/main" id="{489702EE-2831-4C71-B172-BFFE729DA1E0}"/>
                </a:ext>
              </a:extLst>
            </p:cNvPr>
            <p:cNvSpPr/>
            <p:nvPr/>
          </p:nvSpPr>
          <p:spPr>
            <a:xfrm>
              <a:off x="2310736" y="3654666"/>
              <a:ext cx="1005303" cy="377683"/>
            </a:xfrm>
            <a:custGeom>
              <a:avLst/>
              <a:gdLst>
                <a:gd name="connsiteX0" fmla="*/ 1716158 w 1724025"/>
                <a:gd name="connsiteY0" fmla="*/ 7419 h 647700"/>
                <a:gd name="connsiteX1" fmla="*/ 831285 w 1724025"/>
                <a:gd name="connsiteY1" fmla="*/ 242686 h 647700"/>
                <a:gd name="connsiteX2" fmla="*/ 12135 w 1724025"/>
                <a:gd name="connsiteY2" fmla="*/ 639879 h 647700"/>
                <a:gd name="connsiteX3" fmla="*/ 28328 w 1724025"/>
                <a:gd name="connsiteY3" fmla="*/ 645594 h 647700"/>
                <a:gd name="connsiteX4" fmla="*/ 827475 w 1724025"/>
                <a:gd name="connsiteY4" fmla="*/ 257926 h 647700"/>
                <a:gd name="connsiteX5" fmla="*/ 1713300 w 1724025"/>
                <a:gd name="connsiteY5" fmla="*/ 15039 h 647700"/>
                <a:gd name="connsiteX6" fmla="*/ 1716158 w 1724025"/>
                <a:gd name="connsiteY6" fmla="*/ 7419 h 647700"/>
                <a:gd name="connsiteX7" fmla="*/ 1716158 w 1724025"/>
                <a:gd name="connsiteY7" fmla="*/ 7419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4025" h="647700">
                  <a:moveTo>
                    <a:pt x="1716158" y="7419"/>
                  </a:moveTo>
                  <a:cubicBezTo>
                    <a:pt x="1414215" y="55996"/>
                    <a:pt x="1117987" y="136959"/>
                    <a:pt x="831285" y="242686"/>
                  </a:cubicBezTo>
                  <a:cubicBezTo>
                    <a:pt x="548392" y="347461"/>
                    <a:pt x="266453" y="476049"/>
                    <a:pt x="12135" y="639879"/>
                  </a:cubicBezTo>
                  <a:cubicBezTo>
                    <a:pt x="-3105" y="649404"/>
                    <a:pt x="20707" y="650357"/>
                    <a:pt x="28328" y="645594"/>
                  </a:cubicBezTo>
                  <a:cubicBezTo>
                    <a:pt x="285503" y="496051"/>
                    <a:pt x="548392" y="362701"/>
                    <a:pt x="827475" y="257926"/>
                  </a:cubicBezTo>
                  <a:cubicBezTo>
                    <a:pt x="1115130" y="150294"/>
                    <a:pt x="1411358" y="72189"/>
                    <a:pt x="1713300" y="15039"/>
                  </a:cubicBezTo>
                  <a:cubicBezTo>
                    <a:pt x="1719967" y="14086"/>
                    <a:pt x="1727587" y="5514"/>
                    <a:pt x="1716158" y="7419"/>
                  </a:cubicBezTo>
                  <a:lnTo>
                    <a:pt x="1716158" y="741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0" name="Freeform: Shape 749">
              <a:extLst>
                <a:ext uri="{FF2B5EF4-FFF2-40B4-BE49-F238E27FC236}">
                  <a16:creationId xmlns:a16="http://schemas.microsoft.com/office/drawing/2014/main" id="{685F0E7C-EEE7-42C1-8858-2B87B8D6715E}"/>
                </a:ext>
              </a:extLst>
            </p:cNvPr>
            <p:cNvSpPr/>
            <p:nvPr/>
          </p:nvSpPr>
          <p:spPr>
            <a:xfrm>
              <a:off x="3187783" y="2484979"/>
              <a:ext cx="294371" cy="99975"/>
            </a:xfrm>
            <a:custGeom>
              <a:avLst/>
              <a:gdLst>
                <a:gd name="connsiteX0" fmla="*/ 500692 w 504825"/>
                <a:gd name="connsiteY0" fmla="*/ 8338 h 171450"/>
                <a:gd name="connsiteX1" fmla="*/ 392107 w 504825"/>
                <a:gd name="connsiteY1" fmla="*/ 27388 h 171450"/>
                <a:gd name="connsiteX2" fmla="*/ 250185 w 504825"/>
                <a:gd name="connsiteY2" fmla="*/ 68345 h 171450"/>
                <a:gd name="connsiteX3" fmla="*/ 10154 w 504825"/>
                <a:gd name="connsiteY3" fmla="*/ 163595 h 171450"/>
                <a:gd name="connsiteX4" fmla="*/ 16822 w 504825"/>
                <a:gd name="connsiteY4" fmla="*/ 173120 h 171450"/>
                <a:gd name="connsiteX5" fmla="*/ 268282 w 504825"/>
                <a:gd name="connsiteY5" fmla="*/ 75965 h 171450"/>
                <a:gd name="connsiteX6" fmla="*/ 394964 w 504825"/>
                <a:gd name="connsiteY6" fmla="*/ 38818 h 171450"/>
                <a:gd name="connsiteX7" fmla="*/ 500692 w 504825"/>
                <a:gd name="connsiteY7" fmla="*/ 9290 h 171450"/>
                <a:gd name="connsiteX8" fmla="*/ 500692 w 504825"/>
                <a:gd name="connsiteY8" fmla="*/ 8338 h 171450"/>
                <a:gd name="connsiteX9" fmla="*/ 500692 w 504825"/>
                <a:gd name="connsiteY9" fmla="*/ 833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825" h="171450">
                  <a:moveTo>
                    <a:pt x="500692" y="8338"/>
                  </a:moveTo>
                  <a:cubicBezTo>
                    <a:pt x="465449" y="2623"/>
                    <a:pt x="426397" y="18815"/>
                    <a:pt x="392107" y="27388"/>
                  </a:cubicBezTo>
                  <a:cubicBezTo>
                    <a:pt x="344482" y="39770"/>
                    <a:pt x="296857" y="53106"/>
                    <a:pt x="250185" y="68345"/>
                  </a:cubicBezTo>
                  <a:cubicBezTo>
                    <a:pt x="170174" y="94063"/>
                    <a:pt x="81592" y="119781"/>
                    <a:pt x="10154" y="163595"/>
                  </a:cubicBezTo>
                  <a:cubicBezTo>
                    <a:pt x="2535" y="168358"/>
                    <a:pt x="11107" y="175025"/>
                    <a:pt x="16822" y="173120"/>
                  </a:cubicBezTo>
                  <a:cubicBezTo>
                    <a:pt x="101594" y="145498"/>
                    <a:pt x="182557" y="103588"/>
                    <a:pt x="268282" y="75965"/>
                  </a:cubicBezTo>
                  <a:cubicBezTo>
                    <a:pt x="310192" y="62631"/>
                    <a:pt x="353054" y="50248"/>
                    <a:pt x="394964" y="38818"/>
                  </a:cubicBezTo>
                  <a:cubicBezTo>
                    <a:pt x="429254" y="30245"/>
                    <a:pt x="470212" y="27388"/>
                    <a:pt x="500692" y="9290"/>
                  </a:cubicBezTo>
                  <a:cubicBezTo>
                    <a:pt x="501644" y="9290"/>
                    <a:pt x="500692" y="8338"/>
                    <a:pt x="500692" y="8338"/>
                  </a:cubicBezTo>
                  <a:lnTo>
                    <a:pt x="500692" y="833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1" name="Freeform: Shape 750">
              <a:extLst>
                <a:ext uri="{FF2B5EF4-FFF2-40B4-BE49-F238E27FC236}">
                  <a16:creationId xmlns:a16="http://schemas.microsoft.com/office/drawing/2014/main" id="{77B5CF86-548C-4285-9B2D-6CABE7C53618}"/>
                </a:ext>
              </a:extLst>
            </p:cNvPr>
            <p:cNvSpPr/>
            <p:nvPr/>
          </p:nvSpPr>
          <p:spPr>
            <a:xfrm>
              <a:off x="3127223" y="2287994"/>
              <a:ext cx="88867" cy="294371"/>
            </a:xfrm>
            <a:custGeom>
              <a:avLst/>
              <a:gdLst>
                <a:gd name="connsiteX0" fmla="*/ 7329 w 152400"/>
                <a:gd name="connsiteY0" fmla="*/ 13730 h 504825"/>
                <a:gd name="connsiteX1" fmla="*/ 120677 w 152400"/>
                <a:gd name="connsiteY1" fmla="*/ 258523 h 504825"/>
                <a:gd name="connsiteX2" fmla="*/ 134012 w 152400"/>
                <a:gd name="connsiteY2" fmla="*/ 374728 h 504825"/>
                <a:gd name="connsiteX3" fmla="*/ 117819 w 152400"/>
                <a:gd name="connsiteY3" fmla="*/ 504268 h 504825"/>
                <a:gd name="connsiteX4" fmla="*/ 130202 w 152400"/>
                <a:gd name="connsiteY4" fmla="*/ 501410 h 504825"/>
                <a:gd name="connsiteX5" fmla="*/ 135917 w 152400"/>
                <a:gd name="connsiteY5" fmla="*/ 246140 h 504825"/>
                <a:gd name="connsiteX6" fmla="*/ 20665 w 152400"/>
                <a:gd name="connsiteY6" fmla="*/ 8015 h 504825"/>
                <a:gd name="connsiteX7" fmla="*/ 7329 w 152400"/>
                <a:gd name="connsiteY7" fmla="*/ 13730 h 504825"/>
                <a:gd name="connsiteX8" fmla="*/ 7329 w 152400"/>
                <a:gd name="connsiteY8" fmla="*/ 1373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504825">
                  <a:moveTo>
                    <a:pt x="7329" y="13730"/>
                  </a:moveTo>
                  <a:cubicBezTo>
                    <a:pt x="58765" y="88025"/>
                    <a:pt x="99722" y="169940"/>
                    <a:pt x="120677" y="258523"/>
                  </a:cubicBezTo>
                  <a:cubicBezTo>
                    <a:pt x="129249" y="296623"/>
                    <a:pt x="134012" y="335675"/>
                    <a:pt x="134012" y="374728"/>
                  </a:cubicBezTo>
                  <a:cubicBezTo>
                    <a:pt x="134012" y="419495"/>
                    <a:pt x="119724" y="461405"/>
                    <a:pt x="117819" y="504268"/>
                  </a:cubicBezTo>
                  <a:cubicBezTo>
                    <a:pt x="117819" y="508078"/>
                    <a:pt x="129249" y="504268"/>
                    <a:pt x="130202" y="501410"/>
                  </a:cubicBezTo>
                  <a:cubicBezTo>
                    <a:pt x="166397" y="428068"/>
                    <a:pt x="154967" y="322340"/>
                    <a:pt x="135917" y="246140"/>
                  </a:cubicBezTo>
                  <a:cubicBezTo>
                    <a:pt x="114010" y="159463"/>
                    <a:pt x="72099" y="80405"/>
                    <a:pt x="20665" y="8015"/>
                  </a:cubicBezTo>
                  <a:cubicBezTo>
                    <a:pt x="18760" y="5158"/>
                    <a:pt x="5424" y="9920"/>
                    <a:pt x="7329" y="13730"/>
                  </a:cubicBezTo>
                  <a:lnTo>
                    <a:pt x="7329" y="13730"/>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2" name="Freeform: Shape 751">
              <a:extLst>
                <a:ext uri="{FF2B5EF4-FFF2-40B4-BE49-F238E27FC236}">
                  <a16:creationId xmlns:a16="http://schemas.microsoft.com/office/drawing/2014/main" id="{3F9459A8-5D8D-4B91-93D2-5FBDDDE73002}"/>
                </a:ext>
              </a:extLst>
            </p:cNvPr>
            <p:cNvSpPr/>
            <p:nvPr/>
          </p:nvSpPr>
          <p:spPr>
            <a:xfrm>
              <a:off x="2695350" y="2489215"/>
              <a:ext cx="272154" cy="438779"/>
            </a:xfrm>
            <a:custGeom>
              <a:avLst/>
              <a:gdLst>
                <a:gd name="connsiteX0" fmla="*/ 7870 w 466725"/>
                <a:gd name="connsiteY0" fmla="*/ 13455 h 752475"/>
                <a:gd name="connsiteX1" fmla="*/ 87880 w 466725"/>
                <a:gd name="connsiteY1" fmla="*/ 86798 h 752475"/>
                <a:gd name="connsiteX2" fmla="*/ 170747 w 466725"/>
                <a:gd name="connsiteY2" fmla="*/ 168713 h 752475"/>
                <a:gd name="connsiteX3" fmla="*/ 308860 w 466725"/>
                <a:gd name="connsiteY3" fmla="*/ 342068 h 752475"/>
                <a:gd name="connsiteX4" fmla="*/ 404110 w 466725"/>
                <a:gd name="connsiteY4" fmla="*/ 537330 h 752475"/>
                <a:gd name="connsiteX5" fmla="*/ 429827 w 466725"/>
                <a:gd name="connsiteY5" fmla="*/ 641153 h 752475"/>
                <a:gd name="connsiteX6" fmla="*/ 443162 w 466725"/>
                <a:gd name="connsiteY6" fmla="*/ 746880 h 752475"/>
                <a:gd name="connsiteX7" fmla="*/ 462212 w 466725"/>
                <a:gd name="connsiteY7" fmla="*/ 743071 h 752475"/>
                <a:gd name="connsiteX8" fmla="*/ 432685 w 466725"/>
                <a:gd name="connsiteY8" fmla="*/ 535426 h 752475"/>
                <a:gd name="connsiteX9" fmla="*/ 340292 w 466725"/>
                <a:gd name="connsiteY9" fmla="*/ 342068 h 752475"/>
                <a:gd name="connsiteX10" fmla="*/ 198370 w 466725"/>
                <a:gd name="connsiteY10" fmla="*/ 162998 h 752475"/>
                <a:gd name="connsiteX11" fmla="*/ 17395 w 466725"/>
                <a:gd name="connsiteY11" fmla="*/ 7740 h 752475"/>
                <a:gd name="connsiteX12" fmla="*/ 7870 w 466725"/>
                <a:gd name="connsiteY12" fmla="*/ 13455 h 752475"/>
                <a:gd name="connsiteX13" fmla="*/ 7870 w 466725"/>
                <a:gd name="connsiteY13" fmla="*/ 1345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 h="752475">
                  <a:moveTo>
                    <a:pt x="7870" y="13455"/>
                  </a:moveTo>
                  <a:cubicBezTo>
                    <a:pt x="28825" y="42030"/>
                    <a:pt x="62162" y="62985"/>
                    <a:pt x="87880" y="86798"/>
                  </a:cubicBezTo>
                  <a:cubicBezTo>
                    <a:pt x="116455" y="112515"/>
                    <a:pt x="144077" y="140138"/>
                    <a:pt x="170747" y="168713"/>
                  </a:cubicBezTo>
                  <a:cubicBezTo>
                    <a:pt x="221230" y="223005"/>
                    <a:pt x="268855" y="280155"/>
                    <a:pt x="308860" y="342068"/>
                  </a:cubicBezTo>
                  <a:cubicBezTo>
                    <a:pt x="348865" y="403028"/>
                    <a:pt x="381250" y="467798"/>
                    <a:pt x="404110" y="537330"/>
                  </a:cubicBezTo>
                  <a:cubicBezTo>
                    <a:pt x="415540" y="571620"/>
                    <a:pt x="424112" y="605910"/>
                    <a:pt x="429827" y="641153"/>
                  </a:cubicBezTo>
                  <a:cubicBezTo>
                    <a:pt x="435542" y="676395"/>
                    <a:pt x="434590" y="712590"/>
                    <a:pt x="443162" y="746880"/>
                  </a:cubicBezTo>
                  <a:cubicBezTo>
                    <a:pt x="445067" y="754501"/>
                    <a:pt x="461260" y="748785"/>
                    <a:pt x="462212" y="743071"/>
                  </a:cubicBezTo>
                  <a:cubicBezTo>
                    <a:pt x="476500" y="677348"/>
                    <a:pt x="453640" y="598290"/>
                    <a:pt x="432685" y="535426"/>
                  </a:cubicBezTo>
                  <a:cubicBezTo>
                    <a:pt x="410777" y="466845"/>
                    <a:pt x="378392" y="402075"/>
                    <a:pt x="340292" y="342068"/>
                  </a:cubicBezTo>
                  <a:cubicBezTo>
                    <a:pt x="299335" y="277298"/>
                    <a:pt x="251710" y="217290"/>
                    <a:pt x="198370" y="162998"/>
                  </a:cubicBezTo>
                  <a:cubicBezTo>
                    <a:pt x="146935" y="108705"/>
                    <a:pt x="85022" y="41078"/>
                    <a:pt x="17395" y="7740"/>
                  </a:cubicBezTo>
                  <a:cubicBezTo>
                    <a:pt x="16442" y="5835"/>
                    <a:pt x="4060" y="8693"/>
                    <a:pt x="7870" y="13455"/>
                  </a:cubicBezTo>
                  <a:lnTo>
                    <a:pt x="7870" y="134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3" name="Freeform: Shape 752">
              <a:extLst>
                <a:ext uri="{FF2B5EF4-FFF2-40B4-BE49-F238E27FC236}">
                  <a16:creationId xmlns:a16="http://schemas.microsoft.com/office/drawing/2014/main" id="{FCB734ED-98DA-45DE-BD4A-814858784A65}"/>
                </a:ext>
              </a:extLst>
            </p:cNvPr>
            <p:cNvSpPr/>
            <p:nvPr/>
          </p:nvSpPr>
          <p:spPr>
            <a:xfrm>
              <a:off x="2475936" y="2619392"/>
              <a:ext cx="388791" cy="499875"/>
            </a:xfrm>
            <a:custGeom>
              <a:avLst/>
              <a:gdLst>
                <a:gd name="connsiteX0" fmla="*/ 7911 w 666750"/>
                <a:gd name="connsiteY0" fmla="*/ 13097 h 857250"/>
                <a:gd name="connsiteX1" fmla="*/ 100303 w 666750"/>
                <a:gd name="connsiteY1" fmla="*/ 83582 h 857250"/>
                <a:gd name="connsiteX2" fmla="*/ 210793 w 666750"/>
                <a:gd name="connsiteY2" fmla="*/ 175022 h 857250"/>
                <a:gd name="connsiteX3" fmla="*/ 373671 w 666750"/>
                <a:gd name="connsiteY3" fmla="*/ 377904 h 857250"/>
                <a:gd name="connsiteX4" fmla="*/ 519403 w 666750"/>
                <a:gd name="connsiteY4" fmla="*/ 608409 h 857250"/>
                <a:gd name="connsiteX5" fmla="*/ 638466 w 666750"/>
                <a:gd name="connsiteY5" fmla="*/ 852249 h 857250"/>
                <a:gd name="connsiteX6" fmla="*/ 664183 w 666750"/>
                <a:gd name="connsiteY6" fmla="*/ 847487 h 857250"/>
                <a:gd name="connsiteX7" fmla="*/ 568933 w 666750"/>
                <a:gd name="connsiteY7" fmla="*/ 631269 h 857250"/>
                <a:gd name="connsiteX8" fmla="*/ 407008 w 666750"/>
                <a:gd name="connsiteY8" fmla="*/ 378857 h 857250"/>
                <a:gd name="connsiteX9" fmla="*/ 241273 w 666750"/>
                <a:gd name="connsiteY9" fmla="*/ 169307 h 857250"/>
                <a:gd name="connsiteX10" fmla="*/ 144118 w 666750"/>
                <a:gd name="connsiteY10" fmla="*/ 90249 h 857250"/>
                <a:gd name="connsiteX11" fmla="*/ 19341 w 666750"/>
                <a:gd name="connsiteY11" fmla="*/ 7382 h 857250"/>
                <a:gd name="connsiteX12" fmla="*/ 7911 w 666750"/>
                <a:gd name="connsiteY12" fmla="*/ 13097 h 857250"/>
                <a:gd name="connsiteX13" fmla="*/ 7911 w 666750"/>
                <a:gd name="connsiteY13" fmla="*/ 13097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50" h="857250">
                  <a:moveTo>
                    <a:pt x="7911" y="13097"/>
                  </a:moveTo>
                  <a:cubicBezTo>
                    <a:pt x="31723" y="41672"/>
                    <a:pt x="69823" y="60722"/>
                    <a:pt x="100303" y="83582"/>
                  </a:cubicBezTo>
                  <a:cubicBezTo>
                    <a:pt x="138403" y="112157"/>
                    <a:pt x="175551" y="141684"/>
                    <a:pt x="210793" y="175022"/>
                  </a:cubicBezTo>
                  <a:cubicBezTo>
                    <a:pt x="274611" y="234077"/>
                    <a:pt x="326046" y="304562"/>
                    <a:pt x="373671" y="377904"/>
                  </a:cubicBezTo>
                  <a:cubicBezTo>
                    <a:pt x="423201" y="454104"/>
                    <a:pt x="470826" y="531257"/>
                    <a:pt x="519403" y="608409"/>
                  </a:cubicBezTo>
                  <a:cubicBezTo>
                    <a:pt x="567980" y="686514"/>
                    <a:pt x="627036" y="758904"/>
                    <a:pt x="638466" y="852249"/>
                  </a:cubicBezTo>
                  <a:cubicBezTo>
                    <a:pt x="639418" y="862727"/>
                    <a:pt x="661326" y="854154"/>
                    <a:pt x="664183" y="847487"/>
                  </a:cubicBezTo>
                  <a:cubicBezTo>
                    <a:pt x="687996" y="776049"/>
                    <a:pt x="604176" y="686514"/>
                    <a:pt x="568933" y="631269"/>
                  </a:cubicBezTo>
                  <a:cubicBezTo>
                    <a:pt x="514641" y="547449"/>
                    <a:pt x="461301" y="462677"/>
                    <a:pt x="407008" y="378857"/>
                  </a:cubicBezTo>
                  <a:cubicBezTo>
                    <a:pt x="358431" y="303609"/>
                    <a:pt x="306043" y="231219"/>
                    <a:pt x="241273" y="169307"/>
                  </a:cubicBezTo>
                  <a:cubicBezTo>
                    <a:pt x="210793" y="140732"/>
                    <a:pt x="178408" y="115014"/>
                    <a:pt x="144118" y="90249"/>
                  </a:cubicBezTo>
                  <a:cubicBezTo>
                    <a:pt x="105066" y="61674"/>
                    <a:pt x="64108" y="25479"/>
                    <a:pt x="19341" y="7382"/>
                  </a:cubicBezTo>
                  <a:cubicBezTo>
                    <a:pt x="15531" y="6429"/>
                    <a:pt x="4101" y="8334"/>
                    <a:pt x="7911" y="13097"/>
                  </a:cubicBezTo>
                  <a:lnTo>
                    <a:pt x="7911" y="130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4" name="Freeform: Shape 753">
              <a:extLst>
                <a:ext uri="{FF2B5EF4-FFF2-40B4-BE49-F238E27FC236}">
                  <a16:creationId xmlns:a16="http://schemas.microsoft.com/office/drawing/2014/main" id="{5A6AD22E-5064-4C0D-B624-32DBF6FD1D9D}"/>
                </a:ext>
              </a:extLst>
            </p:cNvPr>
            <p:cNvSpPr/>
            <p:nvPr/>
          </p:nvSpPr>
          <p:spPr>
            <a:xfrm>
              <a:off x="2428232" y="2647162"/>
              <a:ext cx="399900" cy="488766"/>
            </a:xfrm>
            <a:custGeom>
              <a:avLst/>
              <a:gdLst>
                <a:gd name="connsiteX0" fmla="*/ 685032 w 685800"/>
                <a:gd name="connsiteY0" fmla="*/ 837010 h 838200"/>
                <a:gd name="connsiteX1" fmla="*/ 637407 w 685800"/>
                <a:gd name="connsiteY1" fmla="*/ 714137 h 838200"/>
                <a:gd name="connsiteX2" fmla="*/ 560255 w 685800"/>
                <a:gd name="connsiteY2" fmla="*/ 575072 h 838200"/>
                <a:gd name="connsiteX3" fmla="*/ 370707 w 685800"/>
                <a:gd name="connsiteY3" fmla="*/ 314087 h 838200"/>
                <a:gd name="connsiteX4" fmla="*/ 148775 w 685800"/>
                <a:gd name="connsiteY4" fmla="*/ 87392 h 838200"/>
                <a:gd name="connsiteX5" fmla="*/ 43047 w 685800"/>
                <a:gd name="connsiteY5" fmla="*/ 7382 h 838200"/>
                <a:gd name="connsiteX6" fmla="*/ 7805 w 685800"/>
                <a:gd name="connsiteY6" fmla="*/ 35005 h 838200"/>
                <a:gd name="connsiteX7" fmla="*/ 25903 w 685800"/>
                <a:gd name="connsiteY7" fmla="*/ 32147 h 838200"/>
                <a:gd name="connsiteX8" fmla="*/ 131630 w 685800"/>
                <a:gd name="connsiteY8" fmla="*/ 112157 h 838200"/>
                <a:gd name="connsiteX9" fmla="*/ 229738 w 685800"/>
                <a:gd name="connsiteY9" fmla="*/ 206455 h 838200"/>
                <a:gd name="connsiteX10" fmla="*/ 403093 w 685800"/>
                <a:gd name="connsiteY10" fmla="*/ 403622 h 838200"/>
                <a:gd name="connsiteX11" fmla="*/ 545968 w 685800"/>
                <a:gd name="connsiteY11" fmla="*/ 610315 h 838200"/>
                <a:gd name="connsiteX12" fmla="*/ 611690 w 685800"/>
                <a:gd name="connsiteY12" fmla="*/ 724615 h 838200"/>
                <a:gd name="connsiteX13" fmla="*/ 677413 w 685800"/>
                <a:gd name="connsiteY13" fmla="*/ 837962 h 838200"/>
                <a:gd name="connsiteX14" fmla="*/ 685032 w 685800"/>
                <a:gd name="connsiteY14" fmla="*/ 837010 h 838200"/>
                <a:gd name="connsiteX15" fmla="*/ 685032 w 685800"/>
                <a:gd name="connsiteY15" fmla="*/ 83701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 h="838200">
                  <a:moveTo>
                    <a:pt x="685032" y="837010"/>
                  </a:moveTo>
                  <a:cubicBezTo>
                    <a:pt x="685032" y="795100"/>
                    <a:pt x="656457" y="750332"/>
                    <a:pt x="637407" y="714137"/>
                  </a:cubicBezTo>
                  <a:cubicBezTo>
                    <a:pt x="613595" y="666512"/>
                    <a:pt x="587877" y="620792"/>
                    <a:pt x="560255" y="575072"/>
                  </a:cubicBezTo>
                  <a:cubicBezTo>
                    <a:pt x="504057" y="483632"/>
                    <a:pt x="440240" y="396002"/>
                    <a:pt x="370707" y="314087"/>
                  </a:cubicBezTo>
                  <a:cubicBezTo>
                    <a:pt x="302128" y="233125"/>
                    <a:pt x="227832" y="157877"/>
                    <a:pt x="148775" y="87392"/>
                  </a:cubicBezTo>
                  <a:cubicBezTo>
                    <a:pt x="122105" y="63580"/>
                    <a:pt x="81147" y="12145"/>
                    <a:pt x="43047" y="7382"/>
                  </a:cubicBezTo>
                  <a:cubicBezTo>
                    <a:pt x="24950" y="5477"/>
                    <a:pt x="3043" y="15002"/>
                    <a:pt x="7805" y="35005"/>
                  </a:cubicBezTo>
                  <a:cubicBezTo>
                    <a:pt x="9710" y="43577"/>
                    <a:pt x="23997" y="36910"/>
                    <a:pt x="25903" y="32147"/>
                  </a:cubicBezTo>
                  <a:cubicBezTo>
                    <a:pt x="28760" y="23575"/>
                    <a:pt x="124010" y="105490"/>
                    <a:pt x="131630" y="112157"/>
                  </a:cubicBezTo>
                  <a:cubicBezTo>
                    <a:pt x="164968" y="142637"/>
                    <a:pt x="198305" y="174070"/>
                    <a:pt x="229738" y="206455"/>
                  </a:cubicBezTo>
                  <a:cubicBezTo>
                    <a:pt x="290697" y="269320"/>
                    <a:pt x="348800" y="335042"/>
                    <a:pt x="403093" y="403622"/>
                  </a:cubicBezTo>
                  <a:cubicBezTo>
                    <a:pt x="454528" y="469345"/>
                    <a:pt x="502152" y="538877"/>
                    <a:pt x="545968" y="610315"/>
                  </a:cubicBezTo>
                  <a:cubicBezTo>
                    <a:pt x="568827" y="647462"/>
                    <a:pt x="590735" y="685562"/>
                    <a:pt x="611690" y="724615"/>
                  </a:cubicBezTo>
                  <a:cubicBezTo>
                    <a:pt x="630740" y="760810"/>
                    <a:pt x="647885" y="809387"/>
                    <a:pt x="677413" y="837962"/>
                  </a:cubicBezTo>
                  <a:cubicBezTo>
                    <a:pt x="679318" y="839867"/>
                    <a:pt x="685032" y="839867"/>
                    <a:pt x="685032" y="837010"/>
                  </a:cubicBezTo>
                  <a:lnTo>
                    <a:pt x="685032" y="837010"/>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5" name="Freeform: Shape 754">
              <a:extLst>
                <a:ext uri="{FF2B5EF4-FFF2-40B4-BE49-F238E27FC236}">
                  <a16:creationId xmlns:a16="http://schemas.microsoft.com/office/drawing/2014/main" id="{E017E55F-9CBB-4BBE-8EE0-DBF93E452827}"/>
                </a:ext>
              </a:extLst>
            </p:cNvPr>
            <p:cNvSpPr/>
            <p:nvPr/>
          </p:nvSpPr>
          <p:spPr>
            <a:xfrm>
              <a:off x="2202148" y="2878104"/>
              <a:ext cx="416562" cy="583187"/>
            </a:xfrm>
            <a:custGeom>
              <a:avLst/>
              <a:gdLst>
                <a:gd name="connsiteX0" fmla="*/ 703181 w 714375"/>
                <a:gd name="connsiteY0" fmla="*/ 992459 h 1000125"/>
                <a:gd name="connsiteX1" fmla="*/ 690798 w 714375"/>
                <a:gd name="connsiteY1" fmla="*/ 832439 h 1000125"/>
                <a:gd name="connsiteX2" fmla="*/ 629838 w 714375"/>
                <a:gd name="connsiteY2" fmla="*/ 682896 h 1000125"/>
                <a:gd name="connsiteX3" fmla="*/ 465056 w 714375"/>
                <a:gd name="connsiteY3" fmla="*/ 403814 h 1000125"/>
                <a:gd name="connsiteX4" fmla="*/ 245981 w 714375"/>
                <a:gd name="connsiteY4" fmla="*/ 149496 h 1000125"/>
                <a:gd name="connsiteX5" fmla="*/ 126918 w 714375"/>
                <a:gd name="connsiteY5" fmla="*/ 42816 h 1000125"/>
                <a:gd name="connsiteX6" fmla="*/ 12618 w 714375"/>
                <a:gd name="connsiteY6" fmla="*/ 14241 h 1000125"/>
                <a:gd name="connsiteX7" fmla="*/ 15476 w 714375"/>
                <a:gd name="connsiteY7" fmla="*/ 25671 h 1000125"/>
                <a:gd name="connsiteX8" fmla="*/ 168828 w 714375"/>
                <a:gd name="connsiteY8" fmla="*/ 119016 h 1000125"/>
                <a:gd name="connsiteX9" fmla="*/ 274556 w 714375"/>
                <a:gd name="connsiteY9" fmla="*/ 223791 h 1000125"/>
                <a:gd name="connsiteX10" fmla="*/ 453626 w 714375"/>
                <a:gd name="connsiteY10" fmla="*/ 445724 h 1000125"/>
                <a:gd name="connsiteX11" fmla="*/ 598406 w 714375"/>
                <a:gd name="connsiteY11" fmla="*/ 698136 h 1000125"/>
                <a:gd name="connsiteX12" fmla="*/ 690798 w 714375"/>
                <a:gd name="connsiteY12" fmla="*/ 992459 h 1000125"/>
                <a:gd name="connsiteX13" fmla="*/ 703181 w 714375"/>
                <a:gd name="connsiteY13" fmla="*/ 992459 h 1000125"/>
                <a:gd name="connsiteX14" fmla="*/ 703181 w 714375"/>
                <a:gd name="connsiteY14" fmla="*/ 992459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375" h="1000125">
                  <a:moveTo>
                    <a:pt x="703181" y="992459"/>
                  </a:moveTo>
                  <a:cubicBezTo>
                    <a:pt x="728898" y="940071"/>
                    <a:pt x="708896" y="884826"/>
                    <a:pt x="690798" y="832439"/>
                  </a:cubicBezTo>
                  <a:cubicBezTo>
                    <a:pt x="672701" y="781956"/>
                    <a:pt x="652698" y="731474"/>
                    <a:pt x="629838" y="682896"/>
                  </a:cubicBezTo>
                  <a:cubicBezTo>
                    <a:pt x="583166" y="584789"/>
                    <a:pt x="527921" y="491444"/>
                    <a:pt x="465056" y="403814"/>
                  </a:cubicBezTo>
                  <a:cubicBezTo>
                    <a:pt x="399333" y="312374"/>
                    <a:pt x="325991" y="227601"/>
                    <a:pt x="245981" y="149496"/>
                  </a:cubicBezTo>
                  <a:cubicBezTo>
                    <a:pt x="207881" y="112349"/>
                    <a:pt x="168828" y="76154"/>
                    <a:pt x="126918" y="42816"/>
                  </a:cubicBezTo>
                  <a:cubicBezTo>
                    <a:pt x="92628" y="15194"/>
                    <a:pt x="55481" y="-3856"/>
                    <a:pt x="12618" y="14241"/>
                  </a:cubicBezTo>
                  <a:cubicBezTo>
                    <a:pt x="4046" y="18051"/>
                    <a:pt x="5951" y="26624"/>
                    <a:pt x="15476" y="25671"/>
                  </a:cubicBezTo>
                  <a:cubicBezTo>
                    <a:pt x="75483" y="18051"/>
                    <a:pt x="128823" y="81869"/>
                    <a:pt x="168828" y="119016"/>
                  </a:cubicBezTo>
                  <a:cubicBezTo>
                    <a:pt x="205023" y="152354"/>
                    <a:pt x="240266" y="187596"/>
                    <a:pt x="274556" y="223791"/>
                  </a:cubicBezTo>
                  <a:cubicBezTo>
                    <a:pt x="339326" y="293324"/>
                    <a:pt x="400286" y="367619"/>
                    <a:pt x="453626" y="445724"/>
                  </a:cubicBezTo>
                  <a:cubicBezTo>
                    <a:pt x="508871" y="525734"/>
                    <a:pt x="557448" y="610506"/>
                    <a:pt x="598406" y="698136"/>
                  </a:cubicBezTo>
                  <a:cubicBezTo>
                    <a:pt x="642221" y="791481"/>
                    <a:pt x="687941" y="888636"/>
                    <a:pt x="690798" y="992459"/>
                  </a:cubicBezTo>
                  <a:cubicBezTo>
                    <a:pt x="691751" y="998174"/>
                    <a:pt x="701276" y="995316"/>
                    <a:pt x="703181" y="992459"/>
                  </a:cubicBezTo>
                  <a:lnTo>
                    <a:pt x="703181" y="99245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6" name="Freeform: Shape 755">
              <a:extLst>
                <a:ext uri="{FF2B5EF4-FFF2-40B4-BE49-F238E27FC236}">
                  <a16:creationId xmlns:a16="http://schemas.microsoft.com/office/drawing/2014/main" id="{7224D178-8E32-4038-8756-55037FD93758}"/>
                </a:ext>
              </a:extLst>
            </p:cNvPr>
            <p:cNvSpPr/>
            <p:nvPr/>
          </p:nvSpPr>
          <p:spPr>
            <a:xfrm>
              <a:off x="2023966" y="3181513"/>
              <a:ext cx="433225" cy="599849"/>
            </a:xfrm>
            <a:custGeom>
              <a:avLst/>
              <a:gdLst>
                <a:gd name="connsiteX0" fmla="*/ 736335 w 742950"/>
                <a:gd name="connsiteY0" fmla="*/ 1019821 h 1028700"/>
                <a:gd name="connsiteX1" fmla="*/ 693473 w 742950"/>
                <a:gd name="connsiteY1" fmla="*/ 869326 h 1028700"/>
                <a:gd name="connsiteX2" fmla="*/ 635370 w 742950"/>
                <a:gd name="connsiteY2" fmla="*/ 730261 h 1028700"/>
                <a:gd name="connsiteX3" fmla="*/ 484875 w 742950"/>
                <a:gd name="connsiteY3" fmla="*/ 470229 h 1028700"/>
                <a:gd name="connsiteX4" fmla="*/ 37200 w 742950"/>
                <a:gd name="connsiteY4" fmla="*/ 9218 h 1028700"/>
                <a:gd name="connsiteX5" fmla="*/ 8625 w 742950"/>
                <a:gd name="connsiteY5" fmla="*/ 16838 h 1028700"/>
                <a:gd name="connsiteX6" fmla="*/ 32438 w 742950"/>
                <a:gd name="connsiteY6" fmla="*/ 53033 h 1028700"/>
                <a:gd name="connsiteX7" fmla="*/ 47678 w 742950"/>
                <a:gd name="connsiteY7" fmla="*/ 46366 h 1028700"/>
                <a:gd name="connsiteX8" fmla="*/ 39105 w 742950"/>
                <a:gd name="connsiteY8" fmla="*/ 12076 h 1028700"/>
                <a:gd name="connsiteX9" fmla="*/ 10530 w 742950"/>
                <a:gd name="connsiteY9" fmla="*/ 19696 h 1028700"/>
                <a:gd name="connsiteX10" fmla="*/ 448680 w 742950"/>
                <a:gd name="connsiteY10" fmla="*/ 470229 h 1028700"/>
                <a:gd name="connsiteX11" fmla="*/ 607748 w 742950"/>
                <a:gd name="connsiteY11" fmla="*/ 744548 h 1028700"/>
                <a:gd name="connsiteX12" fmla="*/ 663945 w 742950"/>
                <a:gd name="connsiteY12" fmla="*/ 876946 h 1028700"/>
                <a:gd name="connsiteX13" fmla="*/ 716333 w 742950"/>
                <a:gd name="connsiteY13" fmla="*/ 1024583 h 1028700"/>
                <a:gd name="connsiteX14" fmla="*/ 736335 w 742950"/>
                <a:gd name="connsiteY14" fmla="*/ 1019821 h 1028700"/>
                <a:gd name="connsiteX15" fmla="*/ 736335 w 742950"/>
                <a:gd name="connsiteY15" fmla="*/ 101982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2950" h="1028700">
                  <a:moveTo>
                    <a:pt x="736335" y="1019821"/>
                  </a:moveTo>
                  <a:cubicBezTo>
                    <a:pt x="732525" y="968386"/>
                    <a:pt x="711570" y="916951"/>
                    <a:pt x="693473" y="869326"/>
                  </a:cubicBezTo>
                  <a:cubicBezTo>
                    <a:pt x="676328" y="821701"/>
                    <a:pt x="657278" y="775981"/>
                    <a:pt x="635370" y="730261"/>
                  </a:cubicBezTo>
                  <a:cubicBezTo>
                    <a:pt x="592508" y="639773"/>
                    <a:pt x="542025" y="552143"/>
                    <a:pt x="484875" y="470229"/>
                  </a:cubicBezTo>
                  <a:cubicBezTo>
                    <a:pt x="364860" y="295921"/>
                    <a:pt x="212460" y="129233"/>
                    <a:pt x="37200" y="9218"/>
                  </a:cubicBezTo>
                  <a:cubicBezTo>
                    <a:pt x="30533" y="4456"/>
                    <a:pt x="10530" y="8266"/>
                    <a:pt x="8625" y="16838"/>
                  </a:cubicBezTo>
                  <a:cubicBezTo>
                    <a:pt x="2910" y="36841"/>
                    <a:pt x="14340" y="47318"/>
                    <a:pt x="32438" y="53033"/>
                  </a:cubicBezTo>
                  <a:cubicBezTo>
                    <a:pt x="35295" y="53986"/>
                    <a:pt x="52440" y="49223"/>
                    <a:pt x="47678" y="46366"/>
                  </a:cubicBezTo>
                  <a:cubicBezTo>
                    <a:pt x="36248" y="37793"/>
                    <a:pt x="32438" y="26363"/>
                    <a:pt x="39105" y="12076"/>
                  </a:cubicBezTo>
                  <a:cubicBezTo>
                    <a:pt x="29580" y="14933"/>
                    <a:pt x="20055" y="16838"/>
                    <a:pt x="10530" y="19696"/>
                  </a:cubicBezTo>
                  <a:cubicBezTo>
                    <a:pt x="174360" y="154951"/>
                    <a:pt x="325808" y="294968"/>
                    <a:pt x="448680" y="470229"/>
                  </a:cubicBezTo>
                  <a:cubicBezTo>
                    <a:pt x="509640" y="556906"/>
                    <a:pt x="562980" y="648346"/>
                    <a:pt x="607748" y="744548"/>
                  </a:cubicBezTo>
                  <a:cubicBezTo>
                    <a:pt x="628703" y="788363"/>
                    <a:pt x="647753" y="832179"/>
                    <a:pt x="663945" y="876946"/>
                  </a:cubicBezTo>
                  <a:cubicBezTo>
                    <a:pt x="682043" y="925523"/>
                    <a:pt x="693473" y="977911"/>
                    <a:pt x="716333" y="1024583"/>
                  </a:cubicBezTo>
                  <a:cubicBezTo>
                    <a:pt x="719190" y="1030298"/>
                    <a:pt x="736335" y="1025536"/>
                    <a:pt x="736335" y="1019821"/>
                  </a:cubicBezTo>
                  <a:lnTo>
                    <a:pt x="736335" y="101982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7" name="Freeform: Shape 756">
              <a:extLst>
                <a:ext uri="{FF2B5EF4-FFF2-40B4-BE49-F238E27FC236}">
                  <a16:creationId xmlns:a16="http://schemas.microsoft.com/office/drawing/2014/main" id="{7C094C08-59A8-4925-A1C7-A0ACDB764762}"/>
                </a:ext>
              </a:extLst>
            </p:cNvPr>
            <p:cNvSpPr/>
            <p:nvPr/>
          </p:nvSpPr>
          <p:spPr>
            <a:xfrm>
              <a:off x="1981901" y="3255644"/>
              <a:ext cx="438779" cy="583187"/>
            </a:xfrm>
            <a:custGeom>
              <a:avLst/>
              <a:gdLst>
                <a:gd name="connsiteX0" fmla="*/ 747513 w 752475"/>
                <a:gd name="connsiteY0" fmla="*/ 998419 h 1000125"/>
                <a:gd name="connsiteX1" fmla="*/ 707508 w 752475"/>
                <a:gd name="connsiteY1" fmla="*/ 843161 h 1000125"/>
                <a:gd name="connsiteX2" fmla="*/ 643691 w 752475"/>
                <a:gd name="connsiteY2" fmla="*/ 694571 h 1000125"/>
                <a:gd name="connsiteX3" fmla="*/ 469383 w 752475"/>
                <a:gd name="connsiteY3" fmla="*/ 408821 h 1000125"/>
                <a:gd name="connsiteX4" fmla="*/ 257928 w 752475"/>
                <a:gd name="connsiteY4" fmla="*/ 164981 h 1000125"/>
                <a:gd name="connsiteX5" fmla="*/ 131246 w 752475"/>
                <a:gd name="connsiteY5" fmla="*/ 50681 h 1000125"/>
                <a:gd name="connsiteX6" fmla="*/ 15993 w 752475"/>
                <a:gd name="connsiteY6" fmla="*/ 8771 h 1000125"/>
                <a:gd name="connsiteX7" fmla="*/ 8373 w 752475"/>
                <a:gd name="connsiteY7" fmla="*/ 14486 h 1000125"/>
                <a:gd name="connsiteX8" fmla="*/ 145533 w 752475"/>
                <a:gd name="connsiteY8" fmla="*/ 98306 h 1000125"/>
                <a:gd name="connsiteX9" fmla="*/ 258881 w 752475"/>
                <a:gd name="connsiteY9" fmla="*/ 205939 h 1000125"/>
                <a:gd name="connsiteX10" fmla="*/ 467478 w 752475"/>
                <a:gd name="connsiteY10" fmla="*/ 456446 h 1000125"/>
                <a:gd name="connsiteX11" fmla="*/ 619878 w 752475"/>
                <a:gd name="connsiteY11" fmla="*/ 715526 h 1000125"/>
                <a:gd name="connsiteX12" fmla="*/ 679886 w 752475"/>
                <a:gd name="connsiteY12" fmla="*/ 851734 h 1000125"/>
                <a:gd name="connsiteX13" fmla="*/ 741798 w 752475"/>
                <a:gd name="connsiteY13" fmla="*/ 1001276 h 1000125"/>
                <a:gd name="connsiteX14" fmla="*/ 747513 w 752475"/>
                <a:gd name="connsiteY14" fmla="*/ 998419 h 1000125"/>
                <a:gd name="connsiteX15" fmla="*/ 747513 w 752475"/>
                <a:gd name="connsiteY15" fmla="*/ 998419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475" h="1000125">
                  <a:moveTo>
                    <a:pt x="747513" y="998419"/>
                  </a:moveTo>
                  <a:cubicBezTo>
                    <a:pt x="753228" y="946984"/>
                    <a:pt x="725606" y="890786"/>
                    <a:pt x="707508" y="843161"/>
                  </a:cubicBezTo>
                  <a:cubicBezTo>
                    <a:pt x="688458" y="792679"/>
                    <a:pt x="667503" y="743149"/>
                    <a:pt x="643691" y="694571"/>
                  </a:cubicBezTo>
                  <a:cubicBezTo>
                    <a:pt x="595113" y="593606"/>
                    <a:pt x="536058" y="498356"/>
                    <a:pt x="469383" y="408821"/>
                  </a:cubicBezTo>
                  <a:cubicBezTo>
                    <a:pt x="405566" y="322144"/>
                    <a:pt x="335081" y="240229"/>
                    <a:pt x="257928" y="164981"/>
                  </a:cubicBezTo>
                  <a:cubicBezTo>
                    <a:pt x="216971" y="124976"/>
                    <a:pt x="175061" y="86876"/>
                    <a:pt x="131246" y="50681"/>
                  </a:cubicBezTo>
                  <a:cubicBezTo>
                    <a:pt x="95051" y="21154"/>
                    <a:pt x="62666" y="1151"/>
                    <a:pt x="15993" y="8771"/>
                  </a:cubicBezTo>
                  <a:cubicBezTo>
                    <a:pt x="14088" y="8771"/>
                    <a:pt x="3611" y="13534"/>
                    <a:pt x="8373" y="14486"/>
                  </a:cubicBezTo>
                  <a:cubicBezTo>
                    <a:pt x="63618" y="20201"/>
                    <a:pt x="105528" y="63064"/>
                    <a:pt x="145533" y="98306"/>
                  </a:cubicBezTo>
                  <a:cubicBezTo>
                    <a:pt x="184586" y="132596"/>
                    <a:pt x="222686" y="168791"/>
                    <a:pt x="258881" y="205939"/>
                  </a:cubicBezTo>
                  <a:cubicBezTo>
                    <a:pt x="335081" y="284044"/>
                    <a:pt x="404613" y="367864"/>
                    <a:pt x="467478" y="456446"/>
                  </a:cubicBezTo>
                  <a:cubicBezTo>
                    <a:pt x="524628" y="538361"/>
                    <a:pt x="576063" y="625039"/>
                    <a:pt x="619878" y="715526"/>
                  </a:cubicBezTo>
                  <a:cubicBezTo>
                    <a:pt x="641786" y="760294"/>
                    <a:pt x="661788" y="805061"/>
                    <a:pt x="679886" y="851734"/>
                  </a:cubicBezTo>
                  <a:cubicBezTo>
                    <a:pt x="698936" y="900311"/>
                    <a:pt x="709413" y="960319"/>
                    <a:pt x="741798" y="1001276"/>
                  </a:cubicBezTo>
                  <a:cubicBezTo>
                    <a:pt x="742751" y="1001276"/>
                    <a:pt x="747513" y="999371"/>
                    <a:pt x="747513" y="998419"/>
                  </a:cubicBezTo>
                  <a:lnTo>
                    <a:pt x="747513" y="99841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8" name="Freeform: Shape 757">
              <a:extLst>
                <a:ext uri="{FF2B5EF4-FFF2-40B4-BE49-F238E27FC236}">
                  <a16:creationId xmlns:a16="http://schemas.microsoft.com/office/drawing/2014/main" id="{F6DFDDF6-FE37-4C63-8851-D4EEC7E71C2B}"/>
                </a:ext>
              </a:extLst>
            </p:cNvPr>
            <p:cNvSpPr/>
            <p:nvPr/>
          </p:nvSpPr>
          <p:spPr>
            <a:xfrm>
              <a:off x="1907993" y="3557093"/>
              <a:ext cx="383237" cy="549862"/>
            </a:xfrm>
            <a:custGeom>
              <a:avLst/>
              <a:gdLst>
                <a:gd name="connsiteX0" fmla="*/ 651377 w 657225"/>
                <a:gd name="connsiteY0" fmla="*/ 935797 h 942975"/>
                <a:gd name="connsiteX1" fmla="*/ 427539 w 657225"/>
                <a:gd name="connsiteY1" fmla="*/ 428115 h 942975"/>
                <a:gd name="connsiteX2" fmla="*/ 249422 w 657225"/>
                <a:gd name="connsiteY2" fmla="*/ 204277 h 942975"/>
                <a:gd name="connsiteX3" fmla="*/ 140837 w 657225"/>
                <a:gd name="connsiteY3" fmla="*/ 97597 h 942975"/>
                <a:gd name="connsiteX4" fmla="*/ 28442 w 657225"/>
                <a:gd name="connsiteY4" fmla="*/ 8062 h 942975"/>
                <a:gd name="connsiteX5" fmla="*/ 8439 w 657225"/>
                <a:gd name="connsiteY5" fmla="*/ 19492 h 942975"/>
                <a:gd name="connsiteX6" fmla="*/ 116072 w 657225"/>
                <a:gd name="connsiteY6" fmla="*/ 116647 h 942975"/>
                <a:gd name="connsiteX7" fmla="*/ 218942 w 657225"/>
                <a:gd name="connsiteY7" fmla="*/ 218565 h 942975"/>
                <a:gd name="connsiteX8" fmla="*/ 393249 w 657225"/>
                <a:gd name="connsiteY8" fmla="*/ 435735 h 942975"/>
                <a:gd name="connsiteX9" fmla="*/ 631374 w 657225"/>
                <a:gd name="connsiteY9" fmla="*/ 940560 h 942975"/>
                <a:gd name="connsiteX10" fmla="*/ 651377 w 657225"/>
                <a:gd name="connsiteY10" fmla="*/ 935797 h 942975"/>
                <a:gd name="connsiteX11" fmla="*/ 651377 w 657225"/>
                <a:gd name="connsiteY11" fmla="*/ 935797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7225" h="942975">
                  <a:moveTo>
                    <a:pt x="651377" y="935797"/>
                  </a:moveTo>
                  <a:cubicBezTo>
                    <a:pt x="609467" y="753870"/>
                    <a:pt x="531362" y="583372"/>
                    <a:pt x="427539" y="428115"/>
                  </a:cubicBezTo>
                  <a:cubicBezTo>
                    <a:pt x="374199" y="349057"/>
                    <a:pt x="315144" y="274762"/>
                    <a:pt x="249422" y="204277"/>
                  </a:cubicBezTo>
                  <a:cubicBezTo>
                    <a:pt x="215132" y="167130"/>
                    <a:pt x="178937" y="131887"/>
                    <a:pt x="140837" y="97597"/>
                  </a:cubicBezTo>
                  <a:cubicBezTo>
                    <a:pt x="107499" y="67117"/>
                    <a:pt x="69399" y="26160"/>
                    <a:pt x="28442" y="8062"/>
                  </a:cubicBezTo>
                  <a:cubicBezTo>
                    <a:pt x="22727" y="5205"/>
                    <a:pt x="1772" y="9015"/>
                    <a:pt x="8439" y="19492"/>
                  </a:cubicBezTo>
                  <a:cubicBezTo>
                    <a:pt x="34157" y="57592"/>
                    <a:pt x="82734" y="85215"/>
                    <a:pt x="116072" y="116647"/>
                  </a:cubicBezTo>
                  <a:cubicBezTo>
                    <a:pt x="151314" y="149032"/>
                    <a:pt x="186557" y="183322"/>
                    <a:pt x="218942" y="218565"/>
                  </a:cubicBezTo>
                  <a:cubicBezTo>
                    <a:pt x="282759" y="286192"/>
                    <a:pt x="340862" y="359535"/>
                    <a:pt x="393249" y="435735"/>
                  </a:cubicBezTo>
                  <a:cubicBezTo>
                    <a:pt x="498024" y="590040"/>
                    <a:pt x="578034" y="761490"/>
                    <a:pt x="631374" y="940560"/>
                  </a:cubicBezTo>
                  <a:cubicBezTo>
                    <a:pt x="635184" y="949132"/>
                    <a:pt x="653282" y="943417"/>
                    <a:pt x="651377" y="935797"/>
                  </a:cubicBezTo>
                  <a:lnTo>
                    <a:pt x="651377" y="9357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9" name="Freeform: Shape 758">
              <a:extLst>
                <a:ext uri="{FF2B5EF4-FFF2-40B4-BE49-F238E27FC236}">
                  <a16:creationId xmlns:a16="http://schemas.microsoft.com/office/drawing/2014/main" id="{083AE5CF-7B65-4CF5-8A5C-0F60AE20A951}"/>
                </a:ext>
              </a:extLst>
            </p:cNvPr>
            <p:cNvSpPr/>
            <p:nvPr/>
          </p:nvSpPr>
          <p:spPr>
            <a:xfrm>
              <a:off x="1840432" y="4006781"/>
              <a:ext cx="333250" cy="322141"/>
            </a:xfrm>
            <a:custGeom>
              <a:avLst/>
              <a:gdLst>
                <a:gd name="connsiteX0" fmla="*/ 571976 w 571500"/>
                <a:gd name="connsiteY0" fmla="*/ 545613 h 552450"/>
                <a:gd name="connsiteX1" fmla="*/ 532924 w 571500"/>
                <a:gd name="connsiteY1" fmla="*/ 457030 h 552450"/>
                <a:gd name="connsiteX2" fmla="*/ 450056 w 571500"/>
                <a:gd name="connsiteY2" fmla="*/ 355113 h 552450"/>
                <a:gd name="connsiteX3" fmla="*/ 253841 w 571500"/>
                <a:gd name="connsiteY3" fmla="*/ 169376 h 552450"/>
                <a:gd name="connsiteX4" fmla="*/ 86201 w 571500"/>
                <a:gd name="connsiteY4" fmla="*/ 39836 h 552450"/>
                <a:gd name="connsiteX5" fmla="*/ 13811 w 571500"/>
                <a:gd name="connsiteY5" fmla="*/ 9355 h 552450"/>
                <a:gd name="connsiteX6" fmla="*/ 7144 w 571500"/>
                <a:gd name="connsiteY6" fmla="*/ 14118 h 552450"/>
                <a:gd name="connsiteX7" fmla="*/ 7144 w 571500"/>
                <a:gd name="connsiteY7" fmla="*/ 14118 h 552450"/>
                <a:gd name="connsiteX8" fmla="*/ 28099 w 571500"/>
                <a:gd name="connsiteY8" fmla="*/ 11261 h 552450"/>
                <a:gd name="connsiteX9" fmla="*/ 22384 w 571500"/>
                <a:gd name="connsiteY9" fmla="*/ 16023 h 552450"/>
                <a:gd name="connsiteX10" fmla="*/ 9049 w 571500"/>
                <a:gd name="connsiteY10" fmla="*/ 16023 h 552450"/>
                <a:gd name="connsiteX11" fmla="*/ 242411 w 571500"/>
                <a:gd name="connsiteY11" fmla="*/ 197951 h 552450"/>
                <a:gd name="connsiteX12" fmla="*/ 420529 w 571500"/>
                <a:gd name="connsiteY12" fmla="*/ 366543 h 552450"/>
                <a:gd name="connsiteX13" fmla="*/ 499586 w 571500"/>
                <a:gd name="connsiteY13" fmla="*/ 459888 h 552450"/>
                <a:gd name="connsiteX14" fmla="*/ 568167 w 571500"/>
                <a:gd name="connsiteY14" fmla="*/ 545613 h 552450"/>
                <a:gd name="connsiteX15" fmla="*/ 571976 w 571500"/>
                <a:gd name="connsiteY15" fmla="*/ 545613 h 552450"/>
                <a:gd name="connsiteX16" fmla="*/ 571976 w 571500"/>
                <a:gd name="connsiteY16" fmla="*/ 545613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1500" h="552450">
                  <a:moveTo>
                    <a:pt x="571976" y="545613"/>
                  </a:moveTo>
                  <a:cubicBezTo>
                    <a:pt x="578644" y="514180"/>
                    <a:pt x="550069" y="480843"/>
                    <a:pt x="532924" y="457030"/>
                  </a:cubicBezTo>
                  <a:cubicBezTo>
                    <a:pt x="507206" y="421788"/>
                    <a:pt x="479584" y="387498"/>
                    <a:pt x="450056" y="355113"/>
                  </a:cubicBezTo>
                  <a:cubicBezTo>
                    <a:pt x="389096" y="288438"/>
                    <a:pt x="322421" y="227478"/>
                    <a:pt x="253841" y="169376"/>
                  </a:cubicBezTo>
                  <a:cubicBezTo>
                    <a:pt x="199549" y="123655"/>
                    <a:pt x="144304" y="79841"/>
                    <a:pt x="86201" y="39836"/>
                  </a:cubicBezTo>
                  <a:cubicBezTo>
                    <a:pt x="70009" y="28405"/>
                    <a:pt x="36671" y="-1122"/>
                    <a:pt x="13811" y="9355"/>
                  </a:cubicBezTo>
                  <a:cubicBezTo>
                    <a:pt x="11906" y="10308"/>
                    <a:pt x="7144" y="12213"/>
                    <a:pt x="7144" y="14118"/>
                  </a:cubicBezTo>
                  <a:cubicBezTo>
                    <a:pt x="7144" y="14118"/>
                    <a:pt x="7144" y="14118"/>
                    <a:pt x="7144" y="14118"/>
                  </a:cubicBezTo>
                  <a:cubicBezTo>
                    <a:pt x="7144" y="21738"/>
                    <a:pt x="27146" y="16976"/>
                    <a:pt x="28099" y="11261"/>
                  </a:cubicBezTo>
                  <a:cubicBezTo>
                    <a:pt x="26194" y="13166"/>
                    <a:pt x="24289" y="14118"/>
                    <a:pt x="22384" y="16023"/>
                  </a:cubicBezTo>
                  <a:cubicBezTo>
                    <a:pt x="17621" y="16023"/>
                    <a:pt x="12859" y="16023"/>
                    <a:pt x="9049" y="16023"/>
                  </a:cubicBezTo>
                  <a:cubicBezTo>
                    <a:pt x="89059" y="72220"/>
                    <a:pt x="168116" y="134133"/>
                    <a:pt x="242411" y="197951"/>
                  </a:cubicBezTo>
                  <a:cubicBezTo>
                    <a:pt x="304324" y="251291"/>
                    <a:pt x="364331" y="306536"/>
                    <a:pt x="420529" y="366543"/>
                  </a:cubicBezTo>
                  <a:cubicBezTo>
                    <a:pt x="448151" y="396071"/>
                    <a:pt x="474821" y="427503"/>
                    <a:pt x="499586" y="459888"/>
                  </a:cubicBezTo>
                  <a:cubicBezTo>
                    <a:pt x="520541" y="487511"/>
                    <a:pt x="537686" y="527516"/>
                    <a:pt x="568167" y="545613"/>
                  </a:cubicBezTo>
                  <a:cubicBezTo>
                    <a:pt x="569119" y="547518"/>
                    <a:pt x="571976" y="547518"/>
                    <a:pt x="571976" y="545613"/>
                  </a:cubicBezTo>
                  <a:lnTo>
                    <a:pt x="571976" y="54561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0" name="Shape0_20210603_131941">
              <a:extLst>
                <a:ext uri="{FF2B5EF4-FFF2-40B4-BE49-F238E27FC236}">
                  <a16:creationId xmlns:a16="http://schemas.microsoft.com/office/drawing/2014/main" id="{BDFAC928-9A4C-4CFE-964E-84D11F3D18EF}"/>
                </a:ext>
              </a:extLst>
            </p:cNvPr>
            <p:cNvSpPr/>
            <p:nvPr/>
          </p:nvSpPr>
          <p:spPr>
            <a:xfrm>
              <a:off x="1855984" y="3128847"/>
              <a:ext cx="1738453" cy="1727344"/>
            </a:xfrm>
            <a:custGeom>
              <a:avLst/>
              <a:gdLst>
                <a:gd name="connsiteX0" fmla="*/ 17621 w 2981325"/>
                <a:gd name="connsiteY0" fmla="*/ 2959894 h 2962275"/>
                <a:gd name="connsiteX1" fmla="*/ 879634 w 2981325"/>
                <a:gd name="connsiteY1" fmla="*/ 2383631 h 2962275"/>
                <a:gd name="connsiteX2" fmla="*/ 903446 w 2981325"/>
                <a:gd name="connsiteY2" fmla="*/ 2451259 h 2962275"/>
                <a:gd name="connsiteX3" fmla="*/ 1043464 w 2981325"/>
                <a:gd name="connsiteY3" fmla="*/ 2667476 h 2962275"/>
                <a:gd name="connsiteX4" fmla="*/ 1346359 w 2981325"/>
                <a:gd name="connsiteY4" fmla="*/ 2897029 h 2962275"/>
                <a:gd name="connsiteX5" fmla="*/ 1303496 w 2981325"/>
                <a:gd name="connsiteY5" fmla="*/ 2805589 h 2962275"/>
                <a:gd name="connsiteX6" fmla="*/ 1249204 w 2981325"/>
                <a:gd name="connsiteY6" fmla="*/ 2712244 h 2962275"/>
                <a:gd name="connsiteX7" fmla="*/ 1119664 w 2981325"/>
                <a:gd name="connsiteY7" fmla="*/ 2543651 h 2962275"/>
                <a:gd name="connsiteX8" fmla="*/ 961549 w 2981325"/>
                <a:gd name="connsiteY8" fmla="*/ 2396966 h 2962275"/>
                <a:gd name="connsiteX9" fmla="*/ 911066 w 2981325"/>
                <a:gd name="connsiteY9" fmla="*/ 2357914 h 2962275"/>
                <a:gd name="connsiteX10" fmla="*/ 990124 w 2981325"/>
                <a:gd name="connsiteY10" fmla="*/ 2289334 h 2962275"/>
                <a:gd name="connsiteX11" fmla="*/ 1028224 w 2981325"/>
                <a:gd name="connsiteY11" fmla="*/ 2371249 h 2962275"/>
                <a:gd name="connsiteX12" fmla="*/ 1210151 w 2981325"/>
                <a:gd name="connsiteY12" fmla="*/ 2589371 h 2962275"/>
                <a:gd name="connsiteX13" fmla="*/ 1572101 w 2981325"/>
                <a:gd name="connsiteY13" fmla="*/ 2800826 h 2962275"/>
                <a:gd name="connsiteX14" fmla="*/ 1513046 w 2981325"/>
                <a:gd name="connsiteY14" fmla="*/ 2706529 h 2962275"/>
                <a:gd name="connsiteX15" fmla="*/ 1441609 w 2981325"/>
                <a:gd name="connsiteY15" fmla="*/ 2611279 h 2962275"/>
                <a:gd name="connsiteX16" fmla="*/ 1277779 w 2981325"/>
                <a:gd name="connsiteY16" fmla="*/ 2443639 h 2962275"/>
                <a:gd name="connsiteX17" fmla="*/ 1085374 w 2981325"/>
                <a:gd name="connsiteY17" fmla="*/ 2303621 h 2962275"/>
                <a:gd name="connsiteX18" fmla="*/ 1019651 w 2981325"/>
                <a:gd name="connsiteY18" fmla="*/ 2264569 h 2962275"/>
                <a:gd name="connsiteX19" fmla="*/ 1128236 w 2981325"/>
                <a:gd name="connsiteY19" fmla="*/ 2166461 h 2962275"/>
                <a:gd name="connsiteX20" fmla="*/ 1179671 w 2981325"/>
                <a:gd name="connsiteY20" fmla="*/ 2255996 h 2962275"/>
                <a:gd name="connsiteX21" fmla="*/ 1393031 w 2981325"/>
                <a:gd name="connsiteY21" fmla="*/ 2459831 h 2962275"/>
                <a:gd name="connsiteX22" fmla="*/ 1792129 w 2981325"/>
                <a:gd name="connsiteY22" fmla="*/ 2636044 h 2962275"/>
                <a:gd name="connsiteX23" fmla="*/ 1719739 w 2981325"/>
                <a:gd name="connsiteY23" fmla="*/ 2545556 h 2962275"/>
                <a:gd name="connsiteX24" fmla="*/ 1634014 w 2981325"/>
                <a:gd name="connsiteY24" fmla="*/ 2455069 h 2962275"/>
                <a:gd name="connsiteX25" fmla="*/ 1445419 w 2981325"/>
                <a:gd name="connsiteY25" fmla="*/ 2300764 h 2962275"/>
                <a:gd name="connsiteX26" fmla="*/ 1229201 w 2981325"/>
                <a:gd name="connsiteY26" fmla="*/ 2178844 h 2962275"/>
                <a:gd name="connsiteX27" fmla="*/ 1151096 w 2981325"/>
                <a:gd name="connsiteY27" fmla="*/ 2145506 h 2962275"/>
                <a:gd name="connsiteX28" fmla="*/ 1228249 w 2981325"/>
                <a:gd name="connsiteY28" fmla="*/ 2073116 h 2962275"/>
                <a:gd name="connsiteX29" fmla="*/ 1303496 w 2981325"/>
                <a:gd name="connsiteY29" fmla="*/ 2125504 h 2962275"/>
                <a:gd name="connsiteX30" fmla="*/ 1588294 w 2981325"/>
                <a:gd name="connsiteY30" fmla="*/ 2231231 h 2962275"/>
                <a:gd name="connsiteX31" fmla="*/ 2036921 w 2981325"/>
                <a:gd name="connsiteY31" fmla="*/ 2235994 h 2962275"/>
                <a:gd name="connsiteX32" fmla="*/ 1932146 w 2981325"/>
                <a:gd name="connsiteY32" fmla="*/ 2179796 h 2962275"/>
                <a:gd name="connsiteX33" fmla="*/ 1814989 w 2981325"/>
                <a:gd name="connsiteY33" fmla="*/ 2129314 h 2962275"/>
                <a:gd name="connsiteX34" fmla="*/ 1574006 w 2981325"/>
                <a:gd name="connsiteY34" fmla="*/ 2060734 h 2962275"/>
                <a:gd name="connsiteX35" fmla="*/ 1320641 w 2981325"/>
                <a:gd name="connsiteY35" fmla="*/ 2033111 h 2962275"/>
                <a:gd name="connsiteX36" fmla="*/ 1274921 w 2981325"/>
                <a:gd name="connsiteY36" fmla="*/ 2030254 h 2962275"/>
                <a:gd name="connsiteX37" fmla="*/ 1359694 w 2981325"/>
                <a:gd name="connsiteY37" fmla="*/ 1947386 h 2962275"/>
                <a:gd name="connsiteX38" fmla="*/ 1441609 w 2981325"/>
                <a:gd name="connsiteY38" fmla="*/ 1997869 h 2962275"/>
                <a:gd name="connsiteX39" fmla="*/ 1705451 w 2981325"/>
                <a:gd name="connsiteY39" fmla="*/ 2066449 h 2962275"/>
                <a:gd name="connsiteX40" fmla="*/ 2106454 w 2981325"/>
                <a:gd name="connsiteY40" fmla="*/ 2029301 h 2962275"/>
                <a:gd name="connsiteX41" fmla="*/ 2007394 w 2981325"/>
                <a:gd name="connsiteY41" fmla="*/ 1988344 h 2962275"/>
                <a:gd name="connsiteX42" fmla="*/ 1897856 w 2981325"/>
                <a:gd name="connsiteY42" fmla="*/ 1954054 h 2962275"/>
                <a:gd name="connsiteX43" fmla="*/ 1675924 w 2981325"/>
                <a:gd name="connsiteY43" fmla="*/ 1915001 h 2962275"/>
                <a:gd name="connsiteX44" fmla="*/ 1447324 w 2981325"/>
                <a:gd name="connsiteY44" fmla="*/ 1913096 h 2962275"/>
                <a:gd name="connsiteX45" fmla="*/ 1389221 w 2981325"/>
                <a:gd name="connsiteY45" fmla="*/ 1916906 h 2962275"/>
                <a:gd name="connsiteX46" fmla="*/ 1521619 w 2981325"/>
                <a:gd name="connsiteY46" fmla="*/ 1782604 h 2962275"/>
                <a:gd name="connsiteX47" fmla="*/ 1614011 w 2981325"/>
                <a:gd name="connsiteY47" fmla="*/ 1837849 h 2962275"/>
                <a:gd name="connsiteX48" fmla="*/ 1915954 w 2981325"/>
                <a:gd name="connsiteY48" fmla="*/ 1916906 h 2962275"/>
                <a:gd name="connsiteX49" fmla="*/ 2375059 w 2981325"/>
                <a:gd name="connsiteY49" fmla="*/ 1874996 h 2962275"/>
                <a:gd name="connsiteX50" fmla="*/ 2261711 w 2981325"/>
                <a:gd name="connsiteY50" fmla="*/ 1828324 h 2962275"/>
                <a:gd name="connsiteX51" fmla="*/ 2136934 w 2981325"/>
                <a:gd name="connsiteY51" fmla="*/ 1789271 h 2962275"/>
                <a:gd name="connsiteX52" fmla="*/ 1882616 w 2981325"/>
                <a:gd name="connsiteY52" fmla="*/ 1743551 h 2962275"/>
                <a:gd name="connsiteX53" fmla="*/ 1620679 w 2981325"/>
                <a:gd name="connsiteY53" fmla="*/ 1741646 h 2962275"/>
                <a:gd name="connsiteX54" fmla="*/ 1556861 w 2981325"/>
                <a:gd name="connsiteY54" fmla="*/ 1745456 h 2962275"/>
                <a:gd name="connsiteX55" fmla="*/ 1672114 w 2981325"/>
                <a:gd name="connsiteY55" fmla="*/ 1621631 h 2962275"/>
                <a:gd name="connsiteX56" fmla="*/ 1788319 w 2981325"/>
                <a:gd name="connsiteY56" fmla="*/ 1679734 h 2962275"/>
                <a:gd name="connsiteX57" fmla="*/ 2129314 w 2981325"/>
                <a:gd name="connsiteY57" fmla="*/ 1725454 h 2962275"/>
                <a:gd name="connsiteX58" fmla="*/ 2626519 w 2981325"/>
                <a:gd name="connsiteY58" fmla="*/ 1618774 h 2962275"/>
                <a:gd name="connsiteX59" fmla="*/ 2496027 w 2981325"/>
                <a:gd name="connsiteY59" fmla="*/ 1582579 h 2962275"/>
                <a:gd name="connsiteX60" fmla="*/ 2354104 w 2981325"/>
                <a:gd name="connsiteY60" fmla="*/ 1555909 h 2962275"/>
                <a:gd name="connsiteX61" fmla="*/ 2070259 w 2981325"/>
                <a:gd name="connsiteY61" fmla="*/ 1539716 h 2962275"/>
                <a:gd name="connsiteX62" fmla="*/ 1782604 w 2981325"/>
                <a:gd name="connsiteY62" fmla="*/ 1572101 h 2962275"/>
                <a:gd name="connsiteX63" fmla="*/ 1702594 w 2981325"/>
                <a:gd name="connsiteY63" fmla="*/ 1587341 h 2962275"/>
                <a:gd name="connsiteX64" fmla="*/ 1830229 w 2981325"/>
                <a:gd name="connsiteY64" fmla="*/ 1441609 h 2962275"/>
                <a:gd name="connsiteX65" fmla="*/ 1959769 w 2981325"/>
                <a:gd name="connsiteY65" fmla="*/ 1493044 h 2962275"/>
                <a:gd name="connsiteX66" fmla="*/ 2317909 w 2981325"/>
                <a:gd name="connsiteY66" fmla="*/ 1500664 h 2962275"/>
                <a:gd name="connsiteX67" fmla="*/ 2819877 w 2981325"/>
                <a:gd name="connsiteY67" fmla="*/ 1331119 h 2962275"/>
                <a:gd name="connsiteX68" fmla="*/ 2680811 w 2981325"/>
                <a:gd name="connsiteY68" fmla="*/ 1309211 h 2962275"/>
                <a:gd name="connsiteX69" fmla="*/ 2530316 w 2981325"/>
                <a:gd name="connsiteY69" fmla="*/ 1298734 h 2962275"/>
                <a:gd name="connsiteX70" fmla="*/ 2234089 w 2981325"/>
                <a:gd name="connsiteY70" fmla="*/ 1315879 h 2962275"/>
                <a:gd name="connsiteX71" fmla="*/ 1940719 w 2981325"/>
                <a:gd name="connsiteY71" fmla="*/ 1383506 h 2962275"/>
                <a:gd name="connsiteX72" fmla="*/ 1855946 w 2981325"/>
                <a:gd name="connsiteY72" fmla="*/ 1411129 h 2962275"/>
                <a:gd name="connsiteX73" fmla="*/ 1952149 w 2981325"/>
                <a:gd name="connsiteY73" fmla="*/ 1293971 h 2962275"/>
                <a:gd name="connsiteX74" fmla="*/ 1953101 w 2981325"/>
                <a:gd name="connsiteY74" fmla="*/ 1308259 h 2962275"/>
                <a:gd name="connsiteX75" fmla="*/ 2093119 w 2981325"/>
                <a:gd name="connsiteY75" fmla="*/ 1305401 h 2962275"/>
                <a:gd name="connsiteX76" fmla="*/ 2425541 w 2981325"/>
                <a:gd name="connsiteY76" fmla="*/ 1171099 h 2962275"/>
                <a:gd name="connsiteX77" fmla="*/ 2819877 w 2981325"/>
                <a:gd name="connsiteY77" fmla="*/ 817721 h 2962275"/>
                <a:gd name="connsiteX78" fmla="*/ 2685574 w 2981325"/>
                <a:gd name="connsiteY78" fmla="*/ 852011 h 2962275"/>
                <a:gd name="connsiteX79" fmla="*/ 2976086 w 2981325"/>
                <a:gd name="connsiteY79" fmla="*/ 571976 h 2962275"/>
                <a:gd name="connsiteX80" fmla="*/ 2839879 w 2981325"/>
                <a:gd name="connsiteY80" fmla="*/ 607219 h 2962275"/>
                <a:gd name="connsiteX81" fmla="*/ 2697956 w 2981325"/>
                <a:gd name="connsiteY81" fmla="*/ 656749 h 2962275"/>
                <a:gd name="connsiteX82" fmla="*/ 2433161 w 2981325"/>
                <a:gd name="connsiteY82" fmla="*/ 789146 h 2962275"/>
                <a:gd name="connsiteX83" fmla="*/ 2195036 w 2981325"/>
                <a:gd name="connsiteY83" fmla="*/ 963454 h 2962275"/>
                <a:gd name="connsiteX84" fmla="*/ 2305527 w 2981325"/>
                <a:gd name="connsiteY84" fmla="*/ 774859 h 2962275"/>
                <a:gd name="connsiteX85" fmla="*/ 2396014 w 2981325"/>
                <a:gd name="connsiteY85" fmla="*/ 728186 h 2962275"/>
                <a:gd name="connsiteX86" fmla="*/ 2665571 w 2981325"/>
                <a:gd name="connsiteY86" fmla="*/ 491014 h 2962275"/>
                <a:gd name="connsiteX87" fmla="*/ 2920841 w 2981325"/>
                <a:gd name="connsiteY87" fmla="*/ 27146 h 2962275"/>
                <a:gd name="connsiteX88" fmla="*/ 2803684 w 2981325"/>
                <a:gd name="connsiteY88" fmla="*/ 105251 h 2962275"/>
                <a:gd name="connsiteX89" fmla="*/ 2685574 w 2981325"/>
                <a:gd name="connsiteY89" fmla="*/ 199549 h 2962275"/>
                <a:gd name="connsiteX90" fmla="*/ 2478881 w 2981325"/>
                <a:gd name="connsiteY90" fmla="*/ 411956 h 2962275"/>
                <a:gd name="connsiteX91" fmla="*/ 2308384 w 2981325"/>
                <a:gd name="connsiteY91" fmla="*/ 660559 h 2962275"/>
                <a:gd name="connsiteX92" fmla="*/ 2261711 w 2981325"/>
                <a:gd name="connsiteY92" fmla="*/ 773906 h 2962275"/>
                <a:gd name="connsiteX93" fmla="*/ 2190274 w 2981325"/>
                <a:gd name="connsiteY93" fmla="*/ 899636 h 2962275"/>
                <a:gd name="connsiteX94" fmla="*/ 2260759 w 2981325"/>
                <a:gd name="connsiteY94" fmla="*/ 632936 h 2962275"/>
                <a:gd name="connsiteX95" fmla="*/ 2292191 w 2981325"/>
                <a:gd name="connsiteY95" fmla="*/ 317659 h 2962275"/>
                <a:gd name="connsiteX96" fmla="*/ 2288381 w 2981325"/>
                <a:gd name="connsiteY96" fmla="*/ 156686 h 2962275"/>
                <a:gd name="connsiteX97" fmla="*/ 2271236 w 2981325"/>
                <a:gd name="connsiteY97" fmla="*/ 7144 h 2962275"/>
                <a:gd name="connsiteX98" fmla="*/ 2067401 w 2981325"/>
                <a:gd name="connsiteY98" fmla="*/ 534829 h 2962275"/>
                <a:gd name="connsiteX99" fmla="*/ 2058829 w 2981325"/>
                <a:gd name="connsiteY99" fmla="*/ 917734 h 2962275"/>
                <a:gd name="connsiteX100" fmla="*/ 2093119 w 2981325"/>
                <a:gd name="connsiteY100" fmla="*/ 1046321 h 2962275"/>
                <a:gd name="connsiteX101" fmla="*/ 1990249 w 2981325"/>
                <a:gd name="connsiteY101" fmla="*/ 1187291 h 2962275"/>
                <a:gd name="connsiteX102" fmla="*/ 1993106 w 2981325"/>
                <a:gd name="connsiteY102" fmla="*/ 1129189 h 2962275"/>
                <a:gd name="connsiteX103" fmla="*/ 1992154 w 2981325"/>
                <a:gd name="connsiteY103" fmla="*/ 807244 h 2962275"/>
                <a:gd name="connsiteX104" fmla="*/ 1937861 w 2981325"/>
                <a:gd name="connsiteY104" fmla="*/ 495776 h 2962275"/>
                <a:gd name="connsiteX105" fmla="*/ 1890236 w 2981325"/>
                <a:gd name="connsiteY105" fmla="*/ 342424 h 2962275"/>
                <a:gd name="connsiteX106" fmla="*/ 1834039 w 2981325"/>
                <a:gd name="connsiteY106" fmla="*/ 202406 h 2962275"/>
                <a:gd name="connsiteX107" fmla="*/ 1777841 w 2981325"/>
                <a:gd name="connsiteY107" fmla="*/ 628174 h 2962275"/>
                <a:gd name="connsiteX108" fmla="*/ 1719739 w 2981325"/>
                <a:gd name="connsiteY108" fmla="*/ 940594 h 2962275"/>
                <a:gd name="connsiteX109" fmla="*/ 1759744 w 2981325"/>
                <a:gd name="connsiteY109" fmla="*/ 1296829 h 2962275"/>
                <a:gd name="connsiteX110" fmla="*/ 1810226 w 2981325"/>
                <a:gd name="connsiteY110" fmla="*/ 1413986 h 2962275"/>
                <a:gd name="connsiteX111" fmla="*/ 1680686 w 2981325"/>
                <a:gd name="connsiteY111" fmla="*/ 1562576 h 2962275"/>
                <a:gd name="connsiteX112" fmla="*/ 1674019 w 2981325"/>
                <a:gd name="connsiteY112" fmla="*/ 1473994 h 2962275"/>
                <a:gd name="connsiteX113" fmla="*/ 1627346 w 2981325"/>
                <a:gd name="connsiteY113" fmla="*/ 1188244 h 2962275"/>
                <a:gd name="connsiteX114" fmla="*/ 1534954 w 2981325"/>
                <a:gd name="connsiteY114" fmla="*/ 919639 h 2962275"/>
                <a:gd name="connsiteX115" fmla="*/ 1471136 w 2981325"/>
                <a:gd name="connsiteY115" fmla="*/ 790099 h 2962275"/>
                <a:gd name="connsiteX116" fmla="*/ 1401604 w 2981325"/>
                <a:gd name="connsiteY116" fmla="*/ 673894 h 2962275"/>
                <a:gd name="connsiteX117" fmla="*/ 1422559 w 2981325"/>
                <a:gd name="connsiteY117" fmla="*/ 1129189 h 2962275"/>
                <a:gd name="connsiteX118" fmla="*/ 1374934 w 2981325"/>
                <a:gd name="connsiteY118" fmla="*/ 1012984 h 2962275"/>
                <a:gd name="connsiteX119" fmla="*/ 1319689 w 2981325"/>
                <a:gd name="connsiteY119" fmla="*/ 903446 h 2962275"/>
                <a:gd name="connsiteX120" fmla="*/ 1314926 w 2981325"/>
                <a:gd name="connsiteY120" fmla="*/ 1364456 h 2962275"/>
                <a:gd name="connsiteX121" fmla="*/ 1417796 w 2981325"/>
                <a:gd name="connsiteY121" fmla="*/ 1659731 h 2962275"/>
                <a:gd name="connsiteX122" fmla="*/ 1496854 w 2981325"/>
                <a:gd name="connsiteY122" fmla="*/ 1753076 h 2962275"/>
                <a:gd name="connsiteX123" fmla="*/ 1513999 w 2981325"/>
                <a:gd name="connsiteY123" fmla="*/ 1645444 h 2962275"/>
                <a:gd name="connsiteX124" fmla="*/ 1491139 w 2981325"/>
                <a:gd name="connsiteY124" fmla="*/ 1384459 h 2962275"/>
                <a:gd name="connsiteX125" fmla="*/ 1480661 w 2981325"/>
                <a:gd name="connsiteY125" fmla="*/ 1330166 h 2962275"/>
                <a:gd name="connsiteX126" fmla="*/ 1571149 w 2981325"/>
                <a:gd name="connsiteY126" fmla="*/ 1496854 h 2962275"/>
                <a:gd name="connsiteX127" fmla="*/ 1654969 w 2981325"/>
                <a:gd name="connsiteY127" fmla="*/ 1592104 h 2962275"/>
                <a:gd name="connsiteX128" fmla="*/ 1240631 w 2981325"/>
                <a:gd name="connsiteY128" fmla="*/ 2017871 h 2962275"/>
                <a:gd name="connsiteX129" fmla="*/ 1218724 w 2981325"/>
                <a:gd name="connsiteY129" fmla="*/ 1953101 h 2962275"/>
                <a:gd name="connsiteX130" fmla="*/ 1071086 w 2981325"/>
                <a:gd name="connsiteY130" fmla="*/ 1734026 h 2962275"/>
                <a:gd name="connsiteX131" fmla="*/ 737711 w 2981325"/>
                <a:gd name="connsiteY131" fmla="*/ 1521619 h 2962275"/>
                <a:gd name="connsiteX132" fmla="*/ 781526 w 2981325"/>
                <a:gd name="connsiteY132" fmla="*/ 1616869 h 2962275"/>
                <a:gd name="connsiteX133" fmla="*/ 838676 w 2981325"/>
                <a:gd name="connsiteY133" fmla="*/ 1713071 h 2962275"/>
                <a:gd name="connsiteX134" fmla="*/ 976789 w 2981325"/>
                <a:gd name="connsiteY134" fmla="*/ 1881664 h 2962275"/>
                <a:gd name="connsiteX135" fmla="*/ 1149191 w 2981325"/>
                <a:gd name="connsiteY135" fmla="*/ 2021681 h 2962275"/>
                <a:gd name="connsiteX136" fmla="*/ 1199674 w 2981325"/>
                <a:gd name="connsiteY136" fmla="*/ 2055971 h 2962275"/>
                <a:gd name="connsiteX137" fmla="*/ 926306 w 2981325"/>
                <a:gd name="connsiteY137" fmla="*/ 2302669 h 2962275"/>
                <a:gd name="connsiteX138" fmla="*/ 913924 w 2981325"/>
                <a:gd name="connsiteY138" fmla="*/ 2225516 h 2962275"/>
                <a:gd name="connsiteX139" fmla="*/ 810101 w 2981325"/>
                <a:gd name="connsiteY139" fmla="*/ 2012156 h 2962275"/>
                <a:gd name="connsiteX140" fmla="*/ 779621 w 2981325"/>
                <a:gd name="connsiteY140" fmla="*/ 1976914 h 2962275"/>
                <a:gd name="connsiteX141" fmla="*/ 792004 w 2981325"/>
                <a:gd name="connsiteY141" fmla="*/ 1985486 h 2962275"/>
                <a:gd name="connsiteX142" fmla="*/ 1012984 w 2981325"/>
                <a:gd name="connsiteY142" fmla="*/ 2105501 h 2962275"/>
                <a:gd name="connsiteX143" fmla="*/ 1118711 w 2981325"/>
                <a:gd name="connsiteY143" fmla="*/ 2130266 h 2962275"/>
                <a:gd name="connsiteX144" fmla="*/ 1078706 w 2981325"/>
                <a:gd name="connsiteY144" fmla="*/ 2020729 h 2962275"/>
                <a:gd name="connsiteX145" fmla="*/ 871061 w 2981325"/>
                <a:gd name="connsiteY145" fmla="*/ 1812131 h 2962275"/>
                <a:gd name="connsiteX146" fmla="*/ 455771 w 2981325"/>
                <a:gd name="connsiteY146" fmla="*/ 1643539 h 2962275"/>
                <a:gd name="connsiteX147" fmla="*/ 523399 w 2981325"/>
                <a:gd name="connsiteY147" fmla="*/ 1737836 h 2962275"/>
                <a:gd name="connsiteX148" fmla="*/ 598646 w 2981325"/>
                <a:gd name="connsiteY148" fmla="*/ 1823561 h 2962275"/>
                <a:gd name="connsiteX149" fmla="*/ 546259 w 2981325"/>
                <a:gd name="connsiteY149" fmla="*/ 1787366 h 2962275"/>
                <a:gd name="connsiteX150" fmla="*/ 573881 w 2981325"/>
                <a:gd name="connsiteY150" fmla="*/ 1877854 h 2962275"/>
                <a:gd name="connsiteX151" fmla="*/ 611981 w 2981325"/>
                <a:gd name="connsiteY151" fmla="*/ 1970246 h 2962275"/>
                <a:gd name="connsiteX152" fmla="*/ 712946 w 2981325"/>
                <a:gd name="connsiteY152" fmla="*/ 2136934 h 2962275"/>
                <a:gd name="connsiteX153" fmla="*/ 846296 w 2981325"/>
                <a:gd name="connsiteY153" fmla="*/ 2281714 h 2962275"/>
                <a:gd name="connsiteX154" fmla="*/ 900589 w 2981325"/>
                <a:gd name="connsiteY154" fmla="*/ 2325529 h 2962275"/>
                <a:gd name="connsiteX155" fmla="*/ 7144 w 2981325"/>
                <a:gd name="connsiteY155" fmla="*/ 2925604 h 2962275"/>
                <a:gd name="connsiteX156" fmla="*/ 17621 w 2981325"/>
                <a:gd name="connsiteY156" fmla="*/ 2959894 h 2962275"/>
                <a:gd name="connsiteX157" fmla="*/ 1982629 w 2981325"/>
                <a:gd name="connsiteY157" fmla="*/ 1252061 h 2962275"/>
                <a:gd name="connsiteX158" fmla="*/ 2117884 w 2981325"/>
                <a:gd name="connsiteY158" fmla="*/ 1071086 h 2962275"/>
                <a:gd name="connsiteX159" fmla="*/ 2226469 w 2981325"/>
                <a:gd name="connsiteY159" fmla="*/ 1064419 h 2962275"/>
                <a:gd name="connsiteX160" fmla="*/ 2030254 w 2981325"/>
                <a:gd name="connsiteY160" fmla="*/ 1212056 h 2962275"/>
                <a:gd name="connsiteX161" fmla="*/ 1982629 w 2981325"/>
                <a:gd name="connsiteY161" fmla="*/ 1252061 h 2962275"/>
                <a:gd name="connsiteX162" fmla="*/ 1856899 w 2981325"/>
                <a:gd name="connsiteY162" fmla="*/ 1351121 h 2962275"/>
                <a:gd name="connsiteX163" fmla="*/ 1865471 w 2981325"/>
                <a:gd name="connsiteY163" fmla="*/ 1303496 h 2962275"/>
                <a:gd name="connsiteX164" fmla="*/ 1889284 w 2981325"/>
                <a:gd name="connsiteY164" fmla="*/ 1174909 h 2962275"/>
                <a:gd name="connsiteX165" fmla="*/ 1937861 w 2981325"/>
                <a:gd name="connsiteY165" fmla="*/ 1249204 h 2962275"/>
                <a:gd name="connsiteX166" fmla="*/ 1856899 w 2981325"/>
                <a:gd name="connsiteY166" fmla="*/ 1351121 h 296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2981325" h="2962275">
                  <a:moveTo>
                    <a:pt x="17621" y="2959894"/>
                  </a:moveTo>
                  <a:cubicBezTo>
                    <a:pt x="256699" y="2863691"/>
                    <a:pt x="564356" y="2649379"/>
                    <a:pt x="879634" y="2383631"/>
                  </a:cubicBezTo>
                  <a:cubicBezTo>
                    <a:pt x="884396" y="2408396"/>
                    <a:pt x="898684" y="2440781"/>
                    <a:pt x="903446" y="2451259"/>
                  </a:cubicBezTo>
                  <a:cubicBezTo>
                    <a:pt x="933926" y="2532221"/>
                    <a:pt x="984409" y="2604611"/>
                    <a:pt x="1043464" y="2667476"/>
                  </a:cubicBezTo>
                  <a:cubicBezTo>
                    <a:pt x="1131094" y="2759869"/>
                    <a:pt x="1237774" y="2831306"/>
                    <a:pt x="1346359" y="2897029"/>
                  </a:cubicBezTo>
                  <a:cubicBezTo>
                    <a:pt x="1330166" y="2886551"/>
                    <a:pt x="1313021" y="2824639"/>
                    <a:pt x="1303496" y="2805589"/>
                  </a:cubicBezTo>
                  <a:cubicBezTo>
                    <a:pt x="1286351" y="2773204"/>
                    <a:pt x="1268254" y="2742724"/>
                    <a:pt x="1249204" y="2712244"/>
                  </a:cubicBezTo>
                  <a:cubicBezTo>
                    <a:pt x="1211104" y="2652236"/>
                    <a:pt x="1167289" y="2596039"/>
                    <a:pt x="1119664" y="2543651"/>
                  </a:cubicBezTo>
                  <a:cubicBezTo>
                    <a:pt x="1071086" y="2490311"/>
                    <a:pt x="1018699" y="2440781"/>
                    <a:pt x="961549" y="2396966"/>
                  </a:cubicBezTo>
                  <a:cubicBezTo>
                    <a:pt x="952024" y="2389346"/>
                    <a:pt x="930116" y="2368391"/>
                    <a:pt x="911066" y="2357914"/>
                  </a:cubicBezTo>
                  <a:cubicBezTo>
                    <a:pt x="937736" y="2335054"/>
                    <a:pt x="963454" y="2312194"/>
                    <a:pt x="990124" y="2289334"/>
                  </a:cubicBezTo>
                  <a:cubicBezTo>
                    <a:pt x="995839" y="2316956"/>
                    <a:pt x="1021556" y="2357914"/>
                    <a:pt x="1028224" y="2371249"/>
                  </a:cubicBezTo>
                  <a:cubicBezTo>
                    <a:pt x="1072991" y="2455069"/>
                    <a:pt x="1136809" y="2528411"/>
                    <a:pt x="1210151" y="2589371"/>
                  </a:cubicBezTo>
                  <a:cubicBezTo>
                    <a:pt x="1317784" y="2678906"/>
                    <a:pt x="1444466" y="2742724"/>
                    <a:pt x="1572101" y="2800826"/>
                  </a:cubicBezTo>
                  <a:cubicBezTo>
                    <a:pt x="1553051" y="2792254"/>
                    <a:pt x="1526381" y="2725579"/>
                    <a:pt x="1513046" y="2706529"/>
                  </a:cubicBezTo>
                  <a:cubicBezTo>
                    <a:pt x="1490186" y="2674144"/>
                    <a:pt x="1466374" y="2641759"/>
                    <a:pt x="1441609" y="2611279"/>
                  </a:cubicBezTo>
                  <a:cubicBezTo>
                    <a:pt x="1392079" y="2551271"/>
                    <a:pt x="1336834" y="2495074"/>
                    <a:pt x="1277779" y="2443639"/>
                  </a:cubicBezTo>
                  <a:cubicBezTo>
                    <a:pt x="1217771" y="2391251"/>
                    <a:pt x="1153001" y="2344579"/>
                    <a:pt x="1085374" y="2303621"/>
                  </a:cubicBezTo>
                  <a:cubicBezTo>
                    <a:pt x="1072991" y="2296001"/>
                    <a:pt x="1042511" y="2273141"/>
                    <a:pt x="1019651" y="2264569"/>
                  </a:cubicBezTo>
                  <a:cubicBezTo>
                    <a:pt x="1055846" y="2232184"/>
                    <a:pt x="1092041" y="2199799"/>
                    <a:pt x="1128236" y="2166461"/>
                  </a:cubicBezTo>
                  <a:cubicBezTo>
                    <a:pt x="1132999" y="2195036"/>
                    <a:pt x="1170146" y="2241709"/>
                    <a:pt x="1179671" y="2255996"/>
                  </a:cubicBezTo>
                  <a:cubicBezTo>
                    <a:pt x="1235869" y="2337911"/>
                    <a:pt x="1310164" y="2406491"/>
                    <a:pt x="1393031" y="2459831"/>
                  </a:cubicBezTo>
                  <a:cubicBezTo>
                    <a:pt x="1514951" y="2539841"/>
                    <a:pt x="1653064" y="2591276"/>
                    <a:pt x="1792129" y="2636044"/>
                  </a:cubicBezTo>
                  <a:cubicBezTo>
                    <a:pt x="1771174" y="2629376"/>
                    <a:pt x="1735931" y="2563654"/>
                    <a:pt x="1719739" y="2545556"/>
                  </a:cubicBezTo>
                  <a:cubicBezTo>
                    <a:pt x="1693069" y="2514124"/>
                    <a:pt x="1664494" y="2484596"/>
                    <a:pt x="1634014" y="2455069"/>
                  </a:cubicBezTo>
                  <a:cubicBezTo>
                    <a:pt x="1575911" y="2398871"/>
                    <a:pt x="1512094" y="2346484"/>
                    <a:pt x="1445419" y="2300764"/>
                  </a:cubicBezTo>
                  <a:cubicBezTo>
                    <a:pt x="1376839" y="2254091"/>
                    <a:pt x="1304449" y="2213134"/>
                    <a:pt x="1229201" y="2178844"/>
                  </a:cubicBezTo>
                  <a:cubicBezTo>
                    <a:pt x="1213961" y="2172176"/>
                    <a:pt x="1175861" y="2149316"/>
                    <a:pt x="1151096" y="2145506"/>
                  </a:cubicBezTo>
                  <a:cubicBezTo>
                    <a:pt x="1176814" y="2121694"/>
                    <a:pt x="1202531" y="2097881"/>
                    <a:pt x="1228249" y="2073116"/>
                  </a:cubicBezTo>
                  <a:cubicBezTo>
                    <a:pt x="1250156" y="2095024"/>
                    <a:pt x="1291114" y="2116931"/>
                    <a:pt x="1303496" y="2125504"/>
                  </a:cubicBezTo>
                  <a:cubicBezTo>
                    <a:pt x="1389221" y="2179796"/>
                    <a:pt x="1488281" y="2214086"/>
                    <a:pt x="1588294" y="2231231"/>
                  </a:cubicBezTo>
                  <a:cubicBezTo>
                    <a:pt x="1735931" y="2256949"/>
                    <a:pt x="1887379" y="2249329"/>
                    <a:pt x="2036921" y="2235994"/>
                  </a:cubicBezTo>
                  <a:cubicBezTo>
                    <a:pt x="2014061" y="2237899"/>
                    <a:pt x="1954054" y="2190274"/>
                    <a:pt x="1932146" y="2179796"/>
                  </a:cubicBezTo>
                  <a:cubicBezTo>
                    <a:pt x="1894046" y="2161699"/>
                    <a:pt x="1854994" y="2144554"/>
                    <a:pt x="1814989" y="2129314"/>
                  </a:cubicBezTo>
                  <a:cubicBezTo>
                    <a:pt x="1736884" y="2099786"/>
                    <a:pt x="1655921" y="2076926"/>
                    <a:pt x="1574006" y="2060734"/>
                  </a:cubicBezTo>
                  <a:cubicBezTo>
                    <a:pt x="1490186" y="2044541"/>
                    <a:pt x="1405414" y="2035016"/>
                    <a:pt x="1320641" y="2033111"/>
                  </a:cubicBezTo>
                  <a:cubicBezTo>
                    <a:pt x="1311116" y="2033111"/>
                    <a:pt x="1293971" y="2031206"/>
                    <a:pt x="1274921" y="2030254"/>
                  </a:cubicBezTo>
                  <a:cubicBezTo>
                    <a:pt x="1303496" y="2002631"/>
                    <a:pt x="1332071" y="1975009"/>
                    <a:pt x="1359694" y="1947386"/>
                  </a:cubicBezTo>
                  <a:cubicBezTo>
                    <a:pt x="1374934" y="1968341"/>
                    <a:pt x="1427321" y="1990249"/>
                    <a:pt x="1441609" y="1997869"/>
                  </a:cubicBezTo>
                  <a:cubicBezTo>
                    <a:pt x="1523524" y="2038826"/>
                    <a:pt x="1614011" y="2059781"/>
                    <a:pt x="1705451" y="2066449"/>
                  </a:cubicBezTo>
                  <a:cubicBezTo>
                    <a:pt x="1839754" y="2075974"/>
                    <a:pt x="1974056" y="2055019"/>
                    <a:pt x="2106454" y="2029301"/>
                  </a:cubicBezTo>
                  <a:cubicBezTo>
                    <a:pt x="2086451" y="2033111"/>
                    <a:pt x="2028349" y="1995964"/>
                    <a:pt x="2007394" y="1988344"/>
                  </a:cubicBezTo>
                  <a:cubicBezTo>
                    <a:pt x="1971199" y="1975009"/>
                    <a:pt x="1935004" y="1963579"/>
                    <a:pt x="1897856" y="1954054"/>
                  </a:cubicBezTo>
                  <a:cubicBezTo>
                    <a:pt x="1825466" y="1935004"/>
                    <a:pt x="1751171" y="1921669"/>
                    <a:pt x="1675924" y="1915001"/>
                  </a:cubicBezTo>
                  <a:cubicBezTo>
                    <a:pt x="1599724" y="1908334"/>
                    <a:pt x="1523524" y="1907381"/>
                    <a:pt x="1447324" y="1913096"/>
                  </a:cubicBezTo>
                  <a:cubicBezTo>
                    <a:pt x="1435894" y="1914049"/>
                    <a:pt x="1411129" y="1913096"/>
                    <a:pt x="1389221" y="1916906"/>
                  </a:cubicBezTo>
                  <a:cubicBezTo>
                    <a:pt x="1433989" y="1872139"/>
                    <a:pt x="1477804" y="1827371"/>
                    <a:pt x="1521619" y="1782604"/>
                  </a:cubicBezTo>
                  <a:cubicBezTo>
                    <a:pt x="1540669" y="1806416"/>
                    <a:pt x="1598771" y="1830229"/>
                    <a:pt x="1614011" y="1837849"/>
                  </a:cubicBezTo>
                  <a:cubicBezTo>
                    <a:pt x="1707356" y="1884521"/>
                    <a:pt x="1812131" y="1909286"/>
                    <a:pt x="1915954" y="1916906"/>
                  </a:cubicBezTo>
                  <a:cubicBezTo>
                    <a:pt x="2070259" y="1928336"/>
                    <a:pt x="2223611" y="1904524"/>
                    <a:pt x="2375059" y="1874996"/>
                  </a:cubicBezTo>
                  <a:cubicBezTo>
                    <a:pt x="2352199" y="1879759"/>
                    <a:pt x="2285524" y="1836896"/>
                    <a:pt x="2261711" y="1828324"/>
                  </a:cubicBezTo>
                  <a:cubicBezTo>
                    <a:pt x="2220754" y="1813084"/>
                    <a:pt x="2178844" y="1800701"/>
                    <a:pt x="2136934" y="1789271"/>
                  </a:cubicBezTo>
                  <a:cubicBezTo>
                    <a:pt x="2054066" y="1767364"/>
                    <a:pt x="1968341" y="1752124"/>
                    <a:pt x="1882616" y="1743551"/>
                  </a:cubicBezTo>
                  <a:cubicBezTo>
                    <a:pt x="1794986" y="1735931"/>
                    <a:pt x="1707356" y="1734979"/>
                    <a:pt x="1620679" y="1741646"/>
                  </a:cubicBezTo>
                  <a:cubicBezTo>
                    <a:pt x="1608296" y="1742599"/>
                    <a:pt x="1580674" y="1742599"/>
                    <a:pt x="1556861" y="1745456"/>
                  </a:cubicBezTo>
                  <a:cubicBezTo>
                    <a:pt x="1595914" y="1704499"/>
                    <a:pt x="1634966" y="1662589"/>
                    <a:pt x="1672114" y="1621631"/>
                  </a:cubicBezTo>
                  <a:cubicBezTo>
                    <a:pt x="1685449" y="1648301"/>
                    <a:pt x="1767364" y="1672114"/>
                    <a:pt x="1788319" y="1679734"/>
                  </a:cubicBezTo>
                  <a:cubicBezTo>
                    <a:pt x="1896904" y="1718786"/>
                    <a:pt x="2015014" y="1731169"/>
                    <a:pt x="2129314" y="1725454"/>
                  </a:cubicBezTo>
                  <a:cubicBezTo>
                    <a:pt x="2298859" y="1716881"/>
                    <a:pt x="2464594" y="1671161"/>
                    <a:pt x="2626519" y="1618774"/>
                  </a:cubicBezTo>
                  <a:cubicBezTo>
                    <a:pt x="2601754" y="1626394"/>
                    <a:pt x="2523649" y="1589246"/>
                    <a:pt x="2496027" y="1582579"/>
                  </a:cubicBezTo>
                  <a:cubicBezTo>
                    <a:pt x="2449354" y="1572101"/>
                    <a:pt x="2401729" y="1562576"/>
                    <a:pt x="2354104" y="1555909"/>
                  </a:cubicBezTo>
                  <a:cubicBezTo>
                    <a:pt x="2259806" y="1542574"/>
                    <a:pt x="2164556" y="1536859"/>
                    <a:pt x="2070259" y="1539716"/>
                  </a:cubicBezTo>
                  <a:cubicBezTo>
                    <a:pt x="1974056" y="1542574"/>
                    <a:pt x="1877854" y="1553051"/>
                    <a:pt x="1782604" y="1572101"/>
                  </a:cubicBezTo>
                  <a:cubicBezTo>
                    <a:pt x="1767364" y="1574959"/>
                    <a:pt x="1730216" y="1578769"/>
                    <a:pt x="1702594" y="1587341"/>
                  </a:cubicBezTo>
                  <a:cubicBezTo>
                    <a:pt x="1746409" y="1538764"/>
                    <a:pt x="1789271" y="1490186"/>
                    <a:pt x="1830229" y="1441609"/>
                  </a:cubicBezTo>
                  <a:cubicBezTo>
                    <a:pt x="1837849" y="1471136"/>
                    <a:pt x="1935004" y="1487329"/>
                    <a:pt x="1959769" y="1493044"/>
                  </a:cubicBezTo>
                  <a:cubicBezTo>
                    <a:pt x="2076926" y="1520666"/>
                    <a:pt x="2199799" y="1519714"/>
                    <a:pt x="2317909" y="1500664"/>
                  </a:cubicBezTo>
                  <a:cubicBezTo>
                    <a:pt x="2493169" y="1472089"/>
                    <a:pt x="2658904" y="1404461"/>
                    <a:pt x="2819877" y="1331119"/>
                  </a:cubicBezTo>
                  <a:cubicBezTo>
                    <a:pt x="2795111" y="1342549"/>
                    <a:pt x="2709386" y="1313021"/>
                    <a:pt x="2680811" y="1309211"/>
                  </a:cubicBezTo>
                  <a:cubicBezTo>
                    <a:pt x="2631281" y="1303496"/>
                    <a:pt x="2580799" y="1299686"/>
                    <a:pt x="2530316" y="1298734"/>
                  </a:cubicBezTo>
                  <a:cubicBezTo>
                    <a:pt x="2431256" y="1295876"/>
                    <a:pt x="2332196" y="1301591"/>
                    <a:pt x="2234089" y="1315879"/>
                  </a:cubicBezTo>
                  <a:cubicBezTo>
                    <a:pt x="2135029" y="1330166"/>
                    <a:pt x="2035969" y="1352074"/>
                    <a:pt x="1940719" y="1383506"/>
                  </a:cubicBezTo>
                  <a:cubicBezTo>
                    <a:pt x="1924526" y="1388269"/>
                    <a:pt x="1883569" y="1397794"/>
                    <a:pt x="1855946" y="1411129"/>
                  </a:cubicBezTo>
                  <a:cubicBezTo>
                    <a:pt x="1889284" y="1372076"/>
                    <a:pt x="1921669" y="1332071"/>
                    <a:pt x="1952149" y="1293971"/>
                  </a:cubicBezTo>
                  <a:cubicBezTo>
                    <a:pt x="1950244" y="1299686"/>
                    <a:pt x="1950244" y="1304449"/>
                    <a:pt x="1953101" y="1308259"/>
                  </a:cubicBezTo>
                  <a:cubicBezTo>
                    <a:pt x="1969294" y="1334929"/>
                    <a:pt x="2068354" y="1310164"/>
                    <a:pt x="2093119" y="1305401"/>
                  </a:cubicBezTo>
                  <a:cubicBezTo>
                    <a:pt x="2211229" y="1284446"/>
                    <a:pt x="2324577" y="1234916"/>
                    <a:pt x="2425541" y="1171099"/>
                  </a:cubicBezTo>
                  <a:cubicBezTo>
                    <a:pt x="2575084" y="1075849"/>
                    <a:pt x="2700814" y="948214"/>
                    <a:pt x="2819877" y="817721"/>
                  </a:cubicBezTo>
                  <a:cubicBezTo>
                    <a:pt x="2802731" y="836771"/>
                    <a:pt x="2716054" y="844391"/>
                    <a:pt x="2685574" y="852011"/>
                  </a:cubicBezTo>
                  <a:cubicBezTo>
                    <a:pt x="2791302" y="769144"/>
                    <a:pt x="2885599" y="671989"/>
                    <a:pt x="2976086" y="571976"/>
                  </a:cubicBezTo>
                  <a:cubicBezTo>
                    <a:pt x="2957989" y="591979"/>
                    <a:pt x="2867502" y="598646"/>
                    <a:pt x="2839879" y="607219"/>
                  </a:cubicBezTo>
                  <a:cubicBezTo>
                    <a:pt x="2791302" y="621506"/>
                    <a:pt x="2744629" y="638651"/>
                    <a:pt x="2697956" y="656749"/>
                  </a:cubicBezTo>
                  <a:cubicBezTo>
                    <a:pt x="2606516" y="692944"/>
                    <a:pt x="2516981" y="737711"/>
                    <a:pt x="2433161" y="789146"/>
                  </a:cubicBezTo>
                  <a:cubicBezTo>
                    <a:pt x="2349341" y="840581"/>
                    <a:pt x="2269331" y="898684"/>
                    <a:pt x="2195036" y="963454"/>
                  </a:cubicBezTo>
                  <a:cubicBezTo>
                    <a:pt x="2238852" y="896779"/>
                    <a:pt x="2275999" y="832961"/>
                    <a:pt x="2305527" y="774859"/>
                  </a:cubicBezTo>
                  <a:cubicBezTo>
                    <a:pt x="2339816" y="763429"/>
                    <a:pt x="2381727" y="735806"/>
                    <a:pt x="2396014" y="728186"/>
                  </a:cubicBezTo>
                  <a:cubicBezTo>
                    <a:pt x="2500789" y="669131"/>
                    <a:pt x="2591277" y="585311"/>
                    <a:pt x="2665571" y="491014"/>
                  </a:cubicBezTo>
                  <a:cubicBezTo>
                    <a:pt x="2775109" y="351949"/>
                    <a:pt x="2851309" y="190024"/>
                    <a:pt x="2920841" y="27146"/>
                  </a:cubicBezTo>
                  <a:cubicBezTo>
                    <a:pt x="2910364" y="51911"/>
                    <a:pt x="2827496" y="88106"/>
                    <a:pt x="2803684" y="105251"/>
                  </a:cubicBezTo>
                  <a:cubicBezTo>
                    <a:pt x="2762727" y="134779"/>
                    <a:pt x="2723674" y="166211"/>
                    <a:pt x="2685574" y="199549"/>
                  </a:cubicBezTo>
                  <a:cubicBezTo>
                    <a:pt x="2611279" y="264319"/>
                    <a:pt x="2541746" y="335756"/>
                    <a:pt x="2478881" y="411956"/>
                  </a:cubicBezTo>
                  <a:cubicBezTo>
                    <a:pt x="2415064" y="490061"/>
                    <a:pt x="2357914" y="572929"/>
                    <a:pt x="2308384" y="660559"/>
                  </a:cubicBezTo>
                  <a:cubicBezTo>
                    <a:pt x="2296002" y="682466"/>
                    <a:pt x="2246471" y="750094"/>
                    <a:pt x="2261711" y="773906"/>
                  </a:cubicBezTo>
                  <a:cubicBezTo>
                    <a:pt x="2240756" y="813911"/>
                    <a:pt x="2216944" y="855821"/>
                    <a:pt x="2190274" y="899636"/>
                  </a:cubicBezTo>
                  <a:cubicBezTo>
                    <a:pt x="2219802" y="812959"/>
                    <a:pt x="2244566" y="723424"/>
                    <a:pt x="2260759" y="632936"/>
                  </a:cubicBezTo>
                  <a:cubicBezTo>
                    <a:pt x="2279809" y="529114"/>
                    <a:pt x="2291239" y="423386"/>
                    <a:pt x="2292191" y="317659"/>
                  </a:cubicBezTo>
                  <a:cubicBezTo>
                    <a:pt x="2293144" y="264319"/>
                    <a:pt x="2291239" y="210026"/>
                    <a:pt x="2288381" y="156686"/>
                  </a:cubicBezTo>
                  <a:cubicBezTo>
                    <a:pt x="2286477" y="125254"/>
                    <a:pt x="2258854" y="32861"/>
                    <a:pt x="2271236" y="7144"/>
                  </a:cubicBezTo>
                  <a:cubicBezTo>
                    <a:pt x="2185511" y="175736"/>
                    <a:pt x="2105502" y="350044"/>
                    <a:pt x="2067401" y="534829"/>
                  </a:cubicBezTo>
                  <a:cubicBezTo>
                    <a:pt x="2041684" y="660559"/>
                    <a:pt x="2035016" y="792004"/>
                    <a:pt x="2058829" y="917734"/>
                  </a:cubicBezTo>
                  <a:cubicBezTo>
                    <a:pt x="2062639" y="938689"/>
                    <a:pt x="2072164" y="1014889"/>
                    <a:pt x="2093119" y="1046321"/>
                  </a:cubicBezTo>
                  <a:cubicBezTo>
                    <a:pt x="2060734" y="1092041"/>
                    <a:pt x="2027396" y="1139666"/>
                    <a:pt x="1990249" y="1187291"/>
                  </a:cubicBezTo>
                  <a:cubicBezTo>
                    <a:pt x="1992154" y="1163479"/>
                    <a:pt x="1992154" y="1140619"/>
                    <a:pt x="1993106" y="1129189"/>
                  </a:cubicBezTo>
                  <a:cubicBezTo>
                    <a:pt x="2001679" y="1022509"/>
                    <a:pt x="2001679" y="914876"/>
                    <a:pt x="1992154" y="807244"/>
                  </a:cubicBezTo>
                  <a:cubicBezTo>
                    <a:pt x="1982629" y="702469"/>
                    <a:pt x="1964531" y="597694"/>
                    <a:pt x="1937861" y="495776"/>
                  </a:cubicBezTo>
                  <a:cubicBezTo>
                    <a:pt x="1924526" y="443389"/>
                    <a:pt x="1908334" y="392906"/>
                    <a:pt x="1890236" y="342424"/>
                  </a:cubicBezTo>
                  <a:cubicBezTo>
                    <a:pt x="1879759" y="312896"/>
                    <a:pt x="1828324" y="230981"/>
                    <a:pt x="1834039" y="202406"/>
                  </a:cubicBezTo>
                  <a:cubicBezTo>
                    <a:pt x="1806416" y="342424"/>
                    <a:pt x="1781651" y="485299"/>
                    <a:pt x="1777841" y="628174"/>
                  </a:cubicBezTo>
                  <a:cubicBezTo>
                    <a:pt x="1749266" y="730091"/>
                    <a:pt x="1727359" y="833914"/>
                    <a:pt x="1719739" y="940594"/>
                  </a:cubicBezTo>
                  <a:cubicBezTo>
                    <a:pt x="1711166" y="1060609"/>
                    <a:pt x="1721644" y="1182529"/>
                    <a:pt x="1759744" y="1296829"/>
                  </a:cubicBezTo>
                  <a:cubicBezTo>
                    <a:pt x="1766411" y="1316831"/>
                    <a:pt x="1785461" y="1391126"/>
                    <a:pt x="1810226" y="1413986"/>
                  </a:cubicBezTo>
                  <a:cubicBezTo>
                    <a:pt x="1768316" y="1463516"/>
                    <a:pt x="1725454" y="1513046"/>
                    <a:pt x="1680686" y="1562576"/>
                  </a:cubicBezTo>
                  <a:cubicBezTo>
                    <a:pt x="1683544" y="1533049"/>
                    <a:pt x="1675924" y="1491139"/>
                    <a:pt x="1674019" y="1473994"/>
                  </a:cubicBezTo>
                  <a:cubicBezTo>
                    <a:pt x="1666399" y="1377791"/>
                    <a:pt x="1651159" y="1282541"/>
                    <a:pt x="1627346" y="1188244"/>
                  </a:cubicBezTo>
                  <a:cubicBezTo>
                    <a:pt x="1604486" y="1095851"/>
                    <a:pt x="1573054" y="1006316"/>
                    <a:pt x="1534954" y="919639"/>
                  </a:cubicBezTo>
                  <a:cubicBezTo>
                    <a:pt x="1515904" y="875824"/>
                    <a:pt x="1493996" y="832009"/>
                    <a:pt x="1471136" y="790099"/>
                  </a:cubicBezTo>
                  <a:cubicBezTo>
                    <a:pt x="1457801" y="765334"/>
                    <a:pt x="1400651" y="699611"/>
                    <a:pt x="1401604" y="673894"/>
                  </a:cubicBezTo>
                  <a:cubicBezTo>
                    <a:pt x="1395889" y="826294"/>
                    <a:pt x="1395889" y="979646"/>
                    <a:pt x="1422559" y="1129189"/>
                  </a:cubicBezTo>
                  <a:cubicBezTo>
                    <a:pt x="1408271" y="1090136"/>
                    <a:pt x="1393031" y="1051084"/>
                    <a:pt x="1374934" y="1012984"/>
                  </a:cubicBezTo>
                  <a:cubicBezTo>
                    <a:pt x="1364456" y="990124"/>
                    <a:pt x="1316831" y="926306"/>
                    <a:pt x="1319689" y="903446"/>
                  </a:cubicBezTo>
                  <a:cubicBezTo>
                    <a:pt x="1302544" y="1056799"/>
                    <a:pt x="1291114" y="1212056"/>
                    <a:pt x="1314926" y="1364456"/>
                  </a:cubicBezTo>
                  <a:cubicBezTo>
                    <a:pt x="1331119" y="1467326"/>
                    <a:pt x="1363504" y="1570196"/>
                    <a:pt x="1417796" y="1659731"/>
                  </a:cubicBezTo>
                  <a:cubicBezTo>
                    <a:pt x="1429226" y="1677829"/>
                    <a:pt x="1470184" y="1756886"/>
                    <a:pt x="1496854" y="1753076"/>
                  </a:cubicBezTo>
                  <a:cubicBezTo>
                    <a:pt x="1523524" y="1749266"/>
                    <a:pt x="1513999" y="1669256"/>
                    <a:pt x="1513999" y="1645444"/>
                  </a:cubicBezTo>
                  <a:cubicBezTo>
                    <a:pt x="1513999" y="1557814"/>
                    <a:pt x="1506379" y="1470184"/>
                    <a:pt x="1491139" y="1384459"/>
                  </a:cubicBezTo>
                  <a:cubicBezTo>
                    <a:pt x="1488281" y="1366361"/>
                    <a:pt x="1484471" y="1348264"/>
                    <a:pt x="1480661" y="1330166"/>
                  </a:cubicBezTo>
                  <a:cubicBezTo>
                    <a:pt x="1504474" y="1389221"/>
                    <a:pt x="1534001" y="1445419"/>
                    <a:pt x="1571149" y="1496854"/>
                  </a:cubicBezTo>
                  <a:cubicBezTo>
                    <a:pt x="1583531" y="1513999"/>
                    <a:pt x="1624489" y="1581626"/>
                    <a:pt x="1654969" y="1592104"/>
                  </a:cubicBezTo>
                  <a:cubicBezTo>
                    <a:pt x="1525429" y="1735931"/>
                    <a:pt x="1385411" y="1879759"/>
                    <a:pt x="1240631" y="2017871"/>
                  </a:cubicBezTo>
                  <a:cubicBezTo>
                    <a:pt x="1234916" y="1992154"/>
                    <a:pt x="1222534" y="1963579"/>
                    <a:pt x="1218724" y="1953101"/>
                  </a:cubicBezTo>
                  <a:cubicBezTo>
                    <a:pt x="1188244" y="1868329"/>
                    <a:pt x="1134904" y="1794986"/>
                    <a:pt x="1071086" y="1734026"/>
                  </a:cubicBezTo>
                  <a:cubicBezTo>
                    <a:pt x="976789" y="1644491"/>
                    <a:pt x="857726" y="1579721"/>
                    <a:pt x="737711" y="1521619"/>
                  </a:cubicBezTo>
                  <a:cubicBezTo>
                    <a:pt x="755809" y="1530191"/>
                    <a:pt x="772001" y="1597819"/>
                    <a:pt x="781526" y="1616869"/>
                  </a:cubicBezTo>
                  <a:cubicBezTo>
                    <a:pt x="798671" y="1650206"/>
                    <a:pt x="817721" y="1681639"/>
                    <a:pt x="838676" y="1713071"/>
                  </a:cubicBezTo>
                  <a:cubicBezTo>
                    <a:pt x="878681" y="1774031"/>
                    <a:pt x="925354" y="1830229"/>
                    <a:pt x="976789" y="1881664"/>
                  </a:cubicBezTo>
                  <a:cubicBezTo>
                    <a:pt x="1029176" y="1934051"/>
                    <a:pt x="1087279" y="1980724"/>
                    <a:pt x="1149191" y="2021681"/>
                  </a:cubicBezTo>
                  <a:cubicBezTo>
                    <a:pt x="1158716" y="2028349"/>
                    <a:pt x="1179671" y="2045494"/>
                    <a:pt x="1199674" y="2055971"/>
                  </a:cubicBezTo>
                  <a:cubicBezTo>
                    <a:pt x="1109186" y="2140744"/>
                    <a:pt x="1017746" y="2223611"/>
                    <a:pt x="926306" y="2302669"/>
                  </a:cubicBezTo>
                  <a:cubicBezTo>
                    <a:pt x="928211" y="2276951"/>
                    <a:pt x="916781" y="2237899"/>
                    <a:pt x="913924" y="2225516"/>
                  </a:cubicBezTo>
                  <a:cubicBezTo>
                    <a:pt x="896779" y="2145506"/>
                    <a:pt x="859631" y="2074069"/>
                    <a:pt x="810101" y="2012156"/>
                  </a:cubicBezTo>
                  <a:cubicBezTo>
                    <a:pt x="800576" y="1999774"/>
                    <a:pt x="790099" y="1988344"/>
                    <a:pt x="779621" y="1976914"/>
                  </a:cubicBezTo>
                  <a:cubicBezTo>
                    <a:pt x="783431" y="1979771"/>
                    <a:pt x="788194" y="1982629"/>
                    <a:pt x="792004" y="1985486"/>
                  </a:cubicBezTo>
                  <a:cubicBezTo>
                    <a:pt x="860584" y="2032159"/>
                    <a:pt x="934879" y="2072164"/>
                    <a:pt x="1012984" y="2105501"/>
                  </a:cubicBezTo>
                  <a:cubicBezTo>
                    <a:pt x="1033939" y="2114074"/>
                    <a:pt x="1099661" y="2154079"/>
                    <a:pt x="1118711" y="2130266"/>
                  </a:cubicBezTo>
                  <a:cubicBezTo>
                    <a:pt x="1136809" y="2106454"/>
                    <a:pt x="1089184" y="2037874"/>
                    <a:pt x="1078706" y="2020729"/>
                  </a:cubicBezTo>
                  <a:cubicBezTo>
                    <a:pt x="1028224" y="1935004"/>
                    <a:pt x="954881" y="1866424"/>
                    <a:pt x="871061" y="1812131"/>
                  </a:cubicBezTo>
                  <a:cubicBezTo>
                    <a:pt x="747236" y="1732121"/>
                    <a:pt x="602456" y="1684496"/>
                    <a:pt x="455771" y="1643539"/>
                  </a:cubicBezTo>
                  <a:cubicBezTo>
                    <a:pt x="477679" y="1650206"/>
                    <a:pt x="508159" y="1718786"/>
                    <a:pt x="523399" y="1737836"/>
                  </a:cubicBezTo>
                  <a:cubicBezTo>
                    <a:pt x="547211" y="1767364"/>
                    <a:pt x="571976" y="1795939"/>
                    <a:pt x="598646" y="1823561"/>
                  </a:cubicBezTo>
                  <a:cubicBezTo>
                    <a:pt x="581501" y="1811179"/>
                    <a:pt x="563404" y="1799749"/>
                    <a:pt x="546259" y="1787366"/>
                  </a:cubicBezTo>
                  <a:cubicBezTo>
                    <a:pt x="560546" y="1796891"/>
                    <a:pt x="567214" y="1859756"/>
                    <a:pt x="573881" y="1877854"/>
                  </a:cubicBezTo>
                  <a:cubicBezTo>
                    <a:pt x="585311" y="1909286"/>
                    <a:pt x="597694" y="1939766"/>
                    <a:pt x="611981" y="1970246"/>
                  </a:cubicBezTo>
                  <a:cubicBezTo>
                    <a:pt x="639604" y="2029301"/>
                    <a:pt x="673894" y="2085499"/>
                    <a:pt x="712946" y="2136934"/>
                  </a:cubicBezTo>
                  <a:cubicBezTo>
                    <a:pt x="751999" y="2189321"/>
                    <a:pt x="796766" y="2237899"/>
                    <a:pt x="846296" y="2281714"/>
                  </a:cubicBezTo>
                  <a:cubicBezTo>
                    <a:pt x="855821" y="2290286"/>
                    <a:pt x="880586" y="2318861"/>
                    <a:pt x="900589" y="2325529"/>
                  </a:cubicBezTo>
                  <a:cubicBezTo>
                    <a:pt x="575786" y="2602706"/>
                    <a:pt x="254794" y="2825591"/>
                    <a:pt x="7144" y="2925604"/>
                  </a:cubicBezTo>
                  <a:lnTo>
                    <a:pt x="17621" y="2959894"/>
                  </a:lnTo>
                  <a:close/>
                  <a:moveTo>
                    <a:pt x="1982629" y="1252061"/>
                  </a:moveTo>
                  <a:cubicBezTo>
                    <a:pt x="2031206" y="1190149"/>
                    <a:pt x="2076926" y="1130141"/>
                    <a:pt x="2117884" y="1071086"/>
                  </a:cubicBezTo>
                  <a:cubicBezTo>
                    <a:pt x="2142649" y="1080611"/>
                    <a:pt x="2194084" y="1071086"/>
                    <a:pt x="2226469" y="1064419"/>
                  </a:cubicBezTo>
                  <a:cubicBezTo>
                    <a:pt x="2157889" y="1109186"/>
                    <a:pt x="2092166" y="1158716"/>
                    <a:pt x="2030254" y="1212056"/>
                  </a:cubicBezTo>
                  <a:cubicBezTo>
                    <a:pt x="2020729" y="1221581"/>
                    <a:pt x="2000726" y="1235869"/>
                    <a:pt x="1982629" y="1252061"/>
                  </a:cubicBezTo>
                  <a:close/>
                  <a:moveTo>
                    <a:pt x="1856899" y="1351121"/>
                  </a:moveTo>
                  <a:cubicBezTo>
                    <a:pt x="1860709" y="1332071"/>
                    <a:pt x="1863566" y="1313974"/>
                    <a:pt x="1865471" y="1303496"/>
                  </a:cubicBezTo>
                  <a:cubicBezTo>
                    <a:pt x="1874996" y="1260634"/>
                    <a:pt x="1882616" y="1217771"/>
                    <a:pt x="1889284" y="1174909"/>
                  </a:cubicBezTo>
                  <a:cubicBezTo>
                    <a:pt x="1902619" y="1202531"/>
                    <a:pt x="1920716" y="1234916"/>
                    <a:pt x="1937861" y="1249204"/>
                  </a:cubicBezTo>
                  <a:cubicBezTo>
                    <a:pt x="1912144" y="1283494"/>
                    <a:pt x="1885474" y="1316831"/>
                    <a:pt x="1856899" y="1351121"/>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1" name="Shape3_20210603_131941">
              <a:extLst>
                <a:ext uri="{FF2B5EF4-FFF2-40B4-BE49-F238E27FC236}">
                  <a16:creationId xmlns:a16="http://schemas.microsoft.com/office/drawing/2014/main" id="{7D9EBC76-D830-4895-8BCF-E41C9FF7C120}"/>
                </a:ext>
              </a:extLst>
            </p:cNvPr>
            <p:cNvSpPr/>
            <p:nvPr/>
          </p:nvSpPr>
          <p:spPr>
            <a:xfrm>
              <a:off x="2460832" y="3829782"/>
              <a:ext cx="183287" cy="411008"/>
            </a:xfrm>
            <a:custGeom>
              <a:avLst/>
              <a:gdLst>
                <a:gd name="connsiteX0" fmla="*/ 301466 w 314325"/>
                <a:gd name="connsiteY0" fmla="*/ 705326 h 704850"/>
                <a:gd name="connsiteX1" fmla="*/ 218599 w 314325"/>
                <a:gd name="connsiteY1" fmla="*/ 638651 h 704850"/>
                <a:gd name="connsiteX2" fmla="*/ 80486 w 314325"/>
                <a:gd name="connsiteY2" fmla="*/ 403384 h 704850"/>
                <a:gd name="connsiteX3" fmla="*/ 7144 w 314325"/>
                <a:gd name="connsiteY3" fmla="*/ 7144 h 704850"/>
                <a:gd name="connsiteX4" fmla="*/ 72866 w 314325"/>
                <a:gd name="connsiteY4" fmla="*/ 91916 h 704850"/>
                <a:gd name="connsiteX5" fmla="*/ 135731 w 314325"/>
                <a:gd name="connsiteY5" fmla="*/ 188119 h 704850"/>
                <a:gd name="connsiteX6" fmla="*/ 233839 w 314325"/>
                <a:gd name="connsiteY6" fmla="*/ 391001 h 704850"/>
                <a:gd name="connsiteX7" fmla="*/ 297656 w 314325"/>
                <a:gd name="connsiteY7" fmla="*/ 611029 h 704850"/>
                <a:gd name="connsiteX8" fmla="*/ 301466 w 314325"/>
                <a:gd name="connsiteY8" fmla="*/ 70532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325" h="704850">
                  <a:moveTo>
                    <a:pt x="301466" y="705326"/>
                  </a:moveTo>
                  <a:cubicBezTo>
                    <a:pt x="279559" y="713899"/>
                    <a:pt x="230981" y="652939"/>
                    <a:pt x="218599" y="638651"/>
                  </a:cubicBezTo>
                  <a:cubicBezTo>
                    <a:pt x="156686" y="571024"/>
                    <a:pt x="111919" y="489109"/>
                    <a:pt x="80486" y="403384"/>
                  </a:cubicBezTo>
                  <a:cubicBezTo>
                    <a:pt x="34766" y="276701"/>
                    <a:pt x="18574" y="141446"/>
                    <a:pt x="7144" y="7144"/>
                  </a:cubicBezTo>
                  <a:cubicBezTo>
                    <a:pt x="9049" y="27146"/>
                    <a:pt x="60484" y="73819"/>
                    <a:pt x="72866" y="91916"/>
                  </a:cubicBezTo>
                  <a:cubicBezTo>
                    <a:pt x="94774" y="123349"/>
                    <a:pt x="115729" y="154781"/>
                    <a:pt x="135731" y="188119"/>
                  </a:cubicBezTo>
                  <a:cubicBezTo>
                    <a:pt x="173831" y="252889"/>
                    <a:pt x="207169" y="320516"/>
                    <a:pt x="233839" y="391001"/>
                  </a:cubicBezTo>
                  <a:cubicBezTo>
                    <a:pt x="261461" y="462439"/>
                    <a:pt x="282416" y="535781"/>
                    <a:pt x="297656" y="611029"/>
                  </a:cubicBezTo>
                  <a:cubicBezTo>
                    <a:pt x="301466" y="630079"/>
                    <a:pt x="323374" y="696754"/>
                    <a:pt x="301466" y="705326"/>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2" name="Freeform: Shape 761">
              <a:extLst>
                <a:ext uri="{FF2B5EF4-FFF2-40B4-BE49-F238E27FC236}">
                  <a16:creationId xmlns:a16="http://schemas.microsoft.com/office/drawing/2014/main" id="{A9131750-F410-45FC-A87E-F98962D93262}"/>
                </a:ext>
              </a:extLst>
            </p:cNvPr>
            <p:cNvSpPr/>
            <p:nvPr/>
          </p:nvSpPr>
          <p:spPr>
            <a:xfrm>
              <a:off x="-132962" y="4853414"/>
              <a:ext cx="4004551" cy="83312"/>
            </a:xfrm>
            <a:custGeom>
              <a:avLst/>
              <a:gdLst>
                <a:gd name="connsiteX0" fmla="*/ 6865144 w 6867525"/>
                <a:gd name="connsiteY0" fmla="*/ 73819 h 142875"/>
                <a:gd name="connsiteX1" fmla="*/ 6779419 w 6867525"/>
                <a:gd name="connsiteY1" fmla="*/ 89059 h 142875"/>
                <a:gd name="connsiteX2" fmla="*/ 3436144 w 6867525"/>
                <a:gd name="connsiteY2" fmla="*/ 140494 h 142875"/>
                <a:gd name="connsiteX3" fmla="*/ 179546 w 6867525"/>
                <a:gd name="connsiteY3" fmla="*/ 94774 h 142875"/>
                <a:gd name="connsiteX4" fmla="*/ 7144 w 6867525"/>
                <a:gd name="connsiteY4" fmla="*/ 73819 h 142875"/>
                <a:gd name="connsiteX5" fmla="*/ 165259 w 6867525"/>
                <a:gd name="connsiteY5" fmla="*/ 53816 h 142875"/>
                <a:gd name="connsiteX6" fmla="*/ 3436144 w 6867525"/>
                <a:gd name="connsiteY6" fmla="*/ 7144 h 142875"/>
                <a:gd name="connsiteX7" fmla="*/ 6789896 w 6867525"/>
                <a:gd name="connsiteY7" fmla="*/ 59531 h 142875"/>
                <a:gd name="connsiteX8" fmla="*/ 6865144 w 6867525"/>
                <a:gd name="connsiteY8" fmla="*/ 7381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67525" h="142875">
                  <a:moveTo>
                    <a:pt x="6865144" y="73819"/>
                  </a:moveTo>
                  <a:cubicBezTo>
                    <a:pt x="6865144" y="78581"/>
                    <a:pt x="6835617" y="84296"/>
                    <a:pt x="6779419" y="89059"/>
                  </a:cubicBezTo>
                  <a:cubicBezTo>
                    <a:pt x="6431756" y="118586"/>
                    <a:pt x="5066824" y="140494"/>
                    <a:pt x="3436144" y="140494"/>
                  </a:cubicBezTo>
                  <a:cubicBezTo>
                    <a:pt x="1918811" y="140494"/>
                    <a:pt x="631984" y="121444"/>
                    <a:pt x="179546" y="94774"/>
                  </a:cubicBezTo>
                  <a:cubicBezTo>
                    <a:pt x="68104" y="88106"/>
                    <a:pt x="7144" y="80486"/>
                    <a:pt x="7144" y="73819"/>
                  </a:cubicBezTo>
                  <a:cubicBezTo>
                    <a:pt x="7144" y="67151"/>
                    <a:pt x="62389" y="60484"/>
                    <a:pt x="165259" y="53816"/>
                  </a:cubicBezTo>
                  <a:cubicBezTo>
                    <a:pt x="603409" y="27146"/>
                    <a:pt x="1901666" y="7144"/>
                    <a:pt x="3436144" y="7144"/>
                  </a:cubicBezTo>
                  <a:cubicBezTo>
                    <a:pt x="5083969" y="7144"/>
                    <a:pt x="6460331" y="30004"/>
                    <a:pt x="6789896" y="59531"/>
                  </a:cubicBezTo>
                  <a:cubicBezTo>
                    <a:pt x="6839426" y="64294"/>
                    <a:pt x="6865144" y="69056"/>
                    <a:pt x="6865144" y="73819"/>
                  </a:cubicBezTo>
                  <a:close/>
                </a:path>
              </a:pathLst>
            </a:custGeom>
            <a:solidFill>
              <a:srgbClr val="C6DAF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3" name="Freeform: Shape 762">
              <a:extLst>
                <a:ext uri="{FF2B5EF4-FFF2-40B4-BE49-F238E27FC236}">
                  <a16:creationId xmlns:a16="http://schemas.microsoft.com/office/drawing/2014/main" id="{16DDAE7B-4CA6-4B41-B125-3606EF1019AD}"/>
                </a:ext>
              </a:extLst>
            </p:cNvPr>
            <p:cNvSpPr/>
            <p:nvPr/>
          </p:nvSpPr>
          <p:spPr>
            <a:xfrm>
              <a:off x="2524728" y="3988631"/>
              <a:ext cx="77758" cy="161071"/>
            </a:xfrm>
            <a:custGeom>
              <a:avLst/>
              <a:gdLst>
                <a:gd name="connsiteX0" fmla="*/ 73779 w 133350"/>
                <a:gd name="connsiteY0" fmla="*/ 159544 h 276225"/>
                <a:gd name="connsiteX1" fmla="*/ 79494 w 133350"/>
                <a:gd name="connsiteY1" fmla="*/ 95726 h 276225"/>
                <a:gd name="connsiteX2" fmla="*/ 48062 w 133350"/>
                <a:gd name="connsiteY2" fmla="*/ 7144 h 276225"/>
                <a:gd name="connsiteX3" fmla="*/ 45204 w 133350"/>
                <a:gd name="connsiteY3" fmla="*/ 66199 h 276225"/>
                <a:gd name="connsiteX4" fmla="*/ 43299 w 133350"/>
                <a:gd name="connsiteY4" fmla="*/ 89059 h 276225"/>
                <a:gd name="connsiteX5" fmla="*/ 29012 w 133350"/>
                <a:gd name="connsiteY5" fmla="*/ 118586 h 276225"/>
                <a:gd name="connsiteX6" fmla="*/ 25202 w 133350"/>
                <a:gd name="connsiteY6" fmla="*/ 107156 h 276225"/>
                <a:gd name="connsiteX7" fmla="*/ 16629 w 133350"/>
                <a:gd name="connsiteY7" fmla="*/ 73819 h 276225"/>
                <a:gd name="connsiteX8" fmla="*/ 8057 w 133350"/>
                <a:gd name="connsiteY8" fmla="*/ 69056 h 276225"/>
                <a:gd name="connsiteX9" fmla="*/ 9962 w 133350"/>
                <a:gd name="connsiteY9" fmla="*/ 90011 h 276225"/>
                <a:gd name="connsiteX10" fmla="*/ 8057 w 133350"/>
                <a:gd name="connsiteY10" fmla="*/ 122396 h 276225"/>
                <a:gd name="connsiteX11" fmla="*/ 19487 w 133350"/>
                <a:gd name="connsiteY11" fmla="*/ 174784 h 276225"/>
                <a:gd name="connsiteX12" fmla="*/ 127119 w 133350"/>
                <a:gd name="connsiteY12" fmla="*/ 245269 h 276225"/>
                <a:gd name="connsiteX13" fmla="*/ 73779 w 133350"/>
                <a:gd name="connsiteY13" fmla="*/ 15954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350" h="276225">
                  <a:moveTo>
                    <a:pt x="73779" y="159544"/>
                  </a:moveTo>
                  <a:cubicBezTo>
                    <a:pt x="69017" y="150971"/>
                    <a:pt x="81399" y="113824"/>
                    <a:pt x="79494" y="95726"/>
                  </a:cubicBezTo>
                  <a:cubicBezTo>
                    <a:pt x="75684" y="67151"/>
                    <a:pt x="59492" y="33814"/>
                    <a:pt x="48062" y="7144"/>
                  </a:cubicBezTo>
                  <a:cubicBezTo>
                    <a:pt x="32822" y="13811"/>
                    <a:pt x="44252" y="50959"/>
                    <a:pt x="45204" y="66199"/>
                  </a:cubicBezTo>
                  <a:cubicBezTo>
                    <a:pt x="45204" y="73819"/>
                    <a:pt x="45204" y="81439"/>
                    <a:pt x="43299" y="89059"/>
                  </a:cubicBezTo>
                  <a:cubicBezTo>
                    <a:pt x="38537" y="102394"/>
                    <a:pt x="32822" y="117634"/>
                    <a:pt x="29012" y="118586"/>
                  </a:cubicBezTo>
                  <a:cubicBezTo>
                    <a:pt x="23297" y="119539"/>
                    <a:pt x="25202" y="110966"/>
                    <a:pt x="25202" y="107156"/>
                  </a:cubicBezTo>
                  <a:cubicBezTo>
                    <a:pt x="24249" y="99536"/>
                    <a:pt x="22344" y="79534"/>
                    <a:pt x="16629" y="73819"/>
                  </a:cubicBezTo>
                  <a:cubicBezTo>
                    <a:pt x="14724" y="71914"/>
                    <a:pt x="10914" y="66199"/>
                    <a:pt x="8057" y="69056"/>
                  </a:cubicBezTo>
                  <a:cubicBezTo>
                    <a:pt x="5199" y="71914"/>
                    <a:pt x="9962" y="86201"/>
                    <a:pt x="9962" y="90011"/>
                  </a:cubicBezTo>
                  <a:cubicBezTo>
                    <a:pt x="10914" y="100489"/>
                    <a:pt x="8057" y="111919"/>
                    <a:pt x="8057" y="122396"/>
                  </a:cubicBezTo>
                  <a:cubicBezTo>
                    <a:pt x="6152" y="142399"/>
                    <a:pt x="9962" y="165259"/>
                    <a:pt x="19487" y="174784"/>
                  </a:cubicBezTo>
                  <a:cubicBezTo>
                    <a:pt x="49967" y="204311"/>
                    <a:pt x="70922" y="323374"/>
                    <a:pt x="127119" y="245269"/>
                  </a:cubicBezTo>
                  <a:cubicBezTo>
                    <a:pt x="112832" y="220504"/>
                    <a:pt x="89972" y="181451"/>
                    <a:pt x="73779" y="159544"/>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4" name="Freeform: Shape 763">
              <a:extLst>
                <a:ext uri="{FF2B5EF4-FFF2-40B4-BE49-F238E27FC236}">
                  <a16:creationId xmlns:a16="http://schemas.microsoft.com/office/drawing/2014/main" id="{72DCE110-6574-4089-B6F6-46E9C0005063}"/>
                </a:ext>
              </a:extLst>
            </p:cNvPr>
            <p:cNvSpPr/>
            <p:nvPr/>
          </p:nvSpPr>
          <p:spPr>
            <a:xfrm>
              <a:off x="2537479" y="4086940"/>
              <a:ext cx="238829" cy="177733"/>
            </a:xfrm>
            <a:custGeom>
              <a:avLst/>
              <a:gdLst>
                <a:gd name="connsiteX0" fmla="*/ 308134 w 409575"/>
                <a:gd name="connsiteY0" fmla="*/ 52864 h 304800"/>
                <a:gd name="connsiteX1" fmla="*/ 198596 w 409575"/>
                <a:gd name="connsiteY1" fmla="*/ 158591 h 304800"/>
                <a:gd name="connsiteX2" fmla="*/ 91916 w 409575"/>
                <a:gd name="connsiteY2" fmla="*/ 7144 h 304800"/>
                <a:gd name="connsiteX3" fmla="*/ 7144 w 409575"/>
                <a:gd name="connsiteY3" fmla="*/ 48101 h 304800"/>
                <a:gd name="connsiteX4" fmla="*/ 209074 w 409575"/>
                <a:gd name="connsiteY4" fmla="*/ 299561 h 304800"/>
                <a:gd name="connsiteX5" fmla="*/ 376714 w 409575"/>
                <a:gd name="connsiteY5" fmla="*/ 190024 h 304800"/>
                <a:gd name="connsiteX6" fmla="*/ 408147 w 409575"/>
                <a:gd name="connsiteY6" fmla="*/ 110014 h 304800"/>
                <a:gd name="connsiteX7" fmla="*/ 308134 w 409575"/>
                <a:gd name="connsiteY7" fmla="*/ 5286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304800">
                  <a:moveTo>
                    <a:pt x="308134" y="52864"/>
                  </a:moveTo>
                  <a:cubicBezTo>
                    <a:pt x="270986" y="83344"/>
                    <a:pt x="242411" y="133826"/>
                    <a:pt x="198596" y="158591"/>
                  </a:cubicBezTo>
                  <a:cubicBezTo>
                    <a:pt x="160496" y="107156"/>
                    <a:pt x="126206" y="65246"/>
                    <a:pt x="91916" y="7144"/>
                  </a:cubicBezTo>
                  <a:cubicBezTo>
                    <a:pt x="61436" y="18574"/>
                    <a:pt x="34766" y="25241"/>
                    <a:pt x="7144" y="48101"/>
                  </a:cubicBezTo>
                  <a:cubicBezTo>
                    <a:pt x="47149" y="137636"/>
                    <a:pt x="136684" y="322421"/>
                    <a:pt x="209074" y="299561"/>
                  </a:cubicBezTo>
                  <a:cubicBezTo>
                    <a:pt x="269081" y="280511"/>
                    <a:pt x="342424" y="241459"/>
                    <a:pt x="376714" y="190024"/>
                  </a:cubicBezTo>
                  <a:cubicBezTo>
                    <a:pt x="391954" y="166211"/>
                    <a:pt x="404336" y="138589"/>
                    <a:pt x="408147" y="110014"/>
                  </a:cubicBezTo>
                  <a:cubicBezTo>
                    <a:pt x="420529" y="23336"/>
                    <a:pt x="342424" y="25241"/>
                    <a:pt x="308134" y="52864"/>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5" name="Freeform: Shape 764">
              <a:extLst>
                <a:ext uri="{FF2B5EF4-FFF2-40B4-BE49-F238E27FC236}">
                  <a16:creationId xmlns:a16="http://schemas.microsoft.com/office/drawing/2014/main" id="{2C398EB6-699E-410F-BED1-CC2AEFD050CE}"/>
                </a:ext>
              </a:extLst>
            </p:cNvPr>
            <p:cNvSpPr/>
            <p:nvPr/>
          </p:nvSpPr>
          <p:spPr>
            <a:xfrm>
              <a:off x="350293" y="4130619"/>
              <a:ext cx="222166" cy="127746"/>
            </a:xfrm>
            <a:custGeom>
              <a:avLst/>
              <a:gdLst>
                <a:gd name="connsiteX0" fmla="*/ 196618 w 381000"/>
                <a:gd name="connsiteY0" fmla="*/ 138929 h 219075"/>
                <a:gd name="connsiteX1" fmla="*/ 97558 w 381000"/>
                <a:gd name="connsiteY1" fmla="*/ 39868 h 219075"/>
                <a:gd name="connsiteX2" fmla="*/ 25168 w 381000"/>
                <a:gd name="connsiteY2" fmla="*/ 9389 h 219075"/>
                <a:gd name="connsiteX3" fmla="*/ 24215 w 381000"/>
                <a:gd name="connsiteY3" fmla="*/ 90351 h 219075"/>
                <a:gd name="connsiteX4" fmla="*/ 143278 w 381000"/>
                <a:gd name="connsiteY4" fmla="*/ 208461 h 219075"/>
                <a:gd name="connsiteX5" fmla="*/ 378545 w 381000"/>
                <a:gd name="connsiteY5" fmla="*/ 188459 h 219075"/>
                <a:gd name="connsiteX6" fmla="*/ 376640 w 381000"/>
                <a:gd name="connsiteY6" fmla="*/ 132261 h 219075"/>
                <a:gd name="connsiteX7" fmla="*/ 196618 w 381000"/>
                <a:gd name="connsiteY7" fmla="*/ 138929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219075">
                  <a:moveTo>
                    <a:pt x="196618" y="138929"/>
                  </a:moveTo>
                  <a:cubicBezTo>
                    <a:pt x="190903" y="134166"/>
                    <a:pt x="114703" y="55109"/>
                    <a:pt x="97558" y="39868"/>
                  </a:cubicBezTo>
                  <a:cubicBezTo>
                    <a:pt x="66125" y="10341"/>
                    <a:pt x="53743" y="2721"/>
                    <a:pt x="25168" y="9389"/>
                  </a:cubicBezTo>
                  <a:cubicBezTo>
                    <a:pt x="3260" y="14151"/>
                    <a:pt x="-550" y="59871"/>
                    <a:pt x="24215" y="90351"/>
                  </a:cubicBezTo>
                  <a:cubicBezTo>
                    <a:pt x="36598" y="105591"/>
                    <a:pt x="136610" y="205604"/>
                    <a:pt x="143278" y="208461"/>
                  </a:cubicBezTo>
                  <a:cubicBezTo>
                    <a:pt x="204238" y="238941"/>
                    <a:pt x="329968" y="199889"/>
                    <a:pt x="378545" y="188459"/>
                  </a:cubicBezTo>
                  <a:cubicBezTo>
                    <a:pt x="368068" y="170361"/>
                    <a:pt x="366163" y="151311"/>
                    <a:pt x="376640" y="132261"/>
                  </a:cubicBezTo>
                  <a:cubicBezTo>
                    <a:pt x="329968" y="130356"/>
                    <a:pt x="211858" y="151311"/>
                    <a:pt x="196618" y="138929"/>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6" name="Freeform: Shape 765">
              <a:extLst>
                <a:ext uri="{FF2B5EF4-FFF2-40B4-BE49-F238E27FC236}">
                  <a16:creationId xmlns:a16="http://schemas.microsoft.com/office/drawing/2014/main" id="{9D2AF327-490B-4B4A-BA6E-95950F2FAA6B}"/>
                </a:ext>
              </a:extLst>
            </p:cNvPr>
            <p:cNvSpPr/>
            <p:nvPr/>
          </p:nvSpPr>
          <p:spPr>
            <a:xfrm>
              <a:off x="335809" y="4826199"/>
              <a:ext cx="11108" cy="55542"/>
            </a:xfrm>
            <a:custGeom>
              <a:avLst/>
              <a:gdLst>
                <a:gd name="connsiteX0" fmla="*/ 12859 w 19050"/>
                <a:gd name="connsiteY0" fmla="*/ 90964 h 95250"/>
                <a:gd name="connsiteX1" fmla="*/ 20479 w 19050"/>
                <a:gd name="connsiteY1" fmla="*/ 90964 h 95250"/>
                <a:gd name="connsiteX2" fmla="*/ 19526 w 19050"/>
                <a:gd name="connsiteY2" fmla="*/ 12859 h 95250"/>
                <a:gd name="connsiteX3" fmla="*/ 7144 w 19050"/>
                <a:gd name="connsiteY3" fmla="*/ 7144 h 95250"/>
              </a:gdLst>
              <a:ahLst/>
              <a:cxnLst>
                <a:cxn ang="0">
                  <a:pos x="connsiteX0" y="connsiteY0"/>
                </a:cxn>
                <a:cxn ang="0">
                  <a:pos x="connsiteX1" y="connsiteY1"/>
                </a:cxn>
                <a:cxn ang="0">
                  <a:pos x="connsiteX2" y="connsiteY2"/>
                </a:cxn>
                <a:cxn ang="0">
                  <a:pos x="connsiteX3" y="connsiteY3"/>
                </a:cxn>
              </a:cxnLst>
              <a:rect l="l" t="t" r="r" b="b"/>
              <a:pathLst>
                <a:path w="19050" h="95250">
                  <a:moveTo>
                    <a:pt x="12859" y="90964"/>
                  </a:moveTo>
                  <a:lnTo>
                    <a:pt x="20479" y="90964"/>
                  </a:lnTo>
                  <a:lnTo>
                    <a:pt x="19526" y="12859"/>
                  </a:lnTo>
                  <a:lnTo>
                    <a:pt x="714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7" name="Freeform: Shape 766">
              <a:extLst>
                <a:ext uri="{FF2B5EF4-FFF2-40B4-BE49-F238E27FC236}">
                  <a16:creationId xmlns:a16="http://schemas.microsoft.com/office/drawing/2014/main" id="{E7C1FF08-48D9-4373-9FC5-71EE8C0C307B}"/>
                </a:ext>
              </a:extLst>
            </p:cNvPr>
            <p:cNvSpPr/>
            <p:nvPr/>
          </p:nvSpPr>
          <p:spPr>
            <a:xfrm>
              <a:off x="343030" y="4763831"/>
              <a:ext cx="66650" cy="116637"/>
            </a:xfrm>
            <a:custGeom>
              <a:avLst/>
              <a:gdLst>
                <a:gd name="connsiteX0" fmla="*/ 77629 w 114300"/>
                <a:gd name="connsiteY0" fmla="*/ 7420 h 200025"/>
                <a:gd name="connsiteX1" fmla="*/ 74771 w 114300"/>
                <a:gd name="connsiteY1" fmla="*/ 87430 h 200025"/>
                <a:gd name="connsiteX2" fmla="*/ 110966 w 114300"/>
                <a:gd name="connsiteY2" fmla="*/ 183633 h 200025"/>
                <a:gd name="connsiteX3" fmla="*/ 78581 w 114300"/>
                <a:gd name="connsiteY3" fmla="*/ 196968 h 200025"/>
                <a:gd name="connsiteX4" fmla="*/ 52864 w 114300"/>
                <a:gd name="connsiteY4" fmla="*/ 150295 h 200025"/>
                <a:gd name="connsiteX5" fmla="*/ 21431 w 114300"/>
                <a:gd name="connsiteY5" fmla="*/ 119816 h 200025"/>
                <a:gd name="connsiteX6" fmla="*/ 7144 w 114300"/>
                <a:gd name="connsiteY6" fmla="*/ 91241 h 200025"/>
                <a:gd name="connsiteX7" fmla="*/ 16669 w 114300"/>
                <a:gd name="connsiteY7" fmla="*/ 20755 h 200025"/>
                <a:gd name="connsiteX8" fmla="*/ 77629 w 114300"/>
                <a:gd name="connsiteY8" fmla="*/ 742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200025">
                  <a:moveTo>
                    <a:pt x="77629" y="7420"/>
                  </a:moveTo>
                  <a:cubicBezTo>
                    <a:pt x="73819" y="19803"/>
                    <a:pt x="72866" y="82668"/>
                    <a:pt x="74771" y="87430"/>
                  </a:cubicBezTo>
                  <a:cubicBezTo>
                    <a:pt x="96679" y="140770"/>
                    <a:pt x="107156" y="171250"/>
                    <a:pt x="110966" y="183633"/>
                  </a:cubicBezTo>
                  <a:cubicBezTo>
                    <a:pt x="102394" y="187443"/>
                    <a:pt x="93821" y="199825"/>
                    <a:pt x="78581" y="196968"/>
                  </a:cubicBezTo>
                  <a:cubicBezTo>
                    <a:pt x="73819" y="192205"/>
                    <a:pt x="59531" y="158868"/>
                    <a:pt x="52864" y="150295"/>
                  </a:cubicBezTo>
                  <a:cubicBezTo>
                    <a:pt x="45244" y="139818"/>
                    <a:pt x="31909" y="128388"/>
                    <a:pt x="21431" y="119816"/>
                  </a:cubicBezTo>
                  <a:cubicBezTo>
                    <a:pt x="3334" y="104575"/>
                    <a:pt x="8096" y="92193"/>
                    <a:pt x="7144" y="91241"/>
                  </a:cubicBezTo>
                  <a:cubicBezTo>
                    <a:pt x="14764" y="82668"/>
                    <a:pt x="20479" y="48378"/>
                    <a:pt x="16669" y="20755"/>
                  </a:cubicBezTo>
                  <a:cubicBezTo>
                    <a:pt x="38576" y="40758"/>
                    <a:pt x="66199" y="3610"/>
                    <a:pt x="77629" y="7420"/>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8" name="Freeform: Shape 767">
              <a:extLst>
                <a:ext uri="{FF2B5EF4-FFF2-40B4-BE49-F238E27FC236}">
                  <a16:creationId xmlns:a16="http://schemas.microsoft.com/office/drawing/2014/main" id="{E31C533D-C2E7-4186-AF4F-9FB9B5E30E72}"/>
                </a:ext>
              </a:extLst>
            </p:cNvPr>
            <p:cNvSpPr/>
            <p:nvPr/>
          </p:nvSpPr>
          <p:spPr>
            <a:xfrm>
              <a:off x="335809" y="4810647"/>
              <a:ext cx="105529" cy="77758"/>
            </a:xfrm>
            <a:custGeom>
              <a:avLst/>
              <a:gdLst>
                <a:gd name="connsiteX0" fmla="*/ 41434 w 180975"/>
                <a:gd name="connsiteY0" fmla="*/ 38576 h 133350"/>
                <a:gd name="connsiteX1" fmla="*/ 69056 w 180975"/>
                <a:gd name="connsiteY1" fmla="*/ 68104 h 133350"/>
                <a:gd name="connsiteX2" fmla="*/ 88106 w 180975"/>
                <a:gd name="connsiteY2" fmla="*/ 94774 h 133350"/>
                <a:gd name="connsiteX3" fmla="*/ 111919 w 180975"/>
                <a:gd name="connsiteY3" fmla="*/ 107156 h 133350"/>
                <a:gd name="connsiteX4" fmla="*/ 123349 w 180975"/>
                <a:gd name="connsiteY4" fmla="*/ 101441 h 133350"/>
                <a:gd name="connsiteX5" fmla="*/ 174784 w 180975"/>
                <a:gd name="connsiteY5" fmla="*/ 125254 h 133350"/>
                <a:gd name="connsiteX6" fmla="*/ 99536 w 180975"/>
                <a:gd name="connsiteY6" fmla="*/ 128111 h 133350"/>
                <a:gd name="connsiteX7" fmla="*/ 86201 w 180975"/>
                <a:gd name="connsiteY7" fmla="*/ 117634 h 133350"/>
                <a:gd name="connsiteX8" fmla="*/ 50006 w 180975"/>
                <a:gd name="connsiteY8" fmla="*/ 60484 h 133350"/>
                <a:gd name="connsiteX9" fmla="*/ 7144 w 180975"/>
                <a:gd name="connsiteY9" fmla="*/ 31909 h 133350"/>
                <a:gd name="connsiteX10" fmla="*/ 20479 w 180975"/>
                <a:gd name="connsiteY10" fmla="*/ 7144 h 133350"/>
                <a:gd name="connsiteX11" fmla="*/ 41434 w 180975"/>
                <a:gd name="connsiteY11" fmla="*/ 3857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33350">
                  <a:moveTo>
                    <a:pt x="41434" y="38576"/>
                  </a:moveTo>
                  <a:cubicBezTo>
                    <a:pt x="50959" y="47149"/>
                    <a:pt x="61436" y="57626"/>
                    <a:pt x="69056" y="68104"/>
                  </a:cubicBezTo>
                  <a:cubicBezTo>
                    <a:pt x="75724" y="77629"/>
                    <a:pt x="86201" y="92869"/>
                    <a:pt x="88106" y="94774"/>
                  </a:cubicBezTo>
                  <a:cubicBezTo>
                    <a:pt x="90964" y="97631"/>
                    <a:pt x="102394" y="111919"/>
                    <a:pt x="111919" y="107156"/>
                  </a:cubicBezTo>
                  <a:cubicBezTo>
                    <a:pt x="116681" y="105251"/>
                    <a:pt x="118586" y="103346"/>
                    <a:pt x="123349" y="101441"/>
                  </a:cubicBezTo>
                  <a:cubicBezTo>
                    <a:pt x="123349" y="101441"/>
                    <a:pt x="177641" y="111919"/>
                    <a:pt x="174784" y="125254"/>
                  </a:cubicBezTo>
                  <a:cubicBezTo>
                    <a:pt x="161449" y="133826"/>
                    <a:pt x="111919" y="131921"/>
                    <a:pt x="99536" y="128111"/>
                  </a:cubicBezTo>
                  <a:cubicBezTo>
                    <a:pt x="90964" y="125254"/>
                    <a:pt x="90011" y="123349"/>
                    <a:pt x="86201" y="117634"/>
                  </a:cubicBezTo>
                  <a:cubicBezTo>
                    <a:pt x="73819" y="99536"/>
                    <a:pt x="64294" y="81439"/>
                    <a:pt x="50006" y="60484"/>
                  </a:cubicBezTo>
                  <a:cubicBezTo>
                    <a:pt x="38576" y="43339"/>
                    <a:pt x="7144" y="44291"/>
                    <a:pt x="7144" y="31909"/>
                  </a:cubicBezTo>
                  <a:cubicBezTo>
                    <a:pt x="7144" y="19526"/>
                    <a:pt x="15716" y="11906"/>
                    <a:pt x="20479" y="7144"/>
                  </a:cubicBezTo>
                  <a:cubicBezTo>
                    <a:pt x="20479" y="10001"/>
                    <a:pt x="23336" y="22384"/>
                    <a:pt x="41434" y="38576"/>
                  </a:cubicBez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9" name="Freeform: Shape 768">
              <a:extLst>
                <a:ext uri="{FF2B5EF4-FFF2-40B4-BE49-F238E27FC236}">
                  <a16:creationId xmlns:a16="http://schemas.microsoft.com/office/drawing/2014/main" id="{B67DB081-101F-4D51-B639-17A31CFE2DA1}"/>
                </a:ext>
              </a:extLst>
            </p:cNvPr>
            <p:cNvSpPr/>
            <p:nvPr/>
          </p:nvSpPr>
          <p:spPr>
            <a:xfrm>
              <a:off x="249411" y="4008195"/>
              <a:ext cx="133300" cy="188842"/>
            </a:xfrm>
            <a:custGeom>
              <a:avLst/>
              <a:gdLst>
                <a:gd name="connsiteX0" fmla="*/ 11484 w 228600"/>
                <a:gd name="connsiteY0" fmla="*/ 133614 h 323850"/>
                <a:gd name="connsiteX1" fmla="*/ 41964 w 228600"/>
                <a:gd name="connsiteY1" fmla="*/ 298396 h 323850"/>
                <a:gd name="connsiteX2" fmla="*/ 207699 w 228600"/>
                <a:gd name="connsiteY2" fmla="*/ 200289 h 323850"/>
                <a:gd name="connsiteX3" fmla="*/ 212461 w 228600"/>
                <a:gd name="connsiteY3" fmla="*/ 72654 h 323850"/>
                <a:gd name="connsiteX4" fmla="*/ 82921 w 228600"/>
                <a:gd name="connsiteY4" fmla="*/ 18361 h 323850"/>
                <a:gd name="connsiteX5" fmla="*/ 11484 w 228600"/>
                <a:gd name="connsiteY5" fmla="*/ 13361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323850">
                  <a:moveTo>
                    <a:pt x="11484" y="133614"/>
                  </a:moveTo>
                  <a:cubicBezTo>
                    <a:pt x="-2804" y="182191"/>
                    <a:pt x="21009" y="284108"/>
                    <a:pt x="41964" y="298396"/>
                  </a:cubicBezTo>
                  <a:cubicBezTo>
                    <a:pt x="141976" y="362214"/>
                    <a:pt x="231511" y="298396"/>
                    <a:pt x="207699" y="200289"/>
                  </a:cubicBezTo>
                  <a:cubicBezTo>
                    <a:pt x="201031" y="173618"/>
                    <a:pt x="255324" y="148854"/>
                    <a:pt x="212461" y="72654"/>
                  </a:cubicBezTo>
                  <a:cubicBezTo>
                    <a:pt x="188649" y="29791"/>
                    <a:pt x="128641" y="-14024"/>
                    <a:pt x="82921" y="18361"/>
                  </a:cubicBezTo>
                  <a:cubicBezTo>
                    <a:pt x="41964" y="47888"/>
                    <a:pt x="24819" y="85988"/>
                    <a:pt x="11484" y="13361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0" name="Freeform: Shape 769">
              <a:extLst>
                <a:ext uri="{FF2B5EF4-FFF2-40B4-BE49-F238E27FC236}">
                  <a16:creationId xmlns:a16="http://schemas.microsoft.com/office/drawing/2014/main" id="{D80B2EBC-3713-4D67-AE15-58A3F906E15C}"/>
                </a:ext>
              </a:extLst>
            </p:cNvPr>
            <p:cNvSpPr/>
            <p:nvPr/>
          </p:nvSpPr>
          <p:spPr>
            <a:xfrm>
              <a:off x="199177" y="4756772"/>
              <a:ext cx="44433" cy="94421"/>
            </a:xfrm>
            <a:custGeom>
              <a:avLst/>
              <a:gdLst>
                <a:gd name="connsiteX0" fmla="*/ 29051 w 76200"/>
                <a:gd name="connsiteY0" fmla="*/ 160496 h 161925"/>
                <a:gd name="connsiteX1" fmla="*/ 10954 w 76200"/>
                <a:gd name="connsiteY1" fmla="*/ 156686 h 161925"/>
                <a:gd name="connsiteX2" fmla="*/ 7144 w 76200"/>
                <a:gd name="connsiteY2" fmla="*/ 148114 h 161925"/>
                <a:gd name="connsiteX3" fmla="*/ 11906 w 76200"/>
                <a:gd name="connsiteY3" fmla="*/ 126206 h 161925"/>
                <a:gd name="connsiteX4" fmla="*/ 14764 w 76200"/>
                <a:gd name="connsiteY4" fmla="*/ 102394 h 161925"/>
                <a:gd name="connsiteX5" fmla="*/ 12859 w 76200"/>
                <a:gd name="connsiteY5" fmla="*/ 81439 h 161925"/>
                <a:gd name="connsiteX6" fmla="*/ 9049 w 76200"/>
                <a:gd name="connsiteY6" fmla="*/ 58579 h 161925"/>
                <a:gd name="connsiteX7" fmla="*/ 7144 w 76200"/>
                <a:gd name="connsiteY7" fmla="*/ 34766 h 161925"/>
                <a:gd name="connsiteX8" fmla="*/ 8096 w 76200"/>
                <a:gd name="connsiteY8" fmla="*/ 23336 h 161925"/>
                <a:gd name="connsiteX9" fmla="*/ 33814 w 76200"/>
                <a:gd name="connsiteY9" fmla="*/ 7144 h 161925"/>
                <a:gd name="connsiteX10" fmla="*/ 73819 w 76200"/>
                <a:gd name="connsiteY10" fmla="*/ 34766 h 161925"/>
                <a:gd name="connsiteX11" fmla="*/ 70961 w 76200"/>
                <a:gd name="connsiteY11" fmla="*/ 42386 h 161925"/>
                <a:gd name="connsiteX12" fmla="*/ 46196 w 76200"/>
                <a:gd name="connsiteY12" fmla="*/ 152876 h 161925"/>
                <a:gd name="connsiteX13" fmla="*/ 46196 w 76200"/>
                <a:gd name="connsiteY13" fmla="*/ 154781 h 161925"/>
                <a:gd name="connsiteX14" fmla="*/ 43339 w 76200"/>
                <a:gd name="connsiteY14" fmla="*/ 159544 h 161925"/>
                <a:gd name="connsiteX15" fmla="*/ 29051 w 76200"/>
                <a:gd name="connsiteY15" fmla="*/ 16049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 h="161925">
                  <a:moveTo>
                    <a:pt x="29051" y="160496"/>
                  </a:moveTo>
                  <a:cubicBezTo>
                    <a:pt x="23336" y="159544"/>
                    <a:pt x="15716" y="158591"/>
                    <a:pt x="10954" y="156686"/>
                  </a:cubicBezTo>
                  <a:cubicBezTo>
                    <a:pt x="7144" y="154781"/>
                    <a:pt x="7144" y="152876"/>
                    <a:pt x="7144" y="148114"/>
                  </a:cubicBezTo>
                  <a:cubicBezTo>
                    <a:pt x="7144" y="140494"/>
                    <a:pt x="10001" y="133826"/>
                    <a:pt x="11906" y="126206"/>
                  </a:cubicBezTo>
                  <a:cubicBezTo>
                    <a:pt x="13811" y="118586"/>
                    <a:pt x="14764" y="110014"/>
                    <a:pt x="14764" y="102394"/>
                  </a:cubicBezTo>
                  <a:cubicBezTo>
                    <a:pt x="14764" y="94774"/>
                    <a:pt x="14764" y="88106"/>
                    <a:pt x="12859" y="81439"/>
                  </a:cubicBezTo>
                  <a:cubicBezTo>
                    <a:pt x="10954" y="73819"/>
                    <a:pt x="10001" y="66199"/>
                    <a:pt x="9049" y="58579"/>
                  </a:cubicBezTo>
                  <a:cubicBezTo>
                    <a:pt x="8096" y="50959"/>
                    <a:pt x="7144" y="42386"/>
                    <a:pt x="7144" y="34766"/>
                  </a:cubicBezTo>
                  <a:cubicBezTo>
                    <a:pt x="7144" y="30956"/>
                    <a:pt x="7144" y="27146"/>
                    <a:pt x="8096" y="23336"/>
                  </a:cubicBezTo>
                  <a:cubicBezTo>
                    <a:pt x="17621" y="21431"/>
                    <a:pt x="26194" y="15716"/>
                    <a:pt x="33814" y="7144"/>
                  </a:cubicBezTo>
                  <a:cubicBezTo>
                    <a:pt x="52864" y="25241"/>
                    <a:pt x="61436" y="29051"/>
                    <a:pt x="73819" y="34766"/>
                  </a:cubicBezTo>
                  <a:cubicBezTo>
                    <a:pt x="72866" y="37624"/>
                    <a:pt x="71914" y="39529"/>
                    <a:pt x="70961" y="42386"/>
                  </a:cubicBezTo>
                  <a:cubicBezTo>
                    <a:pt x="57626" y="72866"/>
                    <a:pt x="39529" y="122396"/>
                    <a:pt x="46196" y="152876"/>
                  </a:cubicBezTo>
                  <a:cubicBezTo>
                    <a:pt x="46196" y="153829"/>
                    <a:pt x="46196" y="153829"/>
                    <a:pt x="46196" y="154781"/>
                  </a:cubicBezTo>
                  <a:cubicBezTo>
                    <a:pt x="45244" y="156686"/>
                    <a:pt x="44291" y="158591"/>
                    <a:pt x="43339" y="159544"/>
                  </a:cubicBezTo>
                  <a:cubicBezTo>
                    <a:pt x="40481" y="162401"/>
                    <a:pt x="33814" y="161449"/>
                    <a:pt x="29051" y="160496"/>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1" name="Freeform: Shape 770">
              <a:extLst>
                <a:ext uri="{FF2B5EF4-FFF2-40B4-BE49-F238E27FC236}">
                  <a16:creationId xmlns:a16="http://schemas.microsoft.com/office/drawing/2014/main" id="{7E17FE74-DA6C-4A23-8690-4CB380BF0988}"/>
                </a:ext>
              </a:extLst>
            </p:cNvPr>
            <p:cNvSpPr/>
            <p:nvPr/>
          </p:nvSpPr>
          <p:spPr>
            <a:xfrm>
              <a:off x="161409" y="4775100"/>
              <a:ext cx="38879" cy="55542"/>
            </a:xfrm>
            <a:custGeom>
              <a:avLst/>
              <a:gdLst>
                <a:gd name="connsiteX0" fmla="*/ 7144 w 66675"/>
                <a:gd name="connsiteY0" fmla="*/ 89059 h 95250"/>
                <a:gd name="connsiteX1" fmla="*/ 12859 w 66675"/>
                <a:gd name="connsiteY1" fmla="*/ 94774 h 95250"/>
                <a:gd name="connsiteX2" fmla="*/ 63341 w 66675"/>
                <a:gd name="connsiteY2" fmla="*/ 17621 h 95250"/>
                <a:gd name="connsiteX3" fmla="*/ 50959 w 66675"/>
                <a:gd name="connsiteY3" fmla="*/ 7144 h 95250"/>
              </a:gdLst>
              <a:ahLst/>
              <a:cxnLst>
                <a:cxn ang="0">
                  <a:pos x="connsiteX0" y="connsiteY0"/>
                </a:cxn>
                <a:cxn ang="0">
                  <a:pos x="connsiteX1" y="connsiteY1"/>
                </a:cxn>
                <a:cxn ang="0">
                  <a:pos x="connsiteX2" y="connsiteY2"/>
                </a:cxn>
                <a:cxn ang="0">
                  <a:pos x="connsiteX3" y="connsiteY3"/>
                </a:cxn>
              </a:cxnLst>
              <a:rect l="l" t="t" r="r" b="b"/>
              <a:pathLst>
                <a:path w="66675" h="95250">
                  <a:moveTo>
                    <a:pt x="7144" y="89059"/>
                  </a:moveTo>
                  <a:lnTo>
                    <a:pt x="12859" y="94774"/>
                  </a:lnTo>
                  <a:lnTo>
                    <a:pt x="63341" y="17621"/>
                  </a:lnTo>
                  <a:lnTo>
                    <a:pt x="50959"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2" name="Freeform: Shape 771">
              <a:extLst>
                <a:ext uri="{FF2B5EF4-FFF2-40B4-BE49-F238E27FC236}">
                  <a16:creationId xmlns:a16="http://schemas.microsoft.com/office/drawing/2014/main" id="{8E37454E-A0FB-445E-BCB7-9481B5694085}"/>
                </a:ext>
              </a:extLst>
            </p:cNvPr>
            <p:cNvSpPr/>
            <p:nvPr/>
          </p:nvSpPr>
          <p:spPr>
            <a:xfrm>
              <a:off x="326156" y="4344756"/>
              <a:ext cx="88867" cy="449887"/>
            </a:xfrm>
            <a:custGeom>
              <a:avLst/>
              <a:gdLst>
                <a:gd name="connsiteX0" fmla="*/ 37033 w 152400"/>
                <a:gd name="connsiteY0" fmla="*/ 770873 h 771525"/>
                <a:gd name="connsiteX1" fmla="*/ 63703 w 152400"/>
                <a:gd name="connsiteY1" fmla="*/ 769920 h 771525"/>
                <a:gd name="connsiteX2" fmla="*/ 114186 w 152400"/>
                <a:gd name="connsiteY2" fmla="*/ 772778 h 771525"/>
                <a:gd name="connsiteX3" fmla="*/ 138950 w 152400"/>
                <a:gd name="connsiteY3" fmla="*/ 459405 h 771525"/>
                <a:gd name="connsiteX4" fmla="*/ 151333 w 152400"/>
                <a:gd name="connsiteY4" fmla="*/ 122220 h 771525"/>
                <a:gd name="connsiteX5" fmla="*/ 78943 w 152400"/>
                <a:gd name="connsiteY5" fmla="*/ 11730 h 771525"/>
                <a:gd name="connsiteX6" fmla="*/ 18935 w 152400"/>
                <a:gd name="connsiteY6" fmla="*/ 63165 h 771525"/>
                <a:gd name="connsiteX7" fmla="*/ 45605 w 152400"/>
                <a:gd name="connsiteY7" fmla="*/ 358440 h 771525"/>
                <a:gd name="connsiteX8" fmla="*/ 52273 w 152400"/>
                <a:gd name="connsiteY8" fmla="*/ 423210 h 771525"/>
                <a:gd name="connsiteX9" fmla="*/ 35128 w 152400"/>
                <a:gd name="connsiteY9" fmla="*/ 507030 h 771525"/>
                <a:gd name="connsiteX10" fmla="*/ 37033 w 152400"/>
                <a:gd name="connsiteY10" fmla="*/ 770873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400" h="771525">
                  <a:moveTo>
                    <a:pt x="37033" y="770873"/>
                  </a:moveTo>
                  <a:cubicBezTo>
                    <a:pt x="43700" y="772778"/>
                    <a:pt x="56083" y="768015"/>
                    <a:pt x="63703" y="769920"/>
                  </a:cubicBezTo>
                  <a:cubicBezTo>
                    <a:pt x="84658" y="773730"/>
                    <a:pt x="105613" y="773730"/>
                    <a:pt x="114186" y="772778"/>
                  </a:cubicBezTo>
                  <a:cubicBezTo>
                    <a:pt x="115138" y="588945"/>
                    <a:pt x="127521" y="503220"/>
                    <a:pt x="138950" y="459405"/>
                  </a:cubicBezTo>
                  <a:cubicBezTo>
                    <a:pt x="150380" y="419400"/>
                    <a:pt x="151333" y="155558"/>
                    <a:pt x="151333" y="122220"/>
                  </a:cubicBezTo>
                  <a:cubicBezTo>
                    <a:pt x="151333" y="-25417"/>
                    <a:pt x="81800" y="10778"/>
                    <a:pt x="78943" y="11730"/>
                  </a:cubicBezTo>
                  <a:cubicBezTo>
                    <a:pt x="61798" y="20303"/>
                    <a:pt x="29413" y="35543"/>
                    <a:pt x="18935" y="63165"/>
                  </a:cubicBezTo>
                  <a:cubicBezTo>
                    <a:pt x="-13450" y="154605"/>
                    <a:pt x="29413" y="262238"/>
                    <a:pt x="45605" y="358440"/>
                  </a:cubicBezTo>
                  <a:cubicBezTo>
                    <a:pt x="49415" y="380348"/>
                    <a:pt x="52273" y="402255"/>
                    <a:pt x="52273" y="423210"/>
                  </a:cubicBezTo>
                  <a:cubicBezTo>
                    <a:pt x="52273" y="460358"/>
                    <a:pt x="47510" y="471788"/>
                    <a:pt x="35128" y="507030"/>
                  </a:cubicBezTo>
                  <a:cubicBezTo>
                    <a:pt x="12268" y="577515"/>
                    <a:pt x="47510" y="714675"/>
                    <a:pt x="37033" y="770873"/>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3" name="Freeform: Shape 772">
              <a:extLst>
                <a:ext uri="{FF2B5EF4-FFF2-40B4-BE49-F238E27FC236}">
                  <a16:creationId xmlns:a16="http://schemas.microsoft.com/office/drawing/2014/main" id="{15BEA746-4E62-44F9-80AF-775CD38D1EE3}"/>
                </a:ext>
              </a:extLst>
            </p:cNvPr>
            <p:cNvSpPr/>
            <p:nvPr/>
          </p:nvSpPr>
          <p:spPr>
            <a:xfrm>
              <a:off x="186760" y="4766214"/>
              <a:ext cx="55542" cy="116637"/>
            </a:xfrm>
            <a:custGeom>
              <a:avLst/>
              <a:gdLst>
                <a:gd name="connsiteX0" fmla="*/ 19865 w 95250"/>
                <a:gd name="connsiteY0" fmla="*/ 57626 h 200025"/>
                <a:gd name="connsiteX1" fmla="*/ 29390 w 95250"/>
                <a:gd name="connsiteY1" fmla="*/ 7144 h 200025"/>
                <a:gd name="connsiteX2" fmla="*/ 30343 w 95250"/>
                <a:gd name="connsiteY2" fmla="*/ 7144 h 200025"/>
                <a:gd name="connsiteX3" fmla="*/ 29390 w 95250"/>
                <a:gd name="connsiteY3" fmla="*/ 18574 h 200025"/>
                <a:gd name="connsiteX4" fmla="*/ 31295 w 95250"/>
                <a:gd name="connsiteY4" fmla="*/ 42386 h 200025"/>
                <a:gd name="connsiteX5" fmla="*/ 35105 w 95250"/>
                <a:gd name="connsiteY5" fmla="*/ 65246 h 200025"/>
                <a:gd name="connsiteX6" fmla="*/ 37010 w 95250"/>
                <a:gd name="connsiteY6" fmla="*/ 86201 h 200025"/>
                <a:gd name="connsiteX7" fmla="*/ 34153 w 95250"/>
                <a:gd name="connsiteY7" fmla="*/ 110014 h 200025"/>
                <a:gd name="connsiteX8" fmla="*/ 52250 w 95250"/>
                <a:gd name="connsiteY8" fmla="*/ 144304 h 200025"/>
                <a:gd name="connsiteX9" fmla="*/ 69395 w 95250"/>
                <a:gd name="connsiteY9" fmla="*/ 137636 h 200025"/>
                <a:gd name="connsiteX10" fmla="*/ 89398 w 95250"/>
                <a:gd name="connsiteY10" fmla="*/ 190024 h 200025"/>
                <a:gd name="connsiteX11" fmla="*/ 14150 w 95250"/>
                <a:gd name="connsiteY11" fmla="*/ 135731 h 200025"/>
                <a:gd name="connsiteX12" fmla="*/ 19865 w 95250"/>
                <a:gd name="connsiteY12" fmla="*/ 5762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200025">
                  <a:moveTo>
                    <a:pt x="19865" y="57626"/>
                  </a:moveTo>
                  <a:cubicBezTo>
                    <a:pt x="13198" y="50959"/>
                    <a:pt x="-9662" y="11906"/>
                    <a:pt x="29390" y="7144"/>
                  </a:cubicBezTo>
                  <a:cubicBezTo>
                    <a:pt x="29390" y="7144"/>
                    <a:pt x="30343" y="7144"/>
                    <a:pt x="30343" y="7144"/>
                  </a:cubicBezTo>
                  <a:cubicBezTo>
                    <a:pt x="29390" y="10954"/>
                    <a:pt x="29390" y="14764"/>
                    <a:pt x="29390" y="18574"/>
                  </a:cubicBezTo>
                  <a:cubicBezTo>
                    <a:pt x="29390" y="27146"/>
                    <a:pt x="30343" y="34766"/>
                    <a:pt x="31295" y="42386"/>
                  </a:cubicBezTo>
                  <a:cubicBezTo>
                    <a:pt x="32248" y="50006"/>
                    <a:pt x="33200" y="57626"/>
                    <a:pt x="35105" y="65246"/>
                  </a:cubicBezTo>
                  <a:cubicBezTo>
                    <a:pt x="37010" y="72866"/>
                    <a:pt x="37010" y="78581"/>
                    <a:pt x="37010" y="86201"/>
                  </a:cubicBezTo>
                  <a:cubicBezTo>
                    <a:pt x="37010" y="93821"/>
                    <a:pt x="35105" y="102394"/>
                    <a:pt x="34153" y="110014"/>
                  </a:cubicBezTo>
                  <a:cubicBezTo>
                    <a:pt x="33200" y="117634"/>
                    <a:pt x="34153" y="145256"/>
                    <a:pt x="52250" y="144304"/>
                  </a:cubicBezTo>
                  <a:cubicBezTo>
                    <a:pt x="57013" y="144304"/>
                    <a:pt x="69395" y="139541"/>
                    <a:pt x="69395" y="137636"/>
                  </a:cubicBezTo>
                  <a:cubicBezTo>
                    <a:pt x="73205" y="158591"/>
                    <a:pt x="90350" y="181451"/>
                    <a:pt x="89398" y="190024"/>
                  </a:cubicBezTo>
                  <a:cubicBezTo>
                    <a:pt x="88445" y="211931"/>
                    <a:pt x="13198" y="155734"/>
                    <a:pt x="14150" y="135731"/>
                  </a:cubicBezTo>
                  <a:cubicBezTo>
                    <a:pt x="14150" y="121444"/>
                    <a:pt x="32248" y="70961"/>
                    <a:pt x="19865" y="57626"/>
                  </a:cubicBez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4" name="Freeform: Shape 773">
              <a:extLst>
                <a:ext uri="{FF2B5EF4-FFF2-40B4-BE49-F238E27FC236}">
                  <a16:creationId xmlns:a16="http://schemas.microsoft.com/office/drawing/2014/main" id="{E8236861-F09E-4444-88FC-5F7DE5C91F61}"/>
                </a:ext>
              </a:extLst>
            </p:cNvPr>
            <p:cNvSpPr/>
            <p:nvPr/>
          </p:nvSpPr>
          <p:spPr>
            <a:xfrm>
              <a:off x="204731" y="4349129"/>
              <a:ext cx="166625" cy="438779"/>
            </a:xfrm>
            <a:custGeom>
              <a:avLst/>
              <a:gdLst>
                <a:gd name="connsiteX0" fmla="*/ 109061 w 285750"/>
                <a:gd name="connsiteY0" fmla="*/ 146153 h 752475"/>
                <a:gd name="connsiteX1" fmla="*/ 171926 w 285750"/>
                <a:gd name="connsiteY1" fmla="*/ 419520 h 752475"/>
                <a:gd name="connsiteX2" fmla="*/ 7144 w 285750"/>
                <a:gd name="connsiteY2" fmla="*/ 698603 h 752475"/>
                <a:gd name="connsiteX3" fmla="*/ 10954 w 285750"/>
                <a:gd name="connsiteY3" fmla="*/ 706223 h 752475"/>
                <a:gd name="connsiteX4" fmla="*/ 71914 w 285750"/>
                <a:gd name="connsiteY4" fmla="*/ 754800 h 752475"/>
                <a:gd name="connsiteX5" fmla="*/ 210979 w 285750"/>
                <a:gd name="connsiteY5" fmla="*/ 532868 h 752475"/>
                <a:gd name="connsiteX6" fmla="*/ 280511 w 285750"/>
                <a:gd name="connsiteY6" fmla="*/ 396660 h 752475"/>
                <a:gd name="connsiteX7" fmla="*/ 281464 w 285750"/>
                <a:gd name="connsiteY7" fmla="*/ 73763 h 752475"/>
                <a:gd name="connsiteX8" fmla="*/ 147161 w 285750"/>
                <a:gd name="connsiteY8" fmla="*/ 9945 h 752475"/>
                <a:gd name="connsiteX9" fmla="*/ 109061 w 285750"/>
                <a:gd name="connsiteY9" fmla="*/ 146153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752475">
                  <a:moveTo>
                    <a:pt x="109061" y="146153"/>
                  </a:moveTo>
                  <a:cubicBezTo>
                    <a:pt x="110966" y="209018"/>
                    <a:pt x="169069" y="361418"/>
                    <a:pt x="171926" y="419520"/>
                  </a:cubicBezTo>
                  <a:cubicBezTo>
                    <a:pt x="112871" y="442380"/>
                    <a:pt x="35719" y="658598"/>
                    <a:pt x="7144" y="698603"/>
                  </a:cubicBezTo>
                  <a:cubicBezTo>
                    <a:pt x="8096" y="701460"/>
                    <a:pt x="10001" y="704318"/>
                    <a:pt x="10954" y="706223"/>
                  </a:cubicBezTo>
                  <a:cubicBezTo>
                    <a:pt x="26194" y="732893"/>
                    <a:pt x="57626" y="750038"/>
                    <a:pt x="71914" y="754800"/>
                  </a:cubicBezTo>
                  <a:cubicBezTo>
                    <a:pt x="109061" y="708128"/>
                    <a:pt x="195739" y="551918"/>
                    <a:pt x="210979" y="532868"/>
                  </a:cubicBezTo>
                  <a:cubicBezTo>
                    <a:pt x="251936" y="482385"/>
                    <a:pt x="280511" y="461430"/>
                    <a:pt x="280511" y="396660"/>
                  </a:cubicBezTo>
                  <a:cubicBezTo>
                    <a:pt x="280511" y="273788"/>
                    <a:pt x="277654" y="144248"/>
                    <a:pt x="281464" y="73763"/>
                  </a:cubicBezTo>
                  <a:cubicBezTo>
                    <a:pt x="281464" y="67095"/>
                    <a:pt x="174784" y="-8152"/>
                    <a:pt x="147161" y="9945"/>
                  </a:cubicBezTo>
                  <a:cubicBezTo>
                    <a:pt x="120491" y="27090"/>
                    <a:pt x="107156" y="115673"/>
                    <a:pt x="109061" y="146153"/>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5" name="Freeform: Shape 774">
              <a:extLst>
                <a:ext uri="{FF2B5EF4-FFF2-40B4-BE49-F238E27FC236}">
                  <a16:creationId xmlns:a16="http://schemas.microsoft.com/office/drawing/2014/main" id="{25FD686E-8A49-49DB-92BF-68D3AA90C63F}"/>
                </a:ext>
              </a:extLst>
            </p:cNvPr>
            <p:cNvSpPr/>
            <p:nvPr/>
          </p:nvSpPr>
          <p:spPr>
            <a:xfrm>
              <a:off x="256201" y="4120053"/>
              <a:ext cx="166625" cy="299925"/>
            </a:xfrm>
            <a:custGeom>
              <a:avLst/>
              <a:gdLst>
                <a:gd name="connsiteX0" fmla="*/ 261776 w 285750"/>
                <a:gd name="connsiteY0" fmla="*/ 213246 h 514350"/>
                <a:gd name="connsiteX1" fmla="*/ 277016 w 285750"/>
                <a:gd name="connsiteY1" fmla="*/ 135141 h 514350"/>
                <a:gd name="connsiteX2" fmla="*/ 223676 w 285750"/>
                <a:gd name="connsiteY2" fmla="*/ 29413 h 514350"/>
                <a:gd name="connsiteX3" fmla="*/ 162716 w 285750"/>
                <a:gd name="connsiteY3" fmla="*/ 8459 h 514350"/>
                <a:gd name="connsiteX4" fmla="*/ 66514 w 285750"/>
                <a:gd name="connsiteY4" fmla="*/ 38938 h 514350"/>
                <a:gd name="connsiteX5" fmla="*/ 13174 w 285750"/>
                <a:gd name="connsiteY5" fmla="*/ 131331 h 514350"/>
                <a:gd name="connsiteX6" fmla="*/ 29366 w 285750"/>
                <a:gd name="connsiteY6" fmla="*/ 145619 h 514350"/>
                <a:gd name="connsiteX7" fmla="*/ 16031 w 285750"/>
                <a:gd name="connsiteY7" fmla="*/ 475184 h 514350"/>
                <a:gd name="connsiteX8" fmla="*/ 184624 w 285750"/>
                <a:gd name="connsiteY8" fmla="*/ 507569 h 514350"/>
                <a:gd name="connsiteX9" fmla="*/ 280826 w 285750"/>
                <a:gd name="connsiteY9" fmla="*/ 487566 h 514350"/>
                <a:gd name="connsiteX10" fmla="*/ 257966 w 285750"/>
                <a:gd name="connsiteY10" fmla="*/ 339928 h 514350"/>
                <a:gd name="connsiteX11" fmla="*/ 261776 w 285750"/>
                <a:gd name="connsiteY11" fmla="*/ 21324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0" h="514350">
                  <a:moveTo>
                    <a:pt x="261776" y="213246"/>
                  </a:moveTo>
                  <a:cubicBezTo>
                    <a:pt x="266539" y="178003"/>
                    <a:pt x="283684" y="172288"/>
                    <a:pt x="277016" y="135141"/>
                  </a:cubicBezTo>
                  <a:cubicBezTo>
                    <a:pt x="272254" y="107519"/>
                    <a:pt x="232249" y="53226"/>
                    <a:pt x="223676" y="29413"/>
                  </a:cubicBezTo>
                  <a:cubicBezTo>
                    <a:pt x="211294" y="18936"/>
                    <a:pt x="178909" y="12269"/>
                    <a:pt x="162716" y="8459"/>
                  </a:cubicBezTo>
                  <a:cubicBezTo>
                    <a:pt x="127474" y="1791"/>
                    <a:pt x="97946" y="21794"/>
                    <a:pt x="66514" y="38938"/>
                  </a:cubicBezTo>
                  <a:cubicBezTo>
                    <a:pt x="7459" y="71324"/>
                    <a:pt x="-1114" y="81801"/>
                    <a:pt x="13174" y="131331"/>
                  </a:cubicBezTo>
                  <a:cubicBezTo>
                    <a:pt x="14126" y="135141"/>
                    <a:pt x="28414" y="140856"/>
                    <a:pt x="29366" y="145619"/>
                  </a:cubicBezTo>
                  <a:cubicBezTo>
                    <a:pt x="62704" y="271349"/>
                    <a:pt x="55084" y="326594"/>
                    <a:pt x="16031" y="475184"/>
                  </a:cubicBezTo>
                  <a:cubicBezTo>
                    <a:pt x="16031" y="475184"/>
                    <a:pt x="85564" y="510426"/>
                    <a:pt x="184624" y="507569"/>
                  </a:cubicBezTo>
                  <a:cubicBezTo>
                    <a:pt x="268444" y="504711"/>
                    <a:pt x="280826" y="487566"/>
                    <a:pt x="280826" y="487566"/>
                  </a:cubicBezTo>
                  <a:cubicBezTo>
                    <a:pt x="277016" y="464706"/>
                    <a:pt x="263681" y="397078"/>
                    <a:pt x="257966" y="339928"/>
                  </a:cubicBezTo>
                  <a:cubicBezTo>
                    <a:pt x="254156" y="298019"/>
                    <a:pt x="259871" y="230391"/>
                    <a:pt x="261776" y="213246"/>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6" name="Freeform: Shape 775">
              <a:extLst>
                <a:ext uri="{FF2B5EF4-FFF2-40B4-BE49-F238E27FC236}">
                  <a16:creationId xmlns:a16="http://schemas.microsoft.com/office/drawing/2014/main" id="{90429AFE-82B3-4DC2-9CA3-37D6B33AD217}"/>
                </a:ext>
              </a:extLst>
            </p:cNvPr>
            <p:cNvSpPr/>
            <p:nvPr/>
          </p:nvSpPr>
          <p:spPr>
            <a:xfrm>
              <a:off x="336920" y="4153034"/>
              <a:ext cx="44433" cy="266600"/>
            </a:xfrm>
            <a:custGeom>
              <a:avLst/>
              <a:gdLst>
                <a:gd name="connsiteX0" fmla="*/ 51911 w 76200"/>
                <a:gd name="connsiteY0" fmla="*/ 299561 h 457200"/>
                <a:gd name="connsiteX1" fmla="*/ 55721 w 76200"/>
                <a:gd name="connsiteY1" fmla="*/ 172879 h 457200"/>
                <a:gd name="connsiteX2" fmla="*/ 70961 w 76200"/>
                <a:gd name="connsiteY2" fmla="*/ 94774 h 457200"/>
                <a:gd name="connsiteX3" fmla="*/ 33814 w 76200"/>
                <a:gd name="connsiteY3" fmla="*/ 7144 h 457200"/>
                <a:gd name="connsiteX4" fmla="*/ 7144 w 76200"/>
                <a:gd name="connsiteY4" fmla="*/ 15716 h 457200"/>
                <a:gd name="connsiteX5" fmla="*/ 50959 w 76200"/>
                <a:gd name="connsiteY5" fmla="*/ 94774 h 457200"/>
                <a:gd name="connsiteX6" fmla="*/ 35719 w 76200"/>
                <a:gd name="connsiteY6" fmla="*/ 172879 h 457200"/>
                <a:gd name="connsiteX7" fmla="*/ 31909 w 76200"/>
                <a:gd name="connsiteY7" fmla="*/ 299561 h 457200"/>
                <a:gd name="connsiteX8" fmla="*/ 55721 w 76200"/>
                <a:gd name="connsiteY8" fmla="*/ 450056 h 457200"/>
                <a:gd name="connsiteX9" fmla="*/ 75724 w 76200"/>
                <a:gd name="connsiteY9" fmla="*/ 449104 h 457200"/>
                <a:gd name="connsiteX10" fmla="*/ 51911 w 76200"/>
                <a:gd name="connsiteY10" fmla="*/ 299561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457200">
                  <a:moveTo>
                    <a:pt x="51911" y="299561"/>
                  </a:moveTo>
                  <a:cubicBezTo>
                    <a:pt x="48101" y="257651"/>
                    <a:pt x="52864" y="190024"/>
                    <a:pt x="55721" y="172879"/>
                  </a:cubicBezTo>
                  <a:cubicBezTo>
                    <a:pt x="60484" y="137636"/>
                    <a:pt x="77629" y="131921"/>
                    <a:pt x="70961" y="94774"/>
                  </a:cubicBezTo>
                  <a:cubicBezTo>
                    <a:pt x="66199" y="68104"/>
                    <a:pt x="43339" y="31909"/>
                    <a:pt x="33814" y="7144"/>
                  </a:cubicBezTo>
                  <a:cubicBezTo>
                    <a:pt x="33814" y="7144"/>
                    <a:pt x="9049" y="15716"/>
                    <a:pt x="7144" y="15716"/>
                  </a:cubicBezTo>
                  <a:cubicBezTo>
                    <a:pt x="19526" y="42386"/>
                    <a:pt x="47149" y="70009"/>
                    <a:pt x="50959" y="94774"/>
                  </a:cubicBezTo>
                  <a:cubicBezTo>
                    <a:pt x="57626" y="131921"/>
                    <a:pt x="40481" y="137636"/>
                    <a:pt x="35719" y="172879"/>
                  </a:cubicBezTo>
                  <a:cubicBezTo>
                    <a:pt x="32861" y="190024"/>
                    <a:pt x="28099" y="257651"/>
                    <a:pt x="31909" y="299561"/>
                  </a:cubicBezTo>
                  <a:cubicBezTo>
                    <a:pt x="37624" y="356711"/>
                    <a:pt x="50959" y="427196"/>
                    <a:pt x="55721" y="450056"/>
                  </a:cubicBezTo>
                  <a:lnTo>
                    <a:pt x="75724" y="449104"/>
                  </a:lnTo>
                  <a:cubicBezTo>
                    <a:pt x="70961" y="426244"/>
                    <a:pt x="58579" y="356711"/>
                    <a:pt x="51911" y="299561"/>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7" name="Freeform: Shape 776">
              <a:extLst>
                <a:ext uri="{FF2B5EF4-FFF2-40B4-BE49-F238E27FC236}">
                  <a16:creationId xmlns:a16="http://schemas.microsoft.com/office/drawing/2014/main" id="{9BE0BA84-BE21-4912-A850-F5FB71BD9D03}"/>
                </a:ext>
              </a:extLst>
            </p:cNvPr>
            <p:cNvSpPr/>
            <p:nvPr/>
          </p:nvSpPr>
          <p:spPr>
            <a:xfrm>
              <a:off x="301592" y="4081519"/>
              <a:ext cx="55542" cy="88867"/>
            </a:xfrm>
            <a:custGeom>
              <a:avLst/>
              <a:gdLst>
                <a:gd name="connsiteX0" fmla="*/ 90589 w 95250"/>
                <a:gd name="connsiteY0" fmla="*/ 147885 h 152400"/>
                <a:gd name="connsiteX1" fmla="*/ 90589 w 95250"/>
                <a:gd name="connsiteY1" fmla="*/ 83115 h 152400"/>
                <a:gd name="connsiteX2" fmla="*/ 46774 w 95250"/>
                <a:gd name="connsiteY2" fmla="*/ 13583 h 152400"/>
                <a:gd name="connsiteX3" fmla="*/ 7722 w 95250"/>
                <a:gd name="connsiteY3" fmla="*/ 12630 h 152400"/>
                <a:gd name="connsiteX4" fmla="*/ 8674 w 95250"/>
                <a:gd name="connsiteY4" fmla="*/ 104070 h 152400"/>
                <a:gd name="connsiteX5" fmla="*/ 90589 w 95250"/>
                <a:gd name="connsiteY5" fmla="*/ 14788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52400">
                  <a:moveTo>
                    <a:pt x="90589" y="147885"/>
                  </a:moveTo>
                  <a:cubicBezTo>
                    <a:pt x="97256" y="128835"/>
                    <a:pt x="97256" y="82162"/>
                    <a:pt x="90589" y="83115"/>
                  </a:cubicBezTo>
                  <a:cubicBezTo>
                    <a:pt x="72491" y="58350"/>
                    <a:pt x="79159" y="18345"/>
                    <a:pt x="46774" y="13583"/>
                  </a:cubicBezTo>
                  <a:cubicBezTo>
                    <a:pt x="28676" y="10725"/>
                    <a:pt x="2959" y="1200"/>
                    <a:pt x="7722" y="12630"/>
                  </a:cubicBezTo>
                  <a:cubicBezTo>
                    <a:pt x="15341" y="32633"/>
                    <a:pt x="26772" y="72637"/>
                    <a:pt x="8674" y="104070"/>
                  </a:cubicBezTo>
                  <a:cubicBezTo>
                    <a:pt x="9626" y="103118"/>
                    <a:pt x="51536" y="131693"/>
                    <a:pt x="90589" y="147885"/>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8" name="Freeform: Shape 777">
              <a:extLst>
                <a:ext uri="{FF2B5EF4-FFF2-40B4-BE49-F238E27FC236}">
                  <a16:creationId xmlns:a16="http://schemas.microsoft.com/office/drawing/2014/main" id="{C427D530-185E-4344-8EA3-A4E2CEA59747}"/>
                </a:ext>
              </a:extLst>
            </p:cNvPr>
            <p:cNvSpPr/>
            <p:nvPr/>
          </p:nvSpPr>
          <p:spPr>
            <a:xfrm>
              <a:off x="280823" y="4014688"/>
              <a:ext cx="94421" cy="94421"/>
            </a:xfrm>
            <a:custGeom>
              <a:avLst/>
              <a:gdLst>
                <a:gd name="connsiteX0" fmla="*/ 20479 w 161925"/>
                <a:gd name="connsiteY0" fmla="*/ 32944 h 161925"/>
                <a:gd name="connsiteX1" fmla="*/ 7144 w 161925"/>
                <a:gd name="connsiteY1" fmla="*/ 67234 h 161925"/>
                <a:gd name="connsiteX2" fmla="*/ 54769 w 161925"/>
                <a:gd name="connsiteY2" fmla="*/ 139624 h 161925"/>
                <a:gd name="connsiteX3" fmla="*/ 149066 w 161925"/>
                <a:gd name="connsiteY3" fmla="*/ 147244 h 161925"/>
                <a:gd name="connsiteX4" fmla="*/ 130969 w 161925"/>
                <a:gd name="connsiteY4" fmla="*/ 58661 h 161925"/>
                <a:gd name="connsiteX5" fmla="*/ 69056 w 161925"/>
                <a:gd name="connsiteY5" fmla="*/ 7226 h 161925"/>
                <a:gd name="connsiteX6" fmla="*/ 20479 w 161925"/>
                <a:gd name="connsiteY6" fmla="*/ 32944 h 161925"/>
                <a:gd name="connsiteX7" fmla="*/ 20479 w 161925"/>
                <a:gd name="connsiteY7" fmla="*/ 329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61925">
                  <a:moveTo>
                    <a:pt x="20479" y="32944"/>
                  </a:moveTo>
                  <a:cubicBezTo>
                    <a:pt x="10954" y="41516"/>
                    <a:pt x="7144" y="54851"/>
                    <a:pt x="7144" y="67234"/>
                  </a:cubicBezTo>
                  <a:cubicBezTo>
                    <a:pt x="8096" y="91999"/>
                    <a:pt x="37624" y="121526"/>
                    <a:pt x="54769" y="139624"/>
                  </a:cubicBezTo>
                  <a:cubicBezTo>
                    <a:pt x="72866" y="159626"/>
                    <a:pt x="117634" y="172009"/>
                    <a:pt x="149066" y="147244"/>
                  </a:cubicBezTo>
                  <a:cubicBezTo>
                    <a:pt x="162401" y="136766"/>
                    <a:pt x="150971" y="87236"/>
                    <a:pt x="130969" y="58661"/>
                  </a:cubicBezTo>
                  <a:cubicBezTo>
                    <a:pt x="115729" y="36754"/>
                    <a:pt x="95726" y="5321"/>
                    <a:pt x="69056" y="7226"/>
                  </a:cubicBezTo>
                  <a:cubicBezTo>
                    <a:pt x="43339" y="10084"/>
                    <a:pt x="25241" y="30086"/>
                    <a:pt x="20479" y="32944"/>
                  </a:cubicBezTo>
                  <a:lnTo>
                    <a:pt x="20479" y="32944"/>
                  </a:ln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9" name="Freeform: Shape 778">
              <a:extLst>
                <a:ext uri="{FF2B5EF4-FFF2-40B4-BE49-F238E27FC236}">
                  <a16:creationId xmlns:a16="http://schemas.microsoft.com/office/drawing/2014/main" id="{AAF69F44-9A60-48F1-801B-F0AEF89E4DF4}"/>
                </a:ext>
              </a:extLst>
            </p:cNvPr>
            <p:cNvSpPr/>
            <p:nvPr/>
          </p:nvSpPr>
          <p:spPr>
            <a:xfrm>
              <a:off x="285369" y="4075502"/>
              <a:ext cx="27771" cy="27771"/>
            </a:xfrm>
            <a:custGeom>
              <a:avLst/>
              <a:gdLst>
                <a:gd name="connsiteX0" fmla="*/ 38400 w 47625"/>
                <a:gd name="connsiteY0" fmla="*/ 14377 h 47625"/>
                <a:gd name="connsiteX1" fmla="*/ 44115 w 47625"/>
                <a:gd name="connsiteY1" fmla="*/ 41999 h 47625"/>
                <a:gd name="connsiteX2" fmla="*/ 16493 w 47625"/>
                <a:gd name="connsiteY2" fmla="*/ 39142 h 47625"/>
                <a:gd name="connsiteX3" fmla="*/ 10777 w 47625"/>
                <a:gd name="connsiteY3" fmla="*/ 11519 h 47625"/>
                <a:gd name="connsiteX4" fmla="*/ 38400 w 47625"/>
                <a:gd name="connsiteY4" fmla="*/ 14377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38400" y="14377"/>
                  </a:moveTo>
                  <a:cubicBezTo>
                    <a:pt x="47925" y="22949"/>
                    <a:pt x="50783" y="35332"/>
                    <a:pt x="44115" y="41999"/>
                  </a:cubicBezTo>
                  <a:cubicBezTo>
                    <a:pt x="38400" y="48667"/>
                    <a:pt x="25065" y="47714"/>
                    <a:pt x="16493" y="39142"/>
                  </a:cubicBezTo>
                  <a:cubicBezTo>
                    <a:pt x="6968" y="30569"/>
                    <a:pt x="4110" y="18187"/>
                    <a:pt x="10777" y="11519"/>
                  </a:cubicBezTo>
                  <a:cubicBezTo>
                    <a:pt x="16493" y="4852"/>
                    <a:pt x="28875" y="5804"/>
                    <a:pt x="38400" y="14377"/>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0" name="Freeform: Shape 779">
              <a:extLst>
                <a:ext uri="{FF2B5EF4-FFF2-40B4-BE49-F238E27FC236}">
                  <a16:creationId xmlns:a16="http://schemas.microsoft.com/office/drawing/2014/main" id="{A521B2A4-801B-4C00-BFF7-39495A3332A5}"/>
                </a:ext>
              </a:extLst>
            </p:cNvPr>
            <p:cNvSpPr/>
            <p:nvPr/>
          </p:nvSpPr>
          <p:spPr>
            <a:xfrm>
              <a:off x="274714" y="4015416"/>
              <a:ext cx="72204" cy="72204"/>
            </a:xfrm>
            <a:custGeom>
              <a:avLst/>
              <a:gdLst>
                <a:gd name="connsiteX0" fmla="*/ 118586 w 123825"/>
                <a:gd name="connsiteY0" fmla="*/ 27885 h 123825"/>
                <a:gd name="connsiteX1" fmla="*/ 87154 w 123825"/>
                <a:gd name="connsiteY1" fmla="*/ 40267 h 123825"/>
                <a:gd name="connsiteX2" fmla="*/ 73819 w 123825"/>
                <a:gd name="connsiteY2" fmla="*/ 92655 h 123825"/>
                <a:gd name="connsiteX3" fmla="*/ 7144 w 123825"/>
                <a:gd name="connsiteY3" fmla="*/ 125040 h 123825"/>
                <a:gd name="connsiteX4" fmla="*/ 19526 w 123825"/>
                <a:gd name="connsiteY4" fmla="*/ 97417 h 123825"/>
                <a:gd name="connsiteX5" fmla="*/ 36671 w 123825"/>
                <a:gd name="connsiteY5" fmla="*/ 47887 h 123825"/>
                <a:gd name="connsiteX6" fmla="*/ 92869 w 123825"/>
                <a:gd name="connsiteY6" fmla="*/ 8835 h 123825"/>
                <a:gd name="connsiteX7" fmla="*/ 118586 w 123825"/>
                <a:gd name="connsiteY7" fmla="*/ 2788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23825">
                  <a:moveTo>
                    <a:pt x="118586" y="27885"/>
                  </a:moveTo>
                  <a:cubicBezTo>
                    <a:pt x="113824" y="30742"/>
                    <a:pt x="93821" y="29790"/>
                    <a:pt x="87154" y="40267"/>
                  </a:cubicBezTo>
                  <a:cubicBezTo>
                    <a:pt x="88106" y="58365"/>
                    <a:pt x="85249" y="78367"/>
                    <a:pt x="73819" y="92655"/>
                  </a:cubicBezTo>
                  <a:cubicBezTo>
                    <a:pt x="56674" y="115515"/>
                    <a:pt x="36671" y="127897"/>
                    <a:pt x="7144" y="125040"/>
                  </a:cubicBezTo>
                  <a:cubicBezTo>
                    <a:pt x="10001" y="115515"/>
                    <a:pt x="15716" y="106942"/>
                    <a:pt x="19526" y="97417"/>
                  </a:cubicBezTo>
                  <a:cubicBezTo>
                    <a:pt x="25241" y="81225"/>
                    <a:pt x="30004" y="64080"/>
                    <a:pt x="36671" y="47887"/>
                  </a:cubicBezTo>
                  <a:cubicBezTo>
                    <a:pt x="45244" y="25980"/>
                    <a:pt x="66199" y="262"/>
                    <a:pt x="92869" y="8835"/>
                  </a:cubicBezTo>
                  <a:cubicBezTo>
                    <a:pt x="104299" y="12645"/>
                    <a:pt x="120491" y="28837"/>
                    <a:pt x="118586" y="27885"/>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1" name="Freeform: Shape 780">
              <a:extLst>
                <a:ext uri="{FF2B5EF4-FFF2-40B4-BE49-F238E27FC236}">
                  <a16:creationId xmlns:a16="http://schemas.microsoft.com/office/drawing/2014/main" id="{04A29307-B9E6-4027-B71A-406511B79B7D}"/>
                </a:ext>
              </a:extLst>
            </p:cNvPr>
            <p:cNvSpPr/>
            <p:nvPr/>
          </p:nvSpPr>
          <p:spPr>
            <a:xfrm>
              <a:off x="292918" y="3991104"/>
              <a:ext cx="88867" cy="66650"/>
            </a:xfrm>
            <a:custGeom>
              <a:avLst/>
              <a:gdLst>
                <a:gd name="connsiteX0" fmla="*/ 19739 w 152400"/>
                <a:gd name="connsiteY0" fmla="*/ 61006 h 114300"/>
                <a:gd name="connsiteX1" fmla="*/ 7357 w 152400"/>
                <a:gd name="connsiteY1" fmla="*/ 41003 h 114300"/>
                <a:gd name="connsiteX2" fmla="*/ 29264 w 152400"/>
                <a:gd name="connsiteY2" fmla="*/ 15286 h 114300"/>
                <a:gd name="connsiteX3" fmla="*/ 132134 w 152400"/>
                <a:gd name="connsiteY3" fmla="*/ 102916 h 114300"/>
                <a:gd name="connsiteX4" fmla="*/ 95939 w 152400"/>
                <a:gd name="connsiteY4" fmla="*/ 68626 h 114300"/>
                <a:gd name="connsiteX5" fmla="*/ 19739 w 152400"/>
                <a:gd name="connsiteY5" fmla="*/ 6100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114300">
                  <a:moveTo>
                    <a:pt x="19739" y="61006"/>
                  </a:moveTo>
                  <a:cubicBezTo>
                    <a:pt x="16882" y="59101"/>
                    <a:pt x="5452" y="45766"/>
                    <a:pt x="7357" y="41003"/>
                  </a:cubicBezTo>
                  <a:cubicBezTo>
                    <a:pt x="11167" y="29574"/>
                    <a:pt x="18787" y="21001"/>
                    <a:pt x="29264" y="15286"/>
                  </a:cubicBezTo>
                  <a:cubicBezTo>
                    <a:pt x="88319" y="-17099"/>
                    <a:pt x="189284" y="54339"/>
                    <a:pt x="132134" y="102916"/>
                  </a:cubicBezTo>
                  <a:cubicBezTo>
                    <a:pt x="105464" y="124824"/>
                    <a:pt x="141659" y="68626"/>
                    <a:pt x="95939" y="68626"/>
                  </a:cubicBezTo>
                  <a:cubicBezTo>
                    <a:pt x="46409" y="68626"/>
                    <a:pt x="19739" y="60053"/>
                    <a:pt x="19739" y="6100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2" name="Freeform: Shape 781">
              <a:extLst>
                <a:ext uri="{FF2B5EF4-FFF2-40B4-BE49-F238E27FC236}">
                  <a16:creationId xmlns:a16="http://schemas.microsoft.com/office/drawing/2014/main" id="{58062019-D7BE-400D-A024-80852429AABA}"/>
                </a:ext>
              </a:extLst>
            </p:cNvPr>
            <p:cNvSpPr/>
            <p:nvPr/>
          </p:nvSpPr>
          <p:spPr>
            <a:xfrm>
              <a:off x="296303" y="4123042"/>
              <a:ext cx="49987" cy="49987"/>
            </a:xfrm>
            <a:custGeom>
              <a:avLst/>
              <a:gdLst>
                <a:gd name="connsiteX0" fmla="*/ 80609 w 85725"/>
                <a:gd name="connsiteY0" fmla="*/ 67151 h 85725"/>
                <a:gd name="connsiteX1" fmla="*/ 26316 w 85725"/>
                <a:gd name="connsiteY1" fmla="*/ 85249 h 85725"/>
                <a:gd name="connsiteX2" fmla="*/ 7266 w 85725"/>
                <a:gd name="connsiteY2" fmla="*/ 27146 h 85725"/>
                <a:gd name="connsiteX3" fmla="*/ 26316 w 85725"/>
                <a:gd name="connsiteY3" fmla="*/ 7144 h 85725"/>
                <a:gd name="connsiteX4" fmla="*/ 80609 w 85725"/>
                <a:gd name="connsiteY4" fmla="*/ 6715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0609" y="67151"/>
                  </a:moveTo>
                  <a:cubicBezTo>
                    <a:pt x="80609" y="67151"/>
                    <a:pt x="32984" y="65246"/>
                    <a:pt x="26316" y="85249"/>
                  </a:cubicBezTo>
                  <a:cubicBezTo>
                    <a:pt x="26316" y="85249"/>
                    <a:pt x="5361" y="55721"/>
                    <a:pt x="7266" y="27146"/>
                  </a:cubicBezTo>
                  <a:lnTo>
                    <a:pt x="26316" y="7144"/>
                  </a:lnTo>
                  <a:cubicBezTo>
                    <a:pt x="30126" y="28099"/>
                    <a:pt x="51081" y="57626"/>
                    <a:pt x="80609" y="67151"/>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3" name="Freeform: Shape 782">
              <a:extLst>
                <a:ext uri="{FF2B5EF4-FFF2-40B4-BE49-F238E27FC236}">
                  <a16:creationId xmlns:a16="http://schemas.microsoft.com/office/drawing/2014/main" id="{97AB35BA-0DA1-4C21-834E-5660FA22F83F}"/>
                </a:ext>
              </a:extLst>
            </p:cNvPr>
            <p:cNvSpPr/>
            <p:nvPr/>
          </p:nvSpPr>
          <p:spPr>
            <a:xfrm>
              <a:off x="346918" y="4119154"/>
              <a:ext cx="33325" cy="44433"/>
            </a:xfrm>
            <a:custGeom>
              <a:avLst/>
              <a:gdLst>
                <a:gd name="connsiteX0" fmla="*/ 7144 w 57150"/>
                <a:gd name="connsiteY0" fmla="*/ 7144 h 76200"/>
                <a:gd name="connsiteX1" fmla="*/ 16669 w 57150"/>
                <a:gd name="connsiteY1" fmla="*/ 65246 h 76200"/>
                <a:gd name="connsiteX2" fmla="*/ 50006 w 57150"/>
                <a:gd name="connsiteY2" fmla="*/ 70961 h 76200"/>
                <a:gd name="connsiteX3" fmla="*/ 29051 w 57150"/>
                <a:gd name="connsiteY3" fmla="*/ 20479 h 76200"/>
                <a:gd name="connsiteX4" fmla="*/ 7144 w 5715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76200">
                  <a:moveTo>
                    <a:pt x="7144" y="7144"/>
                  </a:moveTo>
                  <a:cubicBezTo>
                    <a:pt x="7144" y="7144"/>
                    <a:pt x="19526" y="36671"/>
                    <a:pt x="16669" y="65246"/>
                  </a:cubicBezTo>
                  <a:cubicBezTo>
                    <a:pt x="16669" y="65246"/>
                    <a:pt x="40481" y="50959"/>
                    <a:pt x="50006" y="70961"/>
                  </a:cubicBezTo>
                  <a:cubicBezTo>
                    <a:pt x="50006" y="70961"/>
                    <a:pt x="44291" y="33814"/>
                    <a:pt x="29051" y="20479"/>
                  </a:cubicBezTo>
                  <a:cubicBezTo>
                    <a:pt x="18574" y="10954"/>
                    <a:pt x="7144" y="7144"/>
                    <a:pt x="7144" y="7144"/>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4" name="Freeform: Shape 783">
              <a:extLst>
                <a:ext uri="{FF2B5EF4-FFF2-40B4-BE49-F238E27FC236}">
                  <a16:creationId xmlns:a16="http://schemas.microsoft.com/office/drawing/2014/main" id="{C77A510F-7F59-45C1-8F5F-2C2764B59F0C}"/>
                </a:ext>
              </a:extLst>
            </p:cNvPr>
            <p:cNvSpPr/>
            <p:nvPr/>
          </p:nvSpPr>
          <p:spPr>
            <a:xfrm>
              <a:off x="613517" y="3416552"/>
              <a:ext cx="272154" cy="1471853"/>
            </a:xfrm>
            <a:custGeom>
              <a:avLst/>
              <a:gdLst>
                <a:gd name="connsiteX0" fmla="*/ 426244 w 466725"/>
                <a:gd name="connsiteY0" fmla="*/ 7144 h 2524125"/>
                <a:gd name="connsiteX1" fmla="*/ 7144 w 466725"/>
                <a:gd name="connsiteY1" fmla="*/ 2525554 h 2524125"/>
                <a:gd name="connsiteX2" fmla="*/ 48101 w 466725"/>
                <a:gd name="connsiteY2" fmla="*/ 2525554 h 2524125"/>
                <a:gd name="connsiteX3" fmla="*/ 467201 w 466725"/>
                <a:gd name="connsiteY3" fmla="*/ 7144 h 2524125"/>
              </a:gdLst>
              <a:ahLst/>
              <a:cxnLst>
                <a:cxn ang="0">
                  <a:pos x="connsiteX0" y="connsiteY0"/>
                </a:cxn>
                <a:cxn ang="0">
                  <a:pos x="connsiteX1" y="connsiteY1"/>
                </a:cxn>
                <a:cxn ang="0">
                  <a:pos x="connsiteX2" y="connsiteY2"/>
                </a:cxn>
                <a:cxn ang="0">
                  <a:pos x="connsiteX3" y="connsiteY3"/>
                </a:cxn>
              </a:cxnLst>
              <a:rect l="l" t="t" r="r" b="b"/>
              <a:pathLst>
                <a:path w="466725" h="2524125">
                  <a:moveTo>
                    <a:pt x="426244" y="7144"/>
                  </a:moveTo>
                  <a:lnTo>
                    <a:pt x="7144" y="2525554"/>
                  </a:lnTo>
                  <a:lnTo>
                    <a:pt x="48101" y="2525554"/>
                  </a:lnTo>
                  <a:lnTo>
                    <a:pt x="467201"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5" name="Freeform: Shape 784">
              <a:extLst>
                <a:ext uri="{FF2B5EF4-FFF2-40B4-BE49-F238E27FC236}">
                  <a16:creationId xmlns:a16="http://schemas.microsoft.com/office/drawing/2014/main" id="{0D51FA74-A547-4BFE-86B3-D06C847F2928}"/>
                </a:ext>
              </a:extLst>
            </p:cNvPr>
            <p:cNvSpPr/>
            <p:nvPr/>
          </p:nvSpPr>
          <p:spPr>
            <a:xfrm>
              <a:off x="379132" y="3416552"/>
              <a:ext cx="272154" cy="1471853"/>
            </a:xfrm>
            <a:custGeom>
              <a:avLst/>
              <a:gdLst>
                <a:gd name="connsiteX0" fmla="*/ 426244 w 466725"/>
                <a:gd name="connsiteY0" fmla="*/ 7144 h 2524125"/>
                <a:gd name="connsiteX1" fmla="*/ 7144 w 466725"/>
                <a:gd name="connsiteY1" fmla="*/ 2525554 h 2524125"/>
                <a:gd name="connsiteX2" fmla="*/ 48101 w 466725"/>
                <a:gd name="connsiteY2" fmla="*/ 2525554 h 2524125"/>
                <a:gd name="connsiteX3" fmla="*/ 467201 w 466725"/>
                <a:gd name="connsiteY3" fmla="*/ 7144 h 2524125"/>
              </a:gdLst>
              <a:ahLst/>
              <a:cxnLst>
                <a:cxn ang="0">
                  <a:pos x="connsiteX0" y="connsiteY0"/>
                </a:cxn>
                <a:cxn ang="0">
                  <a:pos x="connsiteX1" y="connsiteY1"/>
                </a:cxn>
                <a:cxn ang="0">
                  <a:pos x="connsiteX2" y="connsiteY2"/>
                </a:cxn>
                <a:cxn ang="0">
                  <a:pos x="connsiteX3" y="connsiteY3"/>
                </a:cxn>
              </a:cxnLst>
              <a:rect l="l" t="t" r="r" b="b"/>
              <a:pathLst>
                <a:path w="466725" h="2524125">
                  <a:moveTo>
                    <a:pt x="426244" y="7144"/>
                  </a:moveTo>
                  <a:lnTo>
                    <a:pt x="7144" y="2525554"/>
                  </a:lnTo>
                  <a:lnTo>
                    <a:pt x="48101" y="2525554"/>
                  </a:lnTo>
                  <a:lnTo>
                    <a:pt x="467201"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6" name="Freeform: Shape 785">
              <a:extLst>
                <a:ext uri="{FF2B5EF4-FFF2-40B4-BE49-F238E27FC236}">
                  <a16:creationId xmlns:a16="http://schemas.microsoft.com/office/drawing/2014/main" id="{58475AE2-9403-4652-85A7-EDADDAACAAA1}"/>
                </a:ext>
              </a:extLst>
            </p:cNvPr>
            <p:cNvSpPr/>
            <p:nvPr/>
          </p:nvSpPr>
          <p:spPr>
            <a:xfrm>
              <a:off x="407458" y="4775100"/>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0954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095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7" name="Freeform: Shape 786">
              <a:extLst>
                <a:ext uri="{FF2B5EF4-FFF2-40B4-BE49-F238E27FC236}">
                  <a16:creationId xmlns:a16="http://schemas.microsoft.com/office/drawing/2014/main" id="{CF461CE2-0215-457F-B523-9899B8888939}"/>
                </a:ext>
              </a:extLst>
            </p:cNvPr>
            <p:cNvSpPr/>
            <p:nvPr/>
          </p:nvSpPr>
          <p:spPr>
            <a:xfrm>
              <a:off x="430786" y="4635136"/>
              <a:ext cx="244383" cy="22217"/>
            </a:xfrm>
            <a:custGeom>
              <a:avLst/>
              <a:gdLst>
                <a:gd name="connsiteX0" fmla="*/ 412909 w 419100"/>
                <a:gd name="connsiteY0" fmla="*/ 7144 h 38100"/>
                <a:gd name="connsiteX1" fmla="*/ 409099 w 419100"/>
                <a:gd name="connsiteY1" fmla="*/ 34766 h 38100"/>
                <a:gd name="connsiteX2" fmla="*/ 7144 w 419100"/>
                <a:gd name="connsiteY2" fmla="*/ 34766 h 38100"/>
                <a:gd name="connsiteX3" fmla="*/ 10954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2909" y="7144"/>
                  </a:moveTo>
                  <a:lnTo>
                    <a:pt x="409099" y="34766"/>
                  </a:lnTo>
                  <a:lnTo>
                    <a:pt x="7144" y="34766"/>
                  </a:lnTo>
                  <a:lnTo>
                    <a:pt x="1095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8" name="Freeform: Shape 787">
              <a:extLst>
                <a:ext uri="{FF2B5EF4-FFF2-40B4-BE49-F238E27FC236}">
                  <a16:creationId xmlns:a16="http://schemas.microsoft.com/office/drawing/2014/main" id="{EB7051D6-4EAB-4002-8E50-BCCB195D3D39}"/>
                </a:ext>
              </a:extLst>
            </p:cNvPr>
            <p:cNvSpPr/>
            <p:nvPr/>
          </p:nvSpPr>
          <p:spPr>
            <a:xfrm>
              <a:off x="453558" y="4495171"/>
              <a:ext cx="244383" cy="22217"/>
            </a:xfrm>
            <a:custGeom>
              <a:avLst/>
              <a:gdLst>
                <a:gd name="connsiteX0" fmla="*/ 413861 w 419100"/>
                <a:gd name="connsiteY0" fmla="*/ 7144 h 38100"/>
                <a:gd name="connsiteX1" fmla="*/ 410051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10051"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9" name="Freeform: Shape 788">
              <a:extLst>
                <a:ext uri="{FF2B5EF4-FFF2-40B4-BE49-F238E27FC236}">
                  <a16:creationId xmlns:a16="http://schemas.microsoft.com/office/drawing/2014/main" id="{BB651DC5-94FE-4C5A-B14C-BEC66925B822}"/>
                </a:ext>
              </a:extLst>
            </p:cNvPr>
            <p:cNvSpPr/>
            <p:nvPr/>
          </p:nvSpPr>
          <p:spPr>
            <a:xfrm>
              <a:off x="476885" y="4355206"/>
              <a:ext cx="244383" cy="22217"/>
            </a:xfrm>
            <a:custGeom>
              <a:avLst/>
              <a:gdLst>
                <a:gd name="connsiteX0" fmla="*/ 413861 w 419100"/>
                <a:gd name="connsiteY0" fmla="*/ 7144 h 38100"/>
                <a:gd name="connsiteX1" fmla="*/ 409099 w 419100"/>
                <a:gd name="connsiteY1" fmla="*/ 33814 h 38100"/>
                <a:gd name="connsiteX2" fmla="*/ 7144 w 419100"/>
                <a:gd name="connsiteY2" fmla="*/ 33814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3814"/>
                  </a:lnTo>
                  <a:lnTo>
                    <a:pt x="7144" y="33814"/>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0" name="Freeform: Shape 789">
              <a:extLst>
                <a:ext uri="{FF2B5EF4-FFF2-40B4-BE49-F238E27FC236}">
                  <a16:creationId xmlns:a16="http://schemas.microsoft.com/office/drawing/2014/main" id="{21763D56-B27C-4FA6-BACA-48003AAA1A4A}"/>
                </a:ext>
              </a:extLst>
            </p:cNvPr>
            <p:cNvSpPr/>
            <p:nvPr/>
          </p:nvSpPr>
          <p:spPr>
            <a:xfrm>
              <a:off x="500212" y="4214686"/>
              <a:ext cx="244383" cy="22217"/>
            </a:xfrm>
            <a:custGeom>
              <a:avLst/>
              <a:gdLst>
                <a:gd name="connsiteX0" fmla="*/ 413861 w 419100"/>
                <a:gd name="connsiteY0" fmla="*/ 8096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8096"/>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1" name="Freeform: Shape 790">
              <a:extLst>
                <a:ext uri="{FF2B5EF4-FFF2-40B4-BE49-F238E27FC236}">
                  <a16:creationId xmlns:a16="http://schemas.microsoft.com/office/drawing/2014/main" id="{5B7CC407-97E4-4361-962D-65A499C7539A}"/>
                </a:ext>
              </a:extLst>
            </p:cNvPr>
            <p:cNvSpPr/>
            <p:nvPr/>
          </p:nvSpPr>
          <p:spPr>
            <a:xfrm>
              <a:off x="523540" y="4074721"/>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2" name="Freeform: Shape 791">
              <a:extLst>
                <a:ext uri="{FF2B5EF4-FFF2-40B4-BE49-F238E27FC236}">
                  <a16:creationId xmlns:a16="http://schemas.microsoft.com/office/drawing/2014/main" id="{30DA3FAA-754B-4864-9C78-603E2F19A21E}"/>
                </a:ext>
              </a:extLst>
            </p:cNvPr>
            <p:cNvSpPr/>
            <p:nvPr/>
          </p:nvSpPr>
          <p:spPr>
            <a:xfrm>
              <a:off x="546867" y="3934756"/>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3" name="Freeform: Shape 792">
              <a:extLst>
                <a:ext uri="{FF2B5EF4-FFF2-40B4-BE49-F238E27FC236}">
                  <a16:creationId xmlns:a16="http://schemas.microsoft.com/office/drawing/2014/main" id="{9C094765-F156-4AE4-BCEF-24BB82A951B5}"/>
                </a:ext>
              </a:extLst>
            </p:cNvPr>
            <p:cNvSpPr/>
            <p:nvPr/>
          </p:nvSpPr>
          <p:spPr>
            <a:xfrm>
              <a:off x="570195" y="3794791"/>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4" name="Freeform: Shape 793">
              <a:extLst>
                <a:ext uri="{FF2B5EF4-FFF2-40B4-BE49-F238E27FC236}">
                  <a16:creationId xmlns:a16="http://schemas.microsoft.com/office/drawing/2014/main" id="{E3AC552F-6C51-4E17-8149-24685FC07DF5}"/>
                </a:ext>
              </a:extLst>
            </p:cNvPr>
            <p:cNvSpPr/>
            <p:nvPr/>
          </p:nvSpPr>
          <p:spPr>
            <a:xfrm>
              <a:off x="593522" y="3654826"/>
              <a:ext cx="244383" cy="22217"/>
            </a:xfrm>
            <a:custGeom>
              <a:avLst/>
              <a:gdLst>
                <a:gd name="connsiteX0" fmla="*/ 412909 w 419100"/>
                <a:gd name="connsiteY0" fmla="*/ 7144 h 38100"/>
                <a:gd name="connsiteX1" fmla="*/ 409099 w 419100"/>
                <a:gd name="connsiteY1" fmla="*/ 34766 h 38100"/>
                <a:gd name="connsiteX2" fmla="*/ 7144 w 419100"/>
                <a:gd name="connsiteY2" fmla="*/ 34766 h 38100"/>
                <a:gd name="connsiteX3" fmla="*/ 10954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2909" y="7144"/>
                  </a:moveTo>
                  <a:lnTo>
                    <a:pt x="409099" y="34766"/>
                  </a:lnTo>
                  <a:lnTo>
                    <a:pt x="7144" y="34766"/>
                  </a:lnTo>
                  <a:lnTo>
                    <a:pt x="1095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5" name="Freeform: Shape 794">
              <a:extLst>
                <a:ext uri="{FF2B5EF4-FFF2-40B4-BE49-F238E27FC236}">
                  <a16:creationId xmlns:a16="http://schemas.microsoft.com/office/drawing/2014/main" id="{BE28A7F9-D7A1-4A83-BDED-E56DAE7BE2AF}"/>
                </a:ext>
              </a:extLst>
            </p:cNvPr>
            <p:cNvSpPr/>
            <p:nvPr/>
          </p:nvSpPr>
          <p:spPr>
            <a:xfrm>
              <a:off x="616295" y="3514861"/>
              <a:ext cx="244383" cy="22217"/>
            </a:xfrm>
            <a:custGeom>
              <a:avLst/>
              <a:gdLst>
                <a:gd name="connsiteX0" fmla="*/ 413861 w 419100"/>
                <a:gd name="connsiteY0" fmla="*/ 7144 h 38100"/>
                <a:gd name="connsiteX1" fmla="*/ 410051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10051"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6" name="Freeform: Shape 795">
              <a:extLst>
                <a:ext uri="{FF2B5EF4-FFF2-40B4-BE49-F238E27FC236}">
                  <a16:creationId xmlns:a16="http://schemas.microsoft.com/office/drawing/2014/main" id="{1A6D466A-E252-45C2-AD6B-A96B49BF528D}"/>
                </a:ext>
              </a:extLst>
            </p:cNvPr>
            <p:cNvSpPr/>
            <p:nvPr/>
          </p:nvSpPr>
          <p:spPr>
            <a:xfrm>
              <a:off x="442965" y="4267389"/>
              <a:ext cx="77758" cy="49987"/>
            </a:xfrm>
            <a:custGeom>
              <a:avLst/>
              <a:gdLst>
                <a:gd name="connsiteX0" fmla="*/ 123417 w 133350"/>
                <a:gd name="connsiteY0" fmla="*/ 26299 h 85725"/>
                <a:gd name="connsiteX1" fmla="*/ 124370 w 133350"/>
                <a:gd name="connsiteY1" fmla="*/ 37729 h 85725"/>
                <a:gd name="connsiteX2" fmla="*/ 123417 w 133350"/>
                <a:gd name="connsiteY2" fmla="*/ 52016 h 85725"/>
                <a:gd name="connsiteX3" fmla="*/ 119607 w 133350"/>
                <a:gd name="connsiteY3" fmla="*/ 63446 h 85725"/>
                <a:gd name="connsiteX4" fmla="*/ 109130 w 133350"/>
                <a:gd name="connsiteY4" fmla="*/ 75829 h 85725"/>
                <a:gd name="connsiteX5" fmla="*/ 102462 w 133350"/>
                <a:gd name="connsiteY5" fmla="*/ 77734 h 85725"/>
                <a:gd name="connsiteX6" fmla="*/ 90080 w 133350"/>
                <a:gd name="connsiteY6" fmla="*/ 80591 h 85725"/>
                <a:gd name="connsiteX7" fmla="*/ 45312 w 133350"/>
                <a:gd name="connsiteY7" fmla="*/ 77734 h 85725"/>
                <a:gd name="connsiteX8" fmla="*/ 30072 w 133350"/>
                <a:gd name="connsiteY8" fmla="*/ 76781 h 85725"/>
                <a:gd name="connsiteX9" fmla="*/ 8165 w 133350"/>
                <a:gd name="connsiteY9" fmla="*/ 73924 h 85725"/>
                <a:gd name="connsiteX10" fmla="*/ 18642 w 133350"/>
                <a:gd name="connsiteY10" fmla="*/ 28204 h 85725"/>
                <a:gd name="connsiteX11" fmla="*/ 35787 w 133350"/>
                <a:gd name="connsiteY11" fmla="*/ 27251 h 85725"/>
                <a:gd name="connsiteX12" fmla="*/ 49122 w 133350"/>
                <a:gd name="connsiteY12" fmla="*/ 16774 h 85725"/>
                <a:gd name="connsiteX13" fmla="*/ 66267 w 133350"/>
                <a:gd name="connsiteY13" fmla="*/ 7249 h 85725"/>
                <a:gd name="connsiteX14" fmla="*/ 101510 w 133350"/>
                <a:gd name="connsiteY14" fmla="*/ 15821 h 85725"/>
                <a:gd name="connsiteX15" fmla="*/ 123417 w 133350"/>
                <a:gd name="connsiteY15" fmla="*/ 2629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3350" h="85725">
                  <a:moveTo>
                    <a:pt x="123417" y="26299"/>
                  </a:moveTo>
                  <a:cubicBezTo>
                    <a:pt x="126275" y="28204"/>
                    <a:pt x="128180" y="35824"/>
                    <a:pt x="124370" y="37729"/>
                  </a:cubicBezTo>
                  <a:cubicBezTo>
                    <a:pt x="127227" y="40586"/>
                    <a:pt x="127227" y="48206"/>
                    <a:pt x="123417" y="52016"/>
                  </a:cubicBezTo>
                  <a:cubicBezTo>
                    <a:pt x="125322" y="55826"/>
                    <a:pt x="123417" y="61541"/>
                    <a:pt x="119607" y="63446"/>
                  </a:cubicBezTo>
                  <a:cubicBezTo>
                    <a:pt x="121512" y="67256"/>
                    <a:pt x="118655" y="73924"/>
                    <a:pt x="109130" y="75829"/>
                  </a:cubicBezTo>
                  <a:cubicBezTo>
                    <a:pt x="108177" y="75829"/>
                    <a:pt x="106272" y="76781"/>
                    <a:pt x="102462" y="77734"/>
                  </a:cubicBezTo>
                  <a:cubicBezTo>
                    <a:pt x="99605" y="78686"/>
                    <a:pt x="94842" y="79639"/>
                    <a:pt x="90080" y="80591"/>
                  </a:cubicBezTo>
                  <a:cubicBezTo>
                    <a:pt x="77697" y="82496"/>
                    <a:pt x="53885" y="81544"/>
                    <a:pt x="45312" y="77734"/>
                  </a:cubicBezTo>
                  <a:cubicBezTo>
                    <a:pt x="42455" y="75829"/>
                    <a:pt x="39597" y="77734"/>
                    <a:pt x="30072" y="76781"/>
                  </a:cubicBezTo>
                  <a:cubicBezTo>
                    <a:pt x="29120" y="76781"/>
                    <a:pt x="9117" y="76781"/>
                    <a:pt x="8165" y="73924"/>
                  </a:cubicBezTo>
                  <a:cubicBezTo>
                    <a:pt x="3402" y="63446"/>
                    <a:pt x="16737" y="37729"/>
                    <a:pt x="18642" y="28204"/>
                  </a:cubicBezTo>
                  <a:cubicBezTo>
                    <a:pt x="19595" y="24394"/>
                    <a:pt x="34835" y="28204"/>
                    <a:pt x="35787" y="27251"/>
                  </a:cubicBezTo>
                  <a:cubicBezTo>
                    <a:pt x="43407" y="24394"/>
                    <a:pt x="41502" y="22489"/>
                    <a:pt x="49122" y="16774"/>
                  </a:cubicBezTo>
                  <a:cubicBezTo>
                    <a:pt x="54837" y="12011"/>
                    <a:pt x="58647" y="6296"/>
                    <a:pt x="66267" y="7249"/>
                  </a:cubicBezTo>
                  <a:cubicBezTo>
                    <a:pt x="73887" y="7249"/>
                    <a:pt x="97700" y="13916"/>
                    <a:pt x="101510" y="15821"/>
                  </a:cubicBezTo>
                  <a:cubicBezTo>
                    <a:pt x="110082" y="18679"/>
                    <a:pt x="118655" y="23441"/>
                    <a:pt x="123417" y="26299"/>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7" name="Freeform: Shape 796">
              <a:extLst>
                <a:ext uri="{FF2B5EF4-FFF2-40B4-BE49-F238E27FC236}">
                  <a16:creationId xmlns:a16="http://schemas.microsoft.com/office/drawing/2014/main" id="{39243E6D-45DA-457C-8AB9-96ED9BC56790}"/>
                </a:ext>
              </a:extLst>
            </p:cNvPr>
            <p:cNvSpPr/>
            <p:nvPr/>
          </p:nvSpPr>
          <p:spPr>
            <a:xfrm>
              <a:off x="255414" y="4159144"/>
              <a:ext cx="205504" cy="155517"/>
            </a:xfrm>
            <a:custGeom>
              <a:avLst/>
              <a:gdLst>
                <a:gd name="connsiteX0" fmla="*/ 169782 w 352425"/>
                <a:gd name="connsiteY0" fmla="*/ 173831 h 266700"/>
                <a:gd name="connsiteX1" fmla="*/ 97392 w 352425"/>
                <a:gd name="connsiteY1" fmla="*/ 53816 h 266700"/>
                <a:gd name="connsiteX2" fmla="*/ 34527 w 352425"/>
                <a:gd name="connsiteY2" fmla="*/ 7144 h 266700"/>
                <a:gd name="connsiteX3" fmla="*/ 14525 w 352425"/>
                <a:gd name="connsiteY3" fmla="*/ 85249 h 266700"/>
                <a:gd name="connsiteX4" fmla="*/ 103107 w 352425"/>
                <a:gd name="connsiteY4" fmla="*/ 228124 h 266700"/>
                <a:gd name="connsiteX5" fmla="*/ 347900 w 352425"/>
                <a:gd name="connsiteY5" fmla="*/ 267176 h 266700"/>
                <a:gd name="connsiteX6" fmla="*/ 347900 w 352425"/>
                <a:gd name="connsiteY6" fmla="*/ 209074 h 266700"/>
                <a:gd name="connsiteX7" fmla="*/ 169782 w 352425"/>
                <a:gd name="connsiteY7" fmla="*/ 173831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266700">
                  <a:moveTo>
                    <a:pt x="169782" y="173831"/>
                  </a:moveTo>
                  <a:cubicBezTo>
                    <a:pt x="165972" y="168116"/>
                    <a:pt x="109775" y="73819"/>
                    <a:pt x="97392" y="53816"/>
                  </a:cubicBezTo>
                  <a:cubicBezTo>
                    <a:pt x="73580" y="17621"/>
                    <a:pt x="63102" y="7144"/>
                    <a:pt x="34527" y="7144"/>
                  </a:cubicBezTo>
                  <a:cubicBezTo>
                    <a:pt x="12620" y="7144"/>
                    <a:pt x="-2620" y="50959"/>
                    <a:pt x="14525" y="85249"/>
                  </a:cubicBezTo>
                  <a:cubicBezTo>
                    <a:pt x="23097" y="102394"/>
                    <a:pt x="97392" y="223361"/>
                    <a:pt x="103107" y="228124"/>
                  </a:cubicBezTo>
                  <a:cubicBezTo>
                    <a:pt x="155495" y="271939"/>
                    <a:pt x="297417" y="267176"/>
                    <a:pt x="347900" y="267176"/>
                  </a:cubicBezTo>
                  <a:cubicBezTo>
                    <a:pt x="342185" y="247174"/>
                    <a:pt x="333612" y="224314"/>
                    <a:pt x="347900" y="209074"/>
                  </a:cubicBezTo>
                  <a:cubicBezTo>
                    <a:pt x="302180" y="197644"/>
                    <a:pt x="182165" y="190024"/>
                    <a:pt x="169782" y="173831"/>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8" name="Freeform: Shape 797">
              <a:extLst>
                <a:ext uri="{FF2B5EF4-FFF2-40B4-BE49-F238E27FC236}">
                  <a16:creationId xmlns:a16="http://schemas.microsoft.com/office/drawing/2014/main" id="{26FA3BFE-DA10-4B6C-B7CD-2EA0023C9CFE}"/>
                </a:ext>
              </a:extLst>
            </p:cNvPr>
            <p:cNvSpPr/>
            <p:nvPr/>
          </p:nvSpPr>
          <p:spPr>
            <a:xfrm>
              <a:off x="498182" y="4281184"/>
              <a:ext cx="16662" cy="11108"/>
            </a:xfrm>
            <a:custGeom>
              <a:avLst/>
              <a:gdLst>
                <a:gd name="connsiteX0" fmla="*/ 7769 w 28575"/>
                <a:gd name="connsiteY0" fmla="*/ 9308 h 19050"/>
                <a:gd name="connsiteX1" fmla="*/ 27772 w 28575"/>
                <a:gd name="connsiteY1" fmla="*/ 15976 h 19050"/>
                <a:gd name="connsiteX2" fmla="*/ 28724 w 28575"/>
                <a:gd name="connsiteY2" fmla="*/ 14071 h 19050"/>
                <a:gd name="connsiteX3" fmla="*/ 8722 w 28575"/>
                <a:gd name="connsiteY3" fmla="*/ 7403 h 19050"/>
                <a:gd name="connsiteX4" fmla="*/ 7769 w 28575"/>
                <a:gd name="connsiteY4" fmla="*/ 9308 h 19050"/>
                <a:gd name="connsiteX5" fmla="*/ 7769 w 28575"/>
                <a:gd name="connsiteY5" fmla="*/ 9308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7769" y="9308"/>
                  </a:moveTo>
                  <a:cubicBezTo>
                    <a:pt x="14437" y="11213"/>
                    <a:pt x="21104" y="13118"/>
                    <a:pt x="27772" y="15976"/>
                  </a:cubicBezTo>
                  <a:cubicBezTo>
                    <a:pt x="29677" y="15976"/>
                    <a:pt x="29677" y="14071"/>
                    <a:pt x="28724" y="14071"/>
                  </a:cubicBezTo>
                  <a:cubicBezTo>
                    <a:pt x="22057" y="12166"/>
                    <a:pt x="15389" y="10261"/>
                    <a:pt x="8722" y="7403"/>
                  </a:cubicBezTo>
                  <a:cubicBezTo>
                    <a:pt x="6817" y="6451"/>
                    <a:pt x="6817" y="8356"/>
                    <a:pt x="7769" y="9308"/>
                  </a:cubicBezTo>
                  <a:lnTo>
                    <a:pt x="7769" y="9308"/>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9" name="Freeform: Shape 798">
              <a:extLst>
                <a:ext uri="{FF2B5EF4-FFF2-40B4-BE49-F238E27FC236}">
                  <a16:creationId xmlns:a16="http://schemas.microsoft.com/office/drawing/2014/main" id="{E37A5420-AA20-4AF9-96D5-0FA02C04C037}"/>
                </a:ext>
              </a:extLst>
            </p:cNvPr>
            <p:cNvSpPr/>
            <p:nvPr/>
          </p:nvSpPr>
          <p:spPr>
            <a:xfrm>
              <a:off x="497158" y="4291775"/>
              <a:ext cx="22217" cy="5554"/>
            </a:xfrm>
            <a:custGeom>
              <a:avLst/>
              <a:gdLst>
                <a:gd name="connsiteX0" fmla="*/ 8572 w 38100"/>
                <a:gd name="connsiteY0" fmla="*/ 9243 h 9525"/>
                <a:gd name="connsiteX1" fmla="*/ 29528 w 38100"/>
                <a:gd name="connsiteY1" fmla="*/ 11148 h 9525"/>
                <a:gd name="connsiteX2" fmla="*/ 29528 w 38100"/>
                <a:gd name="connsiteY2" fmla="*/ 9243 h 9525"/>
                <a:gd name="connsiteX3" fmla="*/ 8572 w 38100"/>
                <a:gd name="connsiteY3" fmla="*/ 7338 h 9525"/>
                <a:gd name="connsiteX4" fmla="*/ 8572 w 38100"/>
                <a:gd name="connsiteY4" fmla="*/ 9243 h 9525"/>
                <a:gd name="connsiteX5" fmla="*/ 8572 w 38100"/>
                <a:gd name="connsiteY5" fmla="*/ 92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9525">
                  <a:moveTo>
                    <a:pt x="8572" y="9243"/>
                  </a:moveTo>
                  <a:cubicBezTo>
                    <a:pt x="15240" y="10196"/>
                    <a:pt x="22860" y="10196"/>
                    <a:pt x="29528" y="11148"/>
                  </a:cubicBezTo>
                  <a:cubicBezTo>
                    <a:pt x="31432" y="11148"/>
                    <a:pt x="31432" y="9243"/>
                    <a:pt x="29528" y="9243"/>
                  </a:cubicBezTo>
                  <a:cubicBezTo>
                    <a:pt x="22860" y="8291"/>
                    <a:pt x="15240" y="8291"/>
                    <a:pt x="8572" y="7338"/>
                  </a:cubicBezTo>
                  <a:cubicBezTo>
                    <a:pt x="6668" y="6386"/>
                    <a:pt x="6668" y="9243"/>
                    <a:pt x="8572" y="9243"/>
                  </a:cubicBezTo>
                  <a:lnTo>
                    <a:pt x="8572" y="9243"/>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0" name="Freeform: Shape 799">
              <a:extLst>
                <a:ext uri="{FF2B5EF4-FFF2-40B4-BE49-F238E27FC236}">
                  <a16:creationId xmlns:a16="http://schemas.microsoft.com/office/drawing/2014/main" id="{E096861C-9063-4296-B5D9-C66B298C4836}"/>
                </a:ext>
              </a:extLst>
            </p:cNvPr>
            <p:cNvSpPr/>
            <p:nvPr/>
          </p:nvSpPr>
          <p:spPr>
            <a:xfrm>
              <a:off x="496047" y="4299551"/>
              <a:ext cx="16662" cy="11108"/>
            </a:xfrm>
            <a:custGeom>
              <a:avLst/>
              <a:gdLst>
                <a:gd name="connsiteX0" fmla="*/ 8573 w 28575"/>
                <a:gd name="connsiteY0" fmla="*/ 12101 h 19050"/>
                <a:gd name="connsiteX1" fmla="*/ 27623 w 28575"/>
                <a:gd name="connsiteY1" fmla="*/ 9243 h 19050"/>
                <a:gd name="connsiteX2" fmla="*/ 26670 w 28575"/>
                <a:gd name="connsiteY2" fmla="*/ 7338 h 19050"/>
                <a:gd name="connsiteX3" fmla="*/ 8573 w 28575"/>
                <a:gd name="connsiteY3" fmla="*/ 10196 h 19050"/>
                <a:gd name="connsiteX4" fmla="*/ 8573 w 28575"/>
                <a:gd name="connsiteY4" fmla="*/ 12101 h 19050"/>
                <a:gd name="connsiteX5" fmla="*/ 8573 w 28575"/>
                <a:gd name="connsiteY5" fmla="*/ 1210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8573" y="12101"/>
                  </a:moveTo>
                  <a:cubicBezTo>
                    <a:pt x="15240" y="12101"/>
                    <a:pt x="20955" y="11148"/>
                    <a:pt x="27623" y="9243"/>
                  </a:cubicBezTo>
                  <a:cubicBezTo>
                    <a:pt x="29528" y="9243"/>
                    <a:pt x="28575" y="6386"/>
                    <a:pt x="26670" y="7338"/>
                  </a:cubicBezTo>
                  <a:cubicBezTo>
                    <a:pt x="20955" y="8291"/>
                    <a:pt x="14288" y="9243"/>
                    <a:pt x="8573" y="10196"/>
                  </a:cubicBezTo>
                  <a:cubicBezTo>
                    <a:pt x="6667" y="9243"/>
                    <a:pt x="6667" y="12101"/>
                    <a:pt x="8573" y="12101"/>
                  </a:cubicBezTo>
                  <a:lnTo>
                    <a:pt x="8573" y="12101"/>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1" name="Freeform: Shape 800">
              <a:extLst>
                <a:ext uri="{FF2B5EF4-FFF2-40B4-BE49-F238E27FC236}">
                  <a16:creationId xmlns:a16="http://schemas.microsoft.com/office/drawing/2014/main" id="{368C9232-80A9-48EC-AD60-9202F4158D21}"/>
                </a:ext>
              </a:extLst>
            </p:cNvPr>
            <p:cNvSpPr/>
            <p:nvPr/>
          </p:nvSpPr>
          <p:spPr>
            <a:xfrm>
              <a:off x="577971" y="4214686"/>
              <a:ext cx="94421" cy="22217"/>
            </a:xfrm>
            <a:custGeom>
              <a:avLst/>
              <a:gdLst>
                <a:gd name="connsiteX0" fmla="*/ 7144 w 161925"/>
                <a:gd name="connsiteY0" fmla="*/ 7144 h 38100"/>
                <a:gd name="connsiteX1" fmla="*/ 158591 w 161925"/>
                <a:gd name="connsiteY1" fmla="*/ 7144 h 38100"/>
                <a:gd name="connsiteX2" fmla="*/ 158591 w 161925"/>
                <a:gd name="connsiteY2" fmla="*/ 34766 h 38100"/>
                <a:gd name="connsiteX3" fmla="*/ 7144 w 161925"/>
                <a:gd name="connsiteY3" fmla="*/ 34766 h 38100"/>
              </a:gdLst>
              <a:ahLst/>
              <a:cxnLst>
                <a:cxn ang="0">
                  <a:pos x="connsiteX0" y="connsiteY0"/>
                </a:cxn>
                <a:cxn ang="0">
                  <a:pos x="connsiteX1" y="connsiteY1"/>
                </a:cxn>
                <a:cxn ang="0">
                  <a:pos x="connsiteX2" y="connsiteY2"/>
                </a:cxn>
                <a:cxn ang="0">
                  <a:pos x="connsiteX3" y="connsiteY3"/>
                </a:cxn>
              </a:cxnLst>
              <a:rect l="l" t="t" r="r" b="b"/>
              <a:pathLst>
                <a:path w="161925" h="38100">
                  <a:moveTo>
                    <a:pt x="7144" y="7144"/>
                  </a:moveTo>
                  <a:lnTo>
                    <a:pt x="158591" y="7144"/>
                  </a:lnTo>
                  <a:lnTo>
                    <a:pt x="158591" y="34766"/>
                  </a:lnTo>
                  <a:lnTo>
                    <a:pt x="7144" y="34766"/>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2" name="Freeform: Shape 801">
              <a:extLst>
                <a:ext uri="{FF2B5EF4-FFF2-40B4-BE49-F238E27FC236}">
                  <a16:creationId xmlns:a16="http://schemas.microsoft.com/office/drawing/2014/main" id="{302363E3-F259-4301-A80F-136ADC182CAC}"/>
                </a:ext>
              </a:extLst>
            </p:cNvPr>
            <p:cNvSpPr/>
            <p:nvPr/>
          </p:nvSpPr>
          <p:spPr>
            <a:xfrm>
              <a:off x="561488" y="4200527"/>
              <a:ext cx="83312" cy="49987"/>
            </a:xfrm>
            <a:custGeom>
              <a:avLst/>
              <a:gdLst>
                <a:gd name="connsiteX0" fmla="*/ 11598 w 142875"/>
                <a:gd name="connsiteY0" fmla="*/ 17137 h 85725"/>
                <a:gd name="connsiteX1" fmla="*/ 27791 w 142875"/>
                <a:gd name="connsiteY1" fmla="*/ 15231 h 85725"/>
                <a:gd name="connsiteX2" fmla="*/ 83988 w 142875"/>
                <a:gd name="connsiteY2" fmla="*/ 7612 h 85725"/>
                <a:gd name="connsiteX3" fmla="*/ 134471 w 142875"/>
                <a:gd name="connsiteY3" fmla="*/ 20947 h 85725"/>
                <a:gd name="connsiteX4" fmla="*/ 139233 w 142875"/>
                <a:gd name="connsiteY4" fmla="*/ 59999 h 85725"/>
                <a:gd name="connsiteX5" fmla="*/ 130661 w 142875"/>
                <a:gd name="connsiteY5" fmla="*/ 59999 h 85725"/>
                <a:gd name="connsiteX6" fmla="*/ 118278 w 142875"/>
                <a:gd name="connsiteY6" fmla="*/ 65714 h 85725"/>
                <a:gd name="connsiteX7" fmla="*/ 103038 w 142875"/>
                <a:gd name="connsiteY7" fmla="*/ 68572 h 85725"/>
                <a:gd name="connsiteX8" fmla="*/ 86846 w 142875"/>
                <a:gd name="connsiteY8" fmla="*/ 69524 h 85725"/>
                <a:gd name="connsiteX9" fmla="*/ 88751 w 142875"/>
                <a:gd name="connsiteY9" fmla="*/ 56189 h 85725"/>
                <a:gd name="connsiteX10" fmla="*/ 72558 w 142875"/>
                <a:gd name="connsiteY10" fmla="*/ 32377 h 85725"/>
                <a:gd name="connsiteX11" fmla="*/ 65891 w 142875"/>
                <a:gd name="connsiteY11" fmla="*/ 48569 h 85725"/>
                <a:gd name="connsiteX12" fmla="*/ 105896 w 142875"/>
                <a:gd name="connsiteY12" fmla="*/ 79049 h 85725"/>
                <a:gd name="connsiteX13" fmla="*/ 58271 w 142875"/>
                <a:gd name="connsiteY13" fmla="*/ 76192 h 85725"/>
                <a:gd name="connsiteX14" fmla="*/ 41126 w 142875"/>
                <a:gd name="connsiteY14" fmla="*/ 63809 h 85725"/>
                <a:gd name="connsiteX15" fmla="*/ 13503 w 142875"/>
                <a:gd name="connsiteY15" fmla="*/ 64762 h 85725"/>
                <a:gd name="connsiteX16" fmla="*/ 11598 w 142875"/>
                <a:gd name="connsiteY16" fmla="*/ 17137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2875" h="85725">
                  <a:moveTo>
                    <a:pt x="11598" y="17137"/>
                  </a:moveTo>
                  <a:cubicBezTo>
                    <a:pt x="16361" y="16184"/>
                    <a:pt x="16361" y="16184"/>
                    <a:pt x="27791" y="15231"/>
                  </a:cubicBezTo>
                  <a:cubicBezTo>
                    <a:pt x="40173" y="14279"/>
                    <a:pt x="71606" y="8564"/>
                    <a:pt x="83988" y="7612"/>
                  </a:cubicBezTo>
                  <a:cubicBezTo>
                    <a:pt x="100181" y="5706"/>
                    <a:pt x="125898" y="9517"/>
                    <a:pt x="134471" y="20947"/>
                  </a:cubicBezTo>
                  <a:cubicBezTo>
                    <a:pt x="141138" y="29519"/>
                    <a:pt x="143996" y="49522"/>
                    <a:pt x="139233" y="59999"/>
                  </a:cubicBezTo>
                  <a:cubicBezTo>
                    <a:pt x="138281" y="61904"/>
                    <a:pt x="131613" y="63809"/>
                    <a:pt x="130661" y="59999"/>
                  </a:cubicBezTo>
                  <a:cubicBezTo>
                    <a:pt x="126851" y="66667"/>
                    <a:pt x="121136" y="66667"/>
                    <a:pt x="118278" y="65714"/>
                  </a:cubicBezTo>
                  <a:cubicBezTo>
                    <a:pt x="115421" y="70477"/>
                    <a:pt x="104943" y="72381"/>
                    <a:pt x="103038" y="68572"/>
                  </a:cubicBezTo>
                  <a:cubicBezTo>
                    <a:pt x="99228" y="72381"/>
                    <a:pt x="90656" y="69524"/>
                    <a:pt x="86846" y="69524"/>
                  </a:cubicBezTo>
                  <a:cubicBezTo>
                    <a:pt x="81131" y="60952"/>
                    <a:pt x="89703" y="60952"/>
                    <a:pt x="88751" y="56189"/>
                  </a:cubicBezTo>
                  <a:cubicBezTo>
                    <a:pt x="87798" y="42854"/>
                    <a:pt x="85893" y="30472"/>
                    <a:pt x="72558" y="32377"/>
                  </a:cubicBezTo>
                  <a:cubicBezTo>
                    <a:pt x="63986" y="33329"/>
                    <a:pt x="65891" y="39997"/>
                    <a:pt x="65891" y="48569"/>
                  </a:cubicBezTo>
                  <a:cubicBezTo>
                    <a:pt x="65891" y="72381"/>
                    <a:pt x="110658" y="65714"/>
                    <a:pt x="105896" y="79049"/>
                  </a:cubicBezTo>
                  <a:cubicBezTo>
                    <a:pt x="101133" y="81906"/>
                    <a:pt x="67796" y="80002"/>
                    <a:pt x="58271" y="76192"/>
                  </a:cubicBezTo>
                  <a:cubicBezTo>
                    <a:pt x="53508" y="74287"/>
                    <a:pt x="46841" y="64762"/>
                    <a:pt x="41126" y="63809"/>
                  </a:cubicBezTo>
                  <a:cubicBezTo>
                    <a:pt x="32553" y="62856"/>
                    <a:pt x="21123" y="64762"/>
                    <a:pt x="13503" y="64762"/>
                  </a:cubicBezTo>
                  <a:cubicBezTo>
                    <a:pt x="14456" y="63809"/>
                    <a:pt x="168" y="42854"/>
                    <a:pt x="11598" y="17137"/>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3" name="Freeform: Shape 802">
              <a:extLst>
                <a:ext uri="{FF2B5EF4-FFF2-40B4-BE49-F238E27FC236}">
                  <a16:creationId xmlns:a16="http://schemas.microsoft.com/office/drawing/2014/main" id="{2E9B16D3-6737-4EBD-9F2A-9EAEDD8204B8}"/>
                </a:ext>
              </a:extLst>
            </p:cNvPr>
            <p:cNvSpPr/>
            <p:nvPr/>
          </p:nvSpPr>
          <p:spPr>
            <a:xfrm>
              <a:off x="514098" y="4214686"/>
              <a:ext cx="94421" cy="22217"/>
            </a:xfrm>
            <a:custGeom>
              <a:avLst/>
              <a:gdLst>
                <a:gd name="connsiteX0" fmla="*/ 7144 w 161925"/>
                <a:gd name="connsiteY0" fmla="*/ 7144 h 38100"/>
                <a:gd name="connsiteX1" fmla="*/ 158591 w 161925"/>
                <a:gd name="connsiteY1" fmla="*/ 7144 h 38100"/>
                <a:gd name="connsiteX2" fmla="*/ 158591 w 161925"/>
                <a:gd name="connsiteY2" fmla="*/ 34766 h 38100"/>
                <a:gd name="connsiteX3" fmla="*/ 7144 w 161925"/>
                <a:gd name="connsiteY3" fmla="*/ 34766 h 38100"/>
              </a:gdLst>
              <a:ahLst/>
              <a:cxnLst>
                <a:cxn ang="0">
                  <a:pos x="connsiteX0" y="connsiteY0"/>
                </a:cxn>
                <a:cxn ang="0">
                  <a:pos x="connsiteX1" y="connsiteY1"/>
                </a:cxn>
                <a:cxn ang="0">
                  <a:pos x="connsiteX2" y="connsiteY2"/>
                </a:cxn>
                <a:cxn ang="0">
                  <a:pos x="connsiteX3" y="connsiteY3"/>
                </a:cxn>
              </a:cxnLst>
              <a:rect l="l" t="t" r="r" b="b"/>
              <a:pathLst>
                <a:path w="161925" h="38100">
                  <a:moveTo>
                    <a:pt x="7144" y="7144"/>
                  </a:moveTo>
                  <a:lnTo>
                    <a:pt x="158591" y="7144"/>
                  </a:lnTo>
                  <a:lnTo>
                    <a:pt x="158591" y="34766"/>
                  </a:lnTo>
                  <a:lnTo>
                    <a:pt x="7144" y="34766"/>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4" name="Freeform: Shape 803">
              <a:extLst>
                <a:ext uri="{FF2B5EF4-FFF2-40B4-BE49-F238E27FC236}">
                  <a16:creationId xmlns:a16="http://schemas.microsoft.com/office/drawing/2014/main" id="{665C44C0-F587-41A4-95E7-55CA4FE58E17}"/>
                </a:ext>
              </a:extLst>
            </p:cNvPr>
            <p:cNvSpPr/>
            <p:nvPr/>
          </p:nvSpPr>
          <p:spPr>
            <a:xfrm>
              <a:off x="617406" y="4211303"/>
              <a:ext cx="11108" cy="33325"/>
            </a:xfrm>
            <a:custGeom>
              <a:avLst/>
              <a:gdLst>
                <a:gd name="connsiteX0" fmla="*/ 7144 w 19050"/>
                <a:gd name="connsiteY0" fmla="*/ 9135 h 57150"/>
                <a:gd name="connsiteX1" fmla="*/ 10954 w 19050"/>
                <a:gd name="connsiteY1" fmla="*/ 27232 h 57150"/>
                <a:gd name="connsiteX2" fmla="*/ 9049 w 19050"/>
                <a:gd name="connsiteY2" fmla="*/ 49140 h 57150"/>
                <a:gd name="connsiteX3" fmla="*/ 10954 w 19050"/>
                <a:gd name="connsiteY3" fmla="*/ 51045 h 57150"/>
                <a:gd name="connsiteX4" fmla="*/ 14764 w 19050"/>
                <a:gd name="connsiteY4" fmla="*/ 33900 h 57150"/>
                <a:gd name="connsiteX5" fmla="*/ 10001 w 19050"/>
                <a:gd name="connsiteY5" fmla="*/ 8182 h 57150"/>
                <a:gd name="connsiteX6" fmla="*/ 7144 w 19050"/>
                <a:gd name="connsiteY6" fmla="*/ 9135 h 57150"/>
                <a:gd name="connsiteX7" fmla="*/ 7144 w 19050"/>
                <a:gd name="connsiteY7" fmla="*/ 913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57150">
                  <a:moveTo>
                    <a:pt x="7144" y="9135"/>
                  </a:moveTo>
                  <a:cubicBezTo>
                    <a:pt x="8096" y="14850"/>
                    <a:pt x="10001" y="21517"/>
                    <a:pt x="10954" y="27232"/>
                  </a:cubicBezTo>
                  <a:cubicBezTo>
                    <a:pt x="11906" y="33900"/>
                    <a:pt x="14764" y="44377"/>
                    <a:pt x="9049" y="49140"/>
                  </a:cubicBezTo>
                  <a:cubicBezTo>
                    <a:pt x="8096" y="50092"/>
                    <a:pt x="10001" y="51997"/>
                    <a:pt x="10954" y="51045"/>
                  </a:cubicBezTo>
                  <a:cubicBezTo>
                    <a:pt x="16669" y="47235"/>
                    <a:pt x="15716" y="40567"/>
                    <a:pt x="14764" y="33900"/>
                  </a:cubicBezTo>
                  <a:cubicBezTo>
                    <a:pt x="13811" y="25327"/>
                    <a:pt x="11906" y="16755"/>
                    <a:pt x="10001" y="8182"/>
                  </a:cubicBezTo>
                  <a:cubicBezTo>
                    <a:pt x="9049" y="6277"/>
                    <a:pt x="7144" y="7230"/>
                    <a:pt x="7144" y="9135"/>
                  </a:cubicBezTo>
                  <a:lnTo>
                    <a:pt x="7144" y="9135"/>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5" name="Freeform: Shape 804">
              <a:extLst>
                <a:ext uri="{FF2B5EF4-FFF2-40B4-BE49-F238E27FC236}">
                  <a16:creationId xmlns:a16="http://schemas.microsoft.com/office/drawing/2014/main" id="{F398389A-1A69-4DA6-BAB9-E55AD6BFCA78}"/>
                </a:ext>
              </a:extLst>
            </p:cNvPr>
            <p:cNvSpPr/>
            <p:nvPr/>
          </p:nvSpPr>
          <p:spPr>
            <a:xfrm>
              <a:off x="625623" y="4210012"/>
              <a:ext cx="11108" cy="33325"/>
            </a:xfrm>
            <a:custGeom>
              <a:avLst/>
              <a:gdLst>
                <a:gd name="connsiteX0" fmla="*/ 7338 w 19050"/>
                <a:gd name="connsiteY0" fmla="*/ 8491 h 57150"/>
                <a:gd name="connsiteX1" fmla="*/ 9243 w 19050"/>
                <a:gd name="connsiteY1" fmla="*/ 48496 h 57150"/>
                <a:gd name="connsiteX2" fmla="*/ 11148 w 19050"/>
                <a:gd name="connsiteY2" fmla="*/ 49448 h 57150"/>
                <a:gd name="connsiteX3" fmla="*/ 9243 w 19050"/>
                <a:gd name="connsiteY3" fmla="*/ 7538 h 57150"/>
                <a:gd name="connsiteX4" fmla="*/ 7338 w 19050"/>
                <a:gd name="connsiteY4" fmla="*/ 8491 h 57150"/>
                <a:gd name="connsiteX5" fmla="*/ 7338 w 19050"/>
                <a:gd name="connsiteY5" fmla="*/ 849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 h="57150">
                  <a:moveTo>
                    <a:pt x="7338" y="8491"/>
                  </a:moveTo>
                  <a:cubicBezTo>
                    <a:pt x="11148" y="21826"/>
                    <a:pt x="14958" y="35161"/>
                    <a:pt x="9243" y="48496"/>
                  </a:cubicBezTo>
                  <a:cubicBezTo>
                    <a:pt x="8291" y="49448"/>
                    <a:pt x="10196" y="51353"/>
                    <a:pt x="11148" y="49448"/>
                  </a:cubicBezTo>
                  <a:cubicBezTo>
                    <a:pt x="17816" y="36113"/>
                    <a:pt x="14006" y="21826"/>
                    <a:pt x="9243" y="7538"/>
                  </a:cubicBezTo>
                  <a:cubicBezTo>
                    <a:pt x="9243" y="6586"/>
                    <a:pt x="6386" y="7538"/>
                    <a:pt x="7338" y="8491"/>
                  </a:cubicBezTo>
                  <a:lnTo>
                    <a:pt x="7338" y="8491"/>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6" name="Freeform: Shape 805">
              <a:extLst>
                <a:ext uri="{FF2B5EF4-FFF2-40B4-BE49-F238E27FC236}">
                  <a16:creationId xmlns:a16="http://schemas.microsoft.com/office/drawing/2014/main" id="{F4AB879C-0025-4231-8DBF-FC2DF83C4B02}"/>
                </a:ext>
              </a:extLst>
            </p:cNvPr>
            <p:cNvSpPr/>
            <p:nvPr/>
          </p:nvSpPr>
          <p:spPr>
            <a:xfrm>
              <a:off x="632402" y="4210012"/>
              <a:ext cx="5554" cy="27771"/>
            </a:xfrm>
            <a:custGeom>
              <a:avLst/>
              <a:gdLst>
                <a:gd name="connsiteX0" fmla="*/ 7144 w 9525"/>
                <a:gd name="connsiteY0" fmla="*/ 8491 h 47625"/>
                <a:gd name="connsiteX1" fmla="*/ 9049 w 9525"/>
                <a:gd name="connsiteY1" fmla="*/ 41828 h 47625"/>
                <a:gd name="connsiteX2" fmla="*/ 10954 w 9525"/>
                <a:gd name="connsiteY2" fmla="*/ 41828 h 47625"/>
                <a:gd name="connsiteX3" fmla="*/ 9049 w 9525"/>
                <a:gd name="connsiteY3" fmla="*/ 7538 h 47625"/>
                <a:gd name="connsiteX4" fmla="*/ 7144 w 9525"/>
                <a:gd name="connsiteY4" fmla="*/ 8491 h 47625"/>
                <a:gd name="connsiteX5" fmla="*/ 7144 w 9525"/>
                <a:gd name="connsiteY5" fmla="*/ 8491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 h="47625">
                  <a:moveTo>
                    <a:pt x="7144" y="8491"/>
                  </a:moveTo>
                  <a:cubicBezTo>
                    <a:pt x="10001" y="18968"/>
                    <a:pt x="10954" y="31351"/>
                    <a:pt x="9049" y="41828"/>
                  </a:cubicBezTo>
                  <a:cubicBezTo>
                    <a:pt x="9049" y="43733"/>
                    <a:pt x="10954" y="43733"/>
                    <a:pt x="10954" y="41828"/>
                  </a:cubicBezTo>
                  <a:cubicBezTo>
                    <a:pt x="11906" y="30398"/>
                    <a:pt x="11906" y="18016"/>
                    <a:pt x="9049" y="7538"/>
                  </a:cubicBezTo>
                  <a:cubicBezTo>
                    <a:pt x="9049" y="6586"/>
                    <a:pt x="7144" y="7538"/>
                    <a:pt x="7144" y="8491"/>
                  </a:cubicBezTo>
                  <a:lnTo>
                    <a:pt x="7144" y="8491"/>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7" name="Freeform: Shape 806">
              <a:extLst>
                <a:ext uri="{FF2B5EF4-FFF2-40B4-BE49-F238E27FC236}">
                  <a16:creationId xmlns:a16="http://schemas.microsoft.com/office/drawing/2014/main" id="{E8E9F95D-1A87-495C-A628-452CCD772A08}"/>
                </a:ext>
              </a:extLst>
            </p:cNvPr>
            <p:cNvSpPr/>
            <p:nvPr/>
          </p:nvSpPr>
          <p:spPr>
            <a:xfrm>
              <a:off x="209712" y="4000210"/>
              <a:ext cx="116637" cy="205504"/>
            </a:xfrm>
            <a:custGeom>
              <a:avLst/>
              <a:gdLst>
                <a:gd name="connsiteX0" fmla="*/ 181482 w 200025"/>
                <a:gd name="connsiteY0" fmla="*/ 21577 h 352425"/>
                <a:gd name="connsiteX1" fmla="*/ 103377 w 200025"/>
                <a:gd name="connsiteY1" fmla="*/ 33960 h 352425"/>
                <a:gd name="connsiteX2" fmla="*/ 72897 w 200025"/>
                <a:gd name="connsiteY2" fmla="*/ 149212 h 352425"/>
                <a:gd name="connsiteX3" fmla="*/ 25272 w 200025"/>
                <a:gd name="connsiteY3" fmla="*/ 200647 h 352425"/>
                <a:gd name="connsiteX4" fmla="*/ 125284 w 200025"/>
                <a:gd name="connsiteY4" fmla="*/ 342570 h 352425"/>
                <a:gd name="connsiteX5" fmla="*/ 149097 w 200025"/>
                <a:gd name="connsiteY5" fmla="*/ 160642 h 352425"/>
                <a:gd name="connsiteX6" fmla="*/ 181482 w 200025"/>
                <a:gd name="connsiteY6" fmla="*/ 2157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 h="352425">
                  <a:moveTo>
                    <a:pt x="181482" y="21577"/>
                  </a:moveTo>
                  <a:cubicBezTo>
                    <a:pt x="162432" y="-6998"/>
                    <a:pt x="117664" y="12052"/>
                    <a:pt x="103377" y="33960"/>
                  </a:cubicBezTo>
                  <a:cubicBezTo>
                    <a:pt x="70039" y="84442"/>
                    <a:pt x="90042" y="96824"/>
                    <a:pt x="72897" y="149212"/>
                  </a:cubicBezTo>
                  <a:cubicBezTo>
                    <a:pt x="67182" y="166357"/>
                    <a:pt x="40512" y="173024"/>
                    <a:pt x="25272" y="200647"/>
                  </a:cubicBezTo>
                  <a:cubicBezTo>
                    <a:pt x="-38546" y="315899"/>
                    <a:pt x="83374" y="367335"/>
                    <a:pt x="125284" y="342570"/>
                  </a:cubicBezTo>
                  <a:cubicBezTo>
                    <a:pt x="180529" y="309232"/>
                    <a:pt x="136714" y="225412"/>
                    <a:pt x="149097" y="160642"/>
                  </a:cubicBezTo>
                  <a:cubicBezTo>
                    <a:pt x="156717" y="126352"/>
                    <a:pt x="220534" y="87299"/>
                    <a:pt x="181482" y="21577"/>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8" name="Freeform: Shape 807">
              <a:extLst>
                <a:ext uri="{FF2B5EF4-FFF2-40B4-BE49-F238E27FC236}">
                  <a16:creationId xmlns:a16="http://schemas.microsoft.com/office/drawing/2014/main" id="{E65841D9-6217-48C1-82AE-423580D8C9F3}"/>
                </a:ext>
              </a:extLst>
            </p:cNvPr>
            <p:cNvSpPr/>
            <p:nvPr/>
          </p:nvSpPr>
          <p:spPr>
            <a:xfrm>
              <a:off x="939672" y="2848133"/>
              <a:ext cx="116637" cy="88867"/>
            </a:xfrm>
            <a:custGeom>
              <a:avLst/>
              <a:gdLst>
                <a:gd name="connsiteX0" fmla="*/ 37410 w 200025"/>
                <a:gd name="connsiteY0" fmla="*/ 80879 h 152400"/>
                <a:gd name="connsiteX1" fmla="*/ 54555 w 200025"/>
                <a:gd name="connsiteY1" fmla="*/ 51352 h 152400"/>
                <a:gd name="connsiteX2" fmla="*/ 86940 w 200025"/>
                <a:gd name="connsiteY2" fmla="*/ 23729 h 152400"/>
                <a:gd name="connsiteX3" fmla="*/ 110752 w 200025"/>
                <a:gd name="connsiteY3" fmla="*/ 28492 h 152400"/>
                <a:gd name="connsiteX4" fmla="*/ 87892 w 200025"/>
                <a:gd name="connsiteY4" fmla="*/ 55162 h 152400"/>
                <a:gd name="connsiteX5" fmla="*/ 176475 w 200025"/>
                <a:gd name="connsiteY5" fmla="*/ 43732 h 152400"/>
                <a:gd name="connsiteX6" fmla="*/ 175522 w 200025"/>
                <a:gd name="connsiteY6" fmla="*/ 58972 h 152400"/>
                <a:gd name="connsiteX7" fmla="*/ 131707 w 200025"/>
                <a:gd name="connsiteY7" fmla="*/ 68497 h 152400"/>
                <a:gd name="connsiteX8" fmla="*/ 199335 w 200025"/>
                <a:gd name="connsiteY8" fmla="*/ 73259 h 152400"/>
                <a:gd name="connsiteX9" fmla="*/ 133612 w 200025"/>
                <a:gd name="connsiteY9" fmla="*/ 91357 h 152400"/>
                <a:gd name="connsiteX10" fmla="*/ 191715 w 200025"/>
                <a:gd name="connsiteY10" fmla="*/ 90404 h 152400"/>
                <a:gd name="connsiteX11" fmla="*/ 130755 w 200025"/>
                <a:gd name="connsiteY11" fmla="*/ 109454 h 152400"/>
                <a:gd name="connsiteX12" fmla="*/ 178380 w 200025"/>
                <a:gd name="connsiteY12" fmla="*/ 108502 h 152400"/>
                <a:gd name="connsiteX13" fmla="*/ 153615 w 200025"/>
                <a:gd name="connsiteY13" fmla="*/ 121837 h 152400"/>
                <a:gd name="connsiteX14" fmla="*/ 67890 w 200025"/>
                <a:gd name="connsiteY14" fmla="*/ 136124 h 152400"/>
                <a:gd name="connsiteX15" fmla="*/ 34552 w 200025"/>
                <a:gd name="connsiteY15" fmla="*/ 149459 h 152400"/>
                <a:gd name="connsiteX16" fmla="*/ 9787 w 200025"/>
                <a:gd name="connsiteY16" fmla="*/ 96119 h 152400"/>
                <a:gd name="connsiteX17" fmla="*/ 37410 w 200025"/>
                <a:gd name="connsiteY17" fmla="*/ 80879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25" h="152400">
                  <a:moveTo>
                    <a:pt x="37410" y="80879"/>
                  </a:moveTo>
                  <a:cubicBezTo>
                    <a:pt x="39315" y="66592"/>
                    <a:pt x="50745" y="54209"/>
                    <a:pt x="54555" y="51352"/>
                  </a:cubicBezTo>
                  <a:cubicBezTo>
                    <a:pt x="69795" y="38969"/>
                    <a:pt x="69795" y="44684"/>
                    <a:pt x="86940" y="23729"/>
                  </a:cubicBezTo>
                  <a:cubicBezTo>
                    <a:pt x="113610" y="-7703"/>
                    <a:pt x="119325" y="12299"/>
                    <a:pt x="110752" y="28492"/>
                  </a:cubicBezTo>
                  <a:cubicBezTo>
                    <a:pt x="105990" y="36112"/>
                    <a:pt x="98370" y="42779"/>
                    <a:pt x="87892" y="55162"/>
                  </a:cubicBezTo>
                  <a:cubicBezTo>
                    <a:pt x="100275" y="64687"/>
                    <a:pt x="143137" y="44684"/>
                    <a:pt x="176475" y="43732"/>
                  </a:cubicBezTo>
                  <a:cubicBezTo>
                    <a:pt x="195525" y="43732"/>
                    <a:pt x="186000" y="57067"/>
                    <a:pt x="175522" y="58972"/>
                  </a:cubicBezTo>
                  <a:cubicBezTo>
                    <a:pt x="163140" y="60877"/>
                    <a:pt x="147900" y="64687"/>
                    <a:pt x="131707" y="68497"/>
                  </a:cubicBezTo>
                  <a:cubicBezTo>
                    <a:pt x="140280" y="71354"/>
                    <a:pt x="199335" y="56114"/>
                    <a:pt x="199335" y="73259"/>
                  </a:cubicBezTo>
                  <a:cubicBezTo>
                    <a:pt x="199335" y="84689"/>
                    <a:pt x="141232" y="87547"/>
                    <a:pt x="133612" y="91357"/>
                  </a:cubicBezTo>
                  <a:cubicBezTo>
                    <a:pt x="140280" y="92309"/>
                    <a:pt x="191715" y="78974"/>
                    <a:pt x="191715" y="90404"/>
                  </a:cubicBezTo>
                  <a:cubicBezTo>
                    <a:pt x="191715" y="99929"/>
                    <a:pt x="147900" y="104692"/>
                    <a:pt x="130755" y="109454"/>
                  </a:cubicBezTo>
                  <a:cubicBezTo>
                    <a:pt x="145042" y="108502"/>
                    <a:pt x="178380" y="101834"/>
                    <a:pt x="178380" y="108502"/>
                  </a:cubicBezTo>
                  <a:cubicBezTo>
                    <a:pt x="178380" y="118027"/>
                    <a:pt x="161235" y="120884"/>
                    <a:pt x="153615" y="121837"/>
                  </a:cubicBezTo>
                  <a:cubicBezTo>
                    <a:pt x="121230" y="128504"/>
                    <a:pt x="77415" y="139934"/>
                    <a:pt x="67890" y="136124"/>
                  </a:cubicBezTo>
                  <a:cubicBezTo>
                    <a:pt x="55507" y="132314"/>
                    <a:pt x="45982" y="144697"/>
                    <a:pt x="34552" y="149459"/>
                  </a:cubicBezTo>
                  <a:cubicBezTo>
                    <a:pt x="14550" y="156127"/>
                    <a:pt x="1215" y="114217"/>
                    <a:pt x="9787" y="96119"/>
                  </a:cubicBezTo>
                  <a:cubicBezTo>
                    <a:pt x="12645" y="89452"/>
                    <a:pt x="36457" y="82784"/>
                    <a:pt x="37410" y="80879"/>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9" name="Freeform: Shape 808">
              <a:extLst>
                <a:ext uri="{FF2B5EF4-FFF2-40B4-BE49-F238E27FC236}">
                  <a16:creationId xmlns:a16="http://schemas.microsoft.com/office/drawing/2014/main" id="{D4C972CC-A925-4EEE-B299-E74994ECE13F}"/>
                </a:ext>
              </a:extLst>
            </p:cNvPr>
            <p:cNvSpPr/>
            <p:nvPr/>
          </p:nvSpPr>
          <p:spPr>
            <a:xfrm>
              <a:off x="698065" y="2872227"/>
              <a:ext cx="277708" cy="99975"/>
            </a:xfrm>
            <a:custGeom>
              <a:avLst/>
              <a:gdLst>
                <a:gd name="connsiteX0" fmla="*/ 71700 w 476250"/>
                <a:gd name="connsiteY0" fmla="*/ 7174 h 171450"/>
                <a:gd name="connsiteX1" fmla="*/ 47887 w 476250"/>
                <a:gd name="connsiteY1" fmla="*/ 146239 h 171450"/>
                <a:gd name="connsiteX2" fmla="*/ 265057 w 476250"/>
                <a:gd name="connsiteY2" fmla="*/ 171004 h 171450"/>
                <a:gd name="connsiteX3" fmla="*/ 477465 w 476250"/>
                <a:gd name="connsiteY3" fmla="*/ 95757 h 171450"/>
                <a:gd name="connsiteX4" fmla="*/ 453652 w 476250"/>
                <a:gd name="connsiteY4" fmla="*/ 26224 h 171450"/>
                <a:gd name="connsiteX5" fmla="*/ 246007 w 476250"/>
                <a:gd name="connsiteY5" fmla="*/ 79564 h 171450"/>
                <a:gd name="connsiteX6" fmla="*/ 71700 w 476250"/>
                <a:gd name="connsiteY6" fmla="*/ 717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0" h="171450">
                  <a:moveTo>
                    <a:pt x="71700" y="7174"/>
                  </a:moveTo>
                  <a:cubicBezTo>
                    <a:pt x="-42600" y="18604"/>
                    <a:pt x="25027" y="141476"/>
                    <a:pt x="47887" y="146239"/>
                  </a:cubicBezTo>
                  <a:cubicBezTo>
                    <a:pt x="134565" y="162432"/>
                    <a:pt x="221243" y="177672"/>
                    <a:pt x="265057" y="171004"/>
                  </a:cubicBezTo>
                  <a:cubicBezTo>
                    <a:pt x="327923" y="160526"/>
                    <a:pt x="415552" y="129094"/>
                    <a:pt x="477465" y="95757"/>
                  </a:cubicBezTo>
                  <a:cubicBezTo>
                    <a:pt x="465082" y="71944"/>
                    <a:pt x="453652" y="54799"/>
                    <a:pt x="453652" y="26224"/>
                  </a:cubicBezTo>
                  <a:cubicBezTo>
                    <a:pt x="450795" y="28129"/>
                    <a:pt x="284107" y="74801"/>
                    <a:pt x="246007" y="79564"/>
                  </a:cubicBezTo>
                  <a:cubicBezTo>
                    <a:pt x="218385" y="93851"/>
                    <a:pt x="87893" y="5269"/>
                    <a:pt x="71700" y="7174"/>
                  </a:cubicBezTo>
                  <a:close/>
                </a:path>
              </a:pathLst>
            </a:custGeom>
            <a:solidFill>
              <a:schemeClr val="tx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0" name="Freeform: Shape 809">
              <a:extLst>
                <a:ext uri="{FF2B5EF4-FFF2-40B4-BE49-F238E27FC236}">
                  <a16:creationId xmlns:a16="http://schemas.microsoft.com/office/drawing/2014/main" id="{0DF852EF-499C-45D2-84B4-396E49A98D5A}"/>
                </a:ext>
              </a:extLst>
            </p:cNvPr>
            <p:cNvSpPr/>
            <p:nvPr/>
          </p:nvSpPr>
          <p:spPr>
            <a:xfrm>
              <a:off x="970650" y="2880576"/>
              <a:ext cx="38879" cy="33325"/>
            </a:xfrm>
            <a:custGeom>
              <a:avLst/>
              <a:gdLst>
                <a:gd name="connsiteX0" fmla="*/ 30956 w 66675"/>
                <a:gd name="connsiteY0" fmla="*/ 9049 h 57150"/>
                <a:gd name="connsiteX1" fmla="*/ 7144 w 66675"/>
                <a:gd name="connsiteY1" fmla="*/ 44291 h 57150"/>
                <a:gd name="connsiteX2" fmla="*/ 62389 w 66675"/>
                <a:gd name="connsiteY2" fmla="*/ 56674 h 57150"/>
                <a:gd name="connsiteX3" fmla="*/ 53816 w 66675"/>
                <a:gd name="connsiteY3" fmla="*/ 7144 h 57150"/>
                <a:gd name="connsiteX4" fmla="*/ 30956 w 66675"/>
                <a:gd name="connsiteY4" fmla="*/ 90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7150">
                  <a:moveTo>
                    <a:pt x="30956" y="9049"/>
                  </a:moveTo>
                  <a:cubicBezTo>
                    <a:pt x="41434" y="21431"/>
                    <a:pt x="19526" y="37624"/>
                    <a:pt x="7144" y="44291"/>
                  </a:cubicBezTo>
                  <a:cubicBezTo>
                    <a:pt x="19526" y="38576"/>
                    <a:pt x="36671" y="62389"/>
                    <a:pt x="62389" y="56674"/>
                  </a:cubicBezTo>
                  <a:cubicBezTo>
                    <a:pt x="54769" y="48101"/>
                    <a:pt x="52864" y="18574"/>
                    <a:pt x="53816" y="7144"/>
                  </a:cubicBezTo>
                  <a:cubicBezTo>
                    <a:pt x="48101" y="7144"/>
                    <a:pt x="34766" y="11906"/>
                    <a:pt x="30956" y="9049"/>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1" name="Freeform: Shape 810">
              <a:extLst>
                <a:ext uri="{FF2B5EF4-FFF2-40B4-BE49-F238E27FC236}">
                  <a16:creationId xmlns:a16="http://schemas.microsoft.com/office/drawing/2014/main" id="{2ADC3BEE-7CAB-4805-87E1-D4AEF4FC7C05}"/>
                </a:ext>
              </a:extLst>
            </p:cNvPr>
            <p:cNvSpPr/>
            <p:nvPr/>
          </p:nvSpPr>
          <p:spPr>
            <a:xfrm>
              <a:off x="731779" y="3610948"/>
              <a:ext cx="122192" cy="61096"/>
            </a:xfrm>
            <a:custGeom>
              <a:avLst/>
              <a:gdLst>
                <a:gd name="connsiteX0" fmla="*/ 97704 w 209550"/>
                <a:gd name="connsiteY0" fmla="*/ 7144 h 104775"/>
                <a:gd name="connsiteX1" fmla="*/ 17694 w 209550"/>
                <a:gd name="connsiteY1" fmla="*/ 18574 h 104775"/>
                <a:gd name="connsiteX2" fmla="*/ 8169 w 209550"/>
                <a:gd name="connsiteY2" fmla="*/ 76676 h 104775"/>
                <a:gd name="connsiteX3" fmla="*/ 69129 w 209550"/>
                <a:gd name="connsiteY3" fmla="*/ 82391 h 104775"/>
                <a:gd name="connsiteX4" fmla="*/ 205337 w 209550"/>
                <a:gd name="connsiteY4" fmla="*/ 95726 h 104775"/>
                <a:gd name="connsiteX5" fmla="*/ 97704 w 2095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104775">
                  <a:moveTo>
                    <a:pt x="97704" y="7144"/>
                  </a:moveTo>
                  <a:lnTo>
                    <a:pt x="17694" y="18574"/>
                  </a:lnTo>
                  <a:cubicBezTo>
                    <a:pt x="11979" y="40481"/>
                    <a:pt x="4359" y="58579"/>
                    <a:pt x="8169" y="76676"/>
                  </a:cubicBezTo>
                  <a:cubicBezTo>
                    <a:pt x="45317" y="89059"/>
                    <a:pt x="59604" y="81439"/>
                    <a:pt x="69129" y="82391"/>
                  </a:cubicBezTo>
                  <a:cubicBezTo>
                    <a:pt x="85322" y="83344"/>
                    <a:pt x="116754" y="105251"/>
                    <a:pt x="205337" y="95726"/>
                  </a:cubicBezTo>
                  <a:cubicBezTo>
                    <a:pt x="217719" y="77629"/>
                    <a:pt x="126279" y="68104"/>
                    <a:pt x="97704" y="714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2" name="Freeform: Shape 811">
              <a:extLst>
                <a:ext uri="{FF2B5EF4-FFF2-40B4-BE49-F238E27FC236}">
                  <a16:creationId xmlns:a16="http://schemas.microsoft.com/office/drawing/2014/main" id="{FFA859EF-0D23-466C-8047-997A0AC1D1C1}"/>
                </a:ext>
              </a:extLst>
            </p:cNvPr>
            <p:cNvSpPr/>
            <p:nvPr/>
          </p:nvSpPr>
          <p:spPr>
            <a:xfrm>
              <a:off x="646714" y="3115074"/>
              <a:ext cx="155517" cy="527645"/>
            </a:xfrm>
            <a:custGeom>
              <a:avLst/>
              <a:gdLst>
                <a:gd name="connsiteX0" fmla="*/ 7365 w 266700"/>
                <a:gd name="connsiteY0" fmla="*/ 156494 h 904875"/>
                <a:gd name="connsiteX1" fmla="*/ 35940 w 266700"/>
                <a:gd name="connsiteY1" fmla="*/ 228884 h 904875"/>
                <a:gd name="connsiteX2" fmla="*/ 47370 w 266700"/>
                <a:gd name="connsiteY2" fmla="*/ 256507 h 904875"/>
                <a:gd name="connsiteX3" fmla="*/ 146430 w 266700"/>
                <a:gd name="connsiteY3" fmla="*/ 532732 h 904875"/>
                <a:gd name="connsiteX4" fmla="*/ 139762 w 266700"/>
                <a:gd name="connsiteY4" fmla="*/ 619409 h 904875"/>
                <a:gd name="connsiteX5" fmla="*/ 151192 w 266700"/>
                <a:gd name="connsiteY5" fmla="*/ 903254 h 904875"/>
                <a:gd name="connsiteX6" fmla="*/ 258825 w 266700"/>
                <a:gd name="connsiteY6" fmla="*/ 881347 h 904875"/>
                <a:gd name="connsiteX7" fmla="*/ 257872 w 266700"/>
                <a:gd name="connsiteY7" fmla="*/ 868012 h 904875"/>
                <a:gd name="connsiteX8" fmla="*/ 252157 w 266700"/>
                <a:gd name="connsiteY8" fmla="*/ 860392 h 904875"/>
                <a:gd name="connsiteX9" fmla="*/ 255967 w 266700"/>
                <a:gd name="connsiteY9" fmla="*/ 850867 h 904875"/>
                <a:gd name="connsiteX10" fmla="*/ 250252 w 266700"/>
                <a:gd name="connsiteY10" fmla="*/ 839437 h 904875"/>
                <a:gd name="connsiteX11" fmla="*/ 251205 w 266700"/>
                <a:gd name="connsiteY11" fmla="*/ 622267 h 904875"/>
                <a:gd name="connsiteX12" fmla="*/ 183577 w 266700"/>
                <a:gd name="connsiteY12" fmla="*/ 108869 h 904875"/>
                <a:gd name="connsiteX13" fmla="*/ 175005 w 266700"/>
                <a:gd name="connsiteY13" fmla="*/ 96487 h 904875"/>
                <a:gd name="connsiteX14" fmla="*/ 177862 w 266700"/>
                <a:gd name="connsiteY14" fmla="*/ 81247 h 904875"/>
                <a:gd name="connsiteX15" fmla="*/ 169290 w 266700"/>
                <a:gd name="connsiteY15" fmla="*/ 73627 h 904875"/>
                <a:gd name="connsiteX16" fmla="*/ 150240 w 266700"/>
                <a:gd name="connsiteY16" fmla="*/ 14572 h 904875"/>
                <a:gd name="connsiteX17" fmla="*/ 15937 w 266700"/>
                <a:gd name="connsiteY17" fmla="*/ 21239 h 904875"/>
                <a:gd name="connsiteX18" fmla="*/ 8317 w 266700"/>
                <a:gd name="connsiteY18" fmla="*/ 92677 h 904875"/>
                <a:gd name="connsiteX19" fmla="*/ 7365 w 266700"/>
                <a:gd name="connsiteY19" fmla="*/ 156494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6700" h="904875">
                  <a:moveTo>
                    <a:pt x="7365" y="156494"/>
                  </a:moveTo>
                  <a:cubicBezTo>
                    <a:pt x="4507" y="180307"/>
                    <a:pt x="30225" y="205072"/>
                    <a:pt x="35940" y="228884"/>
                  </a:cubicBezTo>
                  <a:cubicBezTo>
                    <a:pt x="35940" y="229837"/>
                    <a:pt x="40702" y="239362"/>
                    <a:pt x="47370" y="256507"/>
                  </a:cubicBezTo>
                  <a:cubicBezTo>
                    <a:pt x="74992" y="322229"/>
                    <a:pt x="143572" y="487964"/>
                    <a:pt x="146430" y="532732"/>
                  </a:cubicBezTo>
                  <a:cubicBezTo>
                    <a:pt x="147382" y="561307"/>
                    <a:pt x="141667" y="590834"/>
                    <a:pt x="139762" y="619409"/>
                  </a:cubicBezTo>
                  <a:cubicBezTo>
                    <a:pt x="136905" y="688942"/>
                    <a:pt x="149287" y="741329"/>
                    <a:pt x="151192" y="903254"/>
                  </a:cubicBezTo>
                  <a:cubicBezTo>
                    <a:pt x="182625" y="911827"/>
                    <a:pt x="262635" y="887062"/>
                    <a:pt x="258825" y="881347"/>
                  </a:cubicBezTo>
                  <a:cubicBezTo>
                    <a:pt x="258825" y="876584"/>
                    <a:pt x="259777" y="871822"/>
                    <a:pt x="257872" y="868012"/>
                  </a:cubicBezTo>
                  <a:cubicBezTo>
                    <a:pt x="255967" y="864202"/>
                    <a:pt x="253110" y="864202"/>
                    <a:pt x="252157" y="860392"/>
                  </a:cubicBezTo>
                  <a:cubicBezTo>
                    <a:pt x="252157" y="858487"/>
                    <a:pt x="256920" y="852772"/>
                    <a:pt x="255967" y="850867"/>
                  </a:cubicBezTo>
                  <a:cubicBezTo>
                    <a:pt x="255967" y="848962"/>
                    <a:pt x="250252" y="841342"/>
                    <a:pt x="250252" y="839437"/>
                  </a:cubicBezTo>
                  <a:cubicBezTo>
                    <a:pt x="242632" y="760379"/>
                    <a:pt x="243585" y="694657"/>
                    <a:pt x="251205" y="622267"/>
                  </a:cubicBezTo>
                  <a:cubicBezTo>
                    <a:pt x="270255" y="442244"/>
                    <a:pt x="287400" y="494632"/>
                    <a:pt x="183577" y="108869"/>
                  </a:cubicBezTo>
                  <a:cubicBezTo>
                    <a:pt x="182625" y="106012"/>
                    <a:pt x="175957" y="99344"/>
                    <a:pt x="175005" y="96487"/>
                  </a:cubicBezTo>
                  <a:cubicBezTo>
                    <a:pt x="174052" y="91724"/>
                    <a:pt x="178815" y="86962"/>
                    <a:pt x="177862" y="81247"/>
                  </a:cubicBezTo>
                  <a:cubicBezTo>
                    <a:pt x="176910" y="78389"/>
                    <a:pt x="167385" y="75532"/>
                    <a:pt x="169290" y="73627"/>
                  </a:cubicBezTo>
                  <a:cubicBezTo>
                    <a:pt x="180720" y="58387"/>
                    <a:pt x="158812" y="29812"/>
                    <a:pt x="150240" y="14572"/>
                  </a:cubicBezTo>
                  <a:cubicBezTo>
                    <a:pt x="147382" y="8857"/>
                    <a:pt x="35940" y="-1621"/>
                    <a:pt x="15937" y="21239"/>
                  </a:cubicBezTo>
                  <a:cubicBezTo>
                    <a:pt x="6412" y="31717"/>
                    <a:pt x="10222" y="79342"/>
                    <a:pt x="8317" y="92677"/>
                  </a:cubicBezTo>
                  <a:cubicBezTo>
                    <a:pt x="6412" y="113632"/>
                    <a:pt x="10222" y="135539"/>
                    <a:pt x="7365" y="156494"/>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3" name="Freeform: Shape 812">
              <a:extLst>
                <a:ext uri="{FF2B5EF4-FFF2-40B4-BE49-F238E27FC236}">
                  <a16:creationId xmlns:a16="http://schemas.microsoft.com/office/drawing/2014/main" id="{4FDFD1FA-86E3-4BED-BC43-DA599C818B08}"/>
                </a:ext>
              </a:extLst>
            </p:cNvPr>
            <p:cNvSpPr/>
            <p:nvPr/>
          </p:nvSpPr>
          <p:spPr>
            <a:xfrm>
              <a:off x="608585" y="3607060"/>
              <a:ext cx="61096" cy="72204"/>
            </a:xfrm>
            <a:custGeom>
              <a:avLst/>
              <a:gdLst>
                <a:gd name="connsiteX0" fmla="*/ 28938 w 104775"/>
                <a:gd name="connsiteY0" fmla="*/ 28099 h 123825"/>
                <a:gd name="connsiteX1" fmla="*/ 8936 w 104775"/>
                <a:gd name="connsiteY1" fmla="*/ 98584 h 123825"/>
                <a:gd name="connsiteX2" fmla="*/ 49893 w 104775"/>
                <a:gd name="connsiteY2" fmla="*/ 118586 h 123825"/>
                <a:gd name="connsiteX3" fmla="*/ 93708 w 104775"/>
                <a:gd name="connsiteY3" fmla="*/ 108109 h 123825"/>
                <a:gd name="connsiteX4" fmla="*/ 89898 w 104775"/>
                <a:gd name="connsiteY4" fmla="*/ 41434 h 123825"/>
                <a:gd name="connsiteX5" fmla="*/ 87993 w 104775"/>
                <a:gd name="connsiteY5" fmla="*/ 21431 h 123825"/>
                <a:gd name="connsiteX6" fmla="*/ 31796 w 104775"/>
                <a:gd name="connsiteY6" fmla="*/ 7144 h 123825"/>
                <a:gd name="connsiteX7" fmla="*/ 28938 w 104775"/>
                <a:gd name="connsiteY7" fmla="*/ 2809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123825">
                  <a:moveTo>
                    <a:pt x="28938" y="28099"/>
                  </a:moveTo>
                  <a:cubicBezTo>
                    <a:pt x="25128" y="53816"/>
                    <a:pt x="363" y="76676"/>
                    <a:pt x="8936" y="98584"/>
                  </a:cubicBezTo>
                  <a:cubicBezTo>
                    <a:pt x="8936" y="98584"/>
                    <a:pt x="24176" y="113824"/>
                    <a:pt x="49893" y="118586"/>
                  </a:cubicBezTo>
                  <a:cubicBezTo>
                    <a:pt x="62276" y="120491"/>
                    <a:pt x="80373" y="120491"/>
                    <a:pt x="93708" y="108109"/>
                  </a:cubicBezTo>
                  <a:cubicBezTo>
                    <a:pt x="107996" y="85249"/>
                    <a:pt x="91803" y="52864"/>
                    <a:pt x="89898" y="41434"/>
                  </a:cubicBezTo>
                  <a:cubicBezTo>
                    <a:pt x="88946" y="34766"/>
                    <a:pt x="87993" y="28099"/>
                    <a:pt x="87993" y="21431"/>
                  </a:cubicBezTo>
                  <a:cubicBezTo>
                    <a:pt x="70848" y="17621"/>
                    <a:pt x="51798" y="12859"/>
                    <a:pt x="31796" y="7144"/>
                  </a:cubicBezTo>
                  <a:cubicBezTo>
                    <a:pt x="29891" y="13811"/>
                    <a:pt x="29891" y="21431"/>
                    <a:pt x="28938" y="28099"/>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4" name="Freeform: Shape 813">
              <a:extLst>
                <a:ext uri="{FF2B5EF4-FFF2-40B4-BE49-F238E27FC236}">
                  <a16:creationId xmlns:a16="http://schemas.microsoft.com/office/drawing/2014/main" id="{61766446-5B91-412E-A0F5-D58268293524}"/>
                </a:ext>
              </a:extLst>
            </p:cNvPr>
            <p:cNvSpPr/>
            <p:nvPr/>
          </p:nvSpPr>
          <p:spPr>
            <a:xfrm>
              <a:off x="587490" y="3104828"/>
              <a:ext cx="122192" cy="533200"/>
            </a:xfrm>
            <a:custGeom>
              <a:avLst/>
              <a:gdLst>
                <a:gd name="connsiteX0" fmla="*/ 19395 w 209550"/>
                <a:gd name="connsiteY0" fmla="*/ 355039 h 914400"/>
                <a:gd name="connsiteX1" fmla="*/ 48922 w 209550"/>
                <a:gd name="connsiteY1" fmla="*/ 867484 h 914400"/>
                <a:gd name="connsiteX2" fmla="*/ 52732 w 209550"/>
                <a:gd name="connsiteY2" fmla="*/ 876057 h 914400"/>
                <a:gd name="connsiteX3" fmla="*/ 51780 w 209550"/>
                <a:gd name="connsiteY3" fmla="*/ 885582 h 914400"/>
                <a:gd name="connsiteX4" fmla="*/ 53685 w 209550"/>
                <a:gd name="connsiteY4" fmla="*/ 893202 h 914400"/>
                <a:gd name="connsiteX5" fmla="*/ 54637 w 209550"/>
                <a:gd name="connsiteY5" fmla="*/ 901774 h 914400"/>
                <a:gd name="connsiteX6" fmla="*/ 137505 w 209550"/>
                <a:gd name="connsiteY6" fmla="*/ 900822 h 914400"/>
                <a:gd name="connsiteX7" fmla="*/ 137505 w 209550"/>
                <a:gd name="connsiteY7" fmla="*/ 884629 h 914400"/>
                <a:gd name="connsiteX8" fmla="*/ 137505 w 209550"/>
                <a:gd name="connsiteY8" fmla="*/ 877009 h 914400"/>
                <a:gd name="connsiteX9" fmla="*/ 137505 w 209550"/>
                <a:gd name="connsiteY9" fmla="*/ 864627 h 914400"/>
                <a:gd name="connsiteX10" fmla="*/ 140362 w 209550"/>
                <a:gd name="connsiteY10" fmla="*/ 769377 h 914400"/>
                <a:gd name="connsiteX11" fmla="*/ 140362 w 209550"/>
                <a:gd name="connsiteY11" fmla="*/ 530299 h 914400"/>
                <a:gd name="connsiteX12" fmla="*/ 160365 w 209550"/>
                <a:gd name="connsiteY12" fmla="*/ 407427 h 914400"/>
                <a:gd name="connsiteX13" fmla="*/ 180367 w 209550"/>
                <a:gd name="connsiteY13" fmla="*/ 230262 h 914400"/>
                <a:gd name="connsiteX14" fmla="*/ 209895 w 209550"/>
                <a:gd name="connsiteY14" fmla="*/ 123582 h 914400"/>
                <a:gd name="connsiteX15" fmla="*/ 194655 w 209550"/>
                <a:gd name="connsiteY15" fmla="*/ 15949 h 914400"/>
                <a:gd name="connsiteX16" fmla="*/ 160365 w 209550"/>
                <a:gd name="connsiteY16" fmla="*/ 16902 h 914400"/>
                <a:gd name="connsiteX17" fmla="*/ 56542 w 209550"/>
                <a:gd name="connsiteY17" fmla="*/ 14997 h 914400"/>
                <a:gd name="connsiteX18" fmla="*/ 25110 w 209550"/>
                <a:gd name="connsiteY18" fmla="*/ 70242 h 914400"/>
                <a:gd name="connsiteX19" fmla="*/ 19395 w 209550"/>
                <a:gd name="connsiteY19" fmla="*/ 355039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9550" h="914400">
                  <a:moveTo>
                    <a:pt x="19395" y="355039"/>
                  </a:moveTo>
                  <a:cubicBezTo>
                    <a:pt x="22252" y="624597"/>
                    <a:pt x="5107" y="544587"/>
                    <a:pt x="48922" y="867484"/>
                  </a:cubicBezTo>
                  <a:cubicBezTo>
                    <a:pt x="48922" y="869390"/>
                    <a:pt x="52732" y="874152"/>
                    <a:pt x="52732" y="876057"/>
                  </a:cubicBezTo>
                  <a:cubicBezTo>
                    <a:pt x="52732" y="878915"/>
                    <a:pt x="50827" y="882724"/>
                    <a:pt x="51780" y="885582"/>
                  </a:cubicBezTo>
                  <a:cubicBezTo>
                    <a:pt x="51780" y="887487"/>
                    <a:pt x="52732" y="891297"/>
                    <a:pt x="53685" y="893202"/>
                  </a:cubicBezTo>
                  <a:cubicBezTo>
                    <a:pt x="54637" y="897012"/>
                    <a:pt x="53685" y="897965"/>
                    <a:pt x="54637" y="901774"/>
                  </a:cubicBezTo>
                  <a:cubicBezTo>
                    <a:pt x="67972" y="910347"/>
                    <a:pt x="78450" y="927492"/>
                    <a:pt x="137505" y="900822"/>
                  </a:cubicBezTo>
                  <a:cubicBezTo>
                    <a:pt x="137505" y="895107"/>
                    <a:pt x="131790" y="891297"/>
                    <a:pt x="137505" y="884629"/>
                  </a:cubicBezTo>
                  <a:cubicBezTo>
                    <a:pt x="139410" y="882724"/>
                    <a:pt x="133695" y="879867"/>
                    <a:pt x="137505" y="877009"/>
                  </a:cubicBezTo>
                  <a:cubicBezTo>
                    <a:pt x="139410" y="876057"/>
                    <a:pt x="137505" y="867484"/>
                    <a:pt x="137505" y="864627"/>
                  </a:cubicBezTo>
                  <a:cubicBezTo>
                    <a:pt x="138457" y="830337"/>
                    <a:pt x="141315" y="798904"/>
                    <a:pt x="140362" y="769377"/>
                  </a:cubicBezTo>
                  <a:cubicBezTo>
                    <a:pt x="137505" y="680794"/>
                    <a:pt x="128932" y="610309"/>
                    <a:pt x="140362" y="530299"/>
                  </a:cubicBezTo>
                  <a:cubicBezTo>
                    <a:pt x="146077" y="489342"/>
                    <a:pt x="155602" y="448384"/>
                    <a:pt x="160365" y="407427"/>
                  </a:cubicBezTo>
                  <a:cubicBezTo>
                    <a:pt x="168937" y="340752"/>
                    <a:pt x="164175" y="295984"/>
                    <a:pt x="180367" y="230262"/>
                  </a:cubicBezTo>
                  <a:cubicBezTo>
                    <a:pt x="187035" y="202639"/>
                    <a:pt x="219420" y="192162"/>
                    <a:pt x="209895" y="123582"/>
                  </a:cubicBezTo>
                  <a:cubicBezTo>
                    <a:pt x="206085" y="95007"/>
                    <a:pt x="213705" y="34047"/>
                    <a:pt x="194655" y="15949"/>
                  </a:cubicBezTo>
                  <a:cubicBezTo>
                    <a:pt x="186082" y="7377"/>
                    <a:pt x="171795" y="20712"/>
                    <a:pt x="160365" y="16902"/>
                  </a:cubicBezTo>
                  <a:cubicBezTo>
                    <a:pt x="140362" y="10234"/>
                    <a:pt x="74640" y="-243"/>
                    <a:pt x="56542" y="14997"/>
                  </a:cubicBezTo>
                  <a:cubicBezTo>
                    <a:pt x="47017" y="22617"/>
                    <a:pt x="28920" y="58812"/>
                    <a:pt x="25110" y="70242"/>
                  </a:cubicBezTo>
                  <a:cubicBezTo>
                    <a:pt x="-11085" y="168349"/>
                    <a:pt x="18442" y="257884"/>
                    <a:pt x="19395" y="355039"/>
                  </a:cubicBezTo>
                  <a:close/>
                </a:path>
              </a:pathLst>
            </a:custGeom>
            <a:solidFill>
              <a:schemeClr val="tx1">
                <a:lumMod val="75000"/>
                <a:lumOff val="2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5" name="Freeform: Shape 814">
              <a:extLst>
                <a:ext uri="{FF2B5EF4-FFF2-40B4-BE49-F238E27FC236}">
                  <a16:creationId xmlns:a16="http://schemas.microsoft.com/office/drawing/2014/main" id="{5AD09110-4C8D-4D9E-A230-574F5C14647B}"/>
                </a:ext>
              </a:extLst>
            </p:cNvPr>
            <p:cNvSpPr/>
            <p:nvPr/>
          </p:nvSpPr>
          <p:spPr>
            <a:xfrm>
              <a:off x="572411" y="2852738"/>
              <a:ext cx="188842" cy="266600"/>
            </a:xfrm>
            <a:custGeom>
              <a:avLst/>
              <a:gdLst>
                <a:gd name="connsiteX0" fmla="*/ 7154 w 323850"/>
                <a:gd name="connsiteY0" fmla="*/ 102510 h 457200"/>
                <a:gd name="connsiteX1" fmla="*/ 74782 w 323850"/>
                <a:gd name="connsiteY1" fmla="*/ 396832 h 457200"/>
                <a:gd name="connsiteX2" fmla="*/ 80497 w 323850"/>
                <a:gd name="connsiteY2" fmla="*/ 443505 h 457200"/>
                <a:gd name="connsiteX3" fmla="*/ 284332 w 323850"/>
                <a:gd name="connsiteY3" fmla="*/ 444457 h 457200"/>
                <a:gd name="connsiteX4" fmla="*/ 309097 w 323850"/>
                <a:gd name="connsiteY4" fmla="*/ 208237 h 457200"/>
                <a:gd name="connsiteX5" fmla="*/ 298620 w 323850"/>
                <a:gd name="connsiteY5" fmla="*/ 47265 h 457200"/>
                <a:gd name="connsiteX6" fmla="*/ 153839 w 323850"/>
                <a:gd name="connsiteY6" fmla="*/ 7260 h 457200"/>
                <a:gd name="connsiteX7" fmla="*/ 7154 w 323850"/>
                <a:gd name="connsiteY7" fmla="*/ 1025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457200">
                  <a:moveTo>
                    <a:pt x="7154" y="102510"/>
                  </a:moveTo>
                  <a:cubicBezTo>
                    <a:pt x="10012" y="207285"/>
                    <a:pt x="72877" y="294915"/>
                    <a:pt x="74782" y="396832"/>
                  </a:cubicBezTo>
                  <a:cubicBezTo>
                    <a:pt x="74782" y="407310"/>
                    <a:pt x="84307" y="436837"/>
                    <a:pt x="80497" y="443505"/>
                  </a:cubicBezTo>
                  <a:cubicBezTo>
                    <a:pt x="133837" y="466365"/>
                    <a:pt x="250042" y="457792"/>
                    <a:pt x="284332" y="444457"/>
                  </a:cubicBezTo>
                  <a:cubicBezTo>
                    <a:pt x="307192" y="286342"/>
                    <a:pt x="291952" y="340635"/>
                    <a:pt x="309097" y="208237"/>
                  </a:cubicBezTo>
                  <a:cubicBezTo>
                    <a:pt x="310049" y="202522"/>
                    <a:pt x="349102" y="112987"/>
                    <a:pt x="298620" y="47265"/>
                  </a:cubicBezTo>
                  <a:cubicBezTo>
                    <a:pt x="283379" y="27262"/>
                    <a:pt x="177652" y="5355"/>
                    <a:pt x="153839" y="7260"/>
                  </a:cubicBezTo>
                  <a:cubicBezTo>
                    <a:pt x="69067" y="15832"/>
                    <a:pt x="6202" y="58695"/>
                    <a:pt x="7154" y="102510"/>
                  </a:cubicBezTo>
                  <a:close/>
                </a:path>
              </a:pathLst>
            </a:custGeom>
            <a:solidFill>
              <a:schemeClr val="tx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6" name="Freeform: Shape 815">
              <a:extLst>
                <a:ext uri="{FF2B5EF4-FFF2-40B4-BE49-F238E27FC236}">
                  <a16:creationId xmlns:a16="http://schemas.microsoft.com/office/drawing/2014/main" id="{B40E4CA6-FFAE-4EE7-A334-6ADAD30A73BB}"/>
                </a:ext>
              </a:extLst>
            </p:cNvPr>
            <p:cNvSpPr/>
            <p:nvPr/>
          </p:nvSpPr>
          <p:spPr>
            <a:xfrm>
              <a:off x="611296" y="3104964"/>
              <a:ext cx="127746" cy="22217"/>
            </a:xfrm>
            <a:custGeom>
              <a:avLst/>
              <a:gdLst>
                <a:gd name="connsiteX0" fmla="*/ 7144 w 219075"/>
                <a:gd name="connsiteY0" fmla="*/ 25241 h 38100"/>
                <a:gd name="connsiteX1" fmla="*/ 217646 w 219075"/>
                <a:gd name="connsiteY1" fmla="*/ 30004 h 38100"/>
                <a:gd name="connsiteX2" fmla="*/ 216694 w 219075"/>
                <a:gd name="connsiteY2" fmla="*/ 9049 h 38100"/>
                <a:gd name="connsiteX3" fmla="*/ 13811 w 219075"/>
                <a:gd name="connsiteY3" fmla="*/ 7144 h 38100"/>
                <a:gd name="connsiteX4" fmla="*/ 7144 w 219075"/>
                <a:gd name="connsiteY4" fmla="*/ 252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38100">
                  <a:moveTo>
                    <a:pt x="7144" y="25241"/>
                  </a:moveTo>
                  <a:cubicBezTo>
                    <a:pt x="86201" y="32861"/>
                    <a:pt x="150019" y="46196"/>
                    <a:pt x="217646" y="30004"/>
                  </a:cubicBezTo>
                  <a:lnTo>
                    <a:pt x="216694" y="9049"/>
                  </a:lnTo>
                  <a:cubicBezTo>
                    <a:pt x="147161" y="24289"/>
                    <a:pt x="91916" y="16669"/>
                    <a:pt x="13811" y="7144"/>
                  </a:cubicBezTo>
                  <a:lnTo>
                    <a:pt x="7144" y="25241"/>
                  </a:lnTo>
                  <a:close/>
                </a:path>
              </a:pathLst>
            </a:custGeom>
            <a:solidFill>
              <a:schemeClr val="tx1">
                <a:lumMod val="75000"/>
                <a:lumOff val="2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7" name="Freeform: Shape 816">
              <a:extLst>
                <a:ext uri="{FF2B5EF4-FFF2-40B4-BE49-F238E27FC236}">
                  <a16:creationId xmlns:a16="http://schemas.microsoft.com/office/drawing/2014/main" id="{D552228B-96C0-4E95-A6F0-A02C22B1A207}"/>
                </a:ext>
              </a:extLst>
            </p:cNvPr>
            <p:cNvSpPr/>
            <p:nvPr/>
          </p:nvSpPr>
          <p:spPr>
            <a:xfrm>
              <a:off x="640576" y="2802818"/>
              <a:ext cx="61096" cy="77758"/>
            </a:xfrm>
            <a:custGeom>
              <a:avLst/>
              <a:gdLst>
                <a:gd name="connsiteX0" fmla="*/ 104569 w 104775"/>
                <a:gd name="connsiteY0" fmla="*/ 96679 h 133350"/>
                <a:gd name="connsiteX1" fmla="*/ 7414 w 104775"/>
                <a:gd name="connsiteY1" fmla="*/ 93821 h 133350"/>
                <a:gd name="connsiteX2" fmla="*/ 19797 w 104775"/>
                <a:gd name="connsiteY2" fmla="*/ 7144 h 133350"/>
                <a:gd name="connsiteX3" fmla="*/ 59801 w 104775"/>
                <a:gd name="connsiteY3" fmla="*/ 44291 h 133350"/>
                <a:gd name="connsiteX4" fmla="*/ 91234 w 104775"/>
                <a:gd name="connsiteY4" fmla="*/ 53816 h 133350"/>
                <a:gd name="connsiteX5" fmla="*/ 95997 w 104775"/>
                <a:gd name="connsiteY5" fmla="*/ 62389 h 133350"/>
                <a:gd name="connsiteX6" fmla="*/ 104569 w 104775"/>
                <a:gd name="connsiteY6" fmla="*/ 9667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133350">
                  <a:moveTo>
                    <a:pt x="104569" y="96679"/>
                  </a:moveTo>
                  <a:cubicBezTo>
                    <a:pt x="119809" y="156686"/>
                    <a:pt x="747" y="115729"/>
                    <a:pt x="7414" y="93821"/>
                  </a:cubicBezTo>
                  <a:cubicBezTo>
                    <a:pt x="13129" y="77629"/>
                    <a:pt x="21701" y="24289"/>
                    <a:pt x="19797" y="7144"/>
                  </a:cubicBezTo>
                  <a:cubicBezTo>
                    <a:pt x="31226" y="12859"/>
                    <a:pt x="47419" y="39529"/>
                    <a:pt x="59801" y="44291"/>
                  </a:cubicBezTo>
                  <a:cubicBezTo>
                    <a:pt x="69326" y="47149"/>
                    <a:pt x="83614" y="49054"/>
                    <a:pt x="91234" y="53816"/>
                  </a:cubicBezTo>
                  <a:cubicBezTo>
                    <a:pt x="97901" y="57626"/>
                    <a:pt x="95997" y="57626"/>
                    <a:pt x="95997" y="62389"/>
                  </a:cubicBezTo>
                  <a:cubicBezTo>
                    <a:pt x="96949" y="72866"/>
                    <a:pt x="101711" y="87154"/>
                    <a:pt x="104569" y="96679"/>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8" name="Freeform: Shape 817">
              <a:extLst>
                <a:ext uri="{FF2B5EF4-FFF2-40B4-BE49-F238E27FC236}">
                  <a16:creationId xmlns:a16="http://schemas.microsoft.com/office/drawing/2014/main" id="{B297E638-D1C7-4217-8560-40D2256F77CA}"/>
                </a:ext>
              </a:extLst>
            </p:cNvPr>
            <p:cNvSpPr/>
            <p:nvPr/>
          </p:nvSpPr>
          <p:spPr>
            <a:xfrm>
              <a:off x="637380" y="2743672"/>
              <a:ext cx="88867" cy="111083"/>
            </a:xfrm>
            <a:custGeom>
              <a:avLst/>
              <a:gdLst>
                <a:gd name="connsiteX0" fmla="*/ 7178 w 152400"/>
                <a:gd name="connsiteY0" fmla="*/ 83809 h 190500"/>
                <a:gd name="connsiteX1" fmla="*/ 28133 w 152400"/>
                <a:gd name="connsiteY1" fmla="*/ 106669 h 190500"/>
                <a:gd name="connsiteX2" fmla="*/ 30991 w 152400"/>
                <a:gd name="connsiteY2" fmla="*/ 127624 h 190500"/>
                <a:gd name="connsiteX3" fmla="*/ 43373 w 152400"/>
                <a:gd name="connsiteY3" fmla="*/ 151437 h 190500"/>
                <a:gd name="connsiteX4" fmla="*/ 105286 w 152400"/>
                <a:gd name="connsiteY4" fmla="*/ 186679 h 190500"/>
                <a:gd name="connsiteX5" fmla="*/ 120526 w 152400"/>
                <a:gd name="connsiteY5" fmla="*/ 184774 h 190500"/>
                <a:gd name="connsiteX6" fmla="*/ 125288 w 152400"/>
                <a:gd name="connsiteY6" fmla="*/ 178107 h 190500"/>
                <a:gd name="connsiteX7" fmla="*/ 146243 w 152400"/>
                <a:gd name="connsiteY7" fmla="*/ 33327 h 190500"/>
                <a:gd name="connsiteX8" fmla="*/ 137671 w 152400"/>
                <a:gd name="connsiteY8" fmla="*/ 34279 h 190500"/>
                <a:gd name="connsiteX9" fmla="*/ 111001 w 152400"/>
                <a:gd name="connsiteY9" fmla="*/ 12372 h 190500"/>
                <a:gd name="connsiteX10" fmla="*/ 57661 w 152400"/>
                <a:gd name="connsiteY10" fmla="*/ 8562 h 190500"/>
                <a:gd name="connsiteX11" fmla="*/ 24323 w 152400"/>
                <a:gd name="connsiteY11" fmla="*/ 29517 h 190500"/>
                <a:gd name="connsiteX12" fmla="*/ 21466 w 152400"/>
                <a:gd name="connsiteY12" fmla="*/ 32374 h 190500"/>
                <a:gd name="connsiteX13" fmla="*/ 7178 w 152400"/>
                <a:gd name="connsiteY13" fmla="*/ 8380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2400" h="190500">
                  <a:moveTo>
                    <a:pt x="7178" y="83809"/>
                  </a:moveTo>
                  <a:cubicBezTo>
                    <a:pt x="6226" y="91429"/>
                    <a:pt x="25276" y="100002"/>
                    <a:pt x="28133" y="106669"/>
                  </a:cubicBezTo>
                  <a:cubicBezTo>
                    <a:pt x="30991" y="113337"/>
                    <a:pt x="29086" y="121909"/>
                    <a:pt x="30991" y="127624"/>
                  </a:cubicBezTo>
                  <a:cubicBezTo>
                    <a:pt x="33848" y="137149"/>
                    <a:pt x="37658" y="144769"/>
                    <a:pt x="43373" y="151437"/>
                  </a:cubicBezTo>
                  <a:cubicBezTo>
                    <a:pt x="58613" y="169534"/>
                    <a:pt x="81473" y="184774"/>
                    <a:pt x="105286" y="186679"/>
                  </a:cubicBezTo>
                  <a:cubicBezTo>
                    <a:pt x="108143" y="186679"/>
                    <a:pt x="118621" y="185727"/>
                    <a:pt x="120526" y="184774"/>
                  </a:cubicBezTo>
                  <a:cubicBezTo>
                    <a:pt x="123383" y="182869"/>
                    <a:pt x="124336" y="180964"/>
                    <a:pt x="125288" y="178107"/>
                  </a:cubicBezTo>
                  <a:cubicBezTo>
                    <a:pt x="139576" y="149532"/>
                    <a:pt x="168151" y="79047"/>
                    <a:pt x="146243" y="33327"/>
                  </a:cubicBezTo>
                  <a:cubicBezTo>
                    <a:pt x="144338" y="29517"/>
                    <a:pt x="139576" y="36184"/>
                    <a:pt x="137671" y="34279"/>
                  </a:cubicBezTo>
                  <a:cubicBezTo>
                    <a:pt x="131956" y="28564"/>
                    <a:pt x="118621" y="16182"/>
                    <a:pt x="111001" y="12372"/>
                  </a:cubicBezTo>
                  <a:cubicBezTo>
                    <a:pt x="104333" y="9514"/>
                    <a:pt x="72901" y="4752"/>
                    <a:pt x="57661" y="8562"/>
                  </a:cubicBezTo>
                  <a:cubicBezTo>
                    <a:pt x="42421" y="12372"/>
                    <a:pt x="32896" y="19992"/>
                    <a:pt x="24323" y="29517"/>
                  </a:cubicBezTo>
                  <a:cubicBezTo>
                    <a:pt x="23371" y="30469"/>
                    <a:pt x="22418" y="31422"/>
                    <a:pt x="21466" y="32374"/>
                  </a:cubicBezTo>
                  <a:cubicBezTo>
                    <a:pt x="11941" y="43804"/>
                    <a:pt x="8131" y="69522"/>
                    <a:pt x="7178" y="83809"/>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9" name="Freeform: Shape 818">
              <a:extLst>
                <a:ext uri="{FF2B5EF4-FFF2-40B4-BE49-F238E27FC236}">
                  <a16:creationId xmlns:a16="http://schemas.microsoft.com/office/drawing/2014/main" id="{CCEFB07C-1A54-42DE-86DC-96D20C8B1451}"/>
                </a:ext>
              </a:extLst>
            </p:cNvPr>
            <p:cNvSpPr/>
            <p:nvPr/>
          </p:nvSpPr>
          <p:spPr>
            <a:xfrm>
              <a:off x="654063" y="2749016"/>
              <a:ext cx="72204" cy="27771"/>
            </a:xfrm>
            <a:custGeom>
              <a:avLst/>
              <a:gdLst>
                <a:gd name="connsiteX0" fmla="*/ 7144 w 123825"/>
                <a:gd name="connsiteY0" fmla="*/ 28925 h 47625"/>
                <a:gd name="connsiteX1" fmla="*/ 122396 w 123825"/>
                <a:gd name="connsiteY1" fmla="*/ 39402 h 47625"/>
                <a:gd name="connsiteX2" fmla="*/ 40481 w 123825"/>
                <a:gd name="connsiteY2" fmla="*/ 10827 h 47625"/>
                <a:gd name="connsiteX3" fmla="*/ 7144 w 123825"/>
                <a:gd name="connsiteY3" fmla="*/ 28925 h 47625"/>
              </a:gdLst>
              <a:ahLst/>
              <a:cxnLst>
                <a:cxn ang="0">
                  <a:pos x="connsiteX0" y="connsiteY0"/>
                </a:cxn>
                <a:cxn ang="0">
                  <a:pos x="connsiteX1" y="connsiteY1"/>
                </a:cxn>
                <a:cxn ang="0">
                  <a:pos x="connsiteX2" y="connsiteY2"/>
                </a:cxn>
                <a:cxn ang="0">
                  <a:pos x="connsiteX3" y="connsiteY3"/>
                </a:cxn>
              </a:cxnLst>
              <a:rect l="l" t="t" r="r" b="b"/>
              <a:pathLst>
                <a:path w="123825" h="47625">
                  <a:moveTo>
                    <a:pt x="7144" y="28925"/>
                  </a:moveTo>
                  <a:cubicBezTo>
                    <a:pt x="17621" y="36545"/>
                    <a:pt x="98584" y="54642"/>
                    <a:pt x="122396" y="39402"/>
                  </a:cubicBezTo>
                  <a:cubicBezTo>
                    <a:pt x="117634" y="-2508"/>
                    <a:pt x="56674" y="7017"/>
                    <a:pt x="40481" y="10827"/>
                  </a:cubicBezTo>
                  <a:cubicBezTo>
                    <a:pt x="25241" y="14637"/>
                    <a:pt x="16669" y="18447"/>
                    <a:pt x="7144" y="28925"/>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0" name="Freeform: Shape 819">
              <a:extLst>
                <a:ext uri="{FF2B5EF4-FFF2-40B4-BE49-F238E27FC236}">
                  <a16:creationId xmlns:a16="http://schemas.microsoft.com/office/drawing/2014/main" id="{777306E0-53B0-4BE2-92BE-69295FB1DB0E}"/>
                </a:ext>
              </a:extLst>
            </p:cNvPr>
            <p:cNvSpPr/>
            <p:nvPr/>
          </p:nvSpPr>
          <p:spPr>
            <a:xfrm>
              <a:off x="629615" y="2721475"/>
              <a:ext cx="116637" cy="138854"/>
            </a:xfrm>
            <a:custGeom>
              <a:avLst/>
              <a:gdLst>
                <a:gd name="connsiteX0" fmla="*/ 42403 w 200025"/>
                <a:gd name="connsiteY0" fmla="*/ 118067 h 238125"/>
                <a:gd name="connsiteX1" fmla="*/ 49070 w 200025"/>
                <a:gd name="connsiteY1" fmla="*/ 143784 h 238125"/>
                <a:gd name="connsiteX2" fmla="*/ 43355 w 200025"/>
                <a:gd name="connsiteY2" fmla="*/ 159024 h 238125"/>
                <a:gd name="connsiteX3" fmla="*/ 56690 w 200025"/>
                <a:gd name="connsiteY3" fmla="*/ 189504 h 238125"/>
                <a:gd name="connsiteX4" fmla="*/ 107173 w 200025"/>
                <a:gd name="connsiteY4" fmla="*/ 230462 h 238125"/>
                <a:gd name="connsiteX5" fmla="*/ 135748 w 200025"/>
                <a:gd name="connsiteY5" fmla="*/ 230462 h 238125"/>
                <a:gd name="connsiteX6" fmla="*/ 149083 w 200025"/>
                <a:gd name="connsiteY6" fmla="*/ 219984 h 238125"/>
                <a:gd name="connsiteX7" fmla="*/ 156703 w 200025"/>
                <a:gd name="connsiteY7" fmla="*/ 175217 h 238125"/>
                <a:gd name="connsiteX8" fmla="*/ 102410 w 200025"/>
                <a:gd name="connsiteY8" fmla="*/ 178074 h 238125"/>
                <a:gd name="connsiteX9" fmla="*/ 78598 w 200025"/>
                <a:gd name="connsiteY9" fmla="*/ 182837 h 238125"/>
                <a:gd name="connsiteX10" fmla="*/ 58595 w 200025"/>
                <a:gd name="connsiteY10" fmla="*/ 155214 h 238125"/>
                <a:gd name="connsiteX11" fmla="*/ 67168 w 200025"/>
                <a:gd name="connsiteY11" fmla="*/ 114257 h 238125"/>
                <a:gd name="connsiteX12" fmla="*/ 70025 w 200025"/>
                <a:gd name="connsiteY12" fmla="*/ 69489 h 238125"/>
                <a:gd name="connsiteX13" fmla="*/ 180515 w 200025"/>
                <a:gd name="connsiteY13" fmla="*/ 17102 h 238125"/>
                <a:gd name="connsiteX14" fmla="*/ 80503 w 200025"/>
                <a:gd name="connsiteY14" fmla="*/ 7577 h 238125"/>
                <a:gd name="connsiteX15" fmla="*/ 7160 w 200025"/>
                <a:gd name="connsiteY15" fmla="*/ 72347 h 238125"/>
                <a:gd name="connsiteX16" fmla="*/ 37640 w 200025"/>
                <a:gd name="connsiteY16" fmla="*/ 187599 h 238125"/>
                <a:gd name="connsiteX17" fmla="*/ 44308 w 200025"/>
                <a:gd name="connsiteY17" fmla="*/ 135212 h 238125"/>
                <a:gd name="connsiteX18" fmla="*/ 52880 w 200025"/>
                <a:gd name="connsiteY18" fmla="*/ 101874 h 238125"/>
                <a:gd name="connsiteX19" fmla="*/ 42403 w 200025"/>
                <a:gd name="connsiteY19" fmla="*/ 118067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025" h="238125">
                  <a:moveTo>
                    <a:pt x="42403" y="118067"/>
                  </a:moveTo>
                  <a:cubicBezTo>
                    <a:pt x="50023" y="123782"/>
                    <a:pt x="50975" y="135212"/>
                    <a:pt x="49070" y="143784"/>
                  </a:cubicBezTo>
                  <a:cubicBezTo>
                    <a:pt x="47165" y="153309"/>
                    <a:pt x="42403" y="149499"/>
                    <a:pt x="43355" y="159024"/>
                  </a:cubicBezTo>
                  <a:cubicBezTo>
                    <a:pt x="44308" y="169502"/>
                    <a:pt x="50975" y="180932"/>
                    <a:pt x="56690" y="189504"/>
                  </a:cubicBezTo>
                  <a:cubicBezTo>
                    <a:pt x="66215" y="201887"/>
                    <a:pt x="92885" y="222842"/>
                    <a:pt x="107173" y="230462"/>
                  </a:cubicBezTo>
                  <a:cubicBezTo>
                    <a:pt x="117650" y="235224"/>
                    <a:pt x="125270" y="233319"/>
                    <a:pt x="135748" y="230462"/>
                  </a:cubicBezTo>
                  <a:cubicBezTo>
                    <a:pt x="141463" y="229509"/>
                    <a:pt x="147178" y="225699"/>
                    <a:pt x="149083" y="219984"/>
                  </a:cubicBezTo>
                  <a:cubicBezTo>
                    <a:pt x="153845" y="206649"/>
                    <a:pt x="159560" y="187599"/>
                    <a:pt x="156703" y="175217"/>
                  </a:cubicBezTo>
                  <a:cubicBezTo>
                    <a:pt x="150035" y="169502"/>
                    <a:pt x="117650" y="169502"/>
                    <a:pt x="102410" y="178074"/>
                  </a:cubicBezTo>
                  <a:cubicBezTo>
                    <a:pt x="93838" y="183789"/>
                    <a:pt x="86218" y="189504"/>
                    <a:pt x="78598" y="182837"/>
                  </a:cubicBezTo>
                  <a:cubicBezTo>
                    <a:pt x="68120" y="173312"/>
                    <a:pt x="58595" y="172359"/>
                    <a:pt x="58595" y="155214"/>
                  </a:cubicBezTo>
                  <a:cubicBezTo>
                    <a:pt x="58595" y="144737"/>
                    <a:pt x="67168" y="125687"/>
                    <a:pt x="67168" y="114257"/>
                  </a:cubicBezTo>
                  <a:cubicBezTo>
                    <a:pt x="67168" y="103779"/>
                    <a:pt x="50023" y="64727"/>
                    <a:pt x="70025" y="69489"/>
                  </a:cubicBezTo>
                  <a:cubicBezTo>
                    <a:pt x="217663" y="103779"/>
                    <a:pt x="210995" y="-8616"/>
                    <a:pt x="180515" y="17102"/>
                  </a:cubicBezTo>
                  <a:cubicBezTo>
                    <a:pt x="169085" y="26627"/>
                    <a:pt x="103363" y="3767"/>
                    <a:pt x="80503" y="7577"/>
                  </a:cubicBezTo>
                  <a:cubicBezTo>
                    <a:pt x="46213" y="13292"/>
                    <a:pt x="6208" y="20912"/>
                    <a:pt x="7160" y="72347"/>
                  </a:cubicBezTo>
                  <a:cubicBezTo>
                    <a:pt x="8113" y="126639"/>
                    <a:pt x="24305" y="170454"/>
                    <a:pt x="37640" y="187599"/>
                  </a:cubicBezTo>
                  <a:cubicBezTo>
                    <a:pt x="45260" y="149499"/>
                    <a:pt x="34783" y="152357"/>
                    <a:pt x="44308" y="135212"/>
                  </a:cubicBezTo>
                  <a:cubicBezTo>
                    <a:pt x="44308" y="128544"/>
                    <a:pt x="51928" y="108542"/>
                    <a:pt x="52880" y="101874"/>
                  </a:cubicBezTo>
                  <a:lnTo>
                    <a:pt x="42403" y="118067"/>
                  </a:ln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1" name="Freeform: Shape 820">
              <a:extLst>
                <a:ext uri="{FF2B5EF4-FFF2-40B4-BE49-F238E27FC236}">
                  <a16:creationId xmlns:a16="http://schemas.microsoft.com/office/drawing/2014/main" id="{FC29CC74-E06A-4751-BE01-C4C989D6D718}"/>
                </a:ext>
              </a:extLst>
            </p:cNvPr>
            <p:cNvSpPr/>
            <p:nvPr/>
          </p:nvSpPr>
          <p:spPr>
            <a:xfrm>
              <a:off x="640119" y="2779073"/>
              <a:ext cx="22217" cy="33325"/>
            </a:xfrm>
            <a:custGeom>
              <a:avLst/>
              <a:gdLst>
                <a:gd name="connsiteX0" fmla="*/ 33914 w 38100"/>
                <a:gd name="connsiteY0" fmla="*/ 31671 h 57150"/>
                <a:gd name="connsiteX1" fmla="*/ 12007 w 38100"/>
                <a:gd name="connsiteY1" fmla="*/ 44053 h 57150"/>
                <a:gd name="connsiteX2" fmla="*/ 24389 w 38100"/>
                <a:gd name="connsiteY2" fmla="*/ 51673 h 57150"/>
                <a:gd name="connsiteX3" fmla="*/ 32010 w 38100"/>
                <a:gd name="connsiteY3" fmla="*/ 44053 h 57150"/>
                <a:gd name="connsiteX4" fmla="*/ 33914 w 38100"/>
                <a:gd name="connsiteY4" fmla="*/ 3167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57150">
                  <a:moveTo>
                    <a:pt x="33914" y="31671"/>
                  </a:moveTo>
                  <a:cubicBezTo>
                    <a:pt x="32010" y="3096"/>
                    <a:pt x="-6090" y="-9287"/>
                    <a:pt x="12007" y="44053"/>
                  </a:cubicBezTo>
                  <a:cubicBezTo>
                    <a:pt x="13912" y="48816"/>
                    <a:pt x="19627" y="52626"/>
                    <a:pt x="24389" y="51673"/>
                  </a:cubicBezTo>
                  <a:cubicBezTo>
                    <a:pt x="27247" y="50721"/>
                    <a:pt x="31057" y="46911"/>
                    <a:pt x="32010" y="44053"/>
                  </a:cubicBezTo>
                  <a:lnTo>
                    <a:pt x="33914" y="31671"/>
                  </a:ln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2" name="Shape4_20210603_131941">
              <a:extLst>
                <a:ext uri="{FF2B5EF4-FFF2-40B4-BE49-F238E27FC236}">
                  <a16:creationId xmlns:a16="http://schemas.microsoft.com/office/drawing/2014/main" id="{43DAEFD6-F514-4B03-B404-DFF945B4AD8B}"/>
                </a:ext>
              </a:extLst>
            </p:cNvPr>
            <p:cNvSpPr/>
            <p:nvPr/>
          </p:nvSpPr>
          <p:spPr>
            <a:xfrm>
              <a:off x="1359997" y="3162728"/>
              <a:ext cx="1088616" cy="1699574"/>
            </a:xfrm>
            <a:custGeom>
              <a:avLst/>
              <a:gdLst>
                <a:gd name="connsiteX0" fmla="*/ 1868329 w 1866900"/>
                <a:gd name="connsiteY0" fmla="*/ 372904 h 2914650"/>
                <a:gd name="connsiteX1" fmla="*/ 1581626 w 1866900"/>
                <a:gd name="connsiteY1" fmla="*/ 1120616 h 2914650"/>
                <a:gd name="connsiteX2" fmla="*/ 1508284 w 1866900"/>
                <a:gd name="connsiteY2" fmla="*/ 1144429 h 2914650"/>
                <a:gd name="connsiteX3" fmla="*/ 1473042 w 1866900"/>
                <a:gd name="connsiteY3" fmla="*/ 1101566 h 2914650"/>
                <a:gd name="connsiteX4" fmla="*/ 1398746 w 1866900"/>
                <a:gd name="connsiteY4" fmla="*/ 1016794 h 2914650"/>
                <a:gd name="connsiteX5" fmla="*/ 1225392 w 1866900"/>
                <a:gd name="connsiteY5" fmla="*/ 1093946 h 2914650"/>
                <a:gd name="connsiteX6" fmla="*/ 1296829 w 1866900"/>
                <a:gd name="connsiteY6" fmla="*/ 1281589 h 2914650"/>
                <a:gd name="connsiteX7" fmla="*/ 1410176 w 1866900"/>
                <a:gd name="connsiteY7" fmla="*/ 1275874 h 2914650"/>
                <a:gd name="connsiteX8" fmla="*/ 1455896 w 1866900"/>
                <a:gd name="connsiteY8" fmla="*/ 1276826 h 2914650"/>
                <a:gd name="connsiteX9" fmla="*/ 1494949 w 1866900"/>
                <a:gd name="connsiteY9" fmla="*/ 1347311 h 2914650"/>
                <a:gd name="connsiteX10" fmla="*/ 1494949 w 1866900"/>
                <a:gd name="connsiteY10" fmla="*/ 1347311 h 2914650"/>
                <a:gd name="connsiteX11" fmla="*/ 868204 w 1866900"/>
                <a:gd name="connsiteY11" fmla="*/ 2913221 h 2914650"/>
                <a:gd name="connsiteX12" fmla="*/ 868204 w 1866900"/>
                <a:gd name="connsiteY12" fmla="*/ 2913221 h 2914650"/>
                <a:gd name="connsiteX13" fmla="*/ 7144 w 1866900"/>
                <a:gd name="connsiteY13" fmla="*/ 373856 h 2914650"/>
                <a:gd name="connsiteX14" fmla="*/ 767239 w 1866900"/>
                <a:gd name="connsiteY14" fmla="*/ 373856 h 2914650"/>
                <a:gd name="connsiteX15" fmla="*/ 767239 w 1866900"/>
                <a:gd name="connsiteY15" fmla="*/ 372904 h 2914650"/>
                <a:gd name="connsiteX16" fmla="*/ 828199 w 1866900"/>
                <a:gd name="connsiteY16" fmla="*/ 306229 h 2914650"/>
                <a:gd name="connsiteX17" fmla="*/ 811054 w 1866900"/>
                <a:gd name="connsiteY17" fmla="*/ 260509 h 2914650"/>
                <a:gd name="connsiteX18" fmla="*/ 762476 w 1866900"/>
                <a:gd name="connsiteY18" fmla="*/ 150019 h 2914650"/>
                <a:gd name="connsiteX19" fmla="*/ 893921 w 1866900"/>
                <a:gd name="connsiteY19" fmla="*/ 7144 h 2914650"/>
                <a:gd name="connsiteX20" fmla="*/ 1026319 w 1866900"/>
                <a:gd name="connsiteY20" fmla="*/ 150019 h 2914650"/>
                <a:gd name="connsiteX21" fmla="*/ 983456 w 1866900"/>
                <a:gd name="connsiteY21" fmla="*/ 256699 h 2914650"/>
                <a:gd name="connsiteX22" fmla="*/ 960596 w 1866900"/>
                <a:gd name="connsiteY22" fmla="*/ 308134 h 2914650"/>
                <a:gd name="connsiteX23" fmla="*/ 1021556 w 1866900"/>
                <a:gd name="connsiteY23" fmla="*/ 374809 h 2914650"/>
                <a:gd name="connsiteX24" fmla="*/ 1021556 w 1866900"/>
                <a:gd name="connsiteY24" fmla="*/ 374809 h 2914650"/>
                <a:gd name="connsiteX25" fmla="*/ 1868329 w 1866900"/>
                <a:gd name="connsiteY25" fmla="*/ 374809 h 291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6900" h="2914650">
                  <a:moveTo>
                    <a:pt x="1868329" y="372904"/>
                  </a:moveTo>
                  <a:lnTo>
                    <a:pt x="1581626" y="1120616"/>
                  </a:lnTo>
                  <a:cubicBezTo>
                    <a:pt x="1565434" y="1146334"/>
                    <a:pt x="1534954" y="1156811"/>
                    <a:pt x="1508284" y="1144429"/>
                  </a:cubicBezTo>
                  <a:cubicBezTo>
                    <a:pt x="1492092" y="1136809"/>
                    <a:pt x="1478756" y="1118711"/>
                    <a:pt x="1473042" y="1101566"/>
                  </a:cubicBezTo>
                  <a:cubicBezTo>
                    <a:pt x="1460659" y="1064419"/>
                    <a:pt x="1434942" y="1032986"/>
                    <a:pt x="1398746" y="1016794"/>
                  </a:cubicBezTo>
                  <a:cubicBezTo>
                    <a:pt x="1331119" y="986314"/>
                    <a:pt x="1253967" y="1020604"/>
                    <a:pt x="1225392" y="1093946"/>
                  </a:cubicBezTo>
                  <a:cubicBezTo>
                    <a:pt x="1197769" y="1167289"/>
                    <a:pt x="1229201" y="1251109"/>
                    <a:pt x="1296829" y="1281589"/>
                  </a:cubicBezTo>
                  <a:cubicBezTo>
                    <a:pt x="1332071" y="1297781"/>
                    <a:pt x="1377792" y="1291114"/>
                    <a:pt x="1410176" y="1275874"/>
                  </a:cubicBezTo>
                  <a:cubicBezTo>
                    <a:pt x="1424464" y="1270159"/>
                    <a:pt x="1440656" y="1269206"/>
                    <a:pt x="1455896" y="1276826"/>
                  </a:cubicBezTo>
                  <a:cubicBezTo>
                    <a:pt x="1484471" y="1290161"/>
                    <a:pt x="1499711" y="1323499"/>
                    <a:pt x="1494949" y="1347311"/>
                  </a:cubicBezTo>
                  <a:cubicBezTo>
                    <a:pt x="1494949" y="1347311"/>
                    <a:pt x="1494949" y="1347311"/>
                    <a:pt x="1494949" y="1347311"/>
                  </a:cubicBezTo>
                  <a:lnTo>
                    <a:pt x="868204" y="2913221"/>
                  </a:lnTo>
                  <a:lnTo>
                    <a:pt x="868204" y="2913221"/>
                  </a:lnTo>
                  <a:lnTo>
                    <a:pt x="7144" y="373856"/>
                  </a:lnTo>
                  <a:lnTo>
                    <a:pt x="767239" y="373856"/>
                  </a:lnTo>
                  <a:lnTo>
                    <a:pt x="767239" y="372904"/>
                  </a:lnTo>
                  <a:cubicBezTo>
                    <a:pt x="800576" y="372904"/>
                    <a:pt x="828199" y="343376"/>
                    <a:pt x="828199" y="306229"/>
                  </a:cubicBezTo>
                  <a:cubicBezTo>
                    <a:pt x="828199" y="288131"/>
                    <a:pt x="821531" y="271939"/>
                    <a:pt x="811054" y="260509"/>
                  </a:cubicBezTo>
                  <a:cubicBezTo>
                    <a:pt x="785336" y="234791"/>
                    <a:pt x="762476" y="190976"/>
                    <a:pt x="762476" y="150019"/>
                  </a:cubicBezTo>
                  <a:cubicBezTo>
                    <a:pt x="762476" y="70961"/>
                    <a:pt x="821531" y="7144"/>
                    <a:pt x="893921" y="7144"/>
                  </a:cubicBezTo>
                  <a:cubicBezTo>
                    <a:pt x="967264" y="7144"/>
                    <a:pt x="1026319" y="70961"/>
                    <a:pt x="1026319" y="150019"/>
                  </a:cubicBezTo>
                  <a:cubicBezTo>
                    <a:pt x="1026319" y="191929"/>
                    <a:pt x="1009174" y="230029"/>
                    <a:pt x="983456" y="256699"/>
                  </a:cubicBezTo>
                  <a:cubicBezTo>
                    <a:pt x="971074" y="269081"/>
                    <a:pt x="960596" y="289084"/>
                    <a:pt x="960596" y="308134"/>
                  </a:cubicBezTo>
                  <a:cubicBezTo>
                    <a:pt x="960596" y="344329"/>
                    <a:pt x="988219" y="374809"/>
                    <a:pt x="1021556" y="374809"/>
                  </a:cubicBezTo>
                  <a:lnTo>
                    <a:pt x="1021556" y="374809"/>
                  </a:lnTo>
                  <a:lnTo>
                    <a:pt x="1868329" y="374809"/>
                  </a:ln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3" name="Freeform: Shape 822">
              <a:extLst>
                <a:ext uri="{FF2B5EF4-FFF2-40B4-BE49-F238E27FC236}">
                  <a16:creationId xmlns:a16="http://schemas.microsoft.com/office/drawing/2014/main" id="{206D60B6-8A9E-4C01-8258-BC15F2930B09}"/>
                </a:ext>
              </a:extLst>
            </p:cNvPr>
            <p:cNvSpPr/>
            <p:nvPr/>
          </p:nvSpPr>
          <p:spPr>
            <a:xfrm>
              <a:off x="634623" y="3376007"/>
              <a:ext cx="1233024" cy="1488515"/>
            </a:xfrm>
            <a:custGeom>
              <a:avLst/>
              <a:gdLst>
                <a:gd name="connsiteX0" fmla="*/ 2112169 w 2114550"/>
                <a:gd name="connsiteY0" fmla="*/ 2546509 h 2552700"/>
                <a:gd name="connsiteX1" fmla="*/ 7144 w 2114550"/>
                <a:gd name="connsiteY1" fmla="*/ 7144 h 2552700"/>
                <a:gd name="connsiteX2" fmla="*/ 602456 w 2114550"/>
                <a:gd name="connsiteY2" fmla="*/ 7144 h 2552700"/>
                <a:gd name="connsiteX3" fmla="*/ 634841 w 2114550"/>
                <a:gd name="connsiteY3" fmla="*/ 25241 h 2552700"/>
                <a:gd name="connsiteX4" fmla="*/ 638651 w 2114550"/>
                <a:gd name="connsiteY4" fmla="*/ 29051 h 2552700"/>
                <a:gd name="connsiteX5" fmla="*/ 642461 w 2114550"/>
                <a:gd name="connsiteY5" fmla="*/ 33814 h 2552700"/>
                <a:gd name="connsiteX6" fmla="*/ 648176 w 2114550"/>
                <a:gd name="connsiteY6" fmla="*/ 43339 h 2552700"/>
                <a:gd name="connsiteX7" fmla="*/ 648176 w 2114550"/>
                <a:gd name="connsiteY7" fmla="*/ 43339 h 2552700"/>
                <a:gd name="connsiteX8" fmla="*/ 653891 w 2114550"/>
                <a:gd name="connsiteY8" fmla="*/ 71914 h 2552700"/>
                <a:gd name="connsiteX9" fmla="*/ 652939 w 2114550"/>
                <a:gd name="connsiteY9" fmla="*/ 81439 h 2552700"/>
                <a:gd name="connsiteX10" fmla="*/ 647224 w 2114550"/>
                <a:gd name="connsiteY10" fmla="*/ 101441 h 2552700"/>
                <a:gd name="connsiteX11" fmla="*/ 646271 w 2114550"/>
                <a:gd name="connsiteY11" fmla="*/ 103346 h 2552700"/>
                <a:gd name="connsiteX12" fmla="*/ 644366 w 2114550"/>
                <a:gd name="connsiteY12" fmla="*/ 107156 h 2552700"/>
                <a:gd name="connsiteX13" fmla="*/ 640556 w 2114550"/>
                <a:gd name="connsiteY13" fmla="*/ 112871 h 2552700"/>
                <a:gd name="connsiteX14" fmla="*/ 631984 w 2114550"/>
                <a:gd name="connsiteY14" fmla="*/ 123349 h 2552700"/>
                <a:gd name="connsiteX15" fmla="*/ 627221 w 2114550"/>
                <a:gd name="connsiteY15" fmla="*/ 128111 h 2552700"/>
                <a:gd name="connsiteX16" fmla="*/ 589121 w 2114550"/>
                <a:gd name="connsiteY16" fmla="*/ 230029 h 2552700"/>
                <a:gd name="connsiteX17" fmla="*/ 599599 w 2114550"/>
                <a:gd name="connsiteY17" fmla="*/ 285274 h 2552700"/>
                <a:gd name="connsiteX18" fmla="*/ 602456 w 2114550"/>
                <a:gd name="connsiteY18" fmla="*/ 291941 h 2552700"/>
                <a:gd name="connsiteX19" fmla="*/ 605314 w 2114550"/>
                <a:gd name="connsiteY19" fmla="*/ 297656 h 2552700"/>
                <a:gd name="connsiteX20" fmla="*/ 615791 w 2114550"/>
                <a:gd name="connsiteY20" fmla="*/ 314801 h 2552700"/>
                <a:gd name="connsiteX21" fmla="*/ 619601 w 2114550"/>
                <a:gd name="connsiteY21" fmla="*/ 320516 h 2552700"/>
                <a:gd name="connsiteX22" fmla="*/ 623411 w 2114550"/>
                <a:gd name="connsiteY22" fmla="*/ 325279 h 2552700"/>
                <a:gd name="connsiteX23" fmla="*/ 632936 w 2114550"/>
                <a:gd name="connsiteY23" fmla="*/ 334804 h 2552700"/>
                <a:gd name="connsiteX24" fmla="*/ 636746 w 2114550"/>
                <a:gd name="connsiteY24" fmla="*/ 338614 h 2552700"/>
                <a:gd name="connsiteX25" fmla="*/ 674846 w 2114550"/>
                <a:gd name="connsiteY25" fmla="*/ 362426 h 2552700"/>
                <a:gd name="connsiteX26" fmla="*/ 721519 w 2114550"/>
                <a:gd name="connsiteY26" fmla="*/ 371951 h 2552700"/>
                <a:gd name="connsiteX27" fmla="*/ 728186 w 2114550"/>
                <a:gd name="connsiteY27" fmla="*/ 371951 h 2552700"/>
                <a:gd name="connsiteX28" fmla="*/ 753904 w 2114550"/>
                <a:gd name="connsiteY28" fmla="*/ 367189 h 2552700"/>
                <a:gd name="connsiteX29" fmla="*/ 809149 w 2114550"/>
                <a:gd name="connsiteY29" fmla="*/ 334804 h 2552700"/>
                <a:gd name="connsiteX30" fmla="*/ 817721 w 2114550"/>
                <a:gd name="connsiteY30" fmla="*/ 325279 h 2552700"/>
                <a:gd name="connsiteX31" fmla="*/ 817721 w 2114550"/>
                <a:gd name="connsiteY31" fmla="*/ 325279 h 2552700"/>
                <a:gd name="connsiteX32" fmla="*/ 829151 w 2114550"/>
                <a:gd name="connsiteY32" fmla="*/ 309086 h 2552700"/>
                <a:gd name="connsiteX33" fmla="*/ 843439 w 2114550"/>
                <a:gd name="connsiteY33" fmla="*/ 278606 h 2552700"/>
                <a:gd name="connsiteX34" fmla="*/ 845344 w 2114550"/>
                <a:gd name="connsiteY34" fmla="*/ 271939 h 2552700"/>
                <a:gd name="connsiteX35" fmla="*/ 845344 w 2114550"/>
                <a:gd name="connsiteY35" fmla="*/ 271939 h 2552700"/>
                <a:gd name="connsiteX36" fmla="*/ 851059 w 2114550"/>
                <a:gd name="connsiteY36" fmla="*/ 229076 h 2552700"/>
                <a:gd name="connsiteX37" fmla="*/ 848201 w 2114550"/>
                <a:gd name="connsiteY37" fmla="*/ 206216 h 2552700"/>
                <a:gd name="connsiteX38" fmla="*/ 824389 w 2114550"/>
                <a:gd name="connsiteY38" fmla="*/ 147161 h 2552700"/>
                <a:gd name="connsiteX39" fmla="*/ 811054 w 2114550"/>
                <a:gd name="connsiteY39" fmla="*/ 129064 h 2552700"/>
                <a:gd name="connsiteX40" fmla="*/ 811054 w 2114550"/>
                <a:gd name="connsiteY40" fmla="*/ 129064 h 2552700"/>
                <a:gd name="connsiteX41" fmla="*/ 801529 w 2114550"/>
                <a:gd name="connsiteY41" fmla="*/ 118586 h 2552700"/>
                <a:gd name="connsiteX42" fmla="*/ 801529 w 2114550"/>
                <a:gd name="connsiteY42" fmla="*/ 118586 h 2552700"/>
                <a:gd name="connsiteX43" fmla="*/ 791051 w 2114550"/>
                <a:gd name="connsiteY43" fmla="*/ 103346 h 2552700"/>
                <a:gd name="connsiteX44" fmla="*/ 783431 w 2114550"/>
                <a:gd name="connsiteY44" fmla="*/ 72866 h 2552700"/>
                <a:gd name="connsiteX45" fmla="*/ 784384 w 2114550"/>
                <a:gd name="connsiteY45" fmla="*/ 60484 h 2552700"/>
                <a:gd name="connsiteX46" fmla="*/ 785336 w 2114550"/>
                <a:gd name="connsiteY46" fmla="*/ 54769 h 2552700"/>
                <a:gd name="connsiteX47" fmla="*/ 787241 w 2114550"/>
                <a:gd name="connsiteY47" fmla="*/ 49054 h 2552700"/>
                <a:gd name="connsiteX48" fmla="*/ 797719 w 2114550"/>
                <a:gd name="connsiteY48" fmla="*/ 29051 h 2552700"/>
                <a:gd name="connsiteX49" fmla="*/ 801529 w 2114550"/>
                <a:gd name="connsiteY49" fmla="*/ 25241 h 2552700"/>
                <a:gd name="connsiteX50" fmla="*/ 834866 w 2114550"/>
                <a:gd name="connsiteY50" fmla="*/ 7144 h 2552700"/>
                <a:gd name="connsiteX51" fmla="*/ 1248251 w 2114550"/>
                <a:gd name="connsiteY51" fmla="*/ 7144 h 2552700"/>
                <a:gd name="connsiteX52" fmla="*/ 1507331 w 2114550"/>
                <a:gd name="connsiteY52" fmla="*/ 748189 h 2552700"/>
                <a:gd name="connsiteX53" fmla="*/ 1579721 w 2114550"/>
                <a:gd name="connsiteY53" fmla="*/ 772954 h 2552700"/>
                <a:gd name="connsiteX54" fmla="*/ 1615916 w 2114550"/>
                <a:gd name="connsiteY54" fmla="*/ 731996 h 2552700"/>
                <a:gd name="connsiteX55" fmla="*/ 1692116 w 2114550"/>
                <a:gd name="connsiteY55" fmla="*/ 650081 h 2552700"/>
                <a:gd name="connsiteX56" fmla="*/ 1862614 w 2114550"/>
                <a:gd name="connsiteY56" fmla="*/ 732949 h 2552700"/>
                <a:gd name="connsiteX57" fmla="*/ 1785461 w 2114550"/>
                <a:gd name="connsiteY57" fmla="*/ 917734 h 2552700"/>
                <a:gd name="connsiteX58" fmla="*/ 1672114 w 2114550"/>
                <a:gd name="connsiteY58" fmla="*/ 907256 h 2552700"/>
                <a:gd name="connsiteX59" fmla="*/ 1626394 w 2114550"/>
                <a:gd name="connsiteY59" fmla="*/ 906304 h 2552700"/>
                <a:gd name="connsiteX60" fmla="*/ 1587341 w 2114550"/>
                <a:gd name="connsiteY60" fmla="*/ 979646 h 2552700"/>
                <a:gd name="connsiteX61" fmla="*/ 1587341 w 2114550"/>
                <a:gd name="connsiteY61" fmla="*/ 979646 h 2552700"/>
                <a:gd name="connsiteX62" fmla="*/ 2112169 w 2114550"/>
                <a:gd name="connsiteY62" fmla="*/ 2546509 h 255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114550" h="2552700">
                  <a:moveTo>
                    <a:pt x="2112169" y="2546509"/>
                  </a:moveTo>
                  <a:lnTo>
                    <a:pt x="7144" y="7144"/>
                  </a:lnTo>
                  <a:lnTo>
                    <a:pt x="602456" y="7144"/>
                  </a:lnTo>
                  <a:cubicBezTo>
                    <a:pt x="614839" y="9049"/>
                    <a:pt x="626269" y="15716"/>
                    <a:pt x="634841" y="25241"/>
                  </a:cubicBezTo>
                  <a:cubicBezTo>
                    <a:pt x="635794" y="26194"/>
                    <a:pt x="637699" y="28099"/>
                    <a:pt x="638651" y="29051"/>
                  </a:cubicBezTo>
                  <a:cubicBezTo>
                    <a:pt x="639604" y="30956"/>
                    <a:pt x="640556" y="31909"/>
                    <a:pt x="642461" y="33814"/>
                  </a:cubicBezTo>
                  <a:cubicBezTo>
                    <a:pt x="644366" y="36671"/>
                    <a:pt x="646271" y="40481"/>
                    <a:pt x="648176" y="43339"/>
                  </a:cubicBezTo>
                  <a:lnTo>
                    <a:pt x="648176" y="43339"/>
                  </a:lnTo>
                  <a:cubicBezTo>
                    <a:pt x="651986" y="51911"/>
                    <a:pt x="653891" y="61436"/>
                    <a:pt x="653891" y="71914"/>
                  </a:cubicBezTo>
                  <a:cubicBezTo>
                    <a:pt x="653891" y="74771"/>
                    <a:pt x="653891" y="78581"/>
                    <a:pt x="652939" y="81439"/>
                  </a:cubicBezTo>
                  <a:cubicBezTo>
                    <a:pt x="651986" y="88106"/>
                    <a:pt x="650081" y="94774"/>
                    <a:pt x="647224" y="101441"/>
                  </a:cubicBezTo>
                  <a:cubicBezTo>
                    <a:pt x="647224" y="102394"/>
                    <a:pt x="646271" y="102394"/>
                    <a:pt x="646271" y="103346"/>
                  </a:cubicBezTo>
                  <a:cubicBezTo>
                    <a:pt x="645319" y="104299"/>
                    <a:pt x="645319" y="106204"/>
                    <a:pt x="644366" y="107156"/>
                  </a:cubicBezTo>
                  <a:cubicBezTo>
                    <a:pt x="643414" y="109061"/>
                    <a:pt x="642461" y="110966"/>
                    <a:pt x="640556" y="112871"/>
                  </a:cubicBezTo>
                  <a:cubicBezTo>
                    <a:pt x="637699" y="116681"/>
                    <a:pt x="634841" y="120491"/>
                    <a:pt x="631984" y="123349"/>
                  </a:cubicBezTo>
                  <a:cubicBezTo>
                    <a:pt x="630079" y="125254"/>
                    <a:pt x="629126" y="126206"/>
                    <a:pt x="627221" y="128111"/>
                  </a:cubicBezTo>
                  <a:cubicBezTo>
                    <a:pt x="603409" y="153829"/>
                    <a:pt x="588169" y="190024"/>
                    <a:pt x="589121" y="230029"/>
                  </a:cubicBezTo>
                  <a:cubicBezTo>
                    <a:pt x="589121" y="250031"/>
                    <a:pt x="592931" y="268129"/>
                    <a:pt x="599599" y="285274"/>
                  </a:cubicBezTo>
                  <a:cubicBezTo>
                    <a:pt x="600551" y="287179"/>
                    <a:pt x="601504" y="289084"/>
                    <a:pt x="602456" y="291941"/>
                  </a:cubicBezTo>
                  <a:cubicBezTo>
                    <a:pt x="603409" y="293846"/>
                    <a:pt x="604361" y="295751"/>
                    <a:pt x="605314" y="297656"/>
                  </a:cubicBezTo>
                  <a:cubicBezTo>
                    <a:pt x="608171" y="303371"/>
                    <a:pt x="611981" y="309086"/>
                    <a:pt x="615791" y="314801"/>
                  </a:cubicBezTo>
                  <a:cubicBezTo>
                    <a:pt x="616744" y="316706"/>
                    <a:pt x="618649" y="318611"/>
                    <a:pt x="619601" y="320516"/>
                  </a:cubicBezTo>
                  <a:cubicBezTo>
                    <a:pt x="620554" y="322421"/>
                    <a:pt x="622459" y="324326"/>
                    <a:pt x="623411" y="325279"/>
                  </a:cubicBezTo>
                  <a:cubicBezTo>
                    <a:pt x="626269" y="329089"/>
                    <a:pt x="629126" y="331946"/>
                    <a:pt x="632936" y="334804"/>
                  </a:cubicBezTo>
                  <a:cubicBezTo>
                    <a:pt x="633889" y="335756"/>
                    <a:pt x="635794" y="337661"/>
                    <a:pt x="636746" y="338614"/>
                  </a:cubicBezTo>
                  <a:cubicBezTo>
                    <a:pt x="648176" y="349091"/>
                    <a:pt x="660559" y="356711"/>
                    <a:pt x="674846" y="362426"/>
                  </a:cubicBezTo>
                  <a:cubicBezTo>
                    <a:pt x="689134" y="368141"/>
                    <a:pt x="705326" y="371951"/>
                    <a:pt x="721519" y="371951"/>
                  </a:cubicBezTo>
                  <a:cubicBezTo>
                    <a:pt x="723424" y="371951"/>
                    <a:pt x="726281" y="371951"/>
                    <a:pt x="728186" y="371951"/>
                  </a:cubicBezTo>
                  <a:cubicBezTo>
                    <a:pt x="736759" y="370999"/>
                    <a:pt x="746284" y="370046"/>
                    <a:pt x="753904" y="367189"/>
                  </a:cubicBezTo>
                  <a:cubicBezTo>
                    <a:pt x="774859" y="361474"/>
                    <a:pt x="793909" y="350044"/>
                    <a:pt x="809149" y="334804"/>
                  </a:cubicBezTo>
                  <a:cubicBezTo>
                    <a:pt x="812006" y="331946"/>
                    <a:pt x="814864" y="328136"/>
                    <a:pt x="817721" y="325279"/>
                  </a:cubicBezTo>
                  <a:cubicBezTo>
                    <a:pt x="817721" y="325279"/>
                    <a:pt x="817721" y="325279"/>
                    <a:pt x="817721" y="325279"/>
                  </a:cubicBezTo>
                  <a:cubicBezTo>
                    <a:pt x="821531" y="320516"/>
                    <a:pt x="826294" y="314801"/>
                    <a:pt x="829151" y="309086"/>
                  </a:cubicBezTo>
                  <a:cubicBezTo>
                    <a:pt x="834866" y="299561"/>
                    <a:pt x="839629" y="289084"/>
                    <a:pt x="843439" y="278606"/>
                  </a:cubicBezTo>
                  <a:cubicBezTo>
                    <a:pt x="844391" y="276701"/>
                    <a:pt x="845344" y="273844"/>
                    <a:pt x="845344" y="271939"/>
                  </a:cubicBezTo>
                  <a:cubicBezTo>
                    <a:pt x="845344" y="271939"/>
                    <a:pt x="845344" y="271939"/>
                    <a:pt x="845344" y="271939"/>
                  </a:cubicBezTo>
                  <a:cubicBezTo>
                    <a:pt x="849154" y="258604"/>
                    <a:pt x="851059" y="244316"/>
                    <a:pt x="851059" y="229076"/>
                  </a:cubicBezTo>
                  <a:cubicBezTo>
                    <a:pt x="851059" y="221456"/>
                    <a:pt x="850106" y="213836"/>
                    <a:pt x="848201" y="206216"/>
                  </a:cubicBezTo>
                  <a:cubicBezTo>
                    <a:pt x="844391" y="185261"/>
                    <a:pt x="835819" y="165259"/>
                    <a:pt x="824389" y="147161"/>
                  </a:cubicBezTo>
                  <a:cubicBezTo>
                    <a:pt x="820579" y="140494"/>
                    <a:pt x="815816" y="134779"/>
                    <a:pt x="811054" y="129064"/>
                  </a:cubicBezTo>
                  <a:cubicBezTo>
                    <a:pt x="811054" y="129064"/>
                    <a:pt x="811054" y="129064"/>
                    <a:pt x="811054" y="129064"/>
                  </a:cubicBezTo>
                  <a:cubicBezTo>
                    <a:pt x="808196" y="125254"/>
                    <a:pt x="804386" y="121444"/>
                    <a:pt x="801529" y="118586"/>
                  </a:cubicBezTo>
                  <a:lnTo>
                    <a:pt x="801529" y="118586"/>
                  </a:lnTo>
                  <a:cubicBezTo>
                    <a:pt x="797719" y="113824"/>
                    <a:pt x="793909" y="109061"/>
                    <a:pt x="791051" y="103346"/>
                  </a:cubicBezTo>
                  <a:cubicBezTo>
                    <a:pt x="786289" y="93821"/>
                    <a:pt x="784384" y="83344"/>
                    <a:pt x="783431" y="72866"/>
                  </a:cubicBezTo>
                  <a:cubicBezTo>
                    <a:pt x="783431" y="69056"/>
                    <a:pt x="783431" y="64294"/>
                    <a:pt x="784384" y="60484"/>
                  </a:cubicBezTo>
                  <a:cubicBezTo>
                    <a:pt x="784384" y="58579"/>
                    <a:pt x="785336" y="56674"/>
                    <a:pt x="785336" y="54769"/>
                  </a:cubicBezTo>
                  <a:cubicBezTo>
                    <a:pt x="786289" y="52864"/>
                    <a:pt x="786289" y="50959"/>
                    <a:pt x="787241" y="49054"/>
                  </a:cubicBezTo>
                  <a:cubicBezTo>
                    <a:pt x="790099" y="41434"/>
                    <a:pt x="793909" y="34766"/>
                    <a:pt x="797719" y="29051"/>
                  </a:cubicBezTo>
                  <a:cubicBezTo>
                    <a:pt x="798671" y="28099"/>
                    <a:pt x="799624" y="26194"/>
                    <a:pt x="801529" y="25241"/>
                  </a:cubicBezTo>
                  <a:cubicBezTo>
                    <a:pt x="810101" y="15716"/>
                    <a:pt x="821531" y="10001"/>
                    <a:pt x="834866" y="7144"/>
                  </a:cubicBezTo>
                  <a:lnTo>
                    <a:pt x="1248251" y="7144"/>
                  </a:lnTo>
                  <a:lnTo>
                    <a:pt x="1507331" y="748189"/>
                  </a:lnTo>
                  <a:cubicBezTo>
                    <a:pt x="1522571" y="772954"/>
                    <a:pt x="1552099" y="784384"/>
                    <a:pt x="1579721" y="772954"/>
                  </a:cubicBezTo>
                  <a:cubicBezTo>
                    <a:pt x="1596866" y="766286"/>
                    <a:pt x="1610201" y="748189"/>
                    <a:pt x="1615916" y="731996"/>
                  </a:cubicBezTo>
                  <a:cubicBezTo>
                    <a:pt x="1629251" y="695801"/>
                    <a:pt x="1655921" y="665321"/>
                    <a:pt x="1692116" y="650081"/>
                  </a:cubicBezTo>
                  <a:cubicBezTo>
                    <a:pt x="1760696" y="622459"/>
                    <a:pt x="1836896" y="659606"/>
                    <a:pt x="1862614" y="732949"/>
                  </a:cubicBezTo>
                  <a:cubicBezTo>
                    <a:pt x="1888331" y="807244"/>
                    <a:pt x="1854041" y="890111"/>
                    <a:pt x="1785461" y="917734"/>
                  </a:cubicBezTo>
                  <a:cubicBezTo>
                    <a:pt x="1750219" y="932021"/>
                    <a:pt x="1703546" y="924401"/>
                    <a:pt x="1672114" y="907256"/>
                  </a:cubicBezTo>
                  <a:cubicBezTo>
                    <a:pt x="1657826" y="900589"/>
                    <a:pt x="1641634" y="899636"/>
                    <a:pt x="1626394" y="906304"/>
                  </a:cubicBezTo>
                  <a:cubicBezTo>
                    <a:pt x="1598771" y="917734"/>
                    <a:pt x="1582579" y="949166"/>
                    <a:pt x="1587341" y="979646"/>
                  </a:cubicBezTo>
                  <a:lnTo>
                    <a:pt x="1587341" y="979646"/>
                  </a:lnTo>
                  <a:lnTo>
                    <a:pt x="2112169" y="2546509"/>
                  </a:lnTo>
                  <a:close/>
                </a:path>
              </a:pathLst>
            </a:custGeom>
            <a:solidFill>
              <a:srgbClr val="000D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4" name="Shape5_20210603_131941">
              <a:extLst>
                <a:ext uri="{FF2B5EF4-FFF2-40B4-BE49-F238E27FC236}">
                  <a16:creationId xmlns:a16="http://schemas.microsoft.com/office/drawing/2014/main" id="{C9F737B8-5B33-41D1-8842-CDEE05B4EEA0}"/>
                </a:ext>
              </a:extLst>
            </p:cNvPr>
            <p:cNvSpPr/>
            <p:nvPr/>
          </p:nvSpPr>
          <p:spPr>
            <a:xfrm>
              <a:off x="1043347" y="2844474"/>
              <a:ext cx="838679" cy="538754"/>
            </a:xfrm>
            <a:custGeom>
              <a:avLst/>
              <a:gdLst>
                <a:gd name="connsiteX0" fmla="*/ 1436955 w 1438275"/>
                <a:gd name="connsiteY0" fmla="*/ 7144 h 923925"/>
                <a:gd name="connsiteX1" fmla="*/ 1032142 w 1438275"/>
                <a:gd name="connsiteY1" fmla="*/ 424339 h 923925"/>
                <a:gd name="connsiteX2" fmla="*/ 952132 w 1438275"/>
                <a:gd name="connsiteY2" fmla="*/ 416719 h 923925"/>
                <a:gd name="connsiteX3" fmla="*/ 934988 w 1438275"/>
                <a:gd name="connsiteY3" fmla="*/ 370046 h 923925"/>
                <a:gd name="connsiteX4" fmla="*/ 899745 w 1438275"/>
                <a:gd name="connsiteY4" fmla="*/ 253841 h 923925"/>
                <a:gd name="connsiteX5" fmla="*/ 712102 w 1438275"/>
                <a:gd name="connsiteY5" fmla="*/ 249079 h 923925"/>
                <a:gd name="connsiteX6" fmla="*/ 707340 w 1438275"/>
                <a:gd name="connsiteY6" fmla="*/ 451009 h 923925"/>
                <a:gd name="connsiteX7" fmla="*/ 806400 w 1438275"/>
                <a:gd name="connsiteY7" fmla="*/ 495776 h 923925"/>
                <a:gd name="connsiteX8" fmla="*/ 855930 w 1438275"/>
                <a:gd name="connsiteY8" fmla="*/ 515779 h 923925"/>
                <a:gd name="connsiteX9" fmla="*/ 863550 w 1438275"/>
                <a:gd name="connsiteY9" fmla="*/ 597694 h 923925"/>
                <a:gd name="connsiteX10" fmla="*/ 551130 w 1438275"/>
                <a:gd name="connsiteY10" fmla="*/ 919639 h 923925"/>
                <a:gd name="connsiteX11" fmla="*/ 551130 w 1438275"/>
                <a:gd name="connsiteY11" fmla="*/ 919639 h 923925"/>
                <a:gd name="connsiteX12" fmla="*/ 384442 w 1438275"/>
                <a:gd name="connsiteY12" fmla="*/ 567214 h 923925"/>
                <a:gd name="connsiteX13" fmla="*/ 384442 w 1438275"/>
                <a:gd name="connsiteY13" fmla="*/ 567214 h 923925"/>
                <a:gd name="connsiteX14" fmla="*/ 382537 w 1438275"/>
                <a:gd name="connsiteY14" fmla="*/ 563404 h 923925"/>
                <a:gd name="connsiteX15" fmla="*/ 372060 w 1438275"/>
                <a:gd name="connsiteY15" fmla="*/ 549116 h 923925"/>
                <a:gd name="connsiteX16" fmla="*/ 302527 w 1438275"/>
                <a:gd name="connsiteY16" fmla="*/ 537686 h 923925"/>
                <a:gd name="connsiteX17" fmla="*/ 287287 w 1438275"/>
                <a:gd name="connsiteY17" fmla="*/ 548164 h 923925"/>
                <a:gd name="connsiteX18" fmla="*/ 283477 w 1438275"/>
                <a:gd name="connsiteY18" fmla="*/ 551974 h 923925"/>
                <a:gd name="connsiteX19" fmla="*/ 271095 w 1438275"/>
                <a:gd name="connsiteY19" fmla="*/ 571976 h 923925"/>
                <a:gd name="connsiteX20" fmla="*/ 198705 w 1438275"/>
                <a:gd name="connsiteY20" fmla="*/ 661511 h 923925"/>
                <a:gd name="connsiteX21" fmla="*/ 19635 w 1438275"/>
                <a:gd name="connsiteY21" fmla="*/ 597694 h 923925"/>
                <a:gd name="connsiteX22" fmla="*/ 10110 w 1438275"/>
                <a:gd name="connsiteY22" fmla="*/ 569119 h 923925"/>
                <a:gd name="connsiteX23" fmla="*/ 22492 w 1438275"/>
                <a:gd name="connsiteY23" fmla="*/ 477679 h 923925"/>
                <a:gd name="connsiteX24" fmla="*/ 32017 w 1438275"/>
                <a:gd name="connsiteY24" fmla="*/ 461486 h 923925"/>
                <a:gd name="connsiteX25" fmla="*/ 83452 w 1438275"/>
                <a:gd name="connsiteY25" fmla="*/ 418624 h 923925"/>
                <a:gd name="connsiteX26" fmla="*/ 192037 w 1438275"/>
                <a:gd name="connsiteY26" fmla="*/ 415766 h 923925"/>
                <a:gd name="connsiteX27" fmla="*/ 245377 w 1438275"/>
                <a:gd name="connsiteY27" fmla="*/ 415766 h 923925"/>
                <a:gd name="connsiteX28" fmla="*/ 249187 w 1438275"/>
                <a:gd name="connsiteY28" fmla="*/ 413861 h 923925"/>
                <a:gd name="connsiteX29" fmla="*/ 263475 w 1438275"/>
                <a:gd name="connsiteY29" fmla="*/ 403384 h 923925"/>
                <a:gd name="connsiteX30" fmla="*/ 274905 w 1438275"/>
                <a:gd name="connsiteY30" fmla="*/ 333851 h 923925"/>
                <a:gd name="connsiteX31" fmla="*/ 274905 w 1438275"/>
                <a:gd name="connsiteY31" fmla="*/ 333851 h 923925"/>
                <a:gd name="connsiteX32" fmla="*/ 274905 w 1438275"/>
                <a:gd name="connsiteY32" fmla="*/ 333851 h 923925"/>
                <a:gd name="connsiteX33" fmla="*/ 120600 w 1438275"/>
                <a:gd name="connsiteY33" fmla="*/ 7144 h 923925"/>
                <a:gd name="connsiteX34" fmla="*/ 1436955 w 1438275"/>
                <a:gd name="connsiteY34" fmla="*/ 7144 h 923925"/>
                <a:gd name="connsiteX35" fmla="*/ 1436955 w 1438275"/>
                <a:gd name="connsiteY35" fmla="*/ 7144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8275" h="923925">
                  <a:moveTo>
                    <a:pt x="1436955" y="7144"/>
                  </a:moveTo>
                  <a:lnTo>
                    <a:pt x="1032142" y="424339"/>
                  </a:lnTo>
                  <a:cubicBezTo>
                    <a:pt x="1007377" y="443389"/>
                    <a:pt x="973088" y="441484"/>
                    <a:pt x="952132" y="416719"/>
                  </a:cubicBezTo>
                  <a:cubicBezTo>
                    <a:pt x="940702" y="403384"/>
                    <a:pt x="934988" y="387191"/>
                    <a:pt x="934988" y="370046"/>
                  </a:cubicBezTo>
                  <a:cubicBezTo>
                    <a:pt x="936892" y="331946"/>
                    <a:pt x="925463" y="283369"/>
                    <a:pt x="899745" y="253841"/>
                  </a:cubicBezTo>
                  <a:cubicBezTo>
                    <a:pt x="849263" y="196691"/>
                    <a:pt x="765442" y="194786"/>
                    <a:pt x="712102" y="249079"/>
                  </a:cubicBezTo>
                  <a:cubicBezTo>
                    <a:pt x="659715" y="303371"/>
                    <a:pt x="657810" y="394811"/>
                    <a:pt x="707340" y="451009"/>
                  </a:cubicBezTo>
                  <a:cubicBezTo>
                    <a:pt x="734010" y="481489"/>
                    <a:pt x="771157" y="496729"/>
                    <a:pt x="806400" y="495776"/>
                  </a:cubicBezTo>
                  <a:cubicBezTo>
                    <a:pt x="823545" y="495776"/>
                    <a:pt x="843547" y="501491"/>
                    <a:pt x="855930" y="515779"/>
                  </a:cubicBezTo>
                  <a:cubicBezTo>
                    <a:pt x="875932" y="538639"/>
                    <a:pt x="877838" y="571976"/>
                    <a:pt x="863550" y="597694"/>
                  </a:cubicBezTo>
                  <a:lnTo>
                    <a:pt x="551130" y="919639"/>
                  </a:lnTo>
                  <a:lnTo>
                    <a:pt x="551130" y="919639"/>
                  </a:lnTo>
                  <a:lnTo>
                    <a:pt x="384442" y="567214"/>
                  </a:lnTo>
                  <a:lnTo>
                    <a:pt x="384442" y="567214"/>
                  </a:lnTo>
                  <a:cubicBezTo>
                    <a:pt x="383490" y="566261"/>
                    <a:pt x="383490" y="564356"/>
                    <a:pt x="382537" y="563404"/>
                  </a:cubicBezTo>
                  <a:cubicBezTo>
                    <a:pt x="379680" y="558641"/>
                    <a:pt x="375870" y="553879"/>
                    <a:pt x="372060" y="549116"/>
                  </a:cubicBezTo>
                  <a:cubicBezTo>
                    <a:pt x="353962" y="531971"/>
                    <a:pt x="326340" y="526256"/>
                    <a:pt x="302527" y="537686"/>
                  </a:cubicBezTo>
                  <a:cubicBezTo>
                    <a:pt x="296812" y="540544"/>
                    <a:pt x="292050" y="543401"/>
                    <a:pt x="287287" y="548164"/>
                  </a:cubicBezTo>
                  <a:cubicBezTo>
                    <a:pt x="285382" y="549116"/>
                    <a:pt x="284430" y="551021"/>
                    <a:pt x="283477" y="551974"/>
                  </a:cubicBezTo>
                  <a:cubicBezTo>
                    <a:pt x="277762" y="557689"/>
                    <a:pt x="273952" y="564356"/>
                    <a:pt x="271095" y="571976"/>
                  </a:cubicBezTo>
                  <a:cubicBezTo>
                    <a:pt x="260617" y="606266"/>
                    <a:pt x="232995" y="644366"/>
                    <a:pt x="198705" y="661511"/>
                  </a:cubicBezTo>
                  <a:cubicBezTo>
                    <a:pt x="132030" y="692944"/>
                    <a:pt x="52020" y="665321"/>
                    <a:pt x="19635" y="597694"/>
                  </a:cubicBezTo>
                  <a:cubicBezTo>
                    <a:pt x="14872" y="588169"/>
                    <a:pt x="12015" y="578644"/>
                    <a:pt x="10110" y="569119"/>
                  </a:cubicBezTo>
                  <a:cubicBezTo>
                    <a:pt x="3442" y="537686"/>
                    <a:pt x="8205" y="505301"/>
                    <a:pt x="22492" y="477679"/>
                  </a:cubicBezTo>
                  <a:cubicBezTo>
                    <a:pt x="25350" y="471964"/>
                    <a:pt x="28207" y="467201"/>
                    <a:pt x="32017" y="461486"/>
                  </a:cubicBezTo>
                  <a:cubicBezTo>
                    <a:pt x="44400" y="443389"/>
                    <a:pt x="61545" y="429101"/>
                    <a:pt x="83452" y="418624"/>
                  </a:cubicBezTo>
                  <a:cubicBezTo>
                    <a:pt x="118695" y="401479"/>
                    <a:pt x="158700" y="401479"/>
                    <a:pt x="192037" y="415766"/>
                  </a:cubicBezTo>
                  <a:cubicBezTo>
                    <a:pt x="207277" y="422434"/>
                    <a:pt x="229185" y="424339"/>
                    <a:pt x="245377" y="415766"/>
                  </a:cubicBezTo>
                  <a:cubicBezTo>
                    <a:pt x="246330" y="414814"/>
                    <a:pt x="248235" y="414814"/>
                    <a:pt x="249187" y="413861"/>
                  </a:cubicBezTo>
                  <a:cubicBezTo>
                    <a:pt x="253950" y="411004"/>
                    <a:pt x="258712" y="407194"/>
                    <a:pt x="263475" y="403384"/>
                  </a:cubicBezTo>
                  <a:cubicBezTo>
                    <a:pt x="280620" y="385286"/>
                    <a:pt x="286335" y="357664"/>
                    <a:pt x="274905" y="333851"/>
                  </a:cubicBezTo>
                  <a:lnTo>
                    <a:pt x="274905" y="333851"/>
                  </a:lnTo>
                  <a:lnTo>
                    <a:pt x="274905" y="333851"/>
                  </a:lnTo>
                  <a:lnTo>
                    <a:pt x="120600" y="7144"/>
                  </a:lnTo>
                  <a:lnTo>
                    <a:pt x="1436955" y="7144"/>
                  </a:lnTo>
                  <a:lnTo>
                    <a:pt x="1436955" y="7144"/>
                  </a:ln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5" name="Freeform: Shape 824">
              <a:extLst>
                <a:ext uri="{FF2B5EF4-FFF2-40B4-BE49-F238E27FC236}">
                  <a16:creationId xmlns:a16="http://schemas.microsoft.com/office/drawing/2014/main" id="{777FAC25-2F4F-4917-8763-EE8774DA2805}"/>
                </a:ext>
              </a:extLst>
            </p:cNvPr>
            <p:cNvSpPr/>
            <p:nvPr/>
          </p:nvSpPr>
          <p:spPr>
            <a:xfrm>
              <a:off x="2430839" y="2843919"/>
              <a:ext cx="694270" cy="755366"/>
            </a:xfrm>
            <a:custGeom>
              <a:avLst/>
              <a:gdLst>
                <a:gd name="connsiteX0" fmla="*/ 616743 w 1190625"/>
                <a:gd name="connsiteY0" fmla="*/ 995839 h 1295400"/>
                <a:gd name="connsiteX1" fmla="*/ 639604 w 1190625"/>
                <a:gd name="connsiteY1" fmla="*/ 1047274 h 1295400"/>
                <a:gd name="connsiteX2" fmla="*/ 683418 w 1190625"/>
                <a:gd name="connsiteY2" fmla="*/ 1153954 h 1295400"/>
                <a:gd name="connsiteX3" fmla="*/ 551021 w 1190625"/>
                <a:gd name="connsiteY3" fmla="*/ 1296829 h 1295400"/>
                <a:gd name="connsiteX4" fmla="*/ 418624 w 1190625"/>
                <a:gd name="connsiteY4" fmla="*/ 1153954 h 1295400"/>
                <a:gd name="connsiteX5" fmla="*/ 467201 w 1190625"/>
                <a:gd name="connsiteY5" fmla="*/ 1043464 h 1295400"/>
                <a:gd name="connsiteX6" fmla="*/ 484346 w 1190625"/>
                <a:gd name="connsiteY6" fmla="*/ 997744 h 1295400"/>
                <a:gd name="connsiteX7" fmla="*/ 423386 w 1190625"/>
                <a:gd name="connsiteY7" fmla="*/ 931069 h 1295400"/>
                <a:gd name="connsiteX8" fmla="*/ 423386 w 1190625"/>
                <a:gd name="connsiteY8" fmla="*/ 930116 h 1295400"/>
                <a:gd name="connsiteX9" fmla="*/ 31909 w 1190625"/>
                <a:gd name="connsiteY9" fmla="*/ 930116 h 1295400"/>
                <a:gd name="connsiteX10" fmla="*/ 7144 w 1190625"/>
                <a:gd name="connsiteY10" fmla="*/ 919639 h 1295400"/>
                <a:gd name="connsiteX11" fmla="*/ 350044 w 1190625"/>
                <a:gd name="connsiteY11" fmla="*/ 7144 h 1295400"/>
                <a:gd name="connsiteX12" fmla="*/ 374809 w 1190625"/>
                <a:gd name="connsiteY12" fmla="*/ 17621 h 1295400"/>
                <a:gd name="connsiteX13" fmla="*/ 1190149 w 1190625"/>
                <a:gd name="connsiteY13" fmla="*/ 926306 h 1295400"/>
                <a:gd name="connsiteX14" fmla="*/ 677704 w 1190625"/>
                <a:gd name="connsiteY14" fmla="*/ 930116 h 1295400"/>
                <a:gd name="connsiteX15" fmla="*/ 616743 w 1190625"/>
                <a:gd name="connsiteY15" fmla="*/ 995839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0625" h="1295400">
                  <a:moveTo>
                    <a:pt x="616743" y="995839"/>
                  </a:moveTo>
                  <a:cubicBezTo>
                    <a:pt x="616743" y="1014889"/>
                    <a:pt x="627221" y="1034891"/>
                    <a:pt x="639604" y="1047274"/>
                  </a:cubicBezTo>
                  <a:cubicBezTo>
                    <a:pt x="666274" y="1073944"/>
                    <a:pt x="683418" y="1111091"/>
                    <a:pt x="683418" y="1153954"/>
                  </a:cubicBezTo>
                  <a:cubicBezTo>
                    <a:pt x="683418" y="1233011"/>
                    <a:pt x="624364" y="1296829"/>
                    <a:pt x="551021" y="1296829"/>
                  </a:cubicBezTo>
                  <a:cubicBezTo>
                    <a:pt x="477679" y="1296829"/>
                    <a:pt x="418624" y="1232059"/>
                    <a:pt x="418624" y="1153954"/>
                  </a:cubicBezTo>
                  <a:cubicBezTo>
                    <a:pt x="418624" y="1112996"/>
                    <a:pt x="441484" y="1069181"/>
                    <a:pt x="467201" y="1043464"/>
                  </a:cubicBezTo>
                  <a:cubicBezTo>
                    <a:pt x="477679" y="1031081"/>
                    <a:pt x="484346" y="1014889"/>
                    <a:pt x="484346" y="997744"/>
                  </a:cubicBezTo>
                  <a:cubicBezTo>
                    <a:pt x="484346" y="961549"/>
                    <a:pt x="456724" y="932021"/>
                    <a:pt x="423386" y="931069"/>
                  </a:cubicBezTo>
                  <a:lnTo>
                    <a:pt x="423386" y="930116"/>
                  </a:lnTo>
                  <a:lnTo>
                    <a:pt x="31909" y="930116"/>
                  </a:lnTo>
                  <a:lnTo>
                    <a:pt x="7144" y="919639"/>
                  </a:lnTo>
                  <a:lnTo>
                    <a:pt x="350044" y="7144"/>
                  </a:lnTo>
                  <a:lnTo>
                    <a:pt x="374809" y="17621"/>
                  </a:lnTo>
                  <a:lnTo>
                    <a:pt x="1190149" y="926306"/>
                  </a:lnTo>
                  <a:lnTo>
                    <a:pt x="677704" y="930116"/>
                  </a:lnTo>
                  <a:cubicBezTo>
                    <a:pt x="644366" y="930116"/>
                    <a:pt x="616743" y="959644"/>
                    <a:pt x="616743" y="995839"/>
                  </a:cubicBezTo>
                  <a:close/>
                </a:path>
              </a:pathLst>
            </a:custGeom>
            <a:solidFill>
              <a:srgbClr val="6B73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6" name="Freeform: Shape 825">
              <a:extLst>
                <a:ext uri="{FF2B5EF4-FFF2-40B4-BE49-F238E27FC236}">
                  <a16:creationId xmlns:a16="http://schemas.microsoft.com/office/drawing/2014/main" id="{75AE4905-5938-4AAD-BAA6-9E93503068B5}"/>
                </a:ext>
              </a:extLst>
            </p:cNvPr>
            <p:cNvSpPr/>
            <p:nvPr/>
          </p:nvSpPr>
          <p:spPr>
            <a:xfrm>
              <a:off x="2262548" y="3804789"/>
              <a:ext cx="11108" cy="11108"/>
            </a:xfrm>
            <a:custGeom>
              <a:avLst/>
              <a:gdLst>
                <a:gd name="connsiteX0" fmla="*/ 10001 w 19050"/>
                <a:gd name="connsiteY0" fmla="*/ 20479 h 19050"/>
                <a:gd name="connsiteX1" fmla="*/ 7144 w 19050"/>
                <a:gd name="connsiteY1" fmla="*/ 18574 h 19050"/>
                <a:gd name="connsiteX2" fmla="*/ 12859 w 19050"/>
                <a:gd name="connsiteY2" fmla="*/ 7144 h 19050"/>
                <a:gd name="connsiteX3" fmla="*/ 15716 w 19050"/>
                <a:gd name="connsiteY3" fmla="*/ 8096 h 19050"/>
                <a:gd name="connsiteX4" fmla="*/ 1000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0001" y="20479"/>
                  </a:moveTo>
                  <a:lnTo>
                    <a:pt x="7144" y="18574"/>
                  </a:lnTo>
                  <a:cubicBezTo>
                    <a:pt x="9049" y="15716"/>
                    <a:pt x="10954" y="11906"/>
                    <a:pt x="12859" y="7144"/>
                  </a:cubicBezTo>
                  <a:lnTo>
                    <a:pt x="15716" y="8096"/>
                  </a:lnTo>
                  <a:cubicBezTo>
                    <a:pt x="14764" y="12859"/>
                    <a:pt x="12859" y="16669"/>
                    <a:pt x="10001" y="20479"/>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7" name="Freeform: Shape 826">
              <a:extLst>
                <a:ext uri="{FF2B5EF4-FFF2-40B4-BE49-F238E27FC236}">
                  <a16:creationId xmlns:a16="http://schemas.microsoft.com/office/drawing/2014/main" id="{FDB25E77-9EFA-447E-A4EE-867477624F12}"/>
                </a:ext>
              </a:extLst>
            </p:cNvPr>
            <p:cNvSpPr/>
            <p:nvPr/>
          </p:nvSpPr>
          <p:spPr>
            <a:xfrm>
              <a:off x="2208673" y="3948641"/>
              <a:ext cx="11108" cy="11108"/>
            </a:xfrm>
            <a:custGeom>
              <a:avLst/>
              <a:gdLst>
                <a:gd name="connsiteX0" fmla="*/ 10001 w 19050"/>
                <a:gd name="connsiteY0" fmla="*/ 15716 h 19050"/>
                <a:gd name="connsiteX1" fmla="*/ 7144 w 19050"/>
                <a:gd name="connsiteY1" fmla="*/ 14764 h 19050"/>
                <a:gd name="connsiteX2" fmla="*/ 10001 w 19050"/>
                <a:gd name="connsiteY2" fmla="*/ 7144 h 19050"/>
                <a:gd name="connsiteX3" fmla="*/ 12859 w 19050"/>
                <a:gd name="connsiteY3" fmla="*/ 8096 h 19050"/>
                <a:gd name="connsiteX4" fmla="*/ 10001 w 19050"/>
                <a:gd name="connsiteY4" fmla="*/ 1571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0001" y="15716"/>
                  </a:moveTo>
                  <a:lnTo>
                    <a:pt x="7144" y="14764"/>
                  </a:lnTo>
                  <a:cubicBezTo>
                    <a:pt x="8096" y="12859"/>
                    <a:pt x="9049" y="10001"/>
                    <a:pt x="10001" y="7144"/>
                  </a:cubicBezTo>
                  <a:lnTo>
                    <a:pt x="12859" y="8096"/>
                  </a:lnTo>
                  <a:cubicBezTo>
                    <a:pt x="11906" y="10001"/>
                    <a:pt x="10954" y="12859"/>
                    <a:pt x="10001" y="15716"/>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8" name="Freeform: Shape 827">
              <a:extLst>
                <a:ext uri="{FF2B5EF4-FFF2-40B4-BE49-F238E27FC236}">
                  <a16:creationId xmlns:a16="http://schemas.microsoft.com/office/drawing/2014/main" id="{518694DA-436D-411E-99E3-6D3C97ACFFD3}"/>
                </a:ext>
              </a:extLst>
            </p:cNvPr>
            <p:cNvSpPr/>
            <p:nvPr/>
          </p:nvSpPr>
          <p:spPr>
            <a:xfrm>
              <a:off x="1345556" y="3162728"/>
              <a:ext cx="1088616" cy="1699574"/>
            </a:xfrm>
            <a:custGeom>
              <a:avLst/>
              <a:gdLst>
                <a:gd name="connsiteX0" fmla="*/ 1868329 w 1866900"/>
                <a:gd name="connsiteY0" fmla="*/ 372904 h 2914650"/>
                <a:gd name="connsiteX1" fmla="*/ 1581626 w 1866900"/>
                <a:gd name="connsiteY1" fmla="*/ 1120616 h 2914650"/>
                <a:gd name="connsiteX2" fmla="*/ 1508284 w 1866900"/>
                <a:gd name="connsiteY2" fmla="*/ 1144429 h 2914650"/>
                <a:gd name="connsiteX3" fmla="*/ 1473041 w 1866900"/>
                <a:gd name="connsiteY3" fmla="*/ 1101566 h 2914650"/>
                <a:gd name="connsiteX4" fmla="*/ 1398746 w 1866900"/>
                <a:gd name="connsiteY4" fmla="*/ 1016794 h 2914650"/>
                <a:gd name="connsiteX5" fmla="*/ 1225391 w 1866900"/>
                <a:gd name="connsiteY5" fmla="*/ 1093946 h 2914650"/>
                <a:gd name="connsiteX6" fmla="*/ 1296829 w 1866900"/>
                <a:gd name="connsiteY6" fmla="*/ 1281589 h 2914650"/>
                <a:gd name="connsiteX7" fmla="*/ 1410176 w 1866900"/>
                <a:gd name="connsiteY7" fmla="*/ 1275874 h 2914650"/>
                <a:gd name="connsiteX8" fmla="*/ 1455896 w 1866900"/>
                <a:gd name="connsiteY8" fmla="*/ 1276826 h 2914650"/>
                <a:gd name="connsiteX9" fmla="*/ 1494949 w 1866900"/>
                <a:gd name="connsiteY9" fmla="*/ 1347311 h 2914650"/>
                <a:gd name="connsiteX10" fmla="*/ 1494949 w 1866900"/>
                <a:gd name="connsiteY10" fmla="*/ 1347311 h 2914650"/>
                <a:gd name="connsiteX11" fmla="*/ 896779 w 1866900"/>
                <a:gd name="connsiteY11" fmla="*/ 2905601 h 2914650"/>
                <a:gd name="connsiteX12" fmla="*/ 893921 w 1866900"/>
                <a:gd name="connsiteY12" fmla="*/ 2913221 h 2914650"/>
                <a:gd name="connsiteX13" fmla="*/ 7144 w 1866900"/>
                <a:gd name="connsiteY13" fmla="*/ 373856 h 2914650"/>
                <a:gd name="connsiteX14" fmla="*/ 767239 w 1866900"/>
                <a:gd name="connsiteY14" fmla="*/ 373856 h 2914650"/>
                <a:gd name="connsiteX15" fmla="*/ 767239 w 1866900"/>
                <a:gd name="connsiteY15" fmla="*/ 372904 h 2914650"/>
                <a:gd name="connsiteX16" fmla="*/ 828199 w 1866900"/>
                <a:gd name="connsiteY16" fmla="*/ 306229 h 2914650"/>
                <a:gd name="connsiteX17" fmla="*/ 811054 w 1866900"/>
                <a:gd name="connsiteY17" fmla="*/ 260509 h 2914650"/>
                <a:gd name="connsiteX18" fmla="*/ 762476 w 1866900"/>
                <a:gd name="connsiteY18" fmla="*/ 150019 h 2914650"/>
                <a:gd name="connsiteX19" fmla="*/ 893921 w 1866900"/>
                <a:gd name="connsiteY19" fmla="*/ 7144 h 2914650"/>
                <a:gd name="connsiteX20" fmla="*/ 1026319 w 1866900"/>
                <a:gd name="connsiteY20" fmla="*/ 150019 h 2914650"/>
                <a:gd name="connsiteX21" fmla="*/ 983456 w 1866900"/>
                <a:gd name="connsiteY21" fmla="*/ 256699 h 2914650"/>
                <a:gd name="connsiteX22" fmla="*/ 960596 w 1866900"/>
                <a:gd name="connsiteY22" fmla="*/ 308134 h 2914650"/>
                <a:gd name="connsiteX23" fmla="*/ 1021556 w 1866900"/>
                <a:gd name="connsiteY23" fmla="*/ 374809 h 2914650"/>
                <a:gd name="connsiteX24" fmla="*/ 1021556 w 1866900"/>
                <a:gd name="connsiteY24" fmla="*/ 374809 h 2914650"/>
                <a:gd name="connsiteX25" fmla="*/ 1868329 w 1866900"/>
                <a:gd name="connsiteY25" fmla="*/ 374809 h 291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6900" h="2914650">
                  <a:moveTo>
                    <a:pt x="1868329" y="372904"/>
                  </a:moveTo>
                  <a:lnTo>
                    <a:pt x="1581626" y="1120616"/>
                  </a:lnTo>
                  <a:cubicBezTo>
                    <a:pt x="1565434" y="1146334"/>
                    <a:pt x="1534954" y="1156811"/>
                    <a:pt x="1508284" y="1144429"/>
                  </a:cubicBezTo>
                  <a:cubicBezTo>
                    <a:pt x="1492091" y="1136809"/>
                    <a:pt x="1478756" y="1118711"/>
                    <a:pt x="1473041" y="1101566"/>
                  </a:cubicBezTo>
                  <a:cubicBezTo>
                    <a:pt x="1460659" y="1064419"/>
                    <a:pt x="1434941" y="1032986"/>
                    <a:pt x="1398746" y="1016794"/>
                  </a:cubicBezTo>
                  <a:cubicBezTo>
                    <a:pt x="1331119" y="986314"/>
                    <a:pt x="1253966" y="1020604"/>
                    <a:pt x="1225391" y="1093946"/>
                  </a:cubicBezTo>
                  <a:cubicBezTo>
                    <a:pt x="1197769" y="1167289"/>
                    <a:pt x="1229201" y="1251109"/>
                    <a:pt x="1296829" y="1281589"/>
                  </a:cubicBezTo>
                  <a:cubicBezTo>
                    <a:pt x="1332071" y="1297781"/>
                    <a:pt x="1377791" y="1291114"/>
                    <a:pt x="1410176" y="1275874"/>
                  </a:cubicBezTo>
                  <a:cubicBezTo>
                    <a:pt x="1424464" y="1270159"/>
                    <a:pt x="1440656" y="1269206"/>
                    <a:pt x="1455896" y="1276826"/>
                  </a:cubicBezTo>
                  <a:cubicBezTo>
                    <a:pt x="1484471" y="1290161"/>
                    <a:pt x="1499711" y="1323499"/>
                    <a:pt x="1494949" y="1347311"/>
                  </a:cubicBezTo>
                  <a:cubicBezTo>
                    <a:pt x="1494949" y="1347311"/>
                    <a:pt x="1494949" y="1347311"/>
                    <a:pt x="1494949" y="1347311"/>
                  </a:cubicBezTo>
                  <a:lnTo>
                    <a:pt x="896779" y="2905601"/>
                  </a:lnTo>
                  <a:lnTo>
                    <a:pt x="893921" y="2913221"/>
                  </a:lnTo>
                  <a:lnTo>
                    <a:pt x="7144" y="373856"/>
                  </a:lnTo>
                  <a:lnTo>
                    <a:pt x="767239" y="373856"/>
                  </a:lnTo>
                  <a:lnTo>
                    <a:pt x="767239" y="372904"/>
                  </a:lnTo>
                  <a:cubicBezTo>
                    <a:pt x="800576" y="372904"/>
                    <a:pt x="828199" y="343376"/>
                    <a:pt x="828199" y="306229"/>
                  </a:cubicBezTo>
                  <a:cubicBezTo>
                    <a:pt x="828199" y="288131"/>
                    <a:pt x="821531" y="271939"/>
                    <a:pt x="811054" y="260509"/>
                  </a:cubicBezTo>
                  <a:cubicBezTo>
                    <a:pt x="785336" y="234791"/>
                    <a:pt x="762476" y="190976"/>
                    <a:pt x="762476" y="150019"/>
                  </a:cubicBezTo>
                  <a:cubicBezTo>
                    <a:pt x="762476" y="70961"/>
                    <a:pt x="821531" y="7144"/>
                    <a:pt x="893921" y="7144"/>
                  </a:cubicBezTo>
                  <a:cubicBezTo>
                    <a:pt x="967264" y="7144"/>
                    <a:pt x="1026319" y="70961"/>
                    <a:pt x="1026319" y="150019"/>
                  </a:cubicBezTo>
                  <a:cubicBezTo>
                    <a:pt x="1026319" y="191929"/>
                    <a:pt x="1009174" y="230029"/>
                    <a:pt x="983456" y="256699"/>
                  </a:cubicBezTo>
                  <a:cubicBezTo>
                    <a:pt x="971074" y="269081"/>
                    <a:pt x="960596" y="289084"/>
                    <a:pt x="960596" y="308134"/>
                  </a:cubicBezTo>
                  <a:cubicBezTo>
                    <a:pt x="960596" y="344329"/>
                    <a:pt x="988219" y="374809"/>
                    <a:pt x="1021556" y="374809"/>
                  </a:cubicBezTo>
                  <a:lnTo>
                    <a:pt x="1021556" y="374809"/>
                  </a:lnTo>
                  <a:lnTo>
                    <a:pt x="1868329" y="374809"/>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9" name="Freeform: Shape 828">
              <a:extLst>
                <a:ext uri="{FF2B5EF4-FFF2-40B4-BE49-F238E27FC236}">
                  <a16:creationId xmlns:a16="http://schemas.microsoft.com/office/drawing/2014/main" id="{9897265B-54D9-40E8-8244-9553A24D0AB0}"/>
                </a:ext>
              </a:extLst>
            </p:cNvPr>
            <p:cNvSpPr/>
            <p:nvPr/>
          </p:nvSpPr>
          <p:spPr>
            <a:xfrm>
              <a:off x="620182" y="3376562"/>
              <a:ext cx="1249687" cy="1488515"/>
            </a:xfrm>
            <a:custGeom>
              <a:avLst/>
              <a:gdLst>
                <a:gd name="connsiteX0" fmla="*/ 2136934 w 2143125"/>
                <a:gd name="connsiteY0" fmla="*/ 2545556 h 2552700"/>
                <a:gd name="connsiteX1" fmla="*/ 7144 w 2143125"/>
                <a:gd name="connsiteY1" fmla="*/ 7144 h 2552700"/>
                <a:gd name="connsiteX2" fmla="*/ 602456 w 2143125"/>
                <a:gd name="connsiteY2" fmla="*/ 7144 h 2552700"/>
                <a:gd name="connsiteX3" fmla="*/ 634841 w 2143125"/>
                <a:gd name="connsiteY3" fmla="*/ 25241 h 2552700"/>
                <a:gd name="connsiteX4" fmla="*/ 638651 w 2143125"/>
                <a:gd name="connsiteY4" fmla="*/ 29051 h 2552700"/>
                <a:gd name="connsiteX5" fmla="*/ 642461 w 2143125"/>
                <a:gd name="connsiteY5" fmla="*/ 33814 h 2552700"/>
                <a:gd name="connsiteX6" fmla="*/ 648176 w 2143125"/>
                <a:gd name="connsiteY6" fmla="*/ 43339 h 2552700"/>
                <a:gd name="connsiteX7" fmla="*/ 648176 w 2143125"/>
                <a:gd name="connsiteY7" fmla="*/ 43339 h 2552700"/>
                <a:gd name="connsiteX8" fmla="*/ 653891 w 2143125"/>
                <a:gd name="connsiteY8" fmla="*/ 71914 h 2552700"/>
                <a:gd name="connsiteX9" fmla="*/ 652939 w 2143125"/>
                <a:gd name="connsiteY9" fmla="*/ 81439 h 2552700"/>
                <a:gd name="connsiteX10" fmla="*/ 647224 w 2143125"/>
                <a:gd name="connsiteY10" fmla="*/ 101441 h 2552700"/>
                <a:gd name="connsiteX11" fmla="*/ 646271 w 2143125"/>
                <a:gd name="connsiteY11" fmla="*/ 103346 h 2552700"/>
                <a:gd name="connsiteX12" fmla="*/ 644366 w 2143125"/>
                <a:gd name="connsiteY12" fmla="*/ 107156 h 2552700"/>
                <a:gd name="connsiteX13" fmla="*/ 640556 w 2143125"/>
                <a:gd name="connsiteY13" fmla="*/ 112871 h 2552700"/>
                <a:gd name="connsiteX14" fmla="*/ 631984 w 2143125"/>
                <a:gd name="connsiteY14" fmla="*/ 123349 h 2552700"/>
                <a:gd name="connsiteX15" fmla="*/ 627221 w 2143125"/>
                <a:gd name="connsiteY15" fmla="*/ 128111 h 2552700"/>
                <a:gd name="connsiteX16" fmla="*/ 589121 w 2143125"/>
                <a:gd name="connsiteY16" fmla="*/ 230029 h 2552700"/>
                <a:gd name="connsiteX17" fmla="*/ 599599 w 2143125"/>
                <a:gd name="connsiteY17" fmla="*/ 285274 h 2552700"/>
                <a:gd name="connsiteX18" fmla="*/ 602456 w 2143125"/>
                <a:gd name="connsiteY18" fmla="*/ 291941 h 2552700"/>
                <a:gd name="connsiteX19" fmla="*/ 605314 w 2143125"/>
                <a:gd name="connsiteY19" fmla="*/ 297656 h 2552700"/>
                <a:gd name="connsiteX20" fmla="*/ 615791 w 2143125"/>
                <a:gd name="connsiteY20" fmla="*/ 314801 h 2552700"/>
                <a:gd name="connsiteX21" fmla="*/ 619601 w 2143125"/>
                <a:gd name="connsiteY21" fmla="*/ 320516 h 2552700"/>
                <a:gd name="connsiteX22" fmla="*/ 623411 w 2143125"/>
                <a:gd name="connsiteY22" fmla="*/ 325279 h 2552700"/>
                <a:gd name="connsiteX23" fmla="*/ 632936 w 2143125"/>
                <a:gd name="connsiteY23" fmla="*/ 334804 h 2552700"/>
                <a:gd name="connsiteX24" fmla="*/ 636746 w 2143125"/>
                <a:gd name="connsiteY24" fmla="*/ 338614 h 2552700"/>
                <a:gd name="connsiteX25" fmla="*/ 674846 w 2143125"/>
                <a:gd name="connsiteY25" fmla="*/ 362426 h 2552700"/>
                <a:gd name="connsiteX26" fmla="*/ 721519 w 2143125"/>
                <a:gd name="connsiteY26" fmla="*/ 371951 h 2552700"/>
                <a:gd name="connsiteX27" fmla="*/ 728186 w 2143125"/>
                <a:gd name="connsiteY27" fmla="*/ 371951 h 2552700"/>
                <a:gd name="connsiteX28" fmla="*/ 753904 w 2143125"/>
                <a:gd name="connsiteY28" fmla="*/ 367189 h 2552700"/>
                <a:gd name="connsiteX29" fmla="*/ 809149 w 2143125"/>
                <a:gd name="connsiteY29" fmla="*/ 334804 h 2552700"/>
                <a:gd name="connsiteX30" fmla="*/ 817721 w 2143125"/>
                <a:gd name="connsiteY30" fmla="*/ 325279 h 2552700"/>
                <a:gd name="connsiteX31" fmla="*/ 817721 w 2143125"/>
                <a:gd name="connsiteY31" fmla="*/ 325279 h 2552700"/>
                <a:gd name="connsiteX32" fmla="*/ 829151 w 2143125"/>
                <a:gd name="connsiteY32" fmla="*/ 309086 h 2552700"/>
                <a:gd name="connsiteX33" fmla="*/ 843439 w 2143125"/>
                <a:gd name="connsiteY33" fmla="*/ 278606 h 2552700"/>
                <a:gd name="connsiteX34" fmla="*/ 845344 w 2143125"/>
                <a:gd name="connsiteY34" fmla="*/ 271939 h 2552700"/>
                <a:gd name="connsiteX35" fmla="*/ 845344 w 2143125"/>
                <a:gd name="connsiteY35" fmla="*/ 271939 h 2552700"/>
                <a:gd name="connsiteX36" fmla="*/ 851059 w 2143125"/>
                <a:gd name="connsiteY36" fmla="*/ 229076 h 2552700"/>
                <a:gd name="connsiteX37" fmla="*/ 848201 w 2143125"/>
                <a:gd name="connsiteY37" fmla="*/ 206216 h 2552700"/>
                <a:gd name="connsiteX38" fmla="*/ 824389 w 2143125"/>
                <a:gd name="connsiteY38" fmla="*/ 147161 h 2552700"/>
                <a:gd name="connsiteX39" fmla="*/ 811054 w 2143125"/>
                <a:gd name="connsiteY39" fmla="*/ 129064 h 2552700"/>
                <a:gd name="connsiteX40" fmla="*/ 811054 w 2143125"/>
                <a:gd name="connsiteY40" fmla="*/ 129064 h 2552700"/>
                <a:gd name="connsiteX41" fmla="*/ 801529 w 2143125"/>
                <a:gd name="connsiteY41" fmla="*/ 118586 h 2552700"/>
                <a:gd name="connsiteX42" fmla="*/ 801529 w 2143125"/>
                <a:gd name="connsiteY42" fmla="*/ 118586 h 2552700"/>
                <a:gd name="connsiteX43" fmla="*/ 791051 w 2143125"/>
                <a:gd name="connsiteY43" fmla="*/ 103346 h 2552700"/>
                <a:gd name="connsiteX44" fmla="*/ 783431 w 2143125"/>
                <a:gd name="connsiteY44" fmla="*/ 72866 h 2552700"/>
                <a:gd name="connsiteX45" fmla="*/ 784384 w 2143125"/>
                <a:gd name="connsiteY45" fmla="*/ 60484 h 2552700"/>
                <a:gd name="connsiteX46" fmla="*/ 785336 w 2143125"/>
                <a:gd name="connsiteY46" fmla="*/ 54769 h 2552700"/>
                <a:gd name="connsiteX47" fmla="*/ 787241 w 2143125"/>
                <a:gd name="connsiteY47" fmla="*/ 49054 h 2552700"/>
                <a:gd name="connsiteX48" fmla="*/ 797719 w 2143125"/>
                <a:gd name="connsiteY48" fmla="*/ 29051 h 2552700"/>
                <a:gd name="connsiteX49" fmla="*/ 801529 w 2143125"/>
                <a:gd name="connsiteY49" fmla="*/ 25241 h 2552700"/>
                <a:gd name="connsiteX50" fmla="*/ 834866 w 2143125"/>
                <a:gd name="connsiteY50" fmla="*/ 7144 h 2552700"/>
                <a:gd name="connsiteX51" fmla="*/ 1248251 w 2143125"/>
                <a:gd name="connsiteY51" fmla="*/ 7144 h 2552700"/>
                <a:gd name="connsiteX52" fmla="*/ 1507331 w 2143125"/>
                <a:gd name="connsiteY52" fmla="*/ 748189 h 2552700"/>
                <a:gd name="connsiteX53" fmla="*/ 1579721 w 2143125"/>
                <a:gd name="connsiteY53" fmla="*/ 772954 h 2552700"/>
                <a:gd name="connsiteX54" fmla="*/ 1615916 w 2143125"/>
                <a:gd name="connsiteY54" fmla="*/ 731996 h 2552700"/>
                <a:gd name="connsiteX55" fmla="*/ 1692116 w 2143125"/>
                <a:gd name="connsiteY55" fmla="*/ 650081 h 2552700"/>
                <a:gd name="connsiteX56" fmla="*/ 1862614 w 2143125"/>
                <a:gd name="connsiteY56" fmla="*/ 732949 h 2552700"/>
                <a:gd name="connsiteX57" fmla="*/ 1785461 w 2143125"/>
                <a:gd name="connsiteY57" fmla="*/ 917734 h 2552700"/>
                <a:gd name="connsiteX58" fmla="*/ 1672114 w 2143125"/>
                <a:gd name="connsiteY58" fmla="*/ 907256 h 2552700"/>
                <a:gd name="connsiteX59" fmla="*/ 1626394 w 2143125"/>
                <a:gd name="connsiteY59" fmla="*/ 906304 h 2552700"/>
                <a:gd name="connsiteX60" fmla="*/ 1587341 w 2143125"/>
                <a:gd name="connsiteY60" fmla="*/ 979646 h 2552700"/>
                <a:gd name="connsiteX61" fmla="*/ 1587341 w 2143125"/>
                <a:gd name="connsiteY61" fmla="*/ 979646 h 2552700"/>
                <a:gd name="connsiteX62" fmla="*/ 2136934 w 2143125"/>
                <a:gd name="connsiteY62" fmla="*/ 2545556 h 255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143125" h="2552700">
                  <a:moveTo>
                    <a:pt x="2136934" y="2545556"/>
                  </a:moveTo>
                  <a:lnTo>
                    <a:pt x="7144" y="7144"/>
                  </a:lnTo>
                  <a:lnTo>
                    <a:pt x="602456" y="7144"/>
                  </a:lnTo>
                  <a:cubicBezTo>
                    <a:pt x="614839" y="9049"/>
                    <a:pt x="626269" y="15716"/>
                    <a:pt x="634841" y="25241"/>
                  </a:cubicBezTo>
                  <a:cubicBezTo>
                    <a:pt x="635794" y="26194"/>
                    <a:pt x="637699" y="28099"/>
                    <a:pt x="638651" y="29051"/>
                  </a:cubicBezTo>
                  <a:cubicBezTo>
                    <a:pt x="639604" y="30956"/>
                    <a:pt x="640556" y="31909"/>
                    <a:pt x="642461" y="33814"/>
                  </a:cubicBezTo>
                  <a:cubicBezTo>
                    <a:pt x="644366" y="36671"/>
                    <a:pt x="646271" y="40481"/>
                    <a:pt x="648176" y="43339"/>
                  </a:cubicBezTo>
                  <a:lnTo>
                    <a:pt x="648176" y="43339"/>
                  </a:lnTo>
                  <a:cubicBezTo>
                    <a:pt x="651986" y="51911"/>
                    <a:pt x="653891" y="61436"/>
                    <a:pt x="653891" y="71914"/>
                  </a:cubicBezTo>
                  <a:cubicBezTo>
                    <a:pt x="653891" y="74771"/>
                    <a:pt x="653891" y="78581"/>
                    <a:pt x="652939" y="81439"/>
                  </a:cubicBezTo>
                  <a:cubicBezTo>
                    <a:pt x="651986" y="88106"/>
                    <a:pt x="650081" y="94774"/>
                    <a:pt x="647224" y="101441"/>
                  </a:cubicBezTo>
                  <a:cubicBezTo>
                    <a:pt x="647224" y="102394"/>
                    <a:pt x="646271" y="102394"/>
                    <a:pt x="646271" y="103346"/>
                  </a:cubicBezTo>
                  <a:cubicBezTo>
                    <a:pt x="645319" y="104299"/>
                    <a:pt x="645319" y="106204"/>
                    <a:pt x="644366" y="107156"/>
                  </a:cubicBezTo>
                  <a:cubicBezTo>
                    <a:pt x="643414" y="109061"/>
                    <a:pt x="642461" y="110966"/>
                    <a:pt x="640556" y="112871"/>
                  </a:cubicBezTo>
                  <a:cubicBezTo>
                    <a:pt x="637699" y="116681"/>
                    <a:pt x="634841" y="120491"/>
                    <a:pt x="631984" y="123349"/>
                  </a:cubicBezTo>
                  <a:cubicBezTo>
                    <a:pt x="630079" y="125254"/>
                    <a:pt x="629126" y="126206"/>
                    <a:pt x="627221" y="128111"/>
                  </a:cubicBezTo>
                  <a:cubicBezTo>
                    <a:pt x="603409" y="153829"/>
                    <a:pt x="588169" y="190024"/>
                    <a:pt x="589121" y="230029"/>
                  </a:cubicBezTo>
                  <a:cubicBezTo>
                    <a:pt x="589121" y="250031"/>
                    <a:pt x="592931" y="268129"/>
                    <a:pt x="599599" y="285274"/>
                  </a:cubicBezTo>
                  <a:cubicBezTo>
                    <a:pt x="600551" y="287179"/>
                    <a:pt x="601504" y="289084"/>
                    <a:pt x="602456" y="291941"/>
                  </a:cubicBezTo>
                  <a:cubicBezTo>
                    <a:pt x="603409" y="293846"/>
                    <a:pt x="604361" y="295751"/>
                    <a:pt x="605314" y="297656"/>
                  </a:cubicBezTo>
                  <a:cubicBezTo>
                    <a:pt x="608171" y="303371"/>
                    <a:pt x="611981" y="309086"/>
                    <a:pt x="615791" y="314801"/>
                  </a:cubicBezTo>
                  <a:cubicBezTo>
                    <a:pt x="616744" y="316706"/>
                    <a:pt x="618649" y="318611"/>
                    <a:pt x="619601" y="320516"/>
                  </a:cubicBezTo>
                  <a:cubicBezTo>
                    <a:pt x="620554" y="322421"/>
                    <a:pt x="622459" y="324326"/>
                    <a:pt x="623411" y="325279"/>
                  </a:cubicBezTo>
                  <a:cubicBezTo>
                    <a:pt x="626269" y="329089"/>
                    <a:pt x="629126" y="331946"/>
                    <a:pt x="632936" y="334804"/>
                  </a:cubicBezTo>
                  <a:cubicBezTo>
                    <a:pt x="633889" y="335756"/>
                    <a:pt x="635794" y="337661"/>
                    <a:pt x="636746" y="338614"/>
                  </a:cubicBezTo>
                  <a:cubicBezTo>
                    <a:pt x="648176" y="349091"/>
                    <a:pt x="660559" y="356711"/>
                    <a:pt x="674846" y="362426"/>
                  </a:cubicBezTo>
                  <a:cubicBezTo>
                    <a:pt x="689134" y="368141"/>
                    <a:pt x="705326" y="371951"/>
                    <a:pt x="721519" y="371951"/>
                  </a:cubicBezTo>
                  <a:cubicBezTo>
                    <a:pt x="723424" y="371951"/>
                    <a:pt x="726281" y="371951"/>
                    <a:pt x="728186" y="371951"/>
                  </a:cubicBezTo>
                  <a:cubicBezTo>
                    <a:pt x="736759" y="370999"/>
                    <a:pt x="746284" y="370046"/>
                    <a:pt x="753904" y="367189"/>
                  </a:cubicBezTo>
                  <a:cubicBezTo>
                    <a:pt x="774859" y="361474"/>
                    <a:pt x="793909" y="350044"/>
                    <a:pt x="809149" y="334804"/>
                  </a:cubicBezTo>
                  <a:cubicBezTo>
                    <a:pt x="812006" y="331946"/>
                    <a:pt x="814864" y="328136"/>
                    <a:pt x="817721" y="325279"/>
                  </a:cubicBezTo>
                  <a:cubicBezTo>
                    <a:pt x="817721" y="325279"/>
                    <a:pt x="817721" y="325279"/>
                    <a:pt x="817721" y="325279"/>
                  </a:cubicBezTo>
                  <a:cubicBezTo>
                    <a:pt x="821531" y="320516"/>
                    <a:pt x="826294" y="314801"/>
                    <a:pt x="829151" y="309086"/>
                  </a:cubicBezTo>
                  <a:cubicBezTo>
                    <a:pt x="834866" y="299561"/>
                    <a:pt x="839629" y="289084"/>
                    <a:pt x="843439" y="278606"/>
                  </a:cubicBezTo>
                  <a:cubicBezTo>
                    <a:pt x="844391" y="276701"/>
                    <a:pt x="845344" y="273844"/>
                    <a:pt x="845344" y="271939"/>
                  </a:cubicBezTo>
                  <a:cubicBezTo>
                    <a:pt x="845344" y="271939"/>
                    <a:pt x="845344" y="271939"/>
                    <a:pt x="845344" y="271939"/>
                  </a:cubicBezTo>
                  <a:cubicBezTo>
                    <a:pt x="849154" y="258604"/>
                    <a:pt x="851059" y="244316"/>
                    <a:pt x="851059" y="229076"/>
                  </a:cubicBezTo>
                  <a:cubicBezTo>
                    <a:pt x="851059" y="221456"/>
                    <a:pt x="850106" y="213836"/>
                    <a:pt x="848201" y="206216"/>
                  </a:cubicBezTo>
                  <a:cubicBezTo>
                    <a:pt x="844391" y="185261"/>
                    <a:pt x="835819" y="165259"/>
                    <a:pt x="824389" y="147161"/>
                  </a:cubicBezTo>
                  <a:cubicBezTo>
                    <a:pt x="820579" y="140494"/>
                    <a:pt x="815816" y="134779"/>
                    <a:pt x="811054" y="129064"/>
                  </a:cubicBezTo>
                  <a:cubicBezTo>
                    <a:pt x="811054" y="129064"/>
                    <a:pt x="811054" y="129064"/>
                    <a:pt x="811054" y="129064"/>
                  </a:cubicBezTo>
                  <a:cubicBezTo>
                    <a:pt x="808196" y="125254"/>
                    <a:pt x="804386" y="121444"/>
                    <a:pt x="801529" y="118586"/>
                  </a:cubicBezTo>
                  <a:lnTo>
                    <a:pt x="801529" y="118586"/>
                  </a:lnTo>
                  <a:cubicBezTo>
                    <a:pt x="797719" y="113824"/>
                    <a:pt x="793909" y="109061"/>
                    <a:pt x="791051" y="103346"/>
                  </a:cubicBezTo>
                  <a:cubicBezTo>
                    <a:pt x="786289" y="93821"/>
                    <a:pt x="784384" y="83344"/>
                    <a:pt x="783431" y="72866"/>
                  </a:cubicBezTo>
                  <a:cubicBezTo>
                    <a:pt x="783431" y="69056"/>
                    <a:pt x="783431" y="64294"/>
                    <a:pt x="784384" y="60484"/>
                  </a:cubicBezTo>
                  <a:cubicBezTo>
                    <a:pt x="784384" y="58579"/>
                    <a:pt x="785336" y="56674"/>
                    <a:pt x="785336" y="54769"/>
                  </a:cubicBezTo>
                  <a:cubicBezTo>
                    <a:pt x="786289" y="52864"/>
                    <a:pt x="786289" y="50959"/>
                    <a:pt x="787241" y="49054"/>
                  </a:cubicBezTo>
                  <a:cubicBezTo>
                    <a:pt x="790099" y="41434"/>
                    <a:pt x="793909" y="34766"/>
                    <a:pt x="797719" y="29051"/>
                  </a:cubicBezTo>
                  <a:cubicBezTo>
                    <a:pt x="798671" y="28099"/>
                    <a:pt x="799624" y="26194"/>
                    <a:pt x="801529" y="25241"/>
                  </a:cubicBezTo>
                  <a:cubicBezTo>
                    <a:pt x="810101" y="15716"/>
                    <a:pt x="821531" y="10001"/>
                    <a:pt x="834866" y="7144"/>
                  </a:cubicBezTo>
                  <a:lnTo>
                    <a:pt x="1248251" y="7144"/>
                  </a:lnTo>
                  <a:lnTo>
                    <a:pt x="1507331" y="748189"/>
                  </a:lnTo>
                  <a:cubicBezTo>
                    <a:pt x="1522571" y="772954"/>
                    <a:pt x="1552099" y="784384"/>
                    <a:pt x="1579721" y="772954"/>
                  </a:cubicBezTo>
                  <a:cubicBezTo>
                    <a:pt x="1596866" y="766286"/>
                    <a:pt x="1610201" y="748189"/>
                    <a:pt x="1615916" y="731996"/>
                  </a:cubicBezTo>
                  <a:cubicBezTo>
                    <a:pt x="1629251" y="695801"/>
                    <a:pt x="1655921" y="665321"/>
                    <a:pt x="1692116" y="650081"/>
                  </a:cubicBezTo>
                  <a:cubicBezTo>
                    <a:pt x="1760696" y="622459"/>
                    <a:pt x="1836896" y="659606"/>
                    <a:pt x="1862614" y="732949"/>
                  </a:cubicBezTo>
                  <a:cubicBezTo>
                    <a:pt x="1888331" y="807244"/>
                    <a:pt x="1854041" y="890111"/>
                    <a:pt x="1785461" y="917734"/>
                  </a:cubicBezTo>
                  <a:cubicBezTo>
                    <a:pt x="1750219" y="932021"/>
                    <a:pt x="1703546" y="924401"/>
                    <a:pt x="1672114" y="907256"/>
                  </a:cubicBezTo>
                  <a:cubicBezTo>
                    <a:pt x="1657826" y="900589"/>
                    <a:pt x="1641634" y="899636"/>
                    <a:pt x="1626394" y="906304"/>
                  </a:cubicBezTo>
                  <a:cubicBezTo>
                    <a:pt x="1598771" y="917734"/>
                    <a:pt x="1582579" y="949166"/>
                    <a:pt x="1587341" y="979646"/>
                  </a:cubicBezTo>
                  <a:lnTo>
                    <a:pt x="1587341" y="979646"/>
                  </a:lnTo>
                  <a:lnTo>
                    <a:pt x="2136934" y="2545556"/>
                  </a:lnTo>
                  <a:close/>
                </a:path>
              </a:pathLst>
            </a:custGeom>
            <a:solidFill>
              <a:srgbClr val="6B73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0" name="Freeform: Shape 829">
              <a:extLst>
                <a:ext uri="{FF2B5EF4-FFF2-40B4-BE49-F238E27FC236}">
                  <a16:creationId xmlns:a16="http://schemas.microsoft.com/office/drawing/2014/main" id="{4A26E2A5-56D2-4110-9679-9E240FBC3546}"/>
                </a:ext>
              </a:extLst>
            </p:cNvPr>
            <p:cNvSpPr/>
            <p:nvPr/>
          </p:nvSpPr>
          <p:spPr>
            <a:xfrm>
              <a:off x="1861538" y="2843919"/>
              <a:ext cx="5554" cy="5554"/>
            </a:xfrm>
            <a:custGeom>
              <a:avLst/>
              <a:gdLst>
                <a:gd name="connsiteX0" fmla="*/ 9049 w 9525"/>
                <a:gd name="connsiteY0" fmla="*/ 7144 h 9525"/>
                <a:gd name="connsiteX1" fmla="*/ 9049 w 9525"/>
                <a:gd name="connsiteY1" fmla="*/ 7144 h 9525"/>
                <a:gd name="connsiteX2" fmla="*/ 9049 w 9525"/>
                <a:gd name="connsiteY2" fmla="*/ 7144 h 9525"/>
                <a:gd name="connsiteX3" fmla="*/ 8096 w 9525"/>
                <a:gd name="connsiteY3" fmla="*/ 8096 h 9525"/>
                <a:gd name="connsiteX4" fmla="*/ 7144 w 9525"/>
                <a:gd name="connsiteY4" fmla="*/ 7144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7144"/>
                  </a:moveTo>
                  <a:lnTo>
                    <a:pt x="9049" y="7144"/>
                  </a:lnTo>
                  <a:lnTo>
                    <a:pt x="9049" y="7144"/>
                  </a:lnTo>
                  <a:lnTo>
                    <a:pt x="8096" y="8096"/>
                  </a:lnTo>
                  <a:lnTo>
                    <a:pt x="7144" y="7144"/>
                  </a:lnTo>
                  <a:close/>
                </a:path>
              </a:pathLst>
            </a:custGeom>
            <a:solidFill>
              <a:srgbClr val="80808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1" name="Freeform: Shape 830">
              <a:extLst>
                <a:ext uri="{FF2B5EF4-FFF2-40B4-BE49-F238E27FC236}">
                  <a16:creationId xmlns:a16="http://schemas.microsoft.com/office/drawing/2014/main" id="{6079619A-DFA8-4E57-9C54-C0EF80E6F878}"/>
                </a:ext>
              </a:extLst>
            </p:cNvPr>
            <p:cNvSpPr/>
            <p:nvPr/>
          </p:nvSpPr>
          <p:spPr>
            <a:xfrm>
              <a:off x="1028350" y="2844474"/>
              <a:ext cx="838679" cy="538754"/>
            </a:xfrm>
            <a:custGeom>
              <a:avLst/>
              <a:gdLst>
                <a:gd name="connsiteX0" fmla="*/ 1436955 w 1438275"/>
                <a:gd name="connsiteY0" fmla="*/ 7144 h 923925"/>
                <a:gd name="connsiteX1" fmla="*/ 1032143 w 1438275"/>
                <a:gd name="connsiteY1" fmla="*/ 424339 h 923925"/>
                <a:gd name="connsiteX2" fmla="*/ 952132 w 1438275"/>
                <a:gd name="connsiteY2" fmla="*/ 416719 h 923925"/>
                <a:gd name="connsiteX3" fmla="*/ 934987 w 1438275"/>
                <a:gd name="connsiteY3" fmla="*/ 370046 h 923925"/>
                <a:gd name="connsiteX4" fmla="*/ 899745 w 1438275"/>
                <a:gd name="connsiteY4" fmla="*/ 253841 h 923925"/>
                <a:gd name="connsiteX5" fmla="*/ 712102 w 1438275"/>
                <a:gd name="connsiteY5" fmla="*/ 249079 h 923925"/>
                <a:gd name="connsiteX6" fmla="*/ 707340 w 1438275"/>
                <a:gd name="connsiteY6" fmla="*/ 451009 h 923925"/>
                <a:gd name="connsiteX7" fmla="*/ 806400 w 1438275"/>
                <a:gd name="connsiteY7" fmla="*/ 495776 h 923925"/>
                <a:gd name="connsiteX8" fmla="*/ 855930 w 1438275"/>
                <a:gd name="connsiteY8" fmla="*/ 515779 h 923925"/>
                <a:gd name="connsiteX9" fmla="*/ 863550 w 1438275"/>
                <a:gd name="connsiteY9" fmla="*/ 597694 h 923925"/>
                <a:gd name="connsiteX10" fmla="*/ 551130 w 1438275"/>
                <a:gd name="connsiteY10" fmla="*/ 919639 h 923925"/>
                <a:gd name="connsiteX11" fmla="*/ 551130 w 1438275"/>
                <a:gd name="connsiteY11" fmla="*/ 919639 h 923925"/>
                <a:gd name="connsiteX12" fmla="*/ 384442 w 1438275"/>
                <a:gd name="connsiteY12" fmla="*/ 567214 h 923925"/>
                <a:gd name="connsiteX13" fmla="*/ 384442 w 1438275"/>
                <a:gd name="connsiteY13" fmla="*/ 567214 h 923925"/>
                <a:gd name="connsiteX14" fmla="*/ 382537 w 1438275"/>
                <a:gd name="connsiteY14" fmla="*/ 563404 h 923925"/>
                <a:gd name="connsiteX15" fmla="*/ 372060 w 1438275"/>
                <a:gd name="connsiteY15" fmla="*/ 549116 h 923925"/>
                <a:gd name="connsiteX16" fmla="*/ 302527 w 1438275"/>
                <a:gd name="connsiteY16" fmla="*/ 537686 h 923925"/>
                <a:gd name="connsiteX17" fmla="*/ 287287 w 1438275"/>
                <a:gd name="connsiteY17" fmla="*/ 548164 h 923925"/>
                <a:gd name="connsiteX18" fmla="*/ 283477 w 1438275"/>
                <a:gd name="connsiteY18" fmla="*/ 551974 h 923925"/>
                <a:gd name="connsiteX19" fmla="*/ 271095 w 1438275"/>
                <a:gd name="connsiteY19" fmla="*/ 571976 h 923925"/>
                <a:gd name="connsiteX20" fmla="*/ 198705 w 1438275"/>
                <a:gd name="connsiteY20" fmla="*/ 661511 h 923925"/>
                <a:gd name="connsiteX21" fmla="*/ 19635 w 1438275"/>
                <a:gd name="connsiteY21" fmla="*/ 597694 h 923925"/>
                <a:gd name="connsiteX22" fmla="*/ 10110 w 1438275"/>
                <a:gd name="connsiteY22" fmla="*/ 569119 h 923925"/>
                <a:gd name="connsiteX23" fmla="*/ 22492 w 1438275"/>
                <a:gd name="connsiteY23" fmla="*/ 477679 h 923925"/>
                <a:gd name="connsiteX24" fmla="*/ 32017 w 1438275"/>
                <a:gd name="connsiteY24" fmla="*/ 461486 h 923925"/>
                <a:gd name="connsiteX25" fmla="*/ 83452 w 1438275"/>
                <a:gd name="connsiteY25" fmla="*/ 418624 h 923925"/>
                <a:gd name="connsiteX26" fmla="*/ 192037 w 1438275"/>
                <a:gd name="connsiteY26" fmla="*/ 415766 h 923925"/>
                <a:gd name="connsiteX27" fmla="*/ 245377 w 1438275"/>
                <a:gd name="connsiteY27" fmla="*/ 415766 h 923925"/>
                <a:gd name="connsiteX28" fmla="*/ 249187 w 1438275"/>
                <a:gd name="connsiteY28" fmla="*/ 413861 h 923925"/>
                <a:gd name="connsiteX29" fmla="*/ 263475 w 1438275"/>
                <a:gd name="connsiteY29" fmla="*/ 403384 h 923925"/>
                <a:gd name="connsiteX30" fmla="*/ 274905 w 1438275"/>
                <a:gd name="connsiteY30" fmla="*/ 333851 h 923925"/>
                <a:gd name="connsiteX31" fmla="*/ 274905 w 1438275"/>
                <a:gd name="connsiteY31" fmla="*/ 333851 h 923925"/>
                <a:gd name="connsiteX32" fmla="*/ 274905 w 1438275"/>
                <a:gd name="connsiteY32" fmla="*/ 333851 h 923925"/>
                <a:gd name="connsiteX33" fmla="*/ 120600 w 1438275"/>
                <a:gd name="connsiteY33" fmla="*/ 7144 h 923925"/>
                <a:gd name="connsiteX34" fmla="*/ 1436955 w 1438275"/>
                <a:gd name="connsiteY34" fmla="*/ 7144 h 923925"/>
                <a:gd name="connsiteX35" fmla="*/ 1436955 w 1438275"/>
                <a:gd name="connsiteY35" fmla="*/ 7144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8275" h="923925">
                  <a:moveTo>
                    <a:pt x="1436955" y="7144"/>
                  </a:moveTo>
                  <a:lnTo>
                    <a:pt x="1032143" y="424339"/>
                  </a:lnTo>
                  <a:cubicBezTo>
                    <a:pt x="1007377" y="443389"/>
                    <a:pt x="973087" y="441484"/>
                    <a:pt x="952132" y="416719"/>
                  </a:cubicBezTo>
                  <a:cubicBezTo>
                    <a:pt x="940702" y="403384"/>
                    <a:pt x="934987" y="387191"/>
                    <a:pt x="934987" y="370046"/>
                  </a:cubicBezTo>
                  <a:cubicBezTo>
                    <a:pt x="936893" y="331946"/>
                    <a:pt x="925462" y="283369"/>
                    <a:pt x="899745" y="253841"/>
                  </a:cubicBezTo>
                  <a:cubicBezTo>
                    <a:pt x="849262" y="196691"/>
                    <a:pt x="765443" y="194786"/>
                    <a:pt x="712102" y="249079"/>
                  </a:cubicBezTo>
                  <a:cubicBezTo>
                    <a:pt x="659715" y="303371"/>
                    <a:pt x="657810" y="394811"/>
                    <a:pt x="707340" y="451009"/>
                  </a:cubicBezTo>
                  <a:cubicBezTo>
                    <a:pt x="734010" y="481489"/>
                    <a:pt x="771157" y="496729"/>
                    <a:pt x="806400" y="495776"/>
                  </a:cubicBezTo>
                  <a:cubicBezTo>
                    <a:pt x="823545" y="495776"/>
                    <a:pt x="843547" y="501491"/>
                    <a:pt x="855930" y="515779"/>
                  </a:cubicBezTo>
                  <a:cubicBezTo>
                    <a:pt x="875932" y="538639"/>
                    <a:pt x="877837" y="571976"/>
                    <a:pt x="863550" y="597694"/>
                  </a:cubicBezTo>
                  <a:lnTo>
                    <a:pt x="551130" y="919639"/>
                  </a:lnTo>
                  <a:lnTo>
                    <a:pt x="551130" y="919639"/>
                  </a:lnTo>
                  <a:lnTo>
                    <a:pt x="384442" y="567214"/>
                  </a:lnTo>
                  <a:lnTo>
                    <a:pt x="384442" y="567214"/>
                  </a:lnTo>
                  <a:cubicBezTo>
                    <a:pt x="383490" y="566261"/>
                    <a:pt x="383490" y="564356"/>
                    <a:pt x="382537" y="563404"/>
                  </a:cubicBezTo>
                  <a:cubicBezTo>
                    <a:pt x="379680" y="558641"/>
                    <a:pt x="375870" y="553879"/>
                    <a:pt x="372060" y="549116"/>
                  </a:cubicBezTo>
                  <a:cubicBezTo>
                    <a:pt x="353962" y="531971"/>
                    <a:pt x="326340" y="526256"/>
                    <a:pt x="302527" y="537686"/>
                  </a:cubicBezTo>
                  <a:cubicBezTo>
                    <a:pt x="296812" y="540544"/>
                    <a:pt x="292050" y="543401"/>
                    <a:pt x="287287" y="548164"/>
                  </a:cubicBezTo>
                  <a:cubicBezTo>
                    <a:pt x="285382" y="549116"/>
                    <a:pt x="284430" y="551021"/>
                    <a:pt x="283477" y="551974"/>
                  </a:cubicBezTo>
                  <a:cubicBezTo>
                    <a:pt x="277762" y="557689"/>
                    <a:pt x="273952" y="564356"/>
                    <a:pt x="271095" y="571976"/>
                  </a:cubicBezTo>
                  <a:cubicBezTo>
                    <a:pt x="260617" y="606266"/>
                    <a:pt x="232995" y="644366"/>
                    <a:pt x="198705" y="661511"/>
                  </a:cubicBezTo>
                  <a:cubicBezTo>
                    <a:pt x="132030" y="692944"/>
                    <a:pt x="52020" y="665321"/>
                    <a:pt x="19635" y="597694"/>
                  </a:cubicBezTo>
                  <a:cubicBezTo>
                    <a:pt x="14872" y="588169"/>
                    <a:pt x="12015" y="578644"/>
                    <a:pt x="10110" y="569119"/>
                  </a:cubicBezTo>
                  <a:cubicBezTo>
                    <a:pt x="3442" y="537686"/>
                    <a:pt x="8205" y="505301"/>
                    <a:pt x="22492" y="477679"/>
                  </a:cubicBezTo>
                  <a:cubicBezTo>
                    <a:pt x="25350" y="471964"/>
                    <a:pt x="28207" y="467201"/>
                    <a:pt x="32017" y="461486"/>
                  </a:cubicBezTo>
                  <a:cubicBezTo>
                    <a:pt x="44400" y="443389"/>
                    <a:pt x="61545" y="429101"/>
                    <a:pt x="83452" y="418624"/>
                  </a:cubicBezTo>
                  <a:cubicBezTo>
                    <a:pt x="118695" y="401479"/>
                    <a:pt x="158700" y="401479"/>
                    <a:pt x="192037" y="415766"/>
                  </a:cubicBezTo>
                  <a:cubicBezTo>
                    <a:pt x="207277" y="422434"/>
                    <a:pt x="229185" y="424339"/>
                    <a:pt x="245377" y="415766"/>
                  </a:cubicBezTo>
                  <a:cubicBezTo>
                    <a:pt x="246330" y="414814"/>
                    <a:pt x="248235" y="414814"/>
                    <a:pt x="249187" y="413861"/>
                  </a:cubicBezTo>
                  <a:cubicBezTo>
                    <a:pt x="253950" y="411004"/>
                    <a:pt x="258712" y="407194"/>
                    <a:pt x="263475" y="403384"/>
                  </a:cubicBezTo>
                  <a:cubicBezTo>
                    <a:pt x="280620" y="385286"/>
                    <a:pt x="286335" y="357664"/>
                    <a:pt x="274905" y="333851"/>
                  </a:cubicBezTo>
                  <a:lnTo>
                    <a:pt x="274905" y="333851"/>
                  </a:lnTo>
                  <a:lnTo>
                    <a:pt x="274905" y="333851"/>
                  </a:lnTo>
                  <a:lnTo>
                    <a:pt x="120600" y="7144"/>
                  </a:lnTo>
                  <a:lnTo>
                    <a:pt x="1436955" y="7144"/>
                  </a:lnTo>
                  <a:lnTo>
                    <a:pt x="1436955" y="7144"/>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2" name="Freeform: Shape 831">
              <a:extLst>
                <a:ext uri="{FF2B5EF4-FFF2-40B4-BE49-F238E27FC236}">
                  <a16:creationId xmlns:a16="http://schemas.microsoft.com/office/drawing/2014/main" id="{A6901B4F-4D4A-499B-8C54-5FDBC36F7894}"/>
                </a:ext>
              </a:extLst>
            </p:cNvPr>
            <p:cNvSpPr/>
            <p:nvPr/>
          </p:nvSpPr>
          <p:spPr>
            <a:xfrm>
              <a:off x="1861538" y="2843919"/>
              <a:ext cx="5554" cy="5554"/>
            </a:xfrm>
            <a:custGeom>
              <a:avLst/>
              <a:gdLst>
                <a:gd name="connsiteX0" fmla="*/ 8096 w 9525"/>
                <a:gd name="connsiteY0" fmla="*/ 8096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8096" y="8096"/>
                  </a:moveTo>
                  <a:lnTo>
                    <a:pt x="8096" y="8096"/>
                  </a:lnTo>
                  <a:lnTo>
                    <a:pt x="7144" y="7144"/>
                  </a:lnTo>
                  <a:close/>
                </a:path>
              </a:pathLst>
            </a:custGeom>
            <a:solidFill>
              <a:srgbClr val="A3BEE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3" name="Freeform: Shape 832">
              <a:extLst>
                <a:ext uri="{FF2B5EF4-FFF2-40B4-BE49-F238E27FC236}">
                  <a16:creationId xmlns:a16="http://schemas.microsoft.com/office/drawing/2014/main" id="{2604E445-E73B-478F-8EDF-B14000172546}"/>
                </a:ext>
              </a:extLst>
            </p:cNvPr>
            <p:cNvSpPr/>
            <p:nvPr/>
          </p:nvSpPr>
          <p:spPr>
            <a:xfrm>
              <a:off x="1862093" y="3408777"/>
              <a:ext cx="1299674" cy="1455190"/>
            </a:xfrm>
            <a:custGeom>
              <a:avLst/>
              <a:gdLst>
                <a:gd name="connsiteX0" fmla="*/ 2223611 w 2228850"/>
                <a:gd name="connsiteY0" fmla="*/ 41434 h 2495550"/>
                <a:gd name="connsiteX1" fmla="*/ 7144 w 2228850"/>
                <a:gd name="connsiteY1" fmla="*/ 2490311 h 2495550"/>
                <a:gd name="connsiteX2" fmla="*/ 667226 w 2228850"/>
                <a:gd name="connsiteY2" fmla="*/ 968216 h 2495550"/>
                <a:gd name="connsiteX3" fmla="*/ 667226 w 2228850"/>
                <a:gd name="connsiteY3" fmla="*/ 968216 h 2495550"/>
                <a:gd name="connsiteX4" fmla="*/ 631031 w 2228850"/>
                <a:gd name="connsiteY4" fmla="*/ 896779 h 2495550"/>
                <a:gd name="connsiteX5" fmla="*/ 585311 w 2228850"/>
                <a:gd name="connsiteY5" fmla="*/ 894874 h 2495550"/>
                <a:gd name="connsiteX6" fmla="*/ 471964 w 2228850"/>
                <a:gd name="connsiteY6" fmla="*/ 897731 h 2495550"/>
                <a:gd name="connsiteX7" fmla="*/ 406241 w 2228850"/>
                <a:gd name="connsiteY7" fmla="*/ 708184 h 2495550"/>
                <a:gd name="connsiteX8" fmla="*/ 581501 w 2228850"/>
                <a:gd name="connsiteY8" fmla="*/ 636746 h 2495550"/>
                <a:gd name="connsiteX9" fmla="*/ 652939 w 2228850"/>
                <a:gd name="connsiteY9" fmla="*/ 723424 h 2495550"/>
                <a:gd name="connsiteX10" fmla="*/ 686276 w 2228850"/>
                <a:gd name="connsiteY10" fmla="*/ 767239 h 2495550"/>
                <a:gd name="connsiteX11" fmla="*/ 760571 w 2228850"/>
                <a:gd name="connsiteY11" fmla="*/ 746284 h 2495550"/>
                <a:gd name="connsiteX12" fmla="*/ 1070134 w 2228850"/>
                <a:gd name="connsiteY12" fmla="*/ 7144 h 2495550"/>
                <a:gd name="connsiteX13" fmla="*/ 1461611 w 2228850"/>
                <a:gd name="connsiteY13" fmla="*/ 18574 h 2495550"/>
                <a:gd name="connsiteX14" fmla="*/ 1461611 w 2228850"/>
                <a:gd name="connsiteY14" fmla="*/ 19526 h 2495550"/>
                <a:gd name="connsiteX15" fmla="*/ 1520666 w 2228850"/>
                <a:gd name="connsiteY15" fmla="*/ 88106 h 2495550"/>
                <a:gd name="connsiteX16" fmla="*/ 1501616 w 2228850"/>
                <a:gd name="connsiteY16" fmla="*/ 133826 h 2495550"/>
                <a:gd name="connsiteX17" fmla="*/ 1449229 w 2228850"/>
                <a:gd name="connsiteY17" fmla="*/ 243364 h 2495550"/>
                <a:gd name="connsiteX18" fmla="*/ 1576864 w 2228850"/>
                <a:gd name="connsiteY18" fmla="*/ 391001 h 2495550"/>
                <a:gd name="connsiteX19" fmla="*/ 1714024 w 2228850"/>
                <a:gd name="connsiteY19" fmla="*/ 251936 h 2495550"/>
                <a:gd name="connsiteX20" fmla="*/ 1674019 w 2228850"/>
                <a:gd name="connsiteY20" fmla="*/ 144304 h 2495550"/>
                <a:gd name="connsiteX21" fmla="*/ 1653064 w 2228850"/>
                <a:gd name="connsiteY21" fmla="*/ 91916 h 2495550"/>
                <a:gd name="connsiteX22" fmla="*/ 1716881 w 2228850"/>
                <a:gd name="connsiteY22" fmla="*/ 27146 h 2495550"/>
                <a:gd name="connsiteX23" fmla="*/ 2210276 w 2228850"/>
                <a:gd name="connsiteY23" fmla="*/ 24289 h 2495550"/>
                <a:gd name="connsiteX24" fmla="*/ 2223611 w 2228850"/>
                <a:gd name="connsiteY24" fmla="*/ 41434 h 249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28850" h="2495550">
                  <a:moveTo>
                    <a:pt x="2223611" y="41434"/>
                  </a:moveTo>
                  <a:lnTo>
                    <a:pt x="7144" y="2490311"/>
                  </a:lnTo>
                  <a:lnTo>
                    <a:pt x="667226" y="968216"/>
                  </a:lnTo>
                  <a:cubicBezTo>
                    <a:pt x="667226" y="968216"/>
                    <a:pt x="667226" y="968216"/>
                    <a:pt x="667226" y="968216"/>
                  </a:cubicBezTo>
                  <a:cubicBezTo>
                    <a:pt x="672941" y="944404"/>
                    <a:pt x="658654" y="910114"/>
                    <a:pt x="631031" y="896779"/>
                  </a:cubicBezTo>
                  <a:cubicBezTo>
                    <a:pt x="615791" y="889159"/>
                    <a:pt x="599599" y="889159"/>
                    <a:pt x="585311" y="894874"/>
                  </a:cubicBezTo>
                  <a:cubicBezTo>
                    <a:pt x="552926" y="909161"/>
                    <a:pt x="506254" y="913924"/>
                    <a:pt x="471964" y="897731"/>
                  </a:cubicBezTo>
                  <a:cubicBezTo>
                    <a:pt x="405289" y="865346"/>
                    <a:pt x="375761" y="780574"/>
                    <a:pt x="406241" y="708184"/>
                  </a:cubicBezTo>
                  <a:cubicBezTo>
                    <a:pt x="436721" y="635794"/>
                    <a:pt x="514826" y="603409"/>
                    <a:pt x="581501" y="636746"/>
                  </a:cubicBezTo>
                  <a:cubicBezTo>
                    <a:pt x="616744" y="653891"/>
                    <a:pt x="641509" y="686276"/>
                    <a:pt x="652939" y="723424"/>
                  </a:cubicBezTo>
                  <a:cubicBezTo>
                    <a:pt x="657701" y="740569"/>
                    <a:pt x="670084" y="758666"/>
                    <a:pt x="686276" y="767239"/>
                  </a:cubicBezTo>
                  <a:cubicBezTo>
                    <a:pt x="712946" y="780574"/>
                    <a:pt x="744379" y="771049"/>
                    <a:pt x="760571" y="746284"/>
                  </a:cubicBezTo>
                  <a:lnTo>
                    <a:pt x="1070134" y="7144"/>
                  </a:lnTo>
                  <a:lnTo>
                    <a:pt x="1461611" y="18574"/>
                  </a:lnTo>
                  <a:lnTo>
                    <a:pt x="1461611" y="19526"/>
                  </a:lnTo>
                  <a:cubicBezTo>
                    <a:pt x="1494949" y="20479"/>
                    <a:pt x="1521619" y="50959"/>
                    <a:pt x="1520666" y="88106"/>
                  </a:cubicBezTo>
                  <a:cubicBezTo>
                    <a:pt x="1519714" y="106204"/>
                    <a:pt x="1513046" y="121444"/>
                    <a:pt x="1501616" y="133826"/>
                  </a:cubicBezTo>
                  <a:cubicBezTo>
                    <a:pt x="1474946" y="158591"/>
                    <a:pt x="1451134" y="202406"/>
                    <a:pt x="1449229" y="243364"/>
                  </a:cubicBezTo>
                  <a:cubicBezTo>
                    <a:pt x="1447324" y="322421"/>
                    <a:pt x="1503521" y="388144"/>
                    <a:pt x="1576864" y="391001"/>
                  </a:cubicBezTo>
                  <a:cubicBezTo>
                    <a:pt x="1650206" y="393859"/>
                    <a:pt x="1711166" y="330994"/>
                    <a:pt x="1714024" y="251936"/>
                  </a:cubicBezTo>
                  <a:cubicBezTo>
                    <a:pt x="1714976" y="210026"/>
                    <a:pt x="1699736" y="171926"/>
                    <a:pt x="1674019" y="144304"/>
                  </a:cubicBezTo>
                  <a:cubicBezTo>
                    <a:pt x="1661636" y="131921"/>
                    <a:pt x="1652111" y="111919"/>
                    <a:pt x="1653064" y="91916"/>
                  </a:cubicBezTo>
                  <a:cubicBezTo>
                    <a:pt x="1654016" y="55721"/>
                    <a:pt x="1682591" y="26194"/>
                    <a:pt x="1716881" y="27146"/>
                  </a:cubicBezTo>
                  <a:lnTo>
                    <a:pt x="2210276" y="24289"/>
                  </a:lnTo>
                  <a:lnTo>
                    <a:pt x="2223611" y="41434"/>
                  </a:ln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4" name="Freeform: Shape 833">
              <a:extLst>
                <a:ext uri="{FF2B5EF4-FFF2-40B4-BE49-F238E27FC236}">
                  <a16:creationId xmlns:a16="http://schemas.microsoft.com/office/drawing/2014/main" id="{B2AA0E8E-C0E6-49AC-AC1D-5E8BCD121D7B}"/>
                </a:ext>
              </a:extLst>
            </p:cNvPr>
            <p:cNvSpPr/>
            <p:nvPr/>
          </p:nvSpPr>
          <p:spPr>
            <a:xfrm>
              <a:off x="1862093" y="3398224"/>
              <a:ext cx="1288566" cy="1466299"/>
            </a:xfrm>
            <a:custGeom>
              <a:avLst/>
              <a:gdLst>
                <a:gd name="connsiteX0" fmla="*/ 2208371 w 2209800"/>
                <a:gd name="connsiteY0" fmla="*/ 41434 h 2514600"/>
                <a:gd name="connsiteX1" fmla="*/ 7144 w 2209800"/>
                <a:gd name="connsiteY1" fmla="*/ 2508409 h 2514600"/>
                <a:gd name="connsiteX2" fmla="*/ 651986 w 2209800"/>
                <a:gd name="connsiteY2" fmla="*/ 968216 h 2514600"/>
                <a:gd name="connsiteX3" fmla="*/ 651986 w 2209800"/>
                <a:gd name="connsiteY3" fmla="*/ 968216 h 2514600"/>
                <a:gd name="connsiteX4" fmla="*/ 615791 w 2209800"/>
                <a:gd name="connsiteY4" fmla="*/ 896779 h 2514600"/>
                <a:gd name="connsiteX5" fmla="*/ 570071 w 2209800"/>
                <a:gd name="connsiteY5" fmla="*/ 894874 h 2514600"/>
                <a:gd name="connsiteX6" fmla="*/ 456724 w 2209800"/>
                <a:gd name="connsiteY6" fmla="*/ 897731 h 2514600"/>
                <a:gd name="connsiteX7" fmla="*/ 391001 w 2209800"/>
                <a:gd name="connsiteY7" fmla="*/ 708184 h 2514600"/>
                <a:gd name="connsiteX8" fmla="*/ 566261 w 2209800"/>
                <a:gd name="connsiteY8" fmla="*/ 636746 h 2514600"/>
                <a:gd name="connsiteX9" fmla="*/ 637699 w 2209800"/>
                <a:gd name="connsiteY9" fmla="*/ 723424 h 2514600"/>
                <a:gd name="connsiteX10" fmla="*/ 671036 w 2209800"/>
                <a:gd name="connsiteY10" fmla="*/ 767239 h 2514600"/>
                <a:gd name="connsiteX11" fmla="*/ 745331 w 2209800"/>
                <a:gd name="connsiteY11" fmla="*/ 746284 h 2514600"/>
                <a:gd name="connsiteX12" fmla="*/ 1054894 w 2209800"/>
                <a:gd name="connsiteY12" fmla="*/ 7144 h 2514600"/>
                <a:gd name="connsiteX13" fmla="*/ 1446371 w 2209800"/>
                <a:gd name="connsiteY13" fmla="*/ 18574 h 2514600"/>
                <a:gd name="connsiteX14" fmla="*/ 1446371 w 2209800"/>
                <a:gd name="connsiteY14" fmla="*/ 19526 h 2514600"/>
                <a:gd name="connsiteX15" fmla="*/ 1505426 w 2209800"/>
                <a:gd name="connsiteY15" fmla="*/ 88106 h 2514600"/>
                <a:gd name="connsiteX16" fmla="*/ 1486376 w 2209800"/>
                <a:gd name="connsiteY16" fmla="*/ 133826 h 2514600"/>
                <a:gd name="connsiteX17" fmla="*/ 1433989 w 2209800"/>
                <a:gd name="connsiteY17" fmla="*/ 243364 h 2514600"/>
                <a:gd name="connsiteX18" fmla="*/ 1561624 w 2209800"/>
                <a:gd name="connsiteY18" fmla="*/ 391001 h 2514600"/>
                <a:gd name="connsiteX19" fmla="*/ 1698784 w 2209800"/>
                <a:gd name="connsiteY19" fmla="*/ 251936 h 2514600"/>
                <a:gd name="connsiteX20" fmla="*/ 1658778 w 2209800"/>
                <a:gd name="connsiteY20" fmla="*/ 144304 h 2514600"/>
                <a:gd name="connsiteX21" fmla="*/ 1637824 w 2209800"/>
                <a:gd name="connsiteY21" fmla="*/ 91916 h 2514600"/>
                <a:gd name="connsiteX22" fmla="*/ 1701641 w 2209800"/>
                <a:gd name="connsiteY22" fmla="*/ 27146 h 2514600"/>
                <a:gd name="connsiteX23" fmla="*/ 2208371 w 2209800"/>
                <a:gd name="connsiteY23" fmla="*/ 41434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800" h="2514600">
                  <a:moveTo>
                    <a:pt x="2208371" y="41434"/>
                  </a:moveTo>
                  <a:lnTo>
                    <a:pt x="7144" y="2508409"/>
                  </a:lnTo>
                  <a:lnTo>
                    <a:pt x="651986" y="968216"/>
                  </a:lnTo>
                  <a:cubicBezTo>
                    <a:pt x="651986" y="968216"/>
                    <a:pt x="651986" y="968216"/>
                    <a:pt x="651986" y="968216"/>
                  </a:cubicBezTo>
                  <a:cubicBezTo>
                    <a:pt x="657701" y="944404"/>
                    <a:pt x="643414" y="910114"/>
                    <a:pt x="615791" y="896779"/>
                  </a:cubicBezTo>
                  <a:cubicBezTo>
                    <a:pt x="600551" y="889159"/>
                    <a:pt x="584359" y="889159"/>
                    <a:pt x="570071" y="894874"/>
                  </a:cubicBezTo>
                  <a:cubicBezTo>
                    <a:pt x="537686" y="909161"/>
                    <a:pt x="491014" y="913924"/>
                    <a:pt x="456724" y="897731"/>
                  </a:cubicBezTo>
                  <a:cubicBezTo>
                    <a:pt x="390049" y="865346"/>
                    <a:pt x="360521" y="780574"/>
                    <a:pt x="391001" y="708184"/>
                  </a:cubicBezTo>
                  <a:cubicBezTo>
                    <a:pt x="421481" y="635794"/>
                    <a:pt x="499586" y="603409"/>
                    <a:pt x="566261" y="636746"/>
                  </a:cubicBezTo>
                  <a:cubicBezTo>
                    <a:pt x="601504" y="653891"/>
                    <a:pt x="626269" y="686276"/>
                    <a:pt x="637699" y="723424"/>
                  </a:cubicBezTo>
                  <a:cubicBezTo>
                    <a:pt x="642461" y="740569"/>
                    <a:pt x="654844" y="758666"/>
                    <a:pt x="671036" y="767239"/>
                  </a:cubicBezTo>
                  <a:cubicBezTo>
                    <a:pt x="697706" y="780574"/>
                    <a:pt x="729139" y="771049"/>
                    <a:pt x="745331" y="746284"/>
                  </a:cubicBezTo>
                  <a:lnTo>
                    <a:pt x="1054894" y="7144"/>
                  </a:lnTo>
                  <a:lnTo>
                    <a:pt x="1446371" y="18574"/>
                  </a:lnTo>
                  <a:lnTo>
                    <a:pt x="1446371" y="19526"/>
                  </a:lnTo>
                  <a:cubicBezTo>
                    <a:pt x="1479709" y="20479"/>
                    <a:pt x="1506378" y="50959"/>
                    <a:pt x="1505426" y="88106"/>
                  </a:cubicBezTo>
                  <a:cubicBezTo>
                    <a:pt x="1504474" y="106204"/>
                    <a:pt x="1497806" y="121444"/>
                    <a:pt x="1486376" y="133826"/>
                  </a:cubicBezTo>
                  <a:cubicBezTo>
                    <a:pt x="1459706" y="158591"/>
                    <a:pt x="1435894" y="202406"/>
                    <a:pt x="1433989" y="243364"/>
                  </a:cubicBezTo>
                  <a:cubicBezTo>
                    <a:pt x="1432084" y="322421"/>
                    <a:pt x="1488281" y="388144"/>
                    <a:pt x="1561624" y="391001"/>
                  </a:cubicBezTo>
                  <a:cubicBezTo>
                    <a:pt x="1634966" y="393859"/>
                    <a:pt x="1695926" y="330994"/>
                    <a:pt x="1698784" y="251936"/>
                  </a:cubicBezTo>
                  <a:cubicBezTo>
                    <a:pt x="1699736" y="210026"/>
                    <a:pt x="1684496" y="171926"/>
                    <a:pt x="1658778" y="144304"/>
                  </a:cubicBezTo>
                  <a:cubicBezTo>
                    <a:pt x="1646396" y="131921"/>
                    <a:pt x="1636871" y="111919"/>
                    <a:pt x="1637824" y="91916"/>
                  </a:cubicBezTo>
                  <a:cubicBezTo>
                    <a:pt x="1638776" y="55721"/>
                    <a:pt x="1667351" y="26194"/>
                    <a:pt x="1701641" y="27146"/>
                  </a:cubicBezTo>
                  <a:lnTo>
                    <a:pt x="2208371" y="41434"/>
                  </a:ln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5" name="Freeform: Shape 834">
              <a:extLst>
                <a:ext uri="{FF2B5EF4-FFF2-40B4-BE49-F238E27FC236}">
                  <a16:creationId xmlns:a16="http://schemas.microsoft.com/office/drawing/2014/main" id="{E64B1C29-3A71-4792-82F8-57066916C9D7}"/>
                </a:ext>
              </a:extLst>
            </p:cNvPr>
            <p:cNvSpPr/>
            <p:nvPr/>
          </p:nvSpPr>
          <p:spPr>
            <a:xfrm>
              <a:off x="2655783" y="3376007"/>
              <a:ext cx="161071" cy="222166"/>
            </a:xfrm>
            <a:custGeom>
              <a:avLst/>
              <a:gdLst>
                <a:gd name="connsiteX0" fmla="*/ 271939 w 276225"/>
                <a:gd name="connsiteY0" fmla="*/ 230981 h 381000"/>
                <a:gd name="connsiteX1" fmla="*/ 139541 w 276225"/>
                <a:gd name="connsiteY1" fmla="*/ 373856 h 381000"/>
                <a:gd name="connsiteX2" fmla="*/ 7144 w 276225"/>
                <a:gd name="connsiteY2" fmla="*/ 230981 h 381000"/>
                <a:gd name="connsiteX3" fmla="*/ 55721 w 276225"/>
                <a:gd name="connsiteY3" fmla="*/ 120491 h 381000"/>
                <a:gd name="connsiteX4" fmla="*/ 72866 w 276225"/>
                <a:gd name="connsiteY4" fmla="*/ 74771 h 381000"/>
                <a:gd name="connsiteX5" fmla="*/ 11906 w 276225"/>
                <a:gd name="connsiteY5" fmla="*/ 8096 h 381000"/>
                <a:gd name="connsiteX6" fmla="*/ 11906 w 276225"/>
                <a:gd name="connsiteY6" fmla="*/ 7144 h 381000"/>
                <a:gd name="connsiteX7" fmla="*/ 266224 w 276225"/>
                <a:gd name="connsiteY7" fmla="*/ 7144 h 381000"/>
                <a:gd name="connsiteX8" fmla="*/ 205264 w 276225"/>
                <a:gd name="connsiteY8" fmla="*/ 73819 h 381000"/>
                <a:gd name="connsiteX9" fmla="*/ 228124 w 276225"/>
                <a:gd name="connsiteY9" fmla="*/ 125254 h 381000"/>
                <a:gd name="connsiteX10" fmla="*/ 271939 w 276225"/>
                <a:gd name="connsiteY10" fmla="*/ 23098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225" h="381000">
                  <a:moveTo>
                    <a:pt x="271939" y="230981"/>
                  </a:moveTo>
                  <a:cubicBezTo>
                    <a:pt x="271939" y="310039"/>
                    <a:pt x="212884" y="373856"/>
                    <a:pt x="139541" y="373856"/>
                  </a:cubicBezTo>
                  <a:cubicBezTo>
                    <a:pt x="66199" y="373856"/>
                    <a:pt x="7144" y="309086"/>
                    <a:pt x="7144" y="230981"/>
                  </a:cubicBezTo>
                  <a:cubicBezTo>
                    <a:pt x="7144" y="190024"/>
                    <a:pt x="30004" y="146209"/>
                    <a:pt x="55721" y="120491"/>
                  </a:cubicBezTo>
                  <a:cubicBezTo>
                    <a:pt x="66199" y="108109"/>
                    <a:pt x="72866" y="91916"/>
                    <a:pt x="72866" y="74771"/>
                  </a:cubicBezTo>
                  <a:cubicBezTo>
                    <a:pt x="72866" y="38576"/>
                    <a:pt x="45244" y="9049"/>
                    <a:pt x="11906" y="8096"/>
                  </a:cubicBezTo>
                  <a:lnTo>
                    <a:pt x="11906" y="7144"/>
                  </a:lnTo>
                  <a:lnTo>
                    <a:pt x="266224" y="7144"/>
                  </a:lnTo>
                  <a:cubicBezTo>
                    <a:pt x="231934" y="7144"/>
                    <a:pt x="205264" y="36671"/>
                    <a:pt x="205264" y="73819"/>
                  </a:cubicBezTo>
                  <a:cubicBezTo>
                    <a:pt x="205264" y="92869"/>
                    <a:pt x="215741" y="112871"/>
                    <a:pt x="228124" y="125254"/>
                  </a:cubicBezTo>
                  <a:cubicBezTo>
                    <a:pt x="255746" y="150971"/>
                    <a:pt x="271939" y="189071"/>
                    <a:pt x="271939" y="230981"/>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6" name="Freeform: Shape 835">
              <a:extLst>
                <a:ext uri="{FF2B5EF4-FFF2-40B4-BE49-F238E27FC236}">
                  <a16:creationId xmlns:a16="http://schemas.microsoft.com/office/drawing/2014/main" id="{4135B6DA-8FF7-416F-B3AA-4E3ADD34D235}"/>
                </a:ext>
              </a:extLst>
            </p:cNvPr>
            <p:cNvSpPr/>
            <p:nvPr/>
          </p:nvSpPr>
          <p:spPr>
            <a:xfrm>
              <a:off x="2430839" y="2844474"/>
              <a:ext cx="683162" cy="749812"/>
            </a:xfrm>
            <a:custGeom>
              <a:avLst/>
              <a:gdLst>
                <a:gd name="connsiteX0" fmla="*/ 591979 w 1171575"/>
                <a:gd name="connsiteY0" fmla="*/ 985361 h 1285875"/>
                <a:gd name="connsiteX1" fmla="*/ 614839 w 1171575"/>
                <a:gd name="connsiteY1" fmla="*/ 1036796 h 1285875"/>
                <a:gd name="connsiteX2" fmla="*/ 658654 w 1171575"/>
                <a:gd name="connsiteY2" fmla="*/ 1143476 h 1285875"/>
                <a:gd name="connsiteX3" fmla="*/ 526256 w 1171575"/>
                <a:gd name="connsiteY3" fmla="*/ 1286351 h 1285875"/>
                <a:gd name="connsiteX4" fmla="*/ 393859 w 1171575"/>
                <a:gd name="connsiteY4" fmla="*/ 1143476 h 1285875"/>
                <a:gd name="connsiteX5" fmla="*/ 442436 w 1171575"/>
                <a:gd name="connsiteY5" fmla="*/ 1032986 h 1285875"/>
                <a:gd name="connsiteX6" fmla="*/ 459581 w 1171575"/>
                <a:gd name="connsiteY6" fmla="*/ 987266 h 1285875"/>
                <a:gd name="connsiteX7" fmla="*/ 398621 w 1171575"/>
                <a:gd name="connsiteY7" fmla="*/ 920591 h 1285875"/>
                <a:gd name="connsiteX8" fmla="*/ 398621 w 1171575"/>
                <a:gd name="connsiteY8" fmla="*/ 919639 h 1285875"/>
                <a:gd name="connsiteX9" fmla="*/ 7144 w 1171575"/>
                <a:gd name="connsiteY9" fmla="*/ 919639 h 1285875"/>
                <a:gd name="connsiteX10" fmla="*/ 350044 w 1171575"/>
                <a:gd name="connsiteY10" fmla="*/ 7144 h 1285875"/>
                <a:gd name="connsiteX11" fmla="*/ 1165384 w 1171575"/>
                <a:gd name="connsiteY11" fmla="*/ 915829 h 1285875"/>
                <a:gd name="connsiteX12" fmla="*/ 652939 w 1171575"/>
                <a:gd name="connsiteY12" fmla="*/ 919639 h 1285875"/>
                <a:gd name="connsiteX13" fmla="*/ 591979 w 1171575"/>
                <a:gd name="connsiteY13" fmla="*/ 985361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1575" h="1285875">
                  <a:moveTo>
                    <a:pt x="591979" y="985361"/>
                  </a:moveTo>
                  <a:cubicBezTo>
                    <a:pt x="591979" y="1004411"/>
                    <a:pt x="602456" y="1024414"/>
                    <a:pt x="614839" y="1036796"/>
                  </a:cubicBezTo>
                  <a:cubicBezTo>
                    <a:pt x="641509" y="1063466"/>
                    <a:pt x="658654" y="1100614"/>
                    <a:pt x="658654" y="1143476"/>
                  </a:cubicBezTo>
                  <a:cubicBezTo>
                    <a:pt x="658654" y="1222534"/>
                    <a:pt x="599599" y="1286351"/>
                    <a:pt x="526256" y="1286351"/>
                  </a:cubicBezTo>
                  <a:cubicBezTo>
                    <a:pt x="452914" y="1286351"/>
                    <a:pt x="393859" y="1221581"/>
                    <a:pt x="393859" y="1143476"/>
                  </a:cubicBezTo>
                  <a:cubicBezTo>
                    <a:pt x="393859" y="1102519"/>
                    <a:pt x="416719" y="1058704"/>
                    <a:pt x="442436" y="1032986"/>
                  </a:cubicBezTo>
                  <a:cubicBezTo>
                    <a:pt x="452914" y="1020604"/>
                    <a:pt x="459581" y="1004411"/>
                    <a:pt x="459581" y="987266"/>
                  </a:cubicBezTo>
                  <a:cubicBezTo>
                    <a:pt x="459581" y="951071"/>
                    <a:pt x="431959" y="921544"/>
                    <a:pt x="398621" y="920591"/>
                  </a:cubicBezTo>
                  <a:lnTo>
                    <a:pt x="398621" y="919639"/>
                  </a:lnTo>
                  <a:lnTo>
                    <a:pt x="7144" y="919639"/>
                  </a:lnTo>
                  <a:lnTo>
                    <a:pt x="350044" y="7144"/>
                  </a:lnTo>
                  <a:lnTo>
                    <a:pt x="1165384" y="915829"/>
                  </a:lnTo>
                  <a:lnTo>
                    <a:pt x="652939" y="919639"/>
                  </a:lnTo>
                  <a:cubicBezTo>
                    <a:pt x="619601" y="918686"/>
                    <a:pt x="591979" y="948214"/>
                    <a:pt x="591979" y="985361"/>
                  </a:cubicBez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7" name="Freeform: Shape 836">
              <a:extLst>
                <a:ext uri="{FF2B5EF4-FFF2-40B4-BE49-F238E27FC236}">
                  <a16:creationId xmlns:a16="http://schemas.microsoft.com/office/drawing/2014/main" id="{AF1BC6BD-8C5F-40E5-883A-FD8401044557}"/>
                </a:ext>
              </a:extLst>
            </p:cNvPr>
            <p:cNvSpPr/>
            <p:nvPr/>
          </p:nvSpPr>
          <p:spPr>
            <a:xfrm>
              <a:off x="1862093" y="2843919"/>
              <a:ext cx="866449" cy="538754"/>
            </a:xfrm>
            <a:custGeom>
              <a:avLst/>
              <a:gdLst>
                <a:gd name="connsiteX0" fmla="*/ 1473041 w 1485900"/>
                <a:gd name="connsiteY0" fmla="*/ 599599 h 923925"/>
                <a:gd name="connsiteX1" fmla="*/ 1301591 w 1485900"/>
                <a:gd name="connsiteY1" fmla="*/ 679609 h 923925"/>
                <a:gd name="connsiteX2" fmla="*/ 1226344 w 1485900"/>
                <a:gd name="connsiteY2" fmla="*/ 596741 h 923925"/>
                <a:gd name="connsiteX3" fmla="*/ 1190149 w 1485900"/>
                <a:gd name="connsiteY3" fmla="*/ 554831 h 923925"/>
                <a:gd name="connsiteX4" fmla="*/ 1106329 w 1485900"/>
                <a:gd name="connsiteY4" fmla="*/ 590074 h 923925"/>
                <a:gd name="connsiteX5" fmla="*/ 1106329 w 1485900"/>
                <a:gd name="connsiteY5" fmla="*/ 590074 h 923925"/>
                <a:gd name="connsiteX6" fmla="*/ 982504 w 1485900"/>
                <a:gd name="connsiteY6" fmla="*/ 919639 h 923925"/>
                <a:gd name="connsiteX7" fmla="*/ 7144 w 1485900"/>
                <a:gd name="connsiteY7" fmla="*/ 8096 h 923925"/>
                <a:gd name="connsiteX8" fmla="*/ 8096 w 1485900"/>
                <a:gd name="connsiteY8" fmla="*/ 7144 h 923925"/>
                <a:gd name="connsiteX9" fmla="*/ 1325404 w 1485900"/>
                <a:gd name="connsiteY9" fmla="*/ 7144 h 923925"/>
                <a:gd name="connsiteX10" fmla="*/ 1202531 w 1485900"/>
                <a:gd name="connsiteY10" fmla="*/ 334804 h 923925"/>
                <a:gd name="connsiteX11" fmla="*/ 1202531 w 1485900"/>
                <a:gd name="connsiteY11" fmla="*/ 334804 h 923925"/>
                <a:gd name="connsiteX12" fmla="*/ 1239679 w 1485900"/>
                <a:gd name="connsiteY12" fmla="*/ 422434 h 923925"/>
                <a:gd name="connsiteX13" fmla="*/ 1285399 w 1485900"/>
                <a:gd name="connsiteY13" fmla="*/ 421481 h 923925"/>
                <a:gd name="connsiteX14" fmla="*/ 1398746 w 1485900"/>
                <a:gd name="connsiteY14" fmla="*/ 413861 h 923925"/>
                <a:gd name="connsiteX15" fmla="*/ 1473041 w 1485900"/>
                <a:gd name="connsiteY15" fmla="*/ 599599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5900" h="923925">
                  <a:moveTo>
                    <a:pt x="1473041" y="599599"/>
                  </a:moveTo>
                  <a:cubicBezTo>
                    <a:pt x="1446371" y="672941"/>
                    <a:pt x="1369219" y="709136"/>
                    <a:pt x="1301591" y="679609"/>
                  </a:cubicBezTo>
                  <a:cubicBezTo>
                    <a:pt x="1265396" y="664369"/>
                    <a:pt x="1238726" y="632936"/>
                    <a:pt x="1226344" y="596741"/>
                  </a:cubicBezTo>
                  <a:cubicBezTo>
                    <a:pt x="1220629" y="579596"/>
                    <a:pt x="1207294" y="561499"/>
                    <a:pt x="1190149" y="554831"/>
                  </a:cubicBezTo>
                  <a:cubicBezTo>
                    <a:pt x="1158716" y="541496"/>
                    <a:pt x="1118711" y="555784"/>
                    <a:pt x="1106329" y="590074"/>
                  </a:cubicBezTo>
                  <a:lnTo>
                    <a:pt x="1106329" y="590074"/>
                  </a:lnTo>
                  <a:lnTo>
                    <a:pt x="982504" y="919639"/>
                  </a:lnTo>
                  <a:lnTo>
                    <a:pt x="7144" y="8096"/>
                  </a:lnTo>
                  <a:lnTo>
                    <a:pt x="8096" y="7144"/>
                  </a:lnTo>
                  <a:lnTo>
                    <a:pt x="1325404" y="7144"/>
                  </a:lnTo>
                  <a:lnTo>
                    <a:pt x="1202531" y="334804"/>
                  </a:lnTo>
                  <a:lnTo>
                    <a:pt x="1202531" y="334804"/>
                  </a:lnTo>
                  <a:cubicBezTo>
                    <a:pt x="1190149" y="369094"/>
                    <a:pt x="1208246" y="408146"/>
                    <a:pt x="1239679" y="422434"/>
                  </a:cubicBezTo>
                  <a:cubicBezTo>
                    <a:pt x="1254919" y="429101"/>
                    <a:pt x="1271111" y="428149"/>
                    <a:pt x="1285399" y="421481"/>
                  </a:cubicBezTo>
                  <a:cubicBezTo>
                    <a:pt x="1316831" y="405289"/>
                    <a:pt x="1363504" y="398621"/>
                    <a:pt x="1398746" y="413861"/>
                  </a:cubicBezTo>
                  <a:cubicBezTo>
                    <a:pt x="1466374" y="442436"/>
                    <a:pt x="1499711" y="526256"/>
                    <a:pt x="1473041" y="599599"/>
                  </a:cubicBez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8" name="Freeform: Shape 837">
              <a:extLst>
                <a:ext uri="{FF2B5EF4-FFF2-40B4-BE49-F238E27FC236}">
                  <a16:creationId xmlns:a16="http://schemas.microsoft.com/office/drawing/2014/main" id="{9F347847-6981-47A8-81C2-53228C426504}"/>
                </a:ext>
              </a:extLst>
            </p:cNvPr>
            <p:cNvSpPr/>
            <p:nvPr/>
          </p:nvSpPr>
          <p:spPr>
            <a:xfrm>
              <a:off x="566862" y="2812260"/>
              <a:ext cx="744258" cy="755366"/>
            </a:xfrm>
            <a:custGeom>
              <a:avLst/>
              <a:gdLst>
                <a:gd name="connsiteX0" fmla="*/ 872014 w 1276350"/>
                <a:gd name="connsiteY0" fmla="*/ 1130141 h 1295400"/>
                <a:gd name="connsiteX1" fmla="*/ 873919 w 1276350"/>
                <a:gd name="connsiteY1" fmla="*/ 1153001 h 1295400"/>
                <a:gd name="connsiteX2" fmla="*/ 868204 w 1276350"/>
                <a:gd name="connsiteY2" fmla="*/ 1195864 h 1295400"/>
                <a:gd name="connsiteX3" fmla="*/ 868204 w 1276350"/>
                <a:gd name="connsiteY3" fmla="*/ 1195864 h 1295400"/>
                <a:gd name="connsiteX4" fmla="*/ 866299 w 1276350"/>
                <a:gd name="connsiteY4" fmla="*/ 1202531 h 1295400"/>
                <a:gd name="connsiteX5" fmla="*/ 852011 w 1276350"/>
                <a:gd name="connsiteY5" fmla="*/ 1233011 h 1295400"/>
                <a:gd name="connsiteX6" fmla="*/ 840581 w 1276350"/>
                <a:gd name="connsiteY6" fmla="*/ 1249204 h 1295400"/>
                <a:gd name="connsiteX7" fmla="*/ 840581 w 1276350"/>
                <a:gd name="connsiteY7" fmla="*/ 1249204 h 1295400"/>
                <a:gd name="connsiteX8" fmla="*/ 832009 w 1276350"/>
                <a:gd name="connsiteY8" fmla="*/ 1258729 h 1295400"/>
                <a:gd name="connsiteX9" fmla="*/ 776764 w 1276350"/>
                <a:gd name="connsiteY9" fmla="*/ 1291114 h 1295400"/>
                <a:gd name="connsiteX10" fmla="*/ 751046 w 1276350"/>
                <a:gd name="connsiteY10" fmla="*/ 1295876 h 1295400"/>
                <a:gd name="connsiteX11" fmla="*/ 744379 w 1276350"/>
                <a:gd name="connsiteY11" fmla="*/ 1295876 h 1295400"/>
                <a:gd name="connsiteX12" fmla="*/ 713899 w 1276350"/>
                <a:gd name="connsiteY12" fmla="*/ 1292066 h 1295400"/>
                <a:gd name="connsiteX13" fmla="*/ 697706 w 1276350"/>
                <a:gd name="connsiteY13" fmla="*/ 1287304 h 1295400"/>
                <a:gd name="connsiteX14" fmla="*/ 659606 w 1276350"/>
                <a:gd name="connsiteY14" fmla="*/ 1263491 h 1295400"/>
                <a:gd name="connsiteX15" fmla="*/ 655796 w 1276350"/>
                <a:gd name="connsiteY15" fmla="*/ 1259681 h 1295400"/>
                <a:gd name="connsiteX16" fmla="*/ 646271 w 1276350"/>
                <a:gd name="connsiteY16" fmla="*/ 1250156 h 1295400"/>
                <a:gd name="connsiteX17" fmla="*/ 642461 w 1276350"/>
                <a:gd name="connsiteY17" fmla="*/ 1245394 h 1295400"/>
                <a:gd name="connsiteX18" fmla="*/ 638651 w 1276350"/>
                <a:gd name="connsiteY18" fmla="*/ 1239679 h 1295400"/>
                <a:gd name="connsiteX19" fmla="*/ 628174 w 1276350"/>
                <a:gd name="connsiteY19" fmla="*/ 1222534 h 1295400"/>
                <a:gd name="connsiteX20" fmla="*/ 625316 w 1276350"/>
                <a:gd name="connsiteY20" fmla="*/ 1216819 h 1295400"/>
                <a:gd name="connsiteX21" fmla="*/ 622459 w 1276350"/>
                <a:gd name="connsiteY21" fmla="*/ 1210151 h 1295400"/>
                <a:gd name="connsiteX22" fmla="*/ 611981 w 1276350"/>
                <a:gd name="connsiteY22" fmla="*/ 1154906 h 1295400"/>
                <a:gd name="connsiteX23" fmla="*/ 650081 w 1276350"/>
                <a:gd name="connsiteY23" fmla="*/ 1052989 h 1295400"/>
                <a:gd name="connsiteX24" fmla="*/ 654844 w 1276350"/>
                <a:gd name="connsiteY24" fmla="*/ 1048226 h 1295400"/>
                <a:gd name="connsiteX25" fmla="*/ 663416 w 1276350"/>
                <a:gd name="connsiteY25" fmla="*/ 1037749 h 1295400"/>
                <a:gd name="connsiteX26" fmla="*/ 667226 w 1276350"/>
                <a:gd name="connsiteY26" fmla="*/ 1032034 h 1295400"/>
                <a:gd name="connsiteX27" fmla="*/ 669131 w 1276350"/>
                <a:gd name="connsiteY27" fmla="*/ 1028224 h 1295400"/>
                <a:gd name="connsiteX28" fmla="*/ 670084 w 1276350"/>
                <a:gd name="connsiteY28" fmla="*/ 1026319 h 1295400"/>
                <a:gd name="connsiteX29" fmla="*/ 673894 w 1276350"/>
                <a:gd name="connsiteY29" fmla="*/ 1014889 h 1295400"/>
                <a:gd name="connsiteX30" fmla="*/ 675799 w 1276350"/>
                <a:gd name="connsiteY30" fmla="*/ 1006316 h 1295400"/>
                <a:gd name="connsiteX31" fmla="*/ 676751 w 1276350"/>
                <a:gd name="connsiteY31" fmla="*/ 996791 h 1295400"/>
                <a:gd name="connsiteX32" fmla="*/ 671036 w 1276350"/>
                <a:gd name="connsiteY32" fmla="*/ 968216 h 1295400"/>
                <a:gd name="connsiteX33" fmla="*/ 671036 w 1276350"/>
                <a:gd name="connsiteY33" fmla="*/ 968216 h 1295400"/>
                <a:gd name="connsiteX34" fmla="*/ 665321 w 1276350"/>
                <a:gd name="connsiteY34" fmla="*/ 958691 h 1295400"/>
                <a:gd name="connsiteX35" fmla="*/ 661511 w 1276350"/>
                <a:gd name="connsiteY35" fmla="*/ 953929 h 1295400"/>
                <a:gd name="connsiteX36" fmla="*/ 657701 w 1276350"/>
                <a:gd name="connsiteY36" fmla="*/ 950119 h 1295400"/>
                <a:gd name="connsiteX37" fmla="*/ 625316 w 1276350"/>
                <a:gd name="connsiteY37" fmla="*/ 932021 h 1295400"/>
                <a:gd name="connsiteX38" fmla="*/ 26194 w 1276350"/>
                <a:gd name="connsiteY38" fmla="*/ 928211 h 1295400"/>
                <a:gd name="connsiteX39" fmla="*/ 7144 w 1276350"/>
                <a:gd name="connsiteY39" fmla="*/ 915829 h 1295400"/>
                <a:gd name="connsiteX40" fmla="*/ 822484 w 1276350"/>
                <a:gd name="connsiteY40" fmla="*/ 7144 h 1295400"/>
                <a:gd name="connsiteX41" fmla="*/ 841534 w 1276350"/>
                <a:gd name="connsiteY41" fmla="*/ 19526 h 1295400"/>
                <a:gd name="connsiteX42" fmla="*/ 995839 w 1276350"/>
                <a:gd name="connsiteY42" fmla="*/ 346234 h 1295400"/>
                <a:gd name="connsiteX43" fmla="*/ 995839 w 1276350"/>
                <a:gd name="connsiteY43" fmla="*/ 346234 h 1295400"/>
                <a:gd name="connsiteX44" fmla="*/ 984409 w 1276350"/>
                <a:gd name="connsiteY44" fmla="*/ 415766 h 1295400"/>
                <a:gd name="connsiteX45" fmla="*/ 970121 w 1276350"/>
                <a:gd name="connsiteY45" fmla="*/ 426244 h 1295400"/>
                <a:gd name="connsiteX46" fmla="*/ 966311 w 1276350"/>
                <a:gd name="connsiteY46" fmla="*/ 428149 h 1295400"/>
                <a:gd name="connsiteX47" fmla="*/ 912971 w 1276350"/>
                <a:gd name="connsiteY47" fmla="*/ 428149 h 1295400"/>
                <a:gd name="connsiteX48" fmla="*/ 804386 w 1276350"/>
                <a:gd name="connsiteY48" fmla="*/ 431006 h 1295400"/>
                <a:gd name="connsiteX49" fmla="*/ 752951 w 1276350"/>
                <a:gd name="connsiteY49" fmla="*/ 473869 h 1295400"/>
                <a:gd name="connsiteX50" fmla="*/ 743426 w 1276350"/>
                <a:gd name="connsiteY50" fmla="*/ 490061 h 1295400"/>
                <a:gd name="connsiteX51" fmla="*/ 731044 w 1276350"/>
                <a:gd name="connsiteY51" fmla="*/ 581501 h 1295400"/>
                <a:gd name="connsiteX52" fmla="*/ 740569 w 1276350"/>
                <a:gd name="connsiteY52" fmla="*/ 610076 h 1295400"/>
                <a:gd name="connsiteX53" fmla="*/ 919639 w 1276350"/>
                <a:gd name="connsiteY53" fmla="*/ 673894 h 1295400"/>
                <a:gd name="connsiteX54" fmla="*/ 992029 w 1276350"/>
                <a:gd name="connsiteY54" fmla="*/ 584359 h 1295400"/>
                <a:gd name="connsiteX55" fmla="*/ 1004411 w 1276350"/>
                <a:gd name="connsiteY55" fmla="*/ 564356 h 1295400"/>
                <a:gd name="connsiteX56" fmla="*/ 1008221 w 1276350"/>
                <a:gd name="connsiteY56" fmla="*/ 560546 h 1295400"/>
                <a:gd name="connsiteX57" fmla="*/ 1023461 w 1276350"/>
                <a:gd name="connsiteY57" fmla="*/ 550069 h 1295400"/>
                <a:gd name="connsiteX58" fmla="*/ 1092994 w 1276350"/>
                <a:gd name="connsiteY58" fmla="*/ 561499 h 1295400"/>
                <a:gd name="connsiteX59" fmla="*/ 1103471 w 1276350"/>
                <a:gd name="connsiteY59" fmla="*/ 575786 h 1295400"/>
                <a:gd name="connsiteX60" fmla="*/ 1105376 w 1276350"/>
                <a:gd name="connsiteY60" fmla="*/ 579596 h 1295400"/>
                <a:gd name="connsiteX61" fmla="*/ 1105376 w 1276350"/>
                <a:gd name="connsiteY61" fmla="*/ 579596 h 1295400"/>
                <a:gd name="connsiteX62" fmla="*/ 1272064 w 1276350"/>
                <a:gd name="connsiteY62" fmla="*/ 932021 h 1295400"/>
                <a:gd name="connsiteX63" fmla="*/ 858679 w 1276350"/>
                <a:gd name="connsiteY63" fmla="*/ 932021 h 1295400"/>
                <a:gd name="connsiteX64" fmla="*/ 825341 w 1276350"/>
                <a:gd name="connsiteY64" fmla="*/ 950119 h 1295400"/>
                <a:gd name="connsiteX65" fmla="*/ 821531 w 1276350"/>
                <a:gd name="connsiteY65" fmla="*/ 953929 h 1295400"/>
                <a:gd name="connsiteX66" fmla="*/ 811054 w 1276350"/>
                <a:gd name="connsiteY66" fmla="*/ 973931 h 1295400"/>
                <a:gd name="connsiteX67" fmla="*/ 809149 w 1276350"/>
                <a:gd name="connsiteY67" fmla="*/ 979646 h 1295400"/>
                <a:gd name="connsiteX68" fmla="*/ 808196 w 1276350"/>
                <a:gd name="connsiteY68" fmla="*/ 985361 h 1295400"/>
                <a:gd name="connsiteX69" fmla="*/ 807244 w 1276350"/>
                <a:gd name="connsiteY69" fmla="*/ 997744 h 1295400"/>
                <a:gd name="connsiteX70" fmla="*/ 814864 w 1276350"/>
                <a:gd name="connsiteY70" fmla="*/ 1028224 h 1295400"/>
                <a:gd name="connsiteX71" fmla="*/ 825341 w 1276350"/>
                <a:gd name="connsiteY71" fmla="*/ 1043464 h 1295400"/>
                <a:gd name="connsiteX72" fmla="*/ 825341 w 1276350"/>
                <a:gd name="connsiteY72" fmla="*/ 1043464 h 1295400"/>
                <a:gd name="connsiteX73" fmla="*/ 834866 w 1276350"/>
                <a:gd name="connsiteY73" fmla="*/ 1053941 h 1295400"/>
                <a:gd name="connsiteX74" fmla="*/ 834866 w 1276350"/>
                <a:gd name="connsiteY74" fmla="*/ 1053941 h 1295400"/>
                <a:gd name="connsiteX75" fmla="*/ 848201 w 1276350"/>
                <a:gd name="connsiteY75" fmla="*/ 1072039 h 1295400"/>
                <a:gd name="connsiteX76" fmla="*/ 872014 w 1276350"/>
                <a:gd name="connsiteY76" fmla="*/ 1130141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276350" h="1295400">
                  <a:moveTo>
                    <a:pt x="872014" y="1130141"/>
                  </a:moveTo>
                  <a:cubicBezTo>
                    <a:pt x="873919" y="1137761"/>
                    <a:pt x="873919" y="1145381"/>
                    <a:pt x="873919" y="1153001"/>
                  </a:cubicBezTo>
                  <a:cubicBezTo>
                    <a:pt x="873919" y="1168241"/>
                    <a:pt x="872014" y="1182529"/>
                    <a:pt x="868204" y="1195864"/>
                  </a:cubicBezTo>
                  <a:cubicBezTo>
                    <a:pt x="868204" y="1195864"/>
                    <a:pt x="868204" y="1195864"/>
                    <a:pt x="868204" y="1195864"/>
                  </a:cubicBezTo>
                  <a:cubicBezTo>
                    <a:pt x="867251" y="1197769"/>
                    <a:pt x="867251" y="1200626"/>
                    <a:pt x="866299" y="1202531"/>
                  </a:cubicBezTo>
                  <a:cubicBezTo>
                    <a:pt x="862489" y="1213961"/>
                    <a:pt x="857726" y="1223486"/>
                    <a:pt x="852011" y="1233011"/>
                  </a:cubicBezTo>
                  <a:cubicBezTo>
                    <a:pt x="848201" y="1238726"/>
                    <a:pt x="844391" y="1244441"/>
                    <a:pt x="840581" y="1249204"/>
                  </a:cubicBezTo>
                  <a:cubicBezTo>
                    <a:pt x="840581" y="1249204"/>
                    <a:pt x="840581" y="1249204"/>
                    <a:pt x="840581" y="1249204"/>
                  </a:cubicBezTo>
                  <a:cubicBezTo>
                    <a:pt x="837724" y="1253014"/>
                    <a:pt x="834866" y="1255871"/>
                    <a:pt x="832009" y="1258729"/>
                  </a:cubicBezTo>
                  <a:cubicBezTo>
                    <a:pt x="816769" y="1273969"/>
                    <a:pt x="797719" y="1285399"/>
                    <a:pt x="776764" y="1291114"/>
                  </a:cubicBezTo>
                  <a:cubicBezTo>
                    <a:pt x="768191" y="1293019"/>
                    <a:pt x="759619" y="1294924"/>
                    <a:pt x="751046" y="1295876"/>
                  </a:cubicBezTo>
                  <a:cubicBezTo>
                    <a:pt x="749141" y="1295876"/>
                    <a:pt x="746284" y="1295876"/>
                    <a:pt x="744379" y="1295876"/>
                  </a:cubicBezTo>
                  <a:cubicBezTo>
                    <a:pt x="733901" y="1295876"/>
                    <a:pt x="723424" y="1294924"/>
                    <a:pt x="713899" y="1292066"/>
                  </a:cubicBezTo>
                  <a:cubicBezTo>
                    <a:pt x="708184" y="1291114"/>
                    <a:pt x="703421" y="1289209"/>
                    <a:pt x="697706" y="1287304"/>
                  </a:cubicBezTo>
                  <a:cubicBezTo>
                    <a:pt x="683419" y="1281589"/>
                    <a:pt x="671036" y="1273969"/>
                    <a:pt x="659606" y="1263491"/>
                  </a:cubicBezTo>
                  <a:cubicBezTo>
                    <a:pt x="658654" y="1262539"/>
                    <a:pt x="656749" y="1260634"/>
                    <a:pt x="655796" y="1259681"/>
                  </a:cubicBezTo>
                  <a:cubicBezTo>
                    <a:pt x="652939" y="1256824"/>
                    <a:pt x="649129" y="1253014"/>
                    <a:pt x="646271" y="1250156"/>
                  </a:cubicBezTo>
                  <a:cubicBezTo>
                    <a:pt x="645319" y="1248251"/>
                    <a:pt x="643414" y="1247299"/>
                    <a:pt x="642461" y="1245394"/>
                  </a:cubicBezTo>
                  <a:cubicBezTo>
                    <a:pt x="641509" y="1243489"/>
                    <a:pt x="639604" y="1241584"/>
                    <a:pt x="638651" y="1239679"/>
                  </a:cubicBezTo>
                  <a:cubicBezTo>
                    <a:pt x="634841" y="1233964"/>
                    <a:pt x="631031" y="1228249"/>
                    <a:pt x="628174" y="1222534"/>
                  </a:cubicBezTo>
                  <a:cubicBezTo>
                    <a:pt x="627221" y="1220629"/>
                    <a:pt x="626269" y="1218724"/>
                    <a:pt x="625316" y="1216819"/>
                  </a:cubicBezTo>
                  <a:cubicBezTo>
                    <a:pt x="624364" y="1214914"/>
                    <a:pt x="623411" y="1213009"/>
                    <a:pt x="622459" y="1210151"/>
                  </a:cubicBezTo>
                  <a:cubicBezTo>
                    <a:pt x="615791" y="1193006"/>
                    <a:pt x="611981" y="1173956"/>
                    <a:pt x="611981" y="1154906"/>
                  </a:cubicBezTo>
                  <a:cubicBezTo>
                    <a:pt x="611981" y="1114901"/>
                    <a:pt x="626269" y="1079659"/>
                    <a:pt x="650081" y="1052989"/>
                  </a:cubicBezTo>
                  <a:cubicBezTo>
                    <a:pt x="651986" y="1051084"/>
                    <a:pt x="652939" y="1049179"/>
                    <a:pt x="654844" y="1048226"/>
                  </a:cubicBezTo>
                  <a:cubicBezTo>
                    <a:pt x="657701" y="1045369"/>
                    <a:pt x="661511" y="1041559"/>
                    <a:pt x="663416" y="1037749"/>
                  </a:cubicBezTo>
                  <a:cubicBezTo>
                    <a:pt x="664369" y="1035844"/>
                    <a:pt x="666274" y="1033939"/>
                    <a:pt x="667226" y="1032034"/>
                  </a:cubicBezTo>
                  <a:cubicBezTo>
                    <a:pt x="668179" y="1031081"/>
                    <a:pt x="669131" y="1029176"/>
                    <a:pt x="669131" y="1028224"/>
                  </a:cubicBezTo>
                  <a:cubicBezTo>
                    <a:pt x="669131" y="1027271"/>
                    <a:pt x="670084" y="1027271"/>
                    <a:pt x="670084" y="1026319"/>
                  </a:cubicBezTo>
                  <a:cubicBezTo>
                    <a:pt x="671989" y="1022509"/>
                    <a:pt x="672941" y="1018699"/>
                    <a:pt x="673894" y="1014889"/>
                  </a:cubicBezTo>
                  <a:cubicBezTo>
                    <a:pt x="674846" y="1012031"/>
                    <a:pt x="675799" y="1009174"/>
                    <a:pt x="675799" y="1006316"/>
                  </a:cubicBezTo>
                  <a:cubicBezTo>
                    <a:pt x="675799" y="1003459"/>
                    <a:pt x="676751" y="999649"/>
                    <a:pt x="676751" y="996791"/>
                  </a:cubicBezTo>
                  <a:cubicBezTo>
                    <a:pt x="676751" y="986314"/>
                    <a:pt x="674846" y="976789"/>
                    <a:pt x="671036" y="968216"/>
                  </a:cubicBezTo>
                  <a:lnTo>
                    <a:pt x="671036" y="968216"/>
                  </a:lnTo>
                  <a:cubicBezTo>
                    <a:pt x="669131" y="964406"/>
                    <a:pt x="668179" y="961549"/>
                    <a:pt x="665321" y="958691"/>
                  </a:cubicBezTo>
                  <a:cubicBezTo>
                    <a:pt x="664369" y="956786"/>
                    <a:pt x="663416" y="955834"/>
                    <a:pt x="661511" y="953929"/>
                  </a:cubicBezTo>
                  <a:cubicBezTo>
                    <a:pt x="660559" y="952976"/>
                    <a:pt x="659606" y="951071"/>
                    <a:pt x="657701" y="950119"/>
                  </a:cubicBezTo>
                  <a:cubicBezTo>
                    <a:pt x="649129" y="940594"/>
                    <a:pt x="637699" y="934879"/>
                    <a:pt x="625316" y="932021"/>
                  </a:cubicBezTo>
                  <a:lnTo>
                    <a:pt x="26194" y="928211"/>
                  </a:lnTo>
                  <a:lnTo>
                    <a:pt x="7144" y="915829"/>
                  </a:lnTo>
                  <a:lnTo>
                    <a:pt x="822484" y="7144"/>
                  </a:lnTo>
                  <a:lnTo>
                    <a:pt x="841534" y="19526"/>
                  </a:lnTo>
                  <a:lnTo>
                    <a:pt x="995839" y="346234"/>
                  </a:lnTo>
                  <a:lnTo>
                    <a:pt x="995839" y="346234"/>
                  </a:lnTo>
                  <a:cubicBezTo>
                    <a:pt x="1007269" y="370046"/>
                    <a:pt x="1001554" y="397669"/>
                    <a:pt x="984409" y="415766"/>
                  </a:cubicBezTo>
                  <a:cubicBezTo>
                    <a:pt x="980599" y="419576"/>
                    <a:pt x="975836" y="423386"/>
                    <a:pt x="970121" y="426244"/>
                  </a:cubicBezTo>
                  <a:cubicBezTo>
                    <a:pt x="969169" y="427196"/>
                    <a:pt x="967264" y="428149"/>
                    <a:pt x="966311" y="428149"/>
                  </a:cubicBezTo>
                  <a:cubicBezTo>
                    <a:pt x="950119" y="435769"/>
                    <a:pt x="928211" y="434816"/>
                    <a:pt x="912971" y="428149"/>
                  </a:cubicBezTo>
                  <a:cubicBezTo>
                    <a:pt x="878681" y="413861"/>
                    <a:pt x="839629" y="413861"/>
                    <a:pt x="804386" y="431006"/>
                  </a:cubicBezTo>
                  <a:cubicBezTo>
                    <a:pt x="783431" y="441484"/>
                    <a:pt x="766286" y="455771"/>
                    <a:pt x="752951" y="473869"/>
                  </a:cubicBezTo>
                  <a:cubicBezTo>
                    <a:pt x="749141" y="478631"/>
                    <a:pt x="746284" y="484346"/>
                    <a:pt x="743426" y="490061"/>
                  </a:cubicBezTo>
                  <a:cubicBezTo>
                    <a:pt x="729139" y="517684"/>
                    <a:pt x="724376" y="550069"/>
                    <a:pt x="731044" y="581501"/>
                  </a:cubicBezTo>
                  <a:cubicBezTo>
                    <a:pt x="732949" y="591026"/>
                    <a:pt x="736759" y="600551"/>
                    <a:pt x="740569" y="610076"/>
                  </a:cubicBezTo>
                  <a:cubicBezTo>
                    <a:pt x="772001" y="676751"/>
                    <a:pt x="852964" y="705326"/>
                    <a:pt x="919639" y="673894"/>
                  </a:cubicBezTo>
                  <a:cubicBezTo>
                    <a:pt x="953929" y="657701"/>
                    <a:pt x="981551" y="618649"/>
                    <a:pt x="992029" y="584359"/>
                  </a:cubicBezTo>
                  <a:cubicBezTo>
                    <a:pt x="994886" y="576739"/>
                    <a:pt x="998696" y="570071"/>
                    <a:pt x="1004411" y="564356"/>
                  </a:cubicBezTo>
                  <a:cubicBezTo>
                    <a:pt x="1005364" y="563404"/>
                    <a:pt x="1007269" y="561499"/>
                    <a:pt x="1008221" y="560546"/>
                  </a:cubicBezTo>
                  <a:cubicBezTo>
                    <a:pt x="1012984" y="556736"/>
                    <a:pt x="1017746" y="552926"/>
                    <a:pt x="1023461" y="550069"/>
                  </a:cubicBezTo>
                  <a:cubicBezTo>
                    <a:pt x="1047274" y="538639"/>
                    <a:pt x="1074896" y="544354"/>
                    <a:pt x="1092994" y="561499"/>
                  </a:cubicBezTo>
                  <a:cubicBezTo>
                    <a:pt x="1096804" y="565309"/>
                    <a:pt x="1100614" y="570071"/>
                    <a:pt x="1103471" y="575786"/>
                  </a:cubicBezTo>
                  <a:cubicBezTo>
                    <a:pt x="1104424" y="576739"/>
                    <a:pt x="1105376" y="578644"/>
                    <a:pt x="1105376" y="579596"/>
                  </a:cubicBezTo>
                  <a:lnTo>
                    <a:pt x="1105376" y="579596"/>
                  </a:lnTo>
                  <a:lnTo>
                    <a:pt x="1272064" y="932021"/>
                  </a:lnTo>
                  <a:lnTo>
                    <a:pt x="858679" y="932021"/>
                  </a:lnTo>
                  <a:cubicBezTo>
                    <a:pt x="846296" y="933926"/>
                    <a:pt x="834866" y="940594"/>
                    <a:pt x="825341" y="950119"/>
                  </a:cubicBezTo>
                  <a:cubicBezTo>
                    <a:pt x="824389" y="951071"/>
                    <a:pt x="822484" y="952976"/>
                    <a:pt x="821531" y="953929"/>
                  </a:cubicBezTo>
                  <a:cubicBezTo>
                    <a:pt x="816769" y="959644"/>
                    <a:pt x="812959" y="966311"/>
                    <a:pt x="811054" y="973931"/>
                  </a:cubicBezTo>
                  <a:cubicBezTo>
                    <a:pt x="810101" y="975836"/>
                    <a:pt x="810101" y="977741"/>
                    <a:pt x="809149" y="979646"/>
                  </a:cubicBezTo>
                  <a:cubicBezTo>
                    <a:pt x="809149" y="981551"/>
                    <a:pt x="808196" y="983456"/>
                    <a:pt x="808196" y="985361"/>
                  </a:cubicBezTo>
                  <a:cubicBezTo>
                    <a:pt x="807244" y="989171"/>
                    <a:pt x="807244" y="993934"/>
                    <a:pt x="807244" y="997744"/>
                  </a:cubicBezTo>
                  <a:cubicBezTo>
                    <a:pt x="807244" y="1009174"/>
                    <a:pt x="810101" y="1019651"/>
                    <a:pt x="814864" y="1028224"/>
                  </a:cubicBezTo>
                  <a:cubicBezTo>
                    <a:pt x="817721" y="1033939"/>
                    <a:pt x="821531" y="1038701"/>
                    <a:pt x="825341" y="1043464"/>
                  </a:cubicBezTo>
                  <a:lnTo>
                    <a:pt x="825341" y="1043464"/>
                  </a:lnTo>
                  <a:cubicBezTo>
                    <a:pt x="828199" y="1046321"/>
                    <a:pt x="832009" y="1050131"/>
                    <a:pt x="834866" y="1053941"/>
                  </a:cubicBezTo>
                  <a:cubicBezTo>
                    <a:pt x="834866" y="1053941"/>
                    <a:pt x="834866" y="1053941"/>
                    <a:pt x="834866" y="1053941"/>
                  </a:cubicBezTo>
                  <a:cubicBezTo>
                    <a:pt x="839629" y="1059656"/>
                    <a:pt x="843439" y="1065371"/>
                    <a:pt x="848201" y="1072039"/>
                  </a:cubicBezTo>
                  <a:cubicBezTo>
                    <a:pt x="859631" y="1089184"/>
                    <a:pt x="868204" y="1110139"/>
                    <a:pt x="872014" y="1130141"/>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9" name="Freeform: Shape 838">
              <a:extLst>
                <a:ext uri="{FF2B5EF4-FFF2-40B4-BE49-F238E27FC236}">
                  <a16:creationId xmlns:a16="http://schemas.microsoft.com/office/drawing/2014/main" id="{13DDAD4D-DBF1-42C5-B971-F4CA2BAF0357}"/>
                </a:ext>
              </a:extLst>
            </p:cNvPr>
            <p:cNvSpPr/>
            <p:nvPr/>
          </p:nvSpPr>
          <p:spPr>
            <a:xfrm>
              <a:off x="567418" y="2812260"/>
              <a:ext cx="733149" cy="749812"/>
            </a:xfrm>
            <a:custGeom>
              <a:avLst/>
              <a:gdLst>
                <a:gd name="connsiteX0" fmla="*/ 852964 w 1257300"/>
                <a:gd name="connsiteY0" fmla="*/ 1117759 h 1285875"/>
                <a:gd name="connsiteX1" fmla="*/ 854869 w 1257300"/>
                <a:gd name="connsiteY1" fmla="*/ 1140619 h 1285875"/>
                <a:gd name="connsiteX2" fmla="*/ 849154 w 1257300"/>
                <a:gd name="connsiteY2" fmla="*/ 1183481 h 1285875"/>
                <a:gd name="connsiteX3" fmla="*/ 849154 w 1257300"/>
                <a:gd name="connsiteY3" fmla="*/ 1183481 h 1285875"/>
                <a:gd name="connsiteX4" fmla="*/ 847249 w 1257300"/>
                <a:gd name="connsiteY4" fmla="*/ 1190149 h 1285875"/>
                <a:gd name="connsiteX5" fmla="*/ 832961 w 1257300"/>
                <a:gd name="connsiteY5" fmla="*/ 1220629 h 1285875"/>
                <a:gd name="connsiteX6" fmla="*/ 821531 w 1257300"/>
                <a:gd name="connsiteY6" fmla="*/ 1236821 h 1285875"/>
                <a:gd name="connsiteX7" fmla="*/ 821531 w 1257300"/>
                <a:gd name="connsiteY7" fmla="*/ 1236821 h 1285875"/>
                <a:gd name="connsiteX8" fmla="*/ 812959 w 1257300"/>
                <a:gd name="connsiteY8" fmla="*/ 1246346 h 1285875"/>
                <a:gd name="connsiteX9" fmla="*/ 757714 w 1257300"/>
                <a:gd name="connsiteY9" fmla="*/ 1278731 h 1285875"/>
                <a:gd name="connsiteX10" fmla="*/ 731996 w 1257300"/>
                <a:gd name="connsiteY10" fmla="*/ 1283494 h 1285875"/>
                <a:gd name="connsiteX11" fmla="*/ 725329 w 1257300"/>
                <a:gd name="connsiteY11" fmla="*/ 1283494 h 1285875"/>
                <a:gd name="connsiteX12" fmla="*/ 694849 w 1257300"/>
                <a:gd name="connsiteY12" fmla="*/ 1279684 h 1285875"/>
                <a:gd name="connsiteX13" fmla="*/ 678656 w 1257300"/>
                <a:gd name="connsiteY13" fmla="*/ 1274921 h 1285875"/>
                <a:gd name="connsiteX14" fmla="*/ 640556 w 1257300"/>
                <a:gd name="connsiteY14" fmla="*/ 1251109 h 1285875"/>
                <a:gd name="connsiteX15" fmla="*/ 636746 w 1257300"/>
                <a:gd name="connsiteY15" fmla="*/ 1247299 h 1285875"/>
                <a:gd name="connsiteX16" fmla="*/ 627221 w 1257300"/>
                <a:gd name="connsiteY16" fmla="*/ 1237774 h 1285875"/>
                <a:gd name="connsiteX17" fmla="*/ 623411 w 1257300"/>
                <a:gd name="connsiteY17" fmla="*/ 1233011 h 1285875"/>
                <a:gd name="connsiteX18" fmla="*/ 619601 w 1257300"/>
                <a:gd name="connsiteY18" fmla="*/ 1227296 h 1285875"/>
                <a:gd name="connsiteX19" fmla="*/ 609124 w 1257300"/>
                <a:gd name="connsiteY19" fmla="*/ 1210151 h 1285875"/>
                <a:gd name="connsiteX20" fmla="*/ 606266 w 1257300"/>
                <a:gd name="connsiteY20" fmla="*/ 1204436 h 1285875"/>
                <a:gd name="connsiteX21" fmla="*/ 603409 w 1257300"/>
                <a:gd name="connsiteY21" fmla="*/ 1197769 h 1285875"/>
                <a:gd name="connsiteX22" fmla="*/ 592931 w 1257300"/>
                <a:gd name="connsiteY22" fmla="*/ 1142524 h 1285875"/>
                <a:gd name="connsiteX23" fmla="*/ 631031 w 1257300"/>
                <a:gd name="connsiteY23" fmla="*/ 1040606 h 1285875"/>
                <a:gd name="connsiteX24" fmla="*/ 635794 w 1257300"/>
                <a:gd name="connsiteY24" fmla="*/ 1035844 h 1285875"/>
                <a:gd name="connsiteX25" fmla="*/ 644366 w 1257300"/>
                <a:gd name="connsiteY25" fmla="*/ 1025366 h 1285875"/>
                <a:gd name="connsiteX26" fmla="*/ 648176 w 1257300"/>
                <a:gd name="connsiteY26" fmla="*/ 1019651 h 1285875"/>
                <a:gd name="connsiteX27" fmla="*/ 650081 w 1257300"/>
                <a:gd name="connsiteY27" fmla="*/ 1015841 h 1285875"/>
                <a:gd name="connsiteX28" fmla="*/ 651034 w 1257300"/>
                <a:gd name="connsiteY28" fmla="*/ 1013936 h 1285875"/>
                <a:gd name="connsiteX29" fmla="*/ 654844 w 1257300"/>
                <a:gd name="connsiteY29" fmla="*/ 1002506 h 1285875"/>
                <a:gd name="connsiteX30" fmla="*/ 656749 w 1257300"/>
                <a:gd name="connsiteY30" fmla="*/ 993934 h 1285875"/>
                <a:gd name="connsiteX31" fmla="*/ 657701 w 1257300"/>
                <a:gd name="connsiteY31" fmla="*/ 984409 h 1285875"/>
                <a:gd name="connsiteX32" fmla="*/ 651986 w 1257300"/>
                <a:gd name="connsiteY32" fmla="*/ 955834 h 1285875"/>
                <a:gd name="connsiteX33" fmla="*/ 651986 w 1257300"/>
                <a:gd name="connsiteY33" fmla="*/ 955834 h 1285875"/>
                <a:gd name="connsiteX34" fmla="*/ 646271 w 1257300"/>
                <a:gd name="connsiteY34" fmla="*/ 946309 h 1285875"/>
                <a:gd name="connsiteX35" fmla="*/ 642461 w 1257300"/>
                <a:gd name="connsiteY35" fmla="*/ 941546 h 1285875"/>
                <a:gd name="connsiteX36" fmla="*/ 638651 w 1257300"/>
                <a:gd name="connsiteY36" fmla="*/ 937736 h 1285875"/>
                <a:gd name="connsiteX37" fmla="*/ 606266 w 1257300"/>
                <a:gd name="connsiteY37" fmla="*/ 919639 h 1285875"/>
                <a:gd name="connsiteX38" fmla="*/ 7144 w 1257300"/>
                <a:gd name="connsiteY38" fmla="*/ 915829 h 1285875"/>
                <a:gd name="connsiteX39" fmla="*/ 822484 w 1257300"/>
                <a:gd name="connsiteY39" fmla="*/ 7144 h 1285875"/>
                <a:gd name="connsiteX40" fmla="*/ 976789 w 1257300"/>
                <a:gd name="connsiteY40" fmla="*/ 333851 h 1285875"/>
                <a:gd name="connsiteX41" fmla="*/ 976789 w 1257300"/>
                <a:gd name="connsiteY41" fmla="*/ 333851 h 1285875"/>
                <a:gd name="connsiteX42" fmla="*/ 965359 w 1257300"/>
                <a:gd name="connsiteY42" fmla="*/ 403384 h 1285875"/>
                <a:gd name="connsiteX43" fmla="*/ 951071 w 1257300"/>
                <a:gd name="connsiteY43" fmla="*/ 413861 h 1285875"/>
                <a:gd name="connsiteX44" fmla="*/ 947261 w 1257300"/>
                <a:gd name="connsiteY44" fmla="*/ 415766 h 1285875"/>
                <a:gd name="connsiteX45" fmla="*/ 893921 w 1257300"/>
                <a:gd name="connsiteY45" fmla="*/ 415766 h 1285875"/>
                <a:gd name="connsiteX46" fmla="*/ 785336 w 1257300"/>
                <a:gd name="connsiteY46" fmla="*/ 418624 h 1285875"/>
                <a:gd name="connsiteX47" fmla="*/ 733901 w 1257300"/>
                <a:gd name="connsiteY47" fmla="*/ 461486 h 1285875"/>
                <a:gd name="connsiteX48" fmla="*/ 724376 w 1257300"/>
                <a:gd name="connsiteY48" fmla="*/ 477679 h 1285875"/>
                <a:gd name="connsiteX49" fmla="*/ 711994 w 1257300"/>
                <a:gd name="connsiteY49" fmla="*/ 569119 h 1285875"/>
                <a:gd name="connsiteX50" fmla="*/ 721519 w 1257300"/>
                <a:gd name="connsiteY50" fmla="*/ 597694 h 1285875"/>
                <a:gd name="connsiteX51" fmla="*/ 900589 w 1257300"/>
                <a:gd name="connsiteY51" fmla="*/ 661511 h 1285875"/>
                <a:gd name="connsiteX52" fmla="*/ 972979 w 1257300"/>
                <a:gd name="connsiteY52" fmla="*/ 571976 h 1285875"/>
                <a:gd name="connsiteX53" fmla="*/ 985361 w 1257300"/>
                <a:gd name="connsiteY53" fmla="*/ 551974 h 1285875"/>
                <a:gd name="connsiteX54" fmla="*/ 989171 w 1257300"/>
                <a:gd name="connsiteY54" fmla="*/ 548164 h 1285875"/>
                <a:gd name="connsiteX55" fmla="*/ 1004411 w 1257300"/>
                <a:gd name="connsiteY55" fmla="*/ 537686 h 1285875"/>
                <a:gd name="connsiteX56" fmla="*/ 1073944 w 1257300"/>
                <a:gd name="connsiteY56" fmla="*/ 549116 h 1285875"/>
                <a:gd name="connsiteX57" fmla="*/ 1084421 w 1257300"/>
                <a:gd name="connsiteY57" fmla="*/ 563404 h 1285875"/>
                <a:gd name="connsiteX58" fmla="*/ 1086326 w 1257300"/>
                <a:gd name="connsiteY58" fmla="*/ 567214 h 1285875"/>
                <a:gd name="connsiteX59" fmla="*/ 1086326 w 1257300"/>
                <a:gd name="connsiteY59" fmla="*/ 567214 h 1285875"/>
                <a:gd name="connsiteX60" fmla="*/ 1253014 w 1257300"/>
                <a:gd name="connsiteY60" fmla="*/ 919639 h 1285875"/>
                <a:gd name="connsiteX61" fmla="*/ 839629 w 1257300"/>
                <a:gd name="connsiteY61" fmla="*/ 919639 h 1285875"/>
                <a:gd name="connsiteX62" fmla="*/ 806291 w 1257300"/>
                <a:gd name="connsiteY62" fmla="*/ 937736 h 1285875"/>
                <a:gd name="connsiteX63" fmla="*/ 802481 w 1257300"/>
                <a:gd name="connsiteY63" fmla="*/ 941546 h 1285875"/>
                <a:gd name="connsiteX64" fmla="*/ 792004 w 1257300"/>
                <a:gd name="connsiteY64" fmla="*/ 961549 h 1285875"/>
                <a:gd name="connsiteX65" fmla="*/ 790099 w 1257300"/>
                <a:gd name="connsiteY65" fmla="*/ 967264 h 1285875"/>
                <a:gd name="connsiteX66" fmla="*/ 789146 w 1257300"/>
                <a:gd name="connsiteY66" fmla="*/ 972979 h 1285875"/>
                <a:gd name="connsiteX67" fmla="*/ 788194 w 1257300"/>
                <a:gd name="connsiteY67" fmla="*/ 985361 h 1285875"/>
                <a:gd name="connsiteX68" fmla="*/ 795814 w 1257300"/>
                <a:gd name="connsiteY68" fmla="*/ 1015841 h 1285875"/>
                <a:gd name="connsiteX69" fmla="*/ 806291 w 1257300"/>
                <a:gd name="connsiteY69" fmla="*/ 1031081 h 1285875"/>
                <a:gd name="connsiteX70" fmla="*/ 806291 w 1257300"/>
                <a:gd name="connsiteY70" fmla="*/ 1031081 h 1285875"/>
                <a:gd name="connsiteX71" fmla="*/ 815816 w 1257300"/>
                <a:gd name="connsiteY71" fmla="*/ 1041559 h 1285875"/>
                <a:gd name="connsiteX72" fmla="*/ 815816 w 1257300"/>
                <a:gd name="connsiteY72" fmla="*/ 1041559 h 1285875"/>
                <a:gd name="connsiteX73" fmla="*/ 829151 w 1257300"/>
                <a:gd name="connsiteY73" fmla="*/ 1059656 h 1285875"/>
                <a:gd name="connsiteX74" fmla="*/ 852964 w 1257300"/>
                <a:gd name="connsiteY74" fmla="*/ 1117759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57300" h="1285875">
                  <a:moveTo>
                    <a:pt x="852964" y="1117759"/>
                  </a:moveTo>
                  <a:cubicBezTo>
                    <a:pt x="854869" y="1125379"/>
                    <a:pt x="854869" y="1132999"/>
                    <a:pt x="854869" y="1140619"/>
                  </a:cubicBezTo>
                  <a:cubicBezTo>
                    <a:pt x="854869" y="1155859"/>
                    <a:pt x="852964" y="1170146"/>
                    <a:pt x="849154" y="1183481"/>
                  </a:cubicBezTo>
                  <a:cubicBezTo>
                    <a:pt x="849154" y="1183481"/>
                    <a:pt x="849154" y="1183481"/>
                    <a:pt x="849154" y="1183481"/>
                  </a:cubicBezTo>
                  <a:cubicBezTo>
                    <a:pt x="848201" y="1185386"/>
                    <a:pt x="848201" y="1188244"/>
                    <a:pt x="847249" y="1190149"/>
                  </a:cubicBezTo>
                  <a:cubicBezTo>
                    <a:pt x="843439" y="1201579"/>
                    <a:pt x="838676" y="1211104"/>
                    <a:pt x="832961" y="1220629"/>
                  </a:cubicBezTo>
                  <a:cubicBezTo>
                    <a:pt x="829151" y="1226344"/>
                    <a:pt x="825341" y="1232059"/>
                    <a:pt x="821531" y="1236821"/>
                  </a:cubicBezTo>
                  <a:cubicBezTo>
                    <a:pt x="821531" y="1236821"/>
                    <a:pt x="821531" y="1236821"/>
                    <a:pt x="821531" y="1236821"/>
                  </a:cubicBezTo>
                  <a:cubicBezTo>
                    <a:pt x="818674" y="1240631"/>
                    <a:pt x="815816" y="1243489"/>
                    <a:pt x="812959" y="1246346"/>
                  </a:cubicBezTo>
                  <a:cubicBezTo>
                    <a:pt x="797719" y="1261586"/>
                    <a:pt x="778669" y="1273016"/>
                    <a:pt x="757714" y="1278731"/>
                  </a:cubicBezTo>
                  <a:cubicBezTo>
                    <a:pt x="749141" y="1280636"/>
                    <a:pt x="740569" y="1282541"/>
                    <a:pt x="731996" y="1283494"/>
                  </a:cubicBezTo>
                  <a:cubicBezTo>
                    <a:pt x="730091" y="1283494"/>
                    <a:pt x="727234" y="1283494"/>
                    <a:pt x="725329" y="1283494"/>
                  </a:cubicBezTo>
                  <a:cubicBezTo>
                    <a:pt x="714851" y="1283494"/>
                    <a:pt x="704374" y="1282541"/>
                    <a:pt x="694849" y="1279684"/>
                  </a:cubicBezTo>
                  <a:cubicBezTo>
                    <a:pt x="689134" y="1278731"/>
                    <a:pt x="684371" y="1276826"/>
                    <a:pt x="678656" y="1274921"/>
                  </a:cubicBezTo>
                  <a:cubicBezTo>
                    <a:pt x="664369" y="1269206"/>
                    <a:pt x="651986" y="1261586"/>
                    <a:pt x="640556" y="1251109"/>
                  </a:cubicBezTo>
                  <a:cubicBezTo>
                    <a:pt x="639604" y="1250156"/>
                    <a:pt x="637699" y="1248251"/>
                    <a:pt x="636746" y="1247299"/>
                  </a:cubicBezTo>
                  <a:cubicBezTo>
                    <a:pt x="633889" y="1244441"/>
                    <a:pt x="630079" y="1240631"/>
                    <a:pt x="627221" y="1237774"/>
                  </a:cubicBezTo>
                  <a:cubicBezTo>
                    <a:pt x="626269" y="1235869"/>
                    <a:pt x="624364" y="1234916"/>
                    <a:pt x="623411" y="1233011"/>
                  </a:cubicBezTo>
                  <a:cubicBezTo>
                    <a:pt x="622459" y="1231106"/>
                    <a:pt x="620554" y="1229201"/>
                    <a:pt x="619601" y="1227296"/>
                  </a:cubicBezTo>
                  <a:cubicBezTo>
                    <a:pt x="615791" y="1221581"/>
                    <a:pt x="611981" y="1215866"/>
                    <a:pt x="609124" y="1210151"/>
                  </a:cubicBezTo>
                  <a:cubicBezTo>
                    <a:pt x="608171" y="1208246"/>
                    <a:pt x="607219" y="1206341"/>
                    <a:pt x="606266" y="1204436"/>
                  </a:cubicBezTo>
                  <a:cubicBezTo>
                    <a:pt x="605314" y="1202531"/>
                    <a:pt x="604361" y="1200626"/>
                    <a:pt x="603409" y="1197769"/>
                  </a:cubicBezTo>
                  <a:cubicBezTo>
                    <a:pt x="596741" y="1180624"/>
                    <a:pt x="592931" y="1161574"/>
                    <a:pt x="592931" y="1142524"/>
                  </a:cubicBezTo>
                  <a:cubicBezTo>
                    <a:pt x="592931" y="1102519"/>
                    <a:pt x="607219" y="1067276"/>
                    <a:pt x="631031" y="1040606"/>
                  </a:cubicBezTo>
                  <a:cubicBezTo>
                    <a:pt x="632936" y="1038701"/>
                    <a:pt x="633889" y="1036796"/>
                    <a:pt x="635794" y="1035844"/>
                  </a:cubicBezTo>
                  <a:cubicBezTo>
                    <a:pt x="638651" y="1032986"/>
                    <a:pt x="642461" y="1029176"/>
                    <a:pt x="644366" y="1025366"/>
                  </a:cubicBezTo>
                  <a:cubicBezTo>
                    <a:pt x="645319" y="1023461"/>
                    <a:pt x="647224" y="1021556"/>
                    <a:pt x="648176" y="1019651"/>
                  </a:cubicBezTo>
                  <a:cubicBezTo>
                    <a:pt x="649129" y="1018699"/>
                    <a:pt x="650081" y="1016794"/>
                    <a:pt x="650081" y="1015841"/>
                  </a:cubicBezTo>
                  <a:cubicBezTo>
                    <a:pt x="650081" y="1014889"/>
                    <a:pt x="651034" y="1014889"/>
                    <a:pt x="651034" y="1013936"/>
                  </a:cubicBezTo>
                  <a:cubicBezTo>
                    <a:pt x="652939" y="1010126"/>
                    <a:pt x="653891" y="1006316"/>
                    <a:pt x="654844" y="1002506"/>
                  </a:cubicBezTo>
                  <a:cubicBezTo>
                    <a:pt x="655796" y="999649"/>
                    <a:pt x="656749" y="996791"/>
                    <a:pt x="656749" y="993934"/>
                  </a:cubicBezTo>
                  <a:cubicBezTo>
                    <a:pt x="656749" y="991076"/>
                    <a:pt x="657701" y="987266"/>
                    <a:pt x="657701" y="984409"/>
                  </a:cubicBezTo>
                  <a:cubicBezTo>
                    <a:pt x="657701" y="973931"/>
                    <a:pt x="655796" y="964406"/>
                    <a:pt x="651986" y="955834"/>
                  </a:cubicBezTo>
                  <a:lnTo>
                    <a:pt x="651986" y="955834"/>
                  </a:lnTo>
                  <a:cubicBezTo>
                    <a:pt x="650081" y="952024"/>
                    <a:pt x="649129" y="949166"/>
                    <a:pt x="646271" y="946309"/>
                  </a:cubicBezTo>
                  <a:cubicBezTo>
                    <a:pt x="645319" y="944404"/>
                    <a:pt x="644366" y="943451"/>
                    <a:pt x="642461" y="941546"/>
                  </a:cubicBezTo>
                  <a:cubicBezTo>
                    <a:pt x="641509" y="940594"/>
                    <a:pt x="640556" y="938689"/>
                    <a:pt x="638651" y="937736"/>
                  </a:cubicBezTo>
                  <a:cubicBezTo>
                    <a:pt x="630079" y="928211"/>
                    <a:pt x="618649" y="922496"/>
                    <a:pt x="606266" y="919639"/>
                  </a:cubicBezTo>
                  <a:lnTo>
                    <a:pt x="7144" y="915829"/>
                  </a:lnTo>
                  <a:lnTo>
                    <a:pt x="822484" y="7144"/>
                  </a:lnTo>
                  <a:lnTo>
                    <a:pt x="976789" y="333851"/>
                  </a:lnTo>
                  <a:lnTo>
                    <a:pt x="976789" y="333851"/>
                  </a:lnTo>
                  <a:cubicBezTo>
                    <a:pt x="988219" y="357664"/>
                    <a:pt x="982504" y="385286"/>
                    <a:pt x="965359" y="403384"/>
                  </a:cubicBezTo>
                  <a:cubicBezTo>
                    <a:pt x="961549" y="407194"/>
                    <a:pt x="956786" y="411004"/>
                    <a:pt x="951071" y="413861"/>
                  </a:cubicBezTo>
                  <a:cubicBezTo>
                    <a:pt x="950119" y="414814"/>
                    <a:pt x="948214" y="415766"/>
                    <a:pt x="947261" y="415766"/>
                  </a:cubicBezTo>
                  <a:cubicBezTo>
                    <a:pt x="931069" y="423386"/>
                    <a:pt x="909161" y="422434"/>
                    <a:pt x="893921" y="415766"/>
                  </a:cubicBezTo>
                  <a:cubicBezTo>
                    <a:pt x="859631" y="401479"/>
                    <a:pt x="820579" y="401479"/>
                    <a:pt x="785336" y="418624"/>
                  </a:cubicBezTo>
                  <a:cubicBezTo>
                    <a:pt x="764381" y="429101"/>
                    <a:pt x="747236" y="443389"/>
                    <a:pt x="733901" y="461486"/>
                  </a:cubicBezTo>
                  <a:cubicBezTo>
                    <a:pt x="730091" y="466249"/>
                    <a:pt x="727234" y="471964"/>
                    <a:pt x="724376" y="477679"/>
                  </a:cubicBezTo>
                  <a:cubicBezTo>
                    <a:pt x="710089" y="505301"/>
                    <a:pt x="705326" y="537686"/>
                    <a:pt x="711994" y="569119"/>
                  </a:cubicBezTo>
                  <a:cubicBezTo>
                    <a:pt x="713899" y="578644"/>
                    <a:pt x="717709" y="588169"/>
                    <a:pt x="721519" y="597694"/>
                  </a:cubicBezTo>
                  <a:cubicBezTo>
                    <a:pt x="752951" y="664369"/>
                    <a:pt x="833914" y="692944"/>
                    <a:pt x="900589" y="661511"/>
                  </a:cubicBezTo>
                  <a:cubicBezTo>
                    <a:pt x="934879" y="645319"/>
                    <a:pt x="962501" y="606266"/>
                    <a:pt x="972979" y="571976"/>
                  </a:cubicBezTo>
                  <a:cubicBezTo>
                    <a:pt x="975836" y="564356"/>
                    <a:pt x="979646" y="557689"/>
                    <a:pt x="985361" y="551974"/>
                  </a:cubicBezTo>
                  <a:cubicBezTo>
                    <a:pt x="986314" y="551021"/>
                    <a:pt x="988219" y="549116"/>
                    <a:pt x="989171" y="548164"/>
                  </a:cubicBezTo>
                  <a:cubicBezTo>
                    <a:pt x="993934" y="544354"/>
                    <a:pt x="998696" y="540544"/>
                    <a:pt x="1004411" y="537686"/>
                  </a:cubicBezTo>
                  <a:cubicBezTo>
                    <a:pt x="1028224" y="526256"/>
                    <a:pt x="1055846" y="531971"/>
                    <a:pt x="1073944" y="549116"/>
                  </a:cubicBezTo>
                  <a:cubicBezTo>
                    <a:pt x="1077754" y="552926"/>
                    <a:pt x="1081564" y="557689"/>
                    <a:pt x="1084421" y="563404"/>
                  </a:cubicBezTo>
                  <a:cubicBezTo>
                    <a:pt x="1085374" y="564356"/>
                    <a:pt x="1086326" y="566261"/>
                    <a:pt x="1086326" y="567214"/>
                  </a:cubicBezTo>
                  <a:lnTo>
                    <a:pt x="1086326" y="567214"/>
                  </a:lnTo>
                  <a:lnTo>
                    <a:pt x="1253014" y="919639"/>
                  </a:lnTo>
                  <a:lnTo>
                    <a:pt x="839629" y="919639"/>
                  </a:lnTo>
                  <a:cubicBezTo>
                    <a:pt x="827246" y="921544"/>
                    <a:pt x="815816" y="928211"/>
                    <a:pt x="806291" y="937736"/>
                  </a:cubicBezTo>
                  <a:cubicBezTo>
                    <a:pt x="805339" y="938689"/>
                    <a:pt x="803434" y="940594"/>
                    <a:pt x="802481" y="941546"/>
                  </a:cubicBezTo>
                  <a:cubicBezTo>
                    <a:pt x="797719" y="947261"/>
                    <a:pt x="793909" y="953929"/>
                    <a:pt x="792004" y="961549"/>
                  </a:cubicBezTo>
                  <a:cubicBezTo>
                    <a:pt x="791051" y="963454"/>
                    <a:pt x="791051" y="965359"/>
                    <a:pt x="790099" y="967264"/>
                  </a:cubicBezTo>
                  <a:cubicBezTo>
                    <a:pt x="790099" y="969169"/>
                    <a:pt x="789146" y="971074"/>
                    <a:pt x="789146" y="972979"/>
                  </a:cubicBezTo>
                  <a:cubicBezTo>
                    <a:pt x="788194" y="976789"/>
                    <a:pt x="788194" y="981551"/>
                    <a:pt x="788194" y="985361"/>
                  </a:cubicBezTo>
                  <a:cubicBezTo>
                    <a:pt x="788194" y="996791"/>
                    <a:pt x="791051" y="1007269"/>
                    <a:pt x="795814" y="1015841"/>
                  </a:cubicBezTo>
                  <a:cubicBezTo>
                    <a:pt x="798671" y="1021556"/>
                    <a:pt x="802481" y="1026319"/>
                    <a:pt x="806291" y="1031081"/>
                  </a:cubicBezTo>
                  <a:lnTo>
                    <a:pt x="806291" y="1031081"/>
                  </a:lnTo>
                  <a:cubicBezTo>
                    <a:pt x="809149" y="1033939"/>
                    <a:pt x="812959" y="1037749"/>
                    <a:pt x="815816" y="1041559"/>
                  </a:cubicBezTo>
                  <a:cubicBezTo>
                    <a:pt x="815816" y="1041559"/>
                    <a:pt x="815816" y="1041559"/>
                    <a:pt x="815816" y="1041559"/>
                  </a:cubicBezTo>
                  <a:cubicBezTo>
                    <a:pt x="820579" y="1047274"/>
                    <a:pt x="824389" y="1052989"/>
                    <a:pt x="829151" y="1059656"/>
                  </a:cubicBezTo>
                  <a:cubicBezTo>
                    <a:pt x="839629" y="1076801"/>
                    <a:pt x="848201" y="1096804"/>
                    <a:pt x="852964" y="1117759"/>
                  </a:cubicBez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0" name="Freeform: Shape 839">
              <a:extLst>
                <a:ext uri="{FF2B5EF4-FFF2-40B4-BE49-F238E27FC236}">
                  <a16:creationId xmlns:a16="http://schemas.microsoft.com/office/drawing/2014/main" id="{99488E67-4F19-4380-89A2-D6D10753974A}"/>
                </a:ext>
              </a:extLst>
            </p:cNvPr>
            <p:cNvSpPr/>
            <p:nvPr/>
          </p:nvSpPr>
          <p:spPr>
            <a:xfrm>
              <a:off x="2357470" y="4101568"/>
              <a:ext cx="122192" cy="99975"/>
            </a:xfrm>
            <a:custGeom>
              <a:avLst/>
              <a:gdLst>
                <a:gd name="connsiteX0" fmla="*/ 183451 w 209550"/>
                <a:gd name="connsiteY0" fmla="*/ 95405 h 171450"/>
                <a:gd name="connsiteX1" fmla="*/ 171068 w 209550"/>
                <a:gd name="connsiteY1" fmla="*/ 63020 h 171450"/>
                <a:gd name="connsiteX2" fmla="*/ 141541 w 209550"/>
                <a:gd name="connsiteY2" fmla="*/ 29683 h 171450"/>
                <a:gd name="connsiteX3" fmla="*/ 118681 w 209550"/>
                <a:gd name="connsiteY3" fmla="*/ 24920 h 171450"/>
                <a:gd name="connsiteX4" fmla="*/ 136778 w 209550"/>
                <a:gd name="connsiteY4" fmla="*/ 61115 h 171450"/>
                <a:gd name="connsiteX5" fmla="*/ 38671 w 209550"/>
                <a:gd name="connsiteY5" fmla="*/ 31588 h 171450"/>
                <a:gd name="connsiteX6" fmla="*/ 36766 w 209550"/>
                <a:gd name="connsiteY6" fmla="*/ 46828 h 171450"/>
                <a:gd name="connsiteX7" fmla="*/ 82486 w 209550"/>
                <a:gd name="connsiteY7" fmla="*/ 64925 h 171450"/>
                <a:gd name="connsiteX8" fmla="*/ 7238 w 209550"/>
                <a:gd name="connsiteY8" fmla="*/ 56353 h 171450"/>
                <a:gd name="connsiteX9" fmla="*/ 74866 w 209550"/>
                <a:gd name="connsiteY9" fmla="*/ 86833 h 171450"/>
                <a:gd name="connsiteX10" fmla="*/ 11048 w 209550"/>
                <a:gd name="connsiteY10" fmla="*/ 74450 h 171450"/>
                <a:gd name="connsiteX11" fmla="*/ 72961 w 209550"/>
                <a:gd name="connsiteY11" fmla="*/ 104930 h 171450"/>
                <a:gd name="connsiteX12" fmla="*/ 21526 w 209550"/>
                <a:gd name="connsiteY12" fmla="*/ 95405 h 171450"/>
                <a:gd name="connsiteX13" fmla="*/ 45338 w 209550"/>
                <a:gd name="connsiteY13" fmla="*/ 113503 h 171450"/>
                <a:gd name="connsiteX14" fmla="*/ 135826 w 209550"/>
                <a:gd name="connsiteY14" fmla="*/ 143983 h 171450"/>
                <a:gd name="connsiteX15" fmla="*/ 170116 w 209550"/>
                <a:gd name="connsiteY15" fmla="*/ 163033 h 171450"/>
                <a:gd name="connsiteX16" fmla="*/ 209168 w 209550"/>
                <a:gd name="connsiteY16" fmla="*/ 115408 h 171450"/>
                <a:gd name="connsiteX17" fmla="*/ 183451 w 209550"/>
                <a:gd name="connsiteY17" fmla="*/ 9540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183451" y="95405"/>
                  </a:moveTo>
                  <a:cubicBezTo>
                    <a:pt x="184403" y="81118"/>
                    <a:pt x="174878" y="66830"/>
                    <a:pt x="171068" y="63020"/>
                  </a:cubicBezTo>
                  <a:cubicBezTo>
                    <a:pt x="156781" y="47780"/>
                    <a:pt x="155828" y="53495"/>
                    <a:pt x="141541" y="29683"/>
                  </a:cubicBezTo>
                  <a:cubicBezTo>
                    <a:pt x="119633" y="-6512"/>
                    <a:pt x="112966" y="7775"/>
                    <a:pt x="118681" y="24920"/>
                  </a:cubicBezTo>
                  <a:cubicBezTo>
                    <a:pt x="121538" y="33493"/>
                    <a:pt x="128206" y="46828"/>
                    <a:pt x="136778" y="61115"/>
                  </a:cubicBezTo>
                  <a:cubicBezTo>
                    <a:pt x="121538" y="67783"/>
                    <a:pt x="75818" y="39208"/>
                    <a:pt x="38671" y="31588"/>
                  </a:cubicBezTo>
                  <a:cubicBezTo>
                    <a:pt x="17716" y="27778"/>
                    <a:pt x="24383" y="42065"/>
                    <a:pt x="36766" y="46828"/>
                  </a:cubicBezTo>
                  <a:cubicBezTo>
                    <a:pt x="50101" y="51590"/>
                    <a:pt x="65341" y="58258"/>
                    <a:pt x="82486" y="64925"/>
                  </a:cubicBezTo>
                  <a:cubicBezTo>
                    <a:pt x="72961" y="66830"/>
                    <a:pt x="11048" y="40160"/>
                    <a:pt x="7238" y="56353"/>
                  </a:cubicBezTo>
                  <a:cubicBezTo>
                    <a:pt x="4381" y="66830"/>
                    <a:pt x="67246" y="81118"/>
                    <a:pt x="74866" y="86833"/>
                  </a:cubicBezTo>
                  <a:cubicBezTo>
                    <a:pt x="67246" y="86833"/>
                    <a:pt x="13906" y="63020"/>
                    <a:pt x="11048" y="74450"/>
                  </a:cubicBezTo>
                  <a:cubicBezTo>
                    <a:pt x="9143" y="83975"/>
                    <a:pt x="55816" y="97310"/>
                    <a:pt x="72961" y="104930"/>
                  </a:cubicBezTo>
                  <a:cubicBezTo>
                    <a:pt x="56768" y="101120"/>
                    <a:pt x="22478" y="88738"/>
                    <a:pt x="21526" y="95405"/>
                  </a:cubicBezTo>
                  <a:cubicBezTo>
                    <a:pt x="19621" y="104930"/>
                    <a:pt x="37718" y="110645"/>
                    <a:pt x="45338" y="113503"/>
                  </a:cubicBezTo>
                  <a:cubicBezTo>
                    <a:pt x="78676" y="125885"/>
                    <a:pt x="125348" y="145888"/>
                    <a:pt x="135826" y="143983"/>
                  </a:cubicBezTo>
                  <a:cubicBezTo>
                    <a:pt x="150113" y="142078"/>
                    <a:pt x="157733" y="157318"/>
                    <a:pt x="170116" y="163033"/>
                  </a:cubicBezTo>
                  <a:cubicBezTo>
                    <a:pt x="190118" y="173510"/>
                    <a:pt x="214883" y="134458"/>
                    <a:pt x="209168" y="115408"/>
                  </a:cubicBezTo>
                  <a:cubicBezTo>
                    <a:pt x="208216" y="107788"/>
                    <a:pt x="183451" y="96358"/>
                    <a:pt x="183451" y="95405"/>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1" name="Freeform: Shape 840">
              <a:extLst>
                <a:ext uri="{FF2B5EF4-FFF2-40B4-BE49-F238E27FC236}">
                  <a16:creationId xmlns:a16="http://schemas.microsoft.com/office/drawing/2014/main" id="{56B64CDD-ED9D-427A-AE60-7B2173D49AED}"/>
                </a:ext>
              </a:extLst>
            </p:cNvPr>
            <p:cNvSpPr/>
            <p:nvPr/>
          </p:nvSpPr>
          <p:spPr>
            <a:xfrm>
              <a:off x="2704660" y="4777322"/>
              <a:ext cx="72204" cy="88867"/>
            </a:xfrm>
            <a:custGeom>
              <a:avLst/>
              <a:gdLst>
                <a:gd name="connsiteX0" fmla="*/ 7144 w 123825"/>
                <a:gd name="connsiteY0" fmla="*/ 27146 h 152400"/>
                <a:gd name="connsiteX1" fmla="*/ 26194 w 123825"/>
                <a:gd name="connsiteY1" fmla="*/ 85249 h 152400"/>
                <a:gd name="connsiteX2" fmla="*/ 16669 w 123825"/>
                <a:gd name="connsiteY2" fmla="*/ 131921 h 152400"/>
                <a:gd name="connsiteX3" fmla="*/ 79534 w 123825"/>
                <a:gd name="connsiteY3" fmla="*/ 149066 h 152400"/>
                <a:gd name="connsiteX4" fmla="*/ 117634 w 123825"/>
                <a:gd name="connsiteY4" fmla="*/ 109061 h 152400"/>
                <a:gd name="connsiteX5" fmla="*/ 99536 w 123825"/>
                <a:gd name="connsiteY5" fmla="*/ 7144 h 152400"/>
                <a:gd name="connsiteX6" fmla="*/ 7144 w 123825"/>
                <a:gd name="connsiteY6" fmla="*/ 27146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52400">
                  <a:moveTo>
                    <a:pt x="7144" y="27146"/>
                  </a:moveTo>
                  <a:cubicBezTo>
                    <a:pt x="7144" y="27146"/>
                    <a:pt x="24289" y="47149"/>
                    <a:pt x="26194" y="85249"/>
                  </a:cubicBezTo>
                  <a:cubicBezTo>
                    <a:pt x="27146" y="124301"/>
                    <a:pt x="16669" y="131921"/>
                    <a:pt x="16669" y="131921"/>
                  </a:cubicBezTo>
                  <a:lnTo>
                    <a:pt x="79534" y="149066"/>
                  </a:lnTo>
                  <a:lnTo>
                    <a:pt x="117634" y="109061"/>
                  </a:lnTo>
                  <a:lnTo>
                    <a:pt x="99536" y="7144"/>
                  </a:lnTo>
                  <a:lnTo>
                    <a:pt x="7144" y="27146"/>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2" name="Freeform: Shape 841">
              <a:extLst>
                <a:ext uri="{FF2B5EF4-FFF2-40B4-BE49-F238E27FC236}">
                  <a16:creationId xmlns:a16="http://schemas.microsoft.com/office/drawing/2014/main" id="{DBAD7122-01C3-4BCB-96D7-C069835364B1}"/>
                </a:ext>
              </a:extLst>
            </p:cNvPr>
            <p:cNvSpPr/>
            <p:nvPr/>
          </p:nvSpPr>
          <p:spPr>
            <a:xfrm>
              <a:off x="2639124" y="4859664"/>
              <a:ext cx="133300" cy="27771"/>
            </a:xfrm>
            <a:custGeom>
              <a:avLst/>
              <a:gdLst>
                <a:gd name="connsiteX0" fmla="*/ 227165 w 228600"/>
                <a:gd name="connsiteY0" fmla="*/ 11666 h 47625"/>
                <a:gd name="connsiteX1" fmla="*/ 220498 w 228600"/>
                <a:gd name="connsiteY1" fmla="*/ 39288 h 47625"/>
                <a:gd name="connsiteX2" fmla="*/ 172873 w 228600"/>
                <a:gd name="connsiteY2" fmla="*/ 39288 h 47625"/>
                <a:gd name="connsiteX3" fmla="*/ 173825 w 228600"/>
                <a:gd name="connsiteY3" fmla="*/ 27858 h 47625"/>
                <a:gd name="connsiteX4" fmla="*/ 153823 w 228600"/>
                <a:gd name="connsiteY4" fmla="*/ 30716 h 47625"/>
                <a:gd name="connsiteX5" fmla="*/ 123343 w 228600"/>
                <a:gd name="connsiteY5" fmla="*/ 44051 h 47625"/>
                <a:gd name="connsiteX6" fmla="*/ 9995 w 228600"/>
                <a:gd name="connsiteY6" fmla="*/ 25001 h 47625"/>
                <a:gd name="connsiteX7" fmla="*/ 14758 w 228600"/>
                <a:gd name="connsiteY7" fmla="*/ 11666 h 47625"/>
                <a:gd name="connsiteX8" fmla="*/ 227165 w 228600"/>
                <a:gd name="connsiteY8" fmla="*/ 7856 h 47625"/>
                <a:gd name="connsiteX9" fmla="*/ 227165 w 228600"/>
                <a:gd name="connsiteY9" fmla="*/ 11666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47625">
                  <a:moveTo>
                    <a:pt x="227165" y="11666"/>
                  </a:moveTo>
                  <a:cubicBezTo>
                    <a:pt x="224308" y="21191"/>
                    <a:pt x="224308" y="30716"/>
                    <a:pt x="220498" y="39288"/>
                  </a:cubicBezTo>
                  <a:cubicBezTo>
                    <a:pt x="215735" y="42145"/>
                    <a:pt x="184303" y="42145"/>
                    <a:pt x="172873" y="39288"/>
                  </a:cubicBezTo>
                  <a:cubicBezTo>
                    <a:pt x="172873" y="36431"/>
                    <a:pt x="173825" y="29763"/>
                    <a:pt x="173825" y="27858"/>
                  </a:cubicBezTo>
                  <a:cubicBezTo>
                    <a:pt x="166205" y="25953"/>
                    <a:pt x="161443" y="27858"/>
                    <a:pt x="153823" y="30716"/>
                  </a:cubicBezTo>
                  <a:cubicBezTo>
                    <a:pt x="144298" y="33573"/>
                    <a:pt x="132868" y="43098"/>
                    <a:pt x="123343" y="44051"/>
                  </a:cubicBezTo>
                  <a:cubicBezTo>
                    <a:pt x="65240" y="48813"/>
                    <a:pt x="15710" y="29763"/>
                    <a:pt x="9995" y="25001"/>
                  </a:cubicBezTo>
                  <a:cubicBezTo>
                    <a:pt x="5233" y="20238"/>
                    <a:pt x="6185" y="13570"/>
                    <a:pt x="14758" y="11666"/>
                  </a:cubicBezTo>
                  <a:cubicBezTo>
                    <a:pt x="16663" y="11666"/>
                    <a:pt x="218593" y="4998"/>
                    <a:pt x="227165" y="7856"/>
                  </a:cubicBezTo>
                  <a:cubicBezTo>
                    <a:pt x="225260" y="9761"/>
                    <a:pt x="227165" y="9761"/>
                    <a:pt x="227165" y="1166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3" name="Freeform: Shape 842">
              <a:extLst>
                <a:ext uri="{FF2B5EF4-FFF2-40B4-BE49-F238E27FC236}">
                  <a16:creationId xmlns:a16="http://schemas.microsoft.com/office/drawing/2014/main" id="{C99E9157-34D2-4962-8866-E45856C39CF9}"/>
                </a:ext>
              </a:extLst>
            </p:cNvPr>
            <p:cNvSpPr/>
            <p:nvPr/>
          </p:nvSpPr>
          <p:spPr>
            <a:xfrm>
              <a:off x="2640177" y="4821200"/>
              <a:ext cx="133300" cy="61096"/>
            </a:xfrm>
            <a:custGeom>
              <a:avLst/>
              <a:gdLst>
                <a:gd name="connsiteX0" fmla="*/ 47242 w 228600"/>
                <a:gd name="connsiteY0" fmla="*/ 69056 h 104775"/>
                <a:gd name="connsiteX1" fmla="*/ 132967 w 228600"/>
                <a:gd name="connsiteY1" fmla="*/ 7144 h 104775"/>
                <a:gd name="connsiteX2" fmla="*/ 228217 w 228600"/>
                <a:gd name="connsiteY2" fmla="*/ 25241 h 104775"/>
                <a:gd name="connsiteX3" fmla="*/ 227265 w 228600"/>
                <a:gd name="connsiteY3" fmla="*/ 39529 h 104775"/>
                <a:gd name="connsiteX4" fmla="*/ 223455 w 228600"/>
                <a:gd name="connsiteY4" fmla="*/ 87154 h 104775"/>
                <a:gd name="connsiteX5" fmla="*/ 182497 w 228600"/>
                <a:gd name="connsiteY5" fmla="*/ 90011 h 104775"/>
                <a:gd name="connsiteX6" fmla="*/ 113917 w 228600"/>
                <a:gd name="connsiteY6" fmla="*/ 103346 h 104775"/>
                <a:gd name="connsiteX7" fmla="*/ 9142 w 228600"/>
                <a:gd name="connsiteY7" fmla="*/ 83344 h 104775"/>
                <a:gd name="connsiteX8" fmla="*/ 47242 w 228600"/>
                <a:gd name="connsiteY8" fmla="*/ 6905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 h="104775">
                  <a:moveTo>
                    <a:pt x="47242" y="69056"/>
                  </a:moveTo>
                  <a:cubicBezTo>
                    <a:pt x="159637" y="36671"/>
                    <a:pt x="131062" y="9049"/>
                    <a:pt x="132967" y="7144"/>
                  </a:cubicBezTo>
                  <a:cubicBezTo>
                    <a:pt x="169162" y="25241"/>
                    <a:pt x="187260" y="30004"/>
                    <a:pt x="228217" y="25241"/>
                  </a:cubicBezTo>
                  <a:cubicBezTo>
                    <a:pt x="228217" y="30004"/>
                    <a:pt x="227265" y="34766"/>
                    <a:pt x="227265" y="39529"/>
                  </a:cubicBezTo>
                  <a:cubicBezTo>
                    <a:pt x="227265" y="60484"/>
                    <a:pt x="231074" y="69056"/>
                    <a:pt x="223455" y="87154"/>
                  </a:cubicBezTo>
                  <a:cubicBezTo>
                    <a:pt x="216787" y="90964"/>
                    <a:pt x="199642" y="91916"/>
                    <a:pt x="182497" y="90011"/>
                  </a:cubicBezTo>
                  <a:cubicBezTo>
                    <a:pt x="137730" y="84296"/>
                    <a:pt x="136777" y="101441"/>
                    <a:pt x="113917" y="103346"/>
                  </a:cubicBezTo>
                  <a:cubicBezTo>
                    <a:pt x="71055" y="107156"/>
                    <a:pt x="37717" y="103346"/>
                    <a:pt x="9142" y="83344"/>
                  </a:cubicBezTo>
                  <a:cubicBezTo>
                    <a:pt x="-2288" y="76676"/>
                    <a:pt x="38670" y="71914"/>
                    <a:pt x="47242" y="6905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4" name="Freeform: Shape 843">
              <a:extLst>
                <a:ext uri="{FF2B5EF4-FFF2-40B4-BE49-F238E27FC236}">
                  <a16:creationId xmlns:a16="http://schemas.microsoft.com/office/drawing/2014/main" id="{104C2074-D89B-4680-A389-17A85D009619}"/>
                </a:ext>
              </a:extLst>
            </p:cNvPr>
            <p:cNvSpPr/>
            <p:nvPr/>
          </p:nvSpPr>
          <p:spPr>
            <a:xfrm>
              <a:off x="2635775" y="4383539"/>
              <a:ext cx="166625" cy="466550"/>
            </a:xfrm>
            <a:custGeom>
              <a:avLst/>
              <a:gdLst>
                <a:gd name="connsiteX0" fmla="*/ 239577 w 285750"/>
                <a:gd name="connsiteY0" fmla="*/ 20467 h 800100"/>
                <a:gd name="connsiteX1" fmla="*/ 130039 w 285750"/>
                <a:gd name="connsiteY1" fmla="*/ 21420 h 800100"/>
                <a:gd name="connsiteX2" fmla="*/ 7166 w 285750"/>
                <a:gd name="connsiteY2" fmla="*/ 407182 h 800100"/>
                <a:gd name="connsiteX3" fmla="*/ 127181 w 285750"/>
                <a:gd name="connsiteY3" fmla="*/ 785325 h 800100"/>
                <a:gd name="connsiteX4" fmla="*/ 234814 w 285750"/>
                <a:gd name="connsiteY4" fmla="*/ 784372 h 800100"/>
                <a:gd name="connsiteX5" fmla="*/ 139564 w 285750"/>
                <a:gd name="connsiteY5" fmla="*/ 418612 h 800100"/>
                <a:gd name="connsiteX6" fmla="*/ 276724 w 285750"/>
                <a:gd name="connsiteY6" fmla="*/ 160485 h 800100"/>
                <a:gd name="connsiteX7" fmla="*/ 239577 w 285750"/>
                <a:gd name="connsiteY7" fmla="*/ 20467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800100">
                  <a:moveTo>
                    <a:pt x="239577" y="20467"/>
                  </a:moveTo>
                  <a:cubicBezTo>
                    <a:pt x="219574" y="8085"/>
                    <a:pt x="149089" y="-2393"/>
                    <a:pt x="130039" y="21420"/>
                  </a:cubicBezTo>
                  <a:cubicBezTo>
                    <a:pt x="39551" y="135720"/>
                    <a:pt x="10976" y="316695"/>
                    <a:pt x="7166" y="407182"/>
                  </a:cubicBezTo>
                  <a:cubicBezTo>
                    <a:pt x="5261" y="450997"/>
                    <a:pt x="124324" y="712935"/>
                    <a:pt x="127181" y="785325"/>
                  </a:cubicBezTo>
                  <a:cubicBezTo>
                    <a:pt x="163377" y="805327"/>
                    <a:pt x="204334" y="788182"/>
                    <a:pt x="234814" y="784372"/>
                  </a:cubicBezTo>
                  <a:cubicBezTo>
                    <a:pt x="233861" y="769132"/>
                    <a:pt x="184331" y="465285"/>
                    <a:pt x="139564" y="418612"/>
                  </a:cubicBezTo>
                  <a:cubicBezTo>
                    <a:pt x="112894" y="391942"/>
                    <a:pt x="250054" y="214777"/>
                    <a:pt x="276724" y="160485"/>
                  </a:cubicBezTo>
                  <a:cubicBezTo>
                    <a:pt x="294822" y="123337"/>
                    <a:pt x="271009" y="40470"/>
                    <a:pt x="239577" y="20467"/>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5" name="Freeform: Shape 844">
              <a:extLst>
                <a:ext uri="{FF2B5EF4-FFF2-40B4-BE49-F238E27FC236}">
                  <a16:creationId xmlns:a16="http://schemas.microsoft.com/office/drawing/2014/main" id="{02D1E741-E068-494A-91FA-169CCC5E0225}"/>
                </a:ext>
              </a:extLst>
            </p:cNvPr>
            <p:cNvSpPr/>
            <p:nvPr/>
          </p:nvSpPr>
          <p:spPr>
            <a:xfrm>
              <a:off x="2933678" y="4813424"/>
              <a:ext cx="116637" cy="83312"/>
            </a:xfrm>
            <a:custGeom>
              <a:avLst/>
              <a:gdLst>
                <a:gd name="connsiteX0" fmla="*/ 199228 w 200025"/>
                <a:gd name="connsiteY0" fmla="*/ 32861 h 142875"/>
                <a:gd name="connsiteX1" fmla="*/ 163033 w 200025"/>
                <a:gd name="connsiteY1" fmla="*/ 62389 h 142875"/>
                <a:gd name="connsiteX2" fmla="*/ 136364 w 200025"/>
                <a:gd name="connsiteY2" fmla="*/ 75724 h 142875"/>
                <a:gd name="connsiteX3" fmla="*/ 102073 w 200025"/>
                <a:gd name="connsiteY3" fmla="*/ 115729 h 142875"/>
                <a:gd name="connsiteX4" fmla="*/ 41114 w 200025"/>
                <a:gd name="connsiteY4" fmla="*/ 138589 h 142875"/>
                <a:gd name="connsiteX5" fmla="*/ 8728 w 200025"/>
                <a:gd name="connsiteY5" fmla="*/ 139541 h 142875"/>
                <a:gd name="connsiteX6" fmla="*/ 46828 w 200025"/>
                <a:gd name="connsiteY6" fmla="*/ 121444 h 142875"/>
                <a:gd name="connsiteX7" fmla="*/ 84928 w 200025"/>
                <a:gd name="connsiteY7" fmla="*/ 80486 h 142875"/>
                <a:gd name="connsiteX8" fmla="*/ 132553 w 200025"/>
                <a:gd name="connsiteY8" fmla="*/ 38576 h 142875"/>
                <a:gd name="connsiteX9" fmla="*/ 187798 w 200025"/>
                <a:gd name="connsiteY9" fmla="*/ 7144 h 142875"/>
                <a:gd name="connsiteX10" fmla="*/ 199228 w 200025"/>
                <a:gd name="connsiteY10" fmla="*/ 32861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025" h="142875">
                  <a:moveTo>
                    <a:pt x="199228" y="32861"/>
                  </a:moveTo>
                  <a:cubicBezTo>
                    <a:pt x="192561" y="42386"/>
                    <a:pt x="174464" y="60484"/>
                    <a:pt x="163033" y="62389"/>
                  </a:cubicBezTo>
                  <a:cubicBezTo>
                    <a:pt x="149698" y="44291"/>
                    <a:pt x="138269" y="70961"/>
                    <a:pt x="136364" y="75724"/>
                  </a:cubicBezTo>
                  <a:cubicBezTo>
                    <a:pt x="128744" y="92869"/>
                    <a:pt x="118266" y="106204"/>
                    <a:pt x="102073" y="115729"/>
                  </a:cubicBezTo>
                  <a:cubicBezTo>
                    <a:pt x="83976" y="126206"/>
                    <a:pt x="61116" y="134779"/>
                    <a:pt x="41114" y="138589"/>
                  </a:cubicBezTo>
                  <a:cubicBezTo>
                    <a:pt x="36351" y="139541"/>
                    <a:pt x="11586" y="142399"/>
                    <a:pt x="8728" y="139541"/>
                  </a:cubicBezTo>
                  <a:cubicBezTo>
                    <a:pt x="-1749" y="129064"/>
                    <a:pt x="43019" y="124301"/>
                    <a:pt x="46828" y="121444"/>
                  </a:cubicBezTo>
                  <a:cubicBezTo>
                    <a:pt x="62069" y="111919"/>
                    <a:pt x="73498" y="93821"/>
                    <a:pt x="84928" y="80486"/>
                  </a:cubicBezTo>
                  <a:cubicBezTo>
                    <a:pt x="99216" y="63341"/>
                    <a:pt x="113503" y="50006"/>
                    <a:pt x="132553" y="38576"/>
                  </a:cubicBezTo>
                  <a:cubicBezTo>
                    <a:pt x="152556" y="26194"/>
                    <a:pt x="166844" y="17621"/>
                    <a:pt x="187798" y="7144"/>
                  </a:cubicBezTo>
                  <a:cubicBezTo>
                    <a:pt x="186846" y="8096"/>
                    <a:pt x="202086" y="28099"/>
                    <a:pt x="199228" y="3286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6" name="Freeform: Shape 845">
              <a:extLst>
                <a:ext uri="{FF2B5EF4-FFF2-40B4-BE49-F238E27FC236}">
                  <a16:creationId xmlns:a16="http://schemas.microsoft.com/office/drawing/2014/main" id="{BBAC9CE7-7AA1-4EF8-804C-DA72AF5126F7}"/>
                </a:ext>
              </a:extLst>
            </p:cNvPr>
            <p:cNvSpPr/>
            <p:nvPr/>
          </p:nvSpPr>
          <p:spPr>
            <a:xfrm>
              <a:off x="2933421" y="4781210"/>
              <a:ext cx="111083" cy="111083"/>
            </a:xfrm>
            <a:custGeom>
              <a:avLst/>
              <a:gdLst>
                <a:gd name="connsiteX0" fmla="*/ 25362 w 190500"/>
                <a:gd name="connsiteY0" fmla="*/ 168116 h 190500"/>
                <a:gd name="connsiteX1" fmla="*/ 61557 w 190500"/>
                <a:gd name="connsiteY1" fmla="*/ 57626 h 190500"/>
                <a:gd name="connsiteX2" fmla="*/ 145377 w 190500"/>
                <a:gd name="connsiteY2" fmla="*/ 7144 h 190500"/>
                <a:gd name="connsiteX3" fmla="*/ 155855 w 190500"/>
                <a:gd name="connsiteY3" fmla="*/ 19526 h 190500"/>
                <a:gd name="connsiteX4" fmla="*/ 191098 w 190500"/>
                <a:gd name="connsiteY4" fmla="*/ 68104 h 190500"/>
                <a:gd name="connsiteX5" fmla="*/ 165380 w 190500"/>
                <a:gd name="connsiteY5" fmla="*/ 96679 h 190500"/>
                <a:gd name="connsiteX6" fmla="*/ 130137 w 190500"/>
                <a:gd name="connsiteY6" fmla="*/ 130969 h 190500"/>
                <a:gd name="connsiteX7" fmla="*/ 12027 w 190500"/>
                <a:gd name="connsiteY7" fmla="*/ 190024 h 190500"/>
                <a:gd name="connsiteX8" fmla="*/ 25362 w 190500"/>
                <a:gd name="connsiteY8" fmla="*/ 16811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190500">
                  <a:moveTo>
                    <a:pt x="25362" y="168116"/>
                  </a:moveTo>
                  <a:cubicBezTo>
                    <a:pt x="92037" y="123349"/>
                    <a:pt x="61557" y="59531"/>
                    <a:pt x="61557" y="57626"/>
                  </a:cubicBezTo>
                  <a:cubicBezTo>
                    <a:pt x="101562" y="48101"/>
                    <a:pt x="118707" y="39529"/>
                    <a:pt x="145377" y="7144"/>
                  </a:cubicBezTo>
                  <a:cubicBezTo>
                    <a:pt x="148235" y="10954"/>
                    <a:pt x="151093" y="15716"/>
                    <a:pt x="155855" y="19526"/>
                  </a:cubicBezTo>
                  <a:cubicBezTo>
                    <a:pt x="179668" y="39529"/>
                    <a:pt x="183477" y="51911"/>
                    <a:pt x="191098" y="68104"/>
                  </a:cubicBezTo>
                  <a:cubicBezTo>
                    <a:pt x="194907" y="75724"/>
                    <a:pt x="177762" y="90011"/>
                    <a:pt x="165380" y="96679"/>
                  </a:cubicBezTo>
                  <a:cubicBezTo>
                    <a:pt x="145377" y="108109"/>
                    <a:pt x="136805" y="109061"/>
                    <a:pt x="130137" y="130969"/>
                  </a:cubicBezTo>
                  <a:cubicBezTo>
                    <a:pt x="116802" y="172879"/>
                    <a:pt x="48223" y="187166"/>
                    <a:pt x="12027" y="190024"/>
                  </a:cubicBezTo>
                  <a:cubicBezTo>
                    <a:pt x="-2260" y="190024"/>
                    <a:pt x="18695" y="172879"/>
                    <a:pt x="25362" y="16811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7" name="Freeform: Shape 846">
              <a:extLst>
                <a:ext uri="{FF2B5EF4-FFF2-40B4-BE49-F238E27FC236}">
                  <a16:creationId xmlns:a16="http://schemas.microsoft.com/office/drawing/2014/main" id="{3CE9EC6D-DD4D-4520-A331-A5C76BB43A61}"/>
                </a:ext>
              </a:extLst>
            </p:cNvPr>
            <p:cNvSpPr/>
            <p:nvPr/>
          </p:nvSpPr>
          <p:spPr>
            <a:xfrm>
              <a:off x="2706730" y="4350687"/>
              <a:ext cx="327696" cy="483212"/>
            </a:xfrm>
            <a:custGeom>
              <a:avLst/>
              <a:gdLst>
                <a:gd name="connsiteX0" fmla="*/ 7402 w 561975"/>
                <a:gd name="connsiteY0" fmla="*/ 24417 h 828675"/>
                <a:gd name="connsiteX1" fmla="*/ 196950 w 561975"/>
                <a:gd name="connsiteY1" fmla="*/ 22513 h 828675"/>
                <a:gd name="connsiteX2" fmla="*/ 337920 w 561975"/>
                <a:gd name="connsiteY2" fmla="*/ 470188 h 828675"/>
                <a:gd name="connsiteX3" fmla="*/ 554138 w 561975"/>
                <a:gd name="connsiteY3" fmla="*/ 747365 h 828675"/>
                <a:gd name="connsiteX4" fmla="*/ 453172 w 561975"/>
                <a:gd name="connsiteY4" fmla="*/ 826423 h 828675"/>
                <a:gd name="connsiteX5" fmla="*/ 218857 w 561975"/>
                <a:gd name="connsiteY5" fmla="*/ 539720 h 828675"/>
                <a:gd name="connsiteX6" fmla="*/ 7402 w 561975"/>
                <a:gd name="connsiteY6" fmla="*/ 24417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975" h="828675">
                  <a:moveTo>
                    <a:pt x="7402" y="24417"/>
                  </a:moveTo>
                  <a:cubicBezTo>
                    <a:pt x="2640" y="-7015"/>
                    <a:pt x="63600" y="12035"/>
                    <a:pt x="196950" y="22513"/>
                  </a:cubicBezTo>
                  <a:cubicBezTo>
                    <a:pt x="236955" y="25370"/>
                    <a:pt x="308393" y="437803"/>
                    <a:pt x="337920" y="470188"/>
                  </a:cubicBezTo>
                  <a:cubicBezTo>
                    <a:pt x="412215" y="550198"/>
                    <a:pt x="519847" y="684500"/>
                    <a:pt x="554138" y="747365"/>
                  </a:cubicBezTo>
                  <a:cubicBezTo>
                    <a:pt x="564615" y="774988"/>
                    <a:pt x="473175" y="831185"/>
                    <a:pt x="453172" y="826423"/>
                  </a:cubicBezTo>
                  <a:cubicBezTo>
                    <a:pt x="429360" y="778798"/>
                    <a:pt x="231240" y="561628"/>
                    <a:pt x="218857" y="539720"/>
                  </a:cubicBezTo>
                  <a:cubicBezTo>
                    <a:pt x="151230" y="423515"/>
                    <a:pt x="31215" y="174913"/>
                    <a:pt x="7402" y="24417"/>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8" name="Freeform: Shape 847">
              <a:extLst>
                <a:ext uri="{FF2B5EF4-FFF2-40B4-BE49-F238E27FC236}">
                  <a16:creationId xmlns:a16="http://schemas.microsoft.com/office/drawing/2014/main" id="{CBCC44EA-F45A-4D7B-97DF-ECF87CA38896}"/>
                </a:ext>
              </a:extLst>
            </p:cNvPr>
            <p:cNvSpPr/>
            <p:nvPr/>
          </p:nvSpPr>
          <p:spPr>
            <a:xfrm>
              <a:off x="2648158" y="4074208"/>
              <a:ext cx="205504" cy="361021"/>
            </a:xfrm>
            <a:custGeom>
              <a:avLst/>
              <a:gdLst>
                <a:gd name="connsiteX0" fmla="*/ 267870 w 352425"/>
                <a:gd name="connsiteY0" fmla="*/ 236623 h 619125"/>
                <a:gd name="connsiteX1" fmla="*/ 349785 w 352425"/>
                <a:gd name="connsiteY1" fmla="*/ 550948 h 619125"/>
                <a:gd name="connsiteX2" fmla="*/ 66893 w 352425"/>
                <a:gd name="connsiteY2" fmla="*/ 602383 h 619125"/>
                <a:gd name="connsiteX3" fmla="*/ 12600 w 352425"/>
                <a:gd name="connsiteY3" fmla="*/ 238528 h 619125"/>
                <a:gd name="connsiteX4" fmla="*/ 188812 w 352425"/>
                <a:gd name="connsiteY4" fmla="*/ 14690 h 619125"/>
                <a:gd name="connsiteX5" fmla="*/ 267870 w 352425"/>
                <a:gd name="connsiteY5" fmla="*/ 236623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425" h="619125">
                  <a:moveTo>
                    <a:pt x="267870" y="236623"/>
                  </a:moveTo>
                  <a:cubicBezTo>
                    <a:pt x="263107" y="512848"/>
                    <a:pt x="348832" y="549043"/>
                    <a:pt x="349785" y="550948"/>
                  </a:cubicBezTo>
                  <a:cubicBezTo>
                    <a:pt x="283110" y="627148"/>
                    <a:pt x="123090" y="627148"/>
                    <a:pt x="66893" y="602383"/>
                  </a:cubicBezTo>
                  <a:cubicBezTo>
                    <a:pt x="51653" y="455698"/>
                    <a:pt x="37365" y="348065"/>
                    <a:pt x="12600" y="238528"/>
                  </a:cubicBezTo>
                  <a:cubicBezTo>
                    <a:pt x="-24547" y="75650"/>
                    <a:pt x="138330" y="-21504"/>
                    <a:pt x="188812" y="14690"/>
                  </a:cubicBezTo>
                  <a:cubicBezTo>
                    <a:pt x="263107" y="67078"/>
                    <a:pt x="268823" y="182330"/>
                    <a:pt x="267870" y="236623"/>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9" name="Freeform: Shape 848">
              <a:extLst>
                <a:ext uri="{FF2B5EF4-FFF2-40B4-BE49-F238E27FC236}">
                  <a16:creationId xmlns:a16="http://schemas.microsoft.com/office/drawing/2014/main" id="{BE651C9A-D067-4A1E-9FD5-92B751351D5F}"/>
                </a:ext>
              </a:extLst>
            </p:cNvPr>
            <p:cNvSpPr/>
            <p:nvPr/>
          </p:nvSpPr>
          <p:spPr>
            <a:xfrm>
              <a:off x="2698548" y="4032088"/>
              <a:ext cx="66650" cy="66650"/>
            </a:xfrm>
            <a:custGeom>
              <a:avLst/>
              <a:gdLst>
                <a:gd name="connsiteX0" fmla="*/ 101444 w 114300"/>
                <a:gd name="connsiteY0" fmla="*/ 14534 h 114300"/>
                <a:gd name="connsiteX1" fmla="*/ 32864 w 114300"/>
                <a:gd name="connsiteY1" fmla="*/ 16439 h 114300"/>
                <a:gd name="connsiteX2" fmla="*/ 10004 w 114300"/>
                <a:gd name="connsiteY2" fmla="*/ 38347 h 114300"/>
                <a:gd name="connsiteX3" fmla="*/ 14767 w 114300"/>
                <a:gd name="connsiteY3" fmla="*/ 111689 h 114300"/>
                <a:gd name="connsiteX4" fmla="*/ 108112 w 114300"/>
                <a:gd name="connsiteY4" fmla="*/ 91687 h 114300"/>
                <a:gd name="connsiteX5" fmla="*/ 101444 w 114300"/>
                <a:gd name="connsiteY5" fmla="*/ 14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114300">
                  <a:moveTo>
                    <a:pt x="101444" y="14534"/>
                  </a:moveTo>
                  <a:cubicBezTo>
                    <a:pt x="105254" y="-3563"/>
                    <a:pt x="73822" y="17392"/>
                    <a:pt x="32864" y="16439"/>
                  </a:cubicBezTo>
                  <a:cubicBezTo>
                    <a:pt x="23339" y="16439"/>
                    <a:pt x="9052" y="28822"/>
                    <a:pt x="10004" y="38347"/>
                  </a:cubicBezTo>
                  <a:cubicBezTo>
                    <a:pt x="13814" y="114547"/>
                    <a:pt x="-1426" y="113594"/>
                    <a:pt x="14767" y="111689"/>
                  </a:cubicBezTo>
                  <a:cubicBezTo>
                    <a:pt x="29054" y="110737"/>
                    <a:pt x="36674" y="110737"/>
                    <a:pt x="108112" y="91687"/>
                  </a:cubicBezTo>
                  <a:cubicBezTo>
                    <a:pt x="103349" y="78352"/>
                    <a:pt x="93824" y="48824"/>
                    <a:pt x="101444" y="14534"/>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0" name="Freeform: Shape 849">
              <a:extLst>
                <a:ext uri="{FF2B5EF4-FFF2-40B4-BE49-F238E27FC236}">
                  <a16:creationId xmlns:a16="http://schemas.microsoft.com/office/drawing/2014/main" id="{8441188A-53CB-452B-92C5-CB34D46AFA71}"/>
                </a:ext>
              </a:extLst>
            </p:cNvPr>
            <p:cNvSpPr/>
            <p:nvPr/>
          </p:nvSpPr>
          <p:spPr>
            <a:xfrm>
              <a:off x="2681321" y="4068546"/>
              <a:ext cx="83312" cy="38879"/>
            </a:xfrm>
            <a:custGeom>
              <a:avLst/>
              <a:gdLst>
                <a:gd name="connsiteX0" fmla="*/ 136703 w 142875"/>
                <a:gd name="connsiteY0" fmla="*/ 8209 h 66675"/>
                <a:gd name="connsiteX1" fmla="*/ 7164 w 142875"/>
                <a:gd name="connsiteY1" fmla="*/ 32021 h 66675"/>
                <a:gd name="connsiteX2" fmla="*/ 18593 w 142875"/>
                <a:gd name="connsiteY2" fmla="*/ 67264 h 66675"/>
                <a:gd name="connsiteX3" fmla="*/ 140514 w 142875"/>
                <a:gd name="connsiteY3" fmla="*/ 36784 h 66675"/>
                <a:gd name="connsiteX4" fmla="*/ 136703 w 142875"/>
                <a:gd name="connsiteY4" fmla="*/ 8209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66675">
                  <a:moveTo>
                    <a:pt x="136703" y="8209"/>
                  </a:moveTo>
                  <a:cubicBezTo>
                    <a:pt x="141466" y="1541"/>
                    <a:pt x="5258" y="28211"/>
                    <a:pt x="7164" y="32021"/>
                  </a:cubicBezTo>
                  <a:cubicBezTo>
                    <a:pt x="14783" y="46309"/>
                    <a:pt x="1448" y="67264"/>
                    <a:pt x="18593" y="67264"/>
                  </a:cubicBezTo>
                  <a:cubicBezTo>
                    <a:pt x="63361" y="69169"/>
                    <a:pt x="107176" y="50119"/>
                    <a:pt x="140514" y="36784"/>
                  </a:cubicBezTo>
                  <a:cubicBezTo>
                    <a:pt x="148133" y="24401"/>
                    <a:pt x="128131" y="20591"/>
                    <a:pt x="136703" y="8209"/>
                  </a:cubicBezTo>
                  <a:close/>
                </a:path>
              </a:pathLst>
            </a:custGeom>
            <a:solidFill>
              <a:srgbClr val="F8E388"/>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1" name="Freeform: Shape 850">
              <a:extLst>
                <a:ext uri="{FF2B5EF4-FFF2-40B4-BE49-F238E27FC236}">
                  <a16:creationId xmlns:a16="http://schemas.microsoft.com/office/drawing/2014/main" id="{C4F27DA2-05CC-4A9B-9864-21976E4E4E1E}"/>
                </a:ext>
              </a:extLst>
            </p:cNvPr>
            <p:cNvSpPr/>
            <p:nvPr/>
          </p:nvSpPr>
          <p:spPr>
            <a:xfrm>
              <a:off x="2674713" y="3958840"/>
              <a:ext cx="94421" cy="105529"/>
            </a:xfrm>
            <a:custGeom>
              <a:avLst/>
              <a:gdLst>
                <a:gd name="connsiteX0" fmla="*/ 131842 w 161925"/>
                <a:gd name="connsiteY0" fmla="*/ 139197 h 180975"/>
                <a:gd name="connsiteX1" fmla="*/ 143272 w 161925"/>
                <a:gd name="connsiteY1" fmla="*/ 25849 h 180975"/>
                <a:gd name="connsiteX2" fmla="*/ 52785 w 161925"/>
                <a:gd name="connsiteY2" fmla="*/ 33470 h 180975"/>
                <a:gd name="connsiteX3" fmla="*/ 20400 w 161925"/>
                <a:gd name="connsiteY3" fmla="*/ 168724 h 180975"/>
                <a:gd name="connsiteX4" fmla="*/ 131842 w 161925"/>
                <a:gd name="connsiteY4" fmla="*/ 139197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80975">
                  <a:moveTo>
                    <a:pt x="131842" y="139197"/>
                  </a:moveTo>
                  <a:cubicBezTo>
                    <a:pt x="150892" y="98239"/>
                    <a:pt x="173752" y="49662"/>
                    <a:pt x="143272" y="25849"/>
                  </a:cubicBezTo>
                  <a:cubicBezTo>
                    <a:pt x="112792" y="2037"/>
                    <a:pt x="79455" y="-2726"/>
                    <a:pt x="52785" y="33470"/>
                  </a:cubicBezTo>
                  <a:cubicBezTo>
                    <a:pt x="26115" y="69664"/>
                    <a:pt x="-13890" y="152532"/>
                    <a:pt x="20400" y="168724"/>
                  </a:cubicBezTo>
                  <a:cubicBezTo>
                    <a:pt x="48975" y="182059"/>
                    <a:pt x="108030" y="191584"/>
                    <a:pt x="131842" y="139197"/>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2" name="Freeform: Shape 851">
              <a:extLst>
                <a:ext uri="{FF2B5EF4-FFF2-40B4-BE49-F238E27FC236}">
                  <a16:creationId xmlns:a16="http://schemas.microsoft.com/office/drawing/2014/main" id="{72020C4C-D77F-4A4E-B6FC-2A911B2C70FD}"/>
                </a:ext>
              </a:extLst>
            </p:cNvPr>
            <p:cNvSpPr/>
            <p:nvPr/>
          </p:nvSpPr>
          <p:spPr>
            <a:xfrm>
              <a:off x="2702438" y="3964641"/>
              <a:ext cx="61096" cy="49987"/>
            </a:xfrm>
            <a:custGeom>
              <a:avLst/>
              <a:gdLst>
                <a:gd name="connsiteX0" fmla="*/ 62389 w 104775"/>
                <a:gd name="connsiteY0" fmla="*/ 48286 h 85725"/>
                <a:gd name="connsiteX1" fmla="*/ 17621 w 104775"/>
                <a:gd name="connsiteY1" fmla="*/ 35903 h 85725"/>
                <a:gd name="connsiteX2" fmla="*/ 7144 w 104775"/>
                <a:gd name="connsiteY2" fmla="*/ 29236 h 85725"/>
                <a:gd name="connsiteX3" fmla="*/ 7144 w 104775"/>
                <a:gd name="connsiteY3" fmla="*/ 24473 h 85725"/>
                <a:gd name="connsiteX4" fmla="*/ 30004 w 104775"/>
                <a:gd name="connsiteY4" fmla="*/ 7328 h 85725"/>
                <a:gd name="connsiteX5" fmla="*/ 59531 w 104775"/>
                <a:gd name="connsiteY5" fmla="*/ 13043 h 85725"/>
                <a:gd name="connsiteX6" fmla="*/ 83344 w 104775"/>
                <a:gd name="connsiteY6" fmla="*/ 27331 h 85725"/>
                <a:gd name="connsiteX7" fmla="*/ 94774 w 104775"/>
                <a:gd name="connsiteY7" fmla="*/ 48286 h 85725"/>
                <a:gd name="connsiteX8" fmla="*/ 92869 w 104775"/>
                <a:gd name="connsiteY8" fmla="*/ 83528 h 85725"/>
                <a:gd name="connsiteX9" fmla="*/ 62389 w 104775"/>
                <a:gd name="connsiteY9" fmla="*/ 482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85725">
                  <a:moveTo>
                    <a:pt x="62389" y="48286"/>
                  </a:moveTo>
                  <a:cubicBezTo>
                    <a:pt x="48101" y="41618"/>
                    <a:pt x="32861" y="38761"/>
                    <a:pt x="17621" y="35903"/>
                  </a:cubicBezTo>
                  <a:cubicBezTo>
                    <a:pt x="13811" y="34951"/>
                    <a:pt x="8096" y="33998"/>
                    <a:pt x="7144" y="29236"/>
                  </a:cubicBezTo>
                  <a:cubicBezTo>
                    <a:pt x="7144" y="27331"/>
                    <a:pt x="7144" y="26378"/>
                    <a:pt x="7144" y="24473"/>
                  </a:cubicBezTo>
                  <a:cubicBezTo>
                    <a:pt x="10001" y="14948"/>
                    <a:pt x="20479" y="9233"/>
                    <a:pt x="30004" y="7328"/>
                  </a:cubicBezTo>
                  <a:cubicBezTo>
                    <a:pt x="40481" y="6376"/>
                    <a:pt x="50006" y="9233"/>
                    <a:pt x="59531" y="13043"/>
                  </a:cubicBezTo>
                  <a:cubicBezTo>
                    <a:pt x="68104" y="16853"/>
                    <a:pt x="76676" y="20663"/>
                    <a:pt x="83344" y="27331"/>
                  </a:cubicBezTo>
                  <a:cubicBezTo>
                    <a:pt x="89059" y="33046"/>
                    <a:pt x="91916" y="40666"/>
                    <a:pt x="94774" y="48286"/>
                  </a:cubicBezTo>
                  <a:cubicBezTo>
                    <a:pt x="97631" y="58763"/>
                    <a:pt x="100489" y="74956"/>
                    <a:pt x="92869" y="83528"/>
                  </a:cubicBezTo>
                  <a:cubicBezTo>
                    <a:pt x="91916" y="68288"/>
                    <a:pt x="75724" y="54953"/>
                    <a:pt x="62389" y="48286"/>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3" name="Freeform: Shape 852">
              <a:extLst>
                <a:ext uri="{FF2B5EF4-FFF2-40B4-BE49-F238E27FC236}">
                  <a16:creationId xmlns:a16="http://schemas.microsoft.com/office/drawing/2014/main" id="{6EC08019-60A0-4D72-A8CF-113ED5121D5A}"/>
                </a:ext>
              </a:extLst>
            </p:cNvPr>
            <p:cNvSpPr/>
            <p:nvPr/>
          </p:nvSpPr>
          <p:spPr>
            <a:xfrm>
              <a:off x="2697042" y="3940836"/>
              <a:ext cx="99975" cy="116637"/>
            </a:xfrm>
            <a:custGeom>
              <a:avLst/>
              <a:gdLst>
                <a:gd name="connsiteX0" fmla="*/ 158320 w 171450"/>
                <a:gd name="connsiteY0" fmla="*/ 126257 h 200025"/>
                <a:gd name="connsiteX1" fmla="*/ 57355 w 171450"/>
                <a:gd name="connsiteY1" fmla="*/ 11957 h 200025"/>
                <a:gd name="connsiteX2" fmla="*/ 43068 w 171450"/>
                <a:gd name="connsiteY2" fmla="*/ 65297 h 200025"/>
                <a:gd name="connsiteX3" fmla="*/ 84025 w 171450"/>
                <a:gd name="connsiteY3" fmla="*/ 155784 h 200025"/>
                <a:gd name="connsiteX4" fmla="*/ 111648 w 171450"/>
                <a:gd name="connsiteY4" fmla="*/ 146259 h 200025"/>
                <a:gd name="connsiteX5" fmla="*/ 101170 w 171450"/>
                <a:gd name="connsiteY5" fmla="*/ 195789 h 200025"/>
                <a:gd name="connsiteX6" fmla="*/ 158320 w 171450"/>
                <a:gd name="connsiteY6" fmla="*/ 126257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200025">
                  <a:moveTo>
                    <a:pt x="158320" y="126257"/>
                  </a:moveTo>
                  <a:cubicBezTo>
                    <a:pt x="202135" y="31007"/>
                    <a:pt x="65928" y="19577"/>
                    <a:pt x="57355" y="11957"/>
                  </a:cubicBezTo>
                  <a:cubicBezTo>
                    <a:pt x="31637" y="-9951"/>
                    <a:pt x="-33132" y="49105"/>
                    <a:pt x="43068" y="65297"/>
                  </a:cubicBezTo>
                  <a:cubicBezTo>
                    <a:pt x="75453" y="71964"/>
                    <a:pt x="121173" y="91014"/>
                    <a:pt x="84025" y="155784"/>
                  </a:cubicBezTo>
                  <a:cubicBezTo>
                    <a:pt x="108790" y="156737"/>
                    <a:pt x="96408" y="151022"/>
                    <a:pt x="111648" y="146259"/>
                  </a:cubicBezTo>
                  <a:cubicBezTo>
                    <a:pt x="111648" y="146259"/>
                    <a:pt x="100218" y="182455"/>
                    <a:pt x="101170" y="195789"/>
                  </a:cubicBezTo>
                  <a:cubicBezTo>
                    <a:pt x="136412" y="171024"/>
                    <a:pt x="148795" y="146259"/>
                    <a:pt x="158320" y="126257"/>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4" name="Freeform: Shape 853">
              <a:extLst>
                <a:ext uri="{FF2B5EF4-FFF2-40B4-BE49-F238E27FC236}">
                  <a16:creationId xmlns:a16="http://schemas.microsoft.com/office/drawing/2014/main" id="{9C7C23D3-9B2D-40B8-894B-0D0659402A6E}"/>
                </a:ext>
              </a:extLst>
            </p:cNvPr>
            <p:cNvSpPr/>
            <p:nvPr/>
          </p:nvSpPr>
          <p:spPr>
            <a:xfrm>
              <a:off x="2740474" y="4020002"/>
              <a:ext cx="33325" cy="33325"/>
            </a:xfrm>
            <a:custGeom>
              <a:avLst/>
              <a:gdLst>
                <a:gd name="connsiteX0" fmla="*/ 20973 w 57150"/>
                <a:gd name="connsiteY0" fmla="*/ 17164 h 57150"/>
                <a:gd name="connsiteX1" fmla="*/ 9543 w 57150"/>
                <a:gd name="connsiteY1" fmla="*/ 50501 h 57150"/>
                <a:gd name="connsiteX2" fmla="*/ 41928 w 57150"/>
                <a:gd name="connsiteY2" fmla="*/ 44786 h 57150"/>
                <a:gd name="connsiteX3" fmla="*/ 53358 w 57150"/>
                <a:gd name="connsiteY3" fmla="*/ 11449 h 57150"/>
                <a:gd name="connsiteX4" fmla="*/ 20973 w 57150"/>
                <a:gd name="connsiteY4" fmla="*/ 1716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0973" y="17164"/>
                  </a:moveTo>
                  <a:cubicBezTo>
                    <a:pt x="8591" y="27641"/>
                    <a:pt x="3828" y="42882"/>
                    <a:pt x="9543" y="50501"/>
                  </a:cubicBezTo>
                  <a:cubicBezTo>
                    <a:pt x="15258" y="58121"/>
                    <a:pt x="29546" y="55264"/>
                    <a:pt x="41928" y="44786"/>
                  </a:cubicBezTo>
                  <a:cubicBezTo>
                    <a:pt x="54311" y="34309"/>
                    <a:pt x="59073" y="19069"/>
                    <a:pt x="53358" y="11449"/>
                  </a:cubicBezTo>
                  <a:cubicBezTo>
                    <a:pt x="47643" y="3829"/>
                    <a:pt x="33356" y="6686"/>
                    <a:pt x="20973" y="17164"/>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5" name="Freeform: Shape 854">
              <a:extLst>
                <a:ext uri="{FF2B5EF4-FFF2-40B4-BE49-F238E27FC236}">
                  <a16:creationId xmlns:a16="http://schemas.microsoft.com/office/drawing/2014/main" id="{4DD492A1-6080-4933-BB0A-85C8315470A4}"/>
                </a:ext>
              </a:extLst>
            </p:cNvPr>
            <p:cNvSpPr/>
            <p:nvPr/>
          </p:nvSpPr>
          <p:spPr>
            <a:xfrm>
              <a:off x="2440282" y="4132272"/>
              <a:ext cx="316587" cy="133300"/>
            </a:xfrm>
            <a:custGeom>
              <a:avLst/>
              <a:gdLst>
                <a:gd name="connsiteX0" fmla="*/ 475774 w 542925"/>
                <a:gd name="connsiteY0" fmla="*/ 7508 h 228600"/>
                <a:gd name="connsiteX1" fmla="*/ 266224 w 542925"/>
                <a:gd name="connsiteY1" fmla="*/ 118950 h 228600"/>
                <a:gd name="connsiteX2" fmla="*/ 58579 w 542925"/>
                <a:gd name="connsiteY2" fmla="*/ 34178 h 228600"/>
                <a:gd name="connsiteX3" fmla="*/ 7144 w 542925"/>
                <a:gd name="connsiteY3" fmla="*/ 113235 h 228600"/>
                <a:gd name="connsiteX4" fmla="*/ 309086 w 542925"/>
                <a:gd name="connsiteY4" fmla="*/ 226583 h 228600"/>
                <a:gd name="connsiteX5" fmla="*/ 540544 w 542925"/>
                <a:gd name="connsiteY5" fmla="*/ 79898 h 228600"/>
                <a:gd name="connsiteX6" fmla="*/ 475774 w 542925"/>
                <a:gd name="connsiteY6" fmla="*/ 750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925" h="228600">
                  <a:moveTo>
                    <a:pt x="475774" y="7508"/>
                  </a:moveTo>
                  <a:cubicBezTo>
                    <a:pt x="428149" y="840"/>
                    <a:pt x="365284" y="87518"/>
                    <a:pt x="266224" y="118950"/>
                  </a:cubicBezTo>
                  <a:cubicBezTo>
                    <a:pt x="207169" y="94185"/>
                    <a:pt x="117634" y="66563"/>
                    <a:pt x="58579" y="34178"/>
                  </a:cubicBezTo>
                  <a:cubicBezTo>
                    <a:pt x="38576" y="59896"/>
                    <a:pt x="17621" y="78946"/>
                    <a:pt x="7144" y="113235"/>
                  </a:cubicBezTo>
                  <a:cubicBezTo>
                    <a:pt x="87154" y="169433"/>
                    <a:pt x="235744" y="247538"/>
                    <a:pt x="309086" y="226583"/>
                  </a:cubicBezTo>
                  <a:cubicBezTo>
                    <a:pt x="391954" y="202771"/>
                    <a:pt x="530067" y="141810"/>
                    <a:pt x="540544" y="79898"/>
                  </a:cubicBezTo>
                  <a:cubicBezTo>
                    <a:pt x="544354" y="52275"/>
                    <a:pt x="539592" y="16080"/>
                    <a:pt x="475774" y="7508"/>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6" name="Freeform: Shape 855">
              <a:extLst>
                <a:ext uri="{FF2B5EF4-FFF2-40B4-BE49-F238E27FC236}">
                  <a16:creationId xmlns:a16="http://schemas.microsoft.com/office/drawing/2014/main" id="{5569AD42-EF4A-42B4-A863-055836322A2F}"/>
                </a:ext>
              </a:extLst>
            </p:cNvPr>
            <p:cNvSpPr/>
            <p:nvPr/>
          </p:nvSpPr>
          <p:spPr>
            <a:xfrm>
              <a:off x="3245625" y="4112394"/>
              <a:ext cx="211058" cy="111083"/>
            </a:xfrm>
            <a:custGeom>
              <a:avLst/>
              <a:gdLst>
                <a:gd name="connsiteX0" fmla="*/ 23353 w 361950"/>
                <a:gd name="connsiteY0" fmla="*/ 73983 h 190500"/>
                <a:gd name="connsiteX1" fmla="*/ 55738 w 361950"/>
                <a:gd name="connsiteY1" fmla="*/ 75888 h 190500"/>
                <a:gd name="connsiteX2" fmla="*/ 14780 w 361950"/>
                <a:gd name="connsiteY2" fmla="*/ 63505 h 190500"/>
                <a:gd name="connsiteX3" fmla="*/ 52880 w 361950"/>
                <a:gd name="connsiteY3" fmla="*/ 63505 h 190500"/>
                <a:gd name="connsiteX4" fmla="*/ 7160 w 361950"/>
                <a:gd name="connsiteY4" fmla="*/ 52075 h 190500"/>
                <a:gd name="connsiteX5" fmla="*/ 52880 w 361950"/>
                <a:gd name="connsiteY5" fmla="*/ 49218 h 190500"/>
                <a:gd name="connsiteX6" fmla="*/ 24305 w 361950"/>
                <a:gd name="connsiteY6" fmla="*/ 46360 h 190500"/>
                <a:gd name="connsiteX7" fmla="*/ 20495 w 361950"/>
                <a:gd name="connsiteY7" fmla="*/ 37788 h 190500"/>
                <a:gd name="connsiteX8" fmla="*/ 83360 w 361950"/>
                <a:gd name="connsiteY8" fmla="*/ 36835 h 190500"/>
                <a:gd name="connsiteX9" fmla="*/ 68120 w 361950"/>
                <a:gd name="connsiteY9" fmla="*/ 18738 h 190500"/>
                <a:gd name="connsiteX10" fmla="*/ 80503 w 361950"/>
                <a:gd name="connsiteY10" fmla="*/ 17785 h 190500"/>
                <a:gd name="connsiteX11" fmla="*/ 104315 w 361950"/>
                <a:gd name="connsiteY11" fmla="*/ 32073 h 190500"/>
                <a:gd name="connsiteX12" fmla="*/ 119555 w 361950"/>
                <a:gd name="connsiteY12" fmla="*/ 53980 h 190500"/>
                <a:gd name="connsiteX13" fmla="*/ 275765 w 361950"/>
                <a:gd name="connsiteY13" fmla="*/ 121608 h 190500"/>
                <a:gd name="connsiteX14" fmla="*/ 340535 w 361950"/>
                <a:gd name="connsiteY14" fmla="*/ 99700 h 190500"/>
                <a:gd name="connsiteX15" fmla="*/ 363395 w 361950"/>
                <a:gd name="connsiteY15" fmla="*/ 156850 h 190500"/>
                <a:gd name="connsiteX16" fmla="*/ 256715 w 361950"/>
                <a:gd name="connsiteY16" fmla="*/ 187330 h 190500"/>
                <a:gd name="connsiteX17" fmla="*/ 97648 w 361950"/>
                <a:gd name="connsiteY17" fmla="*/ 94938 h 190500"/>
                <a:gd name="connsiteX18" fmla="*/ 48117 w 361950"/>
                <a:gd name="connsiteY18" fmla="*/ 84460 h 190500"/>
                <a:gd name="connsiteX19" fmla="*/ 23353 w 361950"/>
                <a:gd name="connsiteY19" fmla="*/ 7398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1950" h="190500">
                  <a:moveTo>
                    <a:pt x="23353" y="73983"/>
                  </a:moveTo>
                  <a:cubicBezTo>
                    <a:pt x="24305" y="70173"/>
                    <a:pt x="41450" y="74935"/>
                    <a:pt x="55738" y="75888"/>
                  </a:cubicBezTo>
                  <a:cubicBezTo>
                    <a:pt x="46213" y="72078"/>
                    <a:pt x="14780" y="69220"/>
                    <a:pt x="14780" y="63505"/>
                  </a:cubicBezTo>
                  <a:cubicBezTo>
                    <a:pt x="13828" y="56838"/>
                    <a:pt x="48117" y="65410"/>
                    <a:pt x="52880" y="63505"/>
                  </a:cubicBezTo>
                  <a:cubicBezTo>
                    <a:pt x="45260" y="59695"/>
                    <a:pt x="8113" y="59695"/>
                    <a:pt x="7160" y="52075"/>
                  </a:cubicBezTo>
                  <a:cubicBezTo>
                    <a:pt x="6208" y="41598"/>
                    <a:pt x="47165" y="52075"/>
                    <a:pt x="52880" y="49218"/>
                  </a:cubicBezTo>
                  <a:cubicBezTo>
                    <a:pt x="44308" y="47313"/>
                    <a:pt x="32878" y="46360"/>
                    <a:pt x="24305" y="46360"/>
                  </a:cubicBezTo>
                  <a:cubicBezTo>
                    <a:pt x="16685" y="46360"/>
                    <a:pt x="8113" y="39693"/>
                    <a:pt x="20495" y="37788"/>
                  </a:cubicBezTo>
                  <a:cubicBezTo>
                    <a:pt x="43355" y="34930"/>
                    <a:pt x="75740" y="43503"/>
                    <a:pt x="83360" y="36835"/>
                  </a:cubicBezTo>
                  <a:cubicBezTo>
                    <a:pt x="75740" y="30168"/>
                    <a:pt x="71930" y="25405"/>
                    <a:pt x="68120" y="18738"/>
                  </a:cubicBezTo>
                  <a:cubicBezTo>
                    <a:pt x="63358" y="9213"/>
                    <a:pt x="66215" y="-1265"/>
                    <a:pt x="80503" y="17785"/>
                  </a:cubicBezTo>
                  <a:cubicBezTo>
                    <a:pt x="86217" y="25405"/>
                    <a:pt x="92885" y="25405"/>
                    <a:pt x="104315" y="32073"/>
                  </a:cubicBezTo>
                  <a:cubicBezTo>
                    <a:pt x="107173" y="33978"/>
                    <a:pt x="117650" y="45408"/>
                    <a:pt x="119555" y="53980"/>
                  </a:cubicBezTo>
                  <a:cubicBezTo>
                    <a:pt x="130985" y="69220"/>
                    <a:pt x="251000" y="109225"/>
                    <a:pt x="275765" y="121608"/>
                  </a:cubicBezTo>
                  <a:cubicBezTo>
                    <a:pt x="291005" y="124465"/>
                    <a:pt x="314817" y="102558"/>
                    <a:pt x="340535" y="99700"/>
                  </a:cubicBezTo>
                  <a:cubicBezTo>
                    <a:pt x="334820" y="113035"/>
                    <a:pt x="350060" y="127323"/>
                    <a:pt x="363395" y="156850"/>
                  </a:cubicBezTo>
                  <a:cubicBezTo>
                    <a:pt x="337678" y="180663"/>
                    <a:pt x="269098" y="189235"/>
                    <a:pt x="256715" y="187330"/>
                  </a:cubicBezTo>
                  <a:cubicBezTo>
                    <a:pt x="221473" y="183520"/>
                    <a:pt x="109078" y="99700"/>
                    <a:pt x="97648" y="94938"/>
                  </a:cubicBezTo>
                  <a:cubicBezTo>
                    <a:pt x="90980" y="92080"/>
                    <a:pt x="73835" y="90175"/>
                    <a:pt x="48117" y="84460"/>
                  </a:cubicBezTo>
                  <a:cubicBezTo>
                    <a:pt x="42403" y="81603"/>
                    <a:pt x="23353" y="78745"/>
                    <a:pt x="23353" y="73983"/>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7" name="Freeform: Shape 856">
              <a:extLst>
                <a:ext uri="{FF2B5EF4-FFF2-40B4-BE49-F238E27FC236}">
                  <a16:creationId xmlns:a16="http://schemas.microsoft.com/office/drawing/2014/main" id="{B0762E38-3332-482C-8BED-8D6A55B3F798}"/>
                </a:ext>
              </a:extLst>
            </p:cNvPr>
            <p:cNvSpPr/>
            <p:nvPr/>
          </p:nvSpPr>
          <p:spPr>
            <a:xfrm>
              <a:off x="3086230" y="3950308"/>
              <a:ext cx="244383" cy="333250"/>
            </a:xfrm>
            <a:custGeom>
              <a:avLst/>
              <a:gdLst>
                <a:gd name="connsiteX0" fmla="*/ 7144 w 419100"/>
                <a:gd name="connsiteY0" fmla="*/ 70009 h 571500"/>
                <a:gd name="connsiteX1" fmla="*/ 255747 w 419100"/>
                <a:gd name="connsiteY1" fmla="*/ 7144 h 571500"/>
                <a:gd name="connsiteX2" fmla="*/ 420529 w 419100"/>
                <a:gd name="connsiteY2" fmla="*/ 513874 h 571500"/>
                <a:gd name="connsiteX3" fmla="*/ 165259 w 419100"/>
                <a:gd name="connsiteY3" fmla="*/ 566261 h 571500"/>
                <a:gd name="connsiteX4" fmla="*/ 7144 w 419100"/>
                <a:gd name="connsiteY4" fmla="*/ 70009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571500">
                  <a:moveTo>
                    <a:pt x="7144" y="70009"/>
                  </a:moveTo>
                  <a:lnTo>
                    <a:pt x="255747" y="7144"/>
                  </a:lnTo>
                  <a:cubicBezTo>
                    <a:pt x="291941" y="220504"/>
                    <a:pt x="420529" y="513874"/>
                    <a:pt x="420529" y="513874"/>
                  </a:cubicBezTo>
                  <a:lnTo>
                    <a:pt x="165259" y="566261"/>
                  </a:lnTo>
                  <a:lnTo>
                    <a:pt x="7144" y="7000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8" name="Freeform: Shape 857">
              <a:extLst>
                <a:ext uri="{FF2B5EF4-FFF2-40B4-BE49-F238E27FC236}">
                  <a16:creationId xmlns:a16="http://schemas.microsoft.com/office/drawing/2014/main" id="{5452F799-BD01-43F9-B459-D1C6633A2E66}"/>
                </a:ext>
              </a:extLst>
            </p:cNvPr>
            <p:cNvSpPr/>
            <p:nvPr/>
          </p:nvSpPr>
          <p:spPr>
            <a:xfrm>
              <a:off x="3162878" y="4075276"/>
              <a:ext cx="55542" cy="33325"/>
            </a:xfrm>
            <a:custGeom>
              <a:avLst/>
              <a:gdLst>
                <a:gd name="connsiteX0" fmla="*/ 7144 w 95250"/>
                <a:gd name="connsiteY0" fmla="*/ 55721 h 57150"/>
                <a:gd name="connsiteX1" fmla="*/ 41434 w 95250"/>
                <a:gd name="connsiteY1" fmla="*/ 7144 h 57150"/>
                <a:gd name="connsiteX2" fmla="*/ 90011 w 95250"/>
                <a:gd name="connsiteY2" fmla="*/ 34766 h 57150"/>
                <a:gd name="connsiteX3" fmla="*/ 12859 w 95250"/>
                <a:gd name="connsiteY3" fmla="*/ 54769 h 57150"/>
              </a:gdLst>
              <a:ahLst/>
              <a:cxnLst>
                <a:cxn ang="0">
                  <a:pos x="connsiteX0" y="connsiteY0"/>
                </a:cxn>
                <a:cxn ang="0">
                  <a:pos x="connsiteX1" y="connsiteY1"/>
                </a:cxn>
                <a:cxn ang="0">
                  <a:pos x="connsiteX2" y="connsiteY2"/>
                </a:cxn>
                <a:cxn ang="0">
                  <a:pos x="connsiteX3" y="connsiteY3"/>
                </a:cxn>
              </a:cxnLst>
              <a:rect l="l" t="t" r="r" b="b"/>
              <a:pathLst>
                <a:path w="95250" h="57150">
                  <a:moveTo>
                    <a:pt x="7144" y="55721"/>
                  </a:moveTo>
                  <a:lnTo>
                    <a:pt x="41434" y="7144"/>
                  </a:lnTo>
                  <a:lnTo>
                    <a:pt x="90011" y="34766"/>
                  </a:lnTo>
                  <a:lnTo>
                    <a:pt x="12859" y="54769"/>
                  </a:ln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9" name="Freeform: Shape 858">
              <a:extLst>
                <a:ext uri="{FF2B5EF4-FFF2-40B4-BE49-F238E27FC236}">
                  <a16:creationId xmlns:a16="http://schemas.microsoft.com/office/drawing/2014/main" id="{83769447-3590-473A-9E67-DD3CAFD73761}"/>
                </a:ext>
              </a:extLst>
            </p:cNvPr>
            <p:cNvSpPr/>
            <p:nvPr/>
          </p:nvSpPr>
          <p:spPr>
            <a:xfrm>
              <a:off x="3133441" y="4103603"/>
              <a:ext cx="77758" cy="61096"/>
            </a:xfrm>
            <a:custGeom>
              <a:avLst/>
              <a:gdLst>
                <a:gd name="connsiteX0" fmla="*/ 128111 w 133350"/>
                <a:gd name="connsiteY0" fmla="*/ 101441 h 104775"/>
                <a:gd name="connsiteX1" fmla="*/ 7144 w 133350"/>
                <a:gd name="connsiteY1" fmla="*/ 20479 h 104775"/>
                <a:gd name="connsiteX2" fmla="*/ 57627 w 133350"/>
                <a:gd name="connsiteY2" fmla="*/ 7144 h 104775"/>
              </a:gdLst>
              <a:ahLst/>
              <a:cxnLst>
                <a:cxn ang="0">
                  <a:pos x="connsiteX0" y="connsiteY0"/>
                </a:cxn>
                <a:cxn ang="0">
                  <a:pos x="connsiteX1" y="connsiteY1"/>
                </a:cxn>
                <a:cxn ang="0">
                  <a:pos x="connsiteX2" y="connsiteY2"/>
                </a:cxn>
              </a:cxnLst>
              <a:rect l="l" t="t" r="r" b="b"/>
              <a:pathLst>
                <a:path w="133350" h="104775">
                  <a:moveTo>
                    <a:pt x="128111" y="101441"/>
                  </a:moveTo>
                  <a:lnTo>
                    <a:pt x="7144" y="20479"/>
                  </a:lnTo>
                  <a:lnTo>
                    <a:pt x="57627" y="7144"/>
                  </a:ln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0" name="Freeform: Shape 859">
              <a:extLst>
                <a:ext uri="{FF2B5EF4-FFF2-40B4-BE49-F238E27FC236}">
                  <a16:creationId xmlns:a16="http://schemas.microsoft.com/office/drawing/2014/main" id="{E66A7F47-57C6-4534-B0DF-F2A8EEDB4B7A}"/>
                </a:ext>
              </a:extLst>
            </p:cNvPr>
            <p:cNvSpPr/>
            <p:nvPr/>
          </p:nvSpPr>
          <p:spPr>
            <a:xfrm>
              <a:off x="3132885" y="4084163"/>
              <a:ext cx="33325" cy="33325"/>
            </a:xfrm>
            <a:custGeom>
              <a:avLst/>
              <a:gdLst>
                <a:gd name="connsiteX0" fmla="*/ 8096 w 57150"/>
                <a:gd name="connsiteY0" fmla="*/ 53816 h 57150"/>
                <a:gd name="connsiteX1" fmla="*/ 7144 w 57150"/>
                <a:gd name="connsiteY1" fmla="*/ 53816 h 57150"/>
                <a:gd name="connsiteX2" fmla="*/ 33814 w 57150"/>
                <a:gd name="connsiteY2" fmla="*/ 7144 h 57150"/>
                <a:gd name="connsiteX3" fmla="*/ 58579 w 57150"/>
                <a:gd name="connsiteY3" fmla="*/ 40481 h 57150"/>
              </a:gdLst>
              <a:ahLst/>
              <a:cxnLst>
                <a:cxn ang="0">
                  <a:pos x="connsiteX0" y="connsiteY0"/>
                </a:cxn>
                <a:cxn ang="0">
                  <a:pos x="connsiteX1" y="connsiteY1"/>
                </a:cxn>
                <a:cxn ang="0">
                  <a:pos x="connsiteX2" y="connsiteY2"/>
                </a:cxn>
                <a:cxn ang="0">
                  <a:pos x="connsiteX3" y="connsiteY3"/>
                </a:cxn>
              </a:cxnLst>
              <a:rect l="l" t="t" r="r" b="b"/>
              <a:pathLst>
                <a:path w="57150" h="57150">
                  <a:moveTo>
                    <a:pt x="8096" y="53816"/>
                  </a:moveTo>
                  <a:lnTo>
                    <a:pt x="7144" y="53816"/>
                  </a:lnTo>
                  <a:lnTo>
                    <a:pt x="33814" y="7144"/>
                  </a:lnTo>
                  <a:lnTo>
                    <a:pt x="58579" y="40481"/>
                  </a:ln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1" name="Freeform: Shape 860">
              <a:extLst>
                <a:ext uri="{FF2B5EF4-FFF2-40B4-BE49-F238E27FC236}">
                  <a16:creationId xmlns:a16="http://schemas.microsoft.com/office/drawing/2014/main" id="{FAAE48EF-6239-4090-8A0E-19945AB8372D}"/>
                </a:ext>
              </a:extLst>
            </p:cNvPr>
            <p:cNvSpPr/>
            <p:nvPr/>
          </p:nvSpPr>
          <p:spPr>
            <a:xfrm>
              <a:off x="3162878" y="4091383"/>
              <a:ext cx="55542" cy="72204"/>
            </a:xfrm>
            <a:custGeom>
              <a:avLst/>
              <a:gdLst>
                <a:gd name="connsiteX0" fmla="*/ 12859 w 95250"/>
                <a:gd name="connsiteY0" fmla="*/ 27146 h 123825"/>
                <a:gd name="connsiteX1" fmla="*/ 90011 w 95250"/>
                <a:gd name="connsiteY1" fmla="*/ 7144 h 123825"/>
                <a:gd name="connsiteX2" fmla="*/ 77628 w 95250"/>
                <a:gd name="connsiteY2" fmla="*/ 122396 h 123825"/>
                <a:gd name="connsiteX3" fmla="*/ 7144 w 95250"/>
                <a:gd name="connsiteY3" fmla="*/ 28099 h 123825"/>
              </a:gdLst>
              <a:ahLst/>
              <a:cxnLst>
                <a:cxn ang="0">
                  <a:pos x="connsiteX0" y="connsiteY0"/>
                </a:cxn>
                <a:cxn ang="0">
                  <a:pos x="connsiteX1" y="connsiteY1"/>
                </a:cxn>
                <a:cxn ang="0">
                  <a:pos x="connsiteX2" y="connsiteY2"/>
                </a:cxn>
                <a:cxn ang="0">
                  <a:pos x="connsiteX3" y="connsiteY3"/>
                </a:cxn>
              </a:cxnLst>
              <a:rect l="l" t="t" r="r" b="b"/>
              <a:pathLst>
                <a:path w="95250" h="123825">
                  <a:moveTo>
                    <a:pt x="12859" y="27146"/>
                  </a:moveTo>
                  <a:lnTo>
                    <a:pt x="90011" y="7144"/>
                  </a:lnTo>
                  <a:lnTo>
                    <a:pt x="77628" y="122396"/>
                  </a:lnTo>
                  <a:lnTo>
                    <a:pt x="7144" y="28099"/>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2" name="Freeform: Shape 861">
              <a:extLst>
                <a:ext uri="{FF2B5EF4-FFF2-40B4-BE49-F238E27FC236}">
                  <a16:creationId xmlns:a16="http://schemas.microsoft.com/office/drawing/2014/main" id="{1E33DC15-CFFC-4B8B-A679-14F71FAAD713}"/>
                </a:ext>
              </a:extLst>
            </p:cNvPr>
            <p:cNvSpPr/>
            <p:nvPr/>
          </p:nvSpPr>
          <p:spPr>
            <a:xfrm>
              <a:off x="3148437" y="4075276"/>
              <a:ext cx="38879" cy="33325"/>
            </a:xfrm>
            <a:custGeom>
              <a:avLst/>
              <a:gdLst>
                <a:gd name="connsiteX0" fmla="*/ 31909 w 66675"/>
                <a:gd name="connsiteY0" fmla="*/ 55721 h 57150"/>
                <a:gd name="connsiteX1" fmla="*/ 7144 w 66675"/>
                <a:gd name="connsiteY1" fmla="*/ 22384 h 57150"/>
                <a:gd name="connsiteX2" fmla="*/ 66199 w 66675"/>
                <a:gd name="connsiteY2" fmla="*/ 7144 h 57150"/>
                <a:gd name="connsiteX3" fmla="*/ 66199 w 66675"/>
                <a:gd name="connsiteY3" fmla="*/ 7144 h 57150"/>
              </a:gdLst>
              <a:ahLst/>
              <a:cxnLst>
                <a:cxn ang="0">
                  <a:pos x="connsiteX0" y="connsiteY0"/>
                </a:cxn>
                <a:cxn ang="0">
                  <a:pos x="connsiteX1" y="connsiteY1"/>
                </a:cxn>
                <a:cxn ang="0">
                  <a:pos x="connsiteX2" y="connsiteY2"/>
                </a:cxn>
                <a:cxn ang="0">
                  <a:pos x="connsiteX3" y="connsiteY3"/>
                </a:cxn>
              </a:cxnLst>
              <a:rect l="l" t="t" r="r" b="b"/>
              <a:pathLst>
                <a:path w="66675" h="57150">
                  <a:moveTo>
                    <a:pt x="31909" y="55721"/>
                  </a:moveTo>
                  <a:lnTo>
                    <a:pt x="7144" y="22384"/>
                  </a:lnTo>
                  <a:lnTo>
                    <a:pt x="66199" y="7144"/>
                  </a:lnTo>
                  <a:lnTo>
                    <a:pt x="66199" y="7144"/>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3" name="Freeform: Shape 862">
              <a:extLst>
                <a:ext uri="{FF2B5EF4-FFF2-40B4-BE49-F238E27FC236}">
                  <a16:creationId xmlns:a16="http://schemas.microsoft.com/office/drawing/2014/main" id="{88C69D33-8F3C-41CE-926B-00B3655EC49D}"/>
                </a:ext>
              </a:extLst>
            </p:cNvPr>
            <p:cNvSpPr/>
            <p:nvPr/>
          </p:nvSpPr>
          <p:spPr>
            <a:xfrm>
              <a:off x="3211199" y="4066389"/>
              <a:ext cx="38879" cy="33325"/>
            </a:xfrm>
            <a:custGeom>
              <a:avLst/>
              <a:gdLst>
                <a:gd name="connsiteX0" fmla="*/ 7144 w 66675"/>
                <a:gd name="connsiteY0" fmla="*/ 50006 h 57150"/>
                <a:gd name="connsiteX1" fmla="*/ 16669 w 66675"/>
                <a:gd name="connsiteY1" fmla="*/ 7144 h 57150"/>
                <a:gd name="connsiteX2" fmla="*/ 62389 w 66675"/>
                <a:gd name="connsiteY2" fmla="*/ 35719 h 57150"/>
                <a:gd name="connsiteX3" fmla="*/ 62389 w 66675"/>
                <a:gd name="connsiteY3" fmla="*/ 35719 h 57150"/>
                <a:gd name="connsiteX4" fmla="*/ 12859 w 66675"/>
                <a:gd name="connsiteY4" fmla="*/ 4905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7150">
                  <a:moveTo>
                    <a:pt x="7144" y="50006"/>
                  </a:moveTo>
                  <a:lnTo>
                    <a:pt x="16669" y="7144"/>
                  </a:lnTo>
                  <a:lnTo>
                    <a:pt x="62389" y="35719"/>
                  </a:lnTo>
                  <a:lnTo>
                    <a:pt x="62389" y="35719"/>
                  </a:lnTo>
                  <a:lnTo>
                    <a:pt x="12859" y="49054"/>
                  </a:ln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4" name="Freeform: Shape 863">
              <a:extLst>
                <a:ext uri="{FF2B5EF4-FFF2-40B4-BE49-F238E27FC236}">
                  <a16:creationId xmlns:a16="http://schemas.microsoft.com/office/drawing/2014/main" id="{18C82050-921B-427E-8420-B45DCFAECDBE}"/>
                </a:ext>
              </a:extLst>
            </p:cNvPr>
            <p:cNvSpPr/>
            <p:nvPr/>
          </p:nvSpPr>
          <p:spPr>
            <a:xfrm>
              <a:off x="3203979" y="4083052"/>
              <a:ext cx="44433" cy="83312"/>
            </a:xfrm>
            <a:custGeom>
              <a:avLst/>
              <a:gdLst>
                <a:gd name="connsiteX0" fmla="*/ 19526 w 76200"/>
                <a:gd name="connsiteY0" fmla="*/ 21431 h 142875"/>
                <a:gd name="connsiteX1" fmla="*/ 25241 w 76200"/>
                <a:gd name="connsiteY1" fmla="*/ 20479 h 142875"/>
                <a:gd name="connsiteX2" fmla="*/ 74772 w 76200"/>
                <a:gd name="connsiteY2" fmla="*/ 7144 h 142875"/>
                <a:gd name="connsiteX3" fmla="*/ 7144 w 76200"/>
                <a:gd name="connsiteY3" fmla="*/ 136684 h 142875"/>
              </a:gdLst>
              <a:ahLst/>
              <a:cxnLst>
                <a:cxn ang="0">
                  <a:pos x="connsiteX0" y="connsiteY0"/>
                </a:cxn>
                <a:cxn ang="0">
                  <a:pos x="connsiteX1" y="connsiteY1"/>
                </a:cxn>
                <a:cxn ang="0">
                  <a:pos x="connsiteX2" y="connsiteY2"/>
                </a:cxn>
                <a:cxn ang="0">
                  <a:pos x="connsiteX3" y="connsiteY3"/>
                </a:cxn>
              </a:cxnLst>
              <a:rect l="l" t="t" r="r" b="b"/>
              <a:pathLst>
                <a:path w="76200" h="142875">
                  <a:moveTo>
                    <a:pt x="19526" y="21431"/>
                  </a:moveTo>
                  <a:lnTo>
                    <a:pt x="25241" y="20479"/>
                  </a:lnTo>
                  <a:lnTo>
                    <a:pt x="74772" y="7144"/>
                  </a:lnTo>
                  <a:lnTo>
                    <a:pt x="7144" y="136684"/>
                  </a:ln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5" name="Freeform: Shape 864">
              <a:extLst>
                <a:ext uri="{FF2B5EF4-FFF2-40B4-BE49-F238E27FC236}">
                  <a16:creationId xmlns:a16="http://schemas.microsoft.com/office/drawing/2014/main" id="{5C338D3A-015A-4D6D-B30A-8EFEED4F83B9}"/>
                </a:ext>
              </a:extLst>
            </p:cNvPr>
            <p:cNvSpPr/>
            <p:nvPr/>
          </p:nvSpPr>
          <p:spPr>
            <a:xfrm>
              <a:off x="3182873" y="4075276"/>
              <a:ext cx="5554" cy="5554"/>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rgbClr val="80808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6" name="Freeform: Shape 865">
              <a:extLst>
                <a:ext uri="{FF2B5EF4-FFF2-40B4-BE49-F238E27FC236}">
                  <a16:creationId xmlns:a16="http://schemas.microsoft.com/office/drawing/2014/main" id="{57B05A8E-1F3C-4928-BE8B-4B89DF850B4A}"/>
                </a:ext>
              </a:extLst>
            </p:cNvPr>
            <p:cNvSpPr/>
            <p:nvPr/>
          </p:nvSpPr>
          <p:spPr>
            <a:xfrm>
              <a:off x="3182873" y="4066389"/>
              <a:ext cx="38879" cy="33325"/>
            </a:xfrm>
            <a:custGeom>
              <a:avLst/>
              <a:gdLst>
                <a:gd name="connsiteX0" fmla="*/ 7144 w 66675"/>
                <a:gd name="connsiteY0" fmla="*/ 22384 h 57150"/>
                <a:gd name="connsiteX1" fmla="*/ 7144 w 66675"/>
                <a:gd name="connsiteY1" fmla="*/ 22384 h 57150"/>
                <a:gd name="connsiteX2" fmla="*/ 65246 w 66675"/>
                <a:gd name="connsiteY2" fmla="*/ 7144 h 57150"/>
                <a:gd name="connsiteX3" fmla="*/ 55721 w 66675"/>
                <a:gd name="connsiteY3" fmla="*/ 50006 h 57150"/>
              </a:gdLst>
              <a:ahLst/>
              <a:cxnLst>
                <a:cxn ang="0">
                  <a:pos x="connsiteX0" y="connsiteY0"/>
                </a:cxn>
                <a:cxn ang="0">
                  <a:pos x="connsiteX1" y="connsiteY1"/>
                </a:cxn>
                <a:cxn ang="0">
                  <a:pos x="connsiteX2" y="connsiteY2"/>
                </a:cxn>
                <a:cxn ang="0">
                  <a:pos x="connsiteX3" y="connsiteY3"/>
                </a:cxn>
              </a:cxnLst>
              <a:rect l="l" t="t" r="r" b="b"/>
              <a:pathLst>
                <a:path w="66675" h="57150">
                  <a:moveTo>
                    <a:pt x="7144" y="22384"/>
                  </a:moveTo>
                  <a:lnTo>
                    <a:pt x="7144" y="22384"/>
                  </a:lnTo>
                  <a:lnTo>
                    <a:pt x="65246" y="7144"/>
                  </a:lnTo>
                  <a:lnTo>
                    <a:pt x="55721" y="50006"/>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7" name="Shape6_20210603_131905">
              <a:extLst>
                <a:ext uri="{FF2B5EF4-FFF2-40B4-BE49-F238E27FC236}">
                  <a16:creationId xmlns:a16="http://schemas.microsoft.com/office/drawing/2014/main" id="{4F88077C-F022-410A-A62E-85EA11903BB7}"/>
                </a:ext>
              </a:extLst>
            </p:cNvPr>
            <p:cNvSpPr/>
            <p:nvPr/>
          </p:nvSpPr>
          <p:spPr>
            <a:xfrm>
              <a:off x="3080676" y="3960305"/>
              <a:ext cx="127746" cy="327696"/>
            </a:xfrm>
            <a:custGeom>
              <a:avLst/>
              <a:gdLst>
                <a:gd name="connsiteX0" fmla="*/ 216694 w 219075"/>
                <a:gd name="connsiteY0" fmla="*/ 547211 h 561975"/>
                <a:gd name="connsiteX1" fmla="*/ 177641 w 219075"/>
                <a:gd name="connsiteY1" fmla="*/ 560546 h 561975"/>
                <a:gd name="connsiteX2" fmla="*/ 7144 w 219075"/>
                <a:gd name="connsiteY2" fmla="*/ 42386 h 561975"/>
                <a:gd name="connsiteX3" fmla="*/ 71914 w 219075"/>
                <a:gd name="connsiteY3" fmla="*/ 7144 h 561975"/>
              </a:gdLst>
              <a:ahLst/>
              <a:cxnLst>
                <a:cxn ang="0">
                  <a:pos x="connsiteX0" y="connsiteY0"/>
                </a:cxn>
                <a:cxn ang="0">
                  <a:pos x="connsiteX1" y="connsiteY1"/>
                </a:cxn>
                <a:cxn ang="0">
                  <a:pos x="connsiteX2" y="connsiteY2"/>
                </a:cxn>
                <a:cxn ang="0">
                  <a:pos x="connsiteX3" y="connsiteY3"/>
                </a:cxn>
              </a:cxnLst>
              <a:rect l="l" t="t" r="r" b="b"/>
              <a:pathLst>
                <a:path w="219075" h="561975">
                  <a:moveTo>
                    <a:pt x="216694" y="547211"/>
                  </a:moveTo>
                  <a:lnTo>
                    <a:pt x="177641" y="560546"/>
                  </a:lnTo>
                  <a:lnTo>
                    <a:pt x="7144" y="42386"/>
                  </a:lnTo>
                  <a:lnTo>
                    <a:pt x="71914" y="7144"/>
                  </a:ln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8" name="Freeform: Shape 867">
              <a:extLst>
                <a:ext uri="{FF2B5EF4-FFF2-40B4-BE49-F238E27FC236}">
                  <a16:creationId xmlns:a16="http://schemas.microsoft.com/office/drawing/2014/main" id="{357398D7-F9B9-4EA2-973F-089774BB547B}"/>
                </a:ext>
              </a:extLst>
            </p:cNvPr>
            <p:cNvSpPr/>
            <p:nvPr/>
          </p:nvSpPr>
          <p:spPr>
            <a:xfrm>
              <a:off x="3503903" y="4827394"/>
              <a:ext cx="22217" cy="61096"/>
            </a:xfrm>
            <a:custGeom>
              <a:avLst/>
              <a:gdLst>
                <a:gd name="connsiteX0" fmla="*/ 7144 w 38100"/>
                <a:gd name="connsiteY0" fmla="*/ 9856 h 104775"/>
                <a:gd name="connsiteX1" fmla="*/ 19526 w 38100"/>
                <a:gd name="connsiteY1" fmla="*/ 98439 h 104775"/>
                <a:gd name="connsiteX2" fmla="*/ 27147 w 38100"/>
                <a:gd name="connsiteY2" fmla="*/ 102248 h 104775"/>
                <a:gd name="connsiteX3" fmla="*/ 37624 w 38100"/>
                <a:gd name="connsiteY3" fmla="*/ 14619 h 104775"/>
                <a:gd name="connsiteX4" fmla="*/ 7144 w 38100"/>
                <a:gd name="connsiteY4" fmla="*/ 985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04775">
                  <a:moveTo>
                    <a:pt x="7144" y="9856"/>
                  </a:moveTo>
                  <a:lnTo>
                    <a:pt x="19526" y="98439"/>
                  </a:lnTo>
                  <a:cubicBezTo>
                    <a:pt x="19526" y="98439"/>
                    <a:pt x="18574" y="105106"/>
                    <a:pt x="27147" y="102248"/>
                  </a:cubicBezTo>
                  <a:cubicBezTo>
                    <a:pt x="27147" y="102248"/>
                    <a:pt x="27147" y="27954"/>
                    <a:pt x="37624" y="14619"/>
                  </a:cubicBezTo>
                  <a:cubicBezTo>
                    <a:pt x="49054" y="1284"/>
                    <a:pt x="7144" y="9856"/>
                    <a:pt x="7144" y="9856"/>
                  </a:cubicBezTo>
                  <a:close/>
                </a:path>
              </a:pathLst>
            </a:custGeom>
            <a:solidFill>
              <a:srgbClr val="00000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9" name="Freeform: Shape 868">
              <a:extLst>
                <a:ext uri="{FF2B5EF4-FFF2-40B4-BE49-F238E27FC236}">
                  <a16:creationId xmlns:a16="http://schemas.microsoft.com/office/drawing/2014/main" id="{A391F4B8-D8E1-4E00-BE69-7EEC4AE01222}"/>
                </a:ext>
              </a:extLst>
            </p:cNvPr>
            <p:cNvSpPr/>
            <p:nvPr/>
          </p:nvSpPr>
          <p:spPr>
            <a:xfrm>
              <a:off x="3413253" y="4300358"/>
              <a:ext cx="111083" cy="572079"/>
            </a:xfrm>
            <a:custGeom>
              <a:avLst/>
              <a:gdLst>
                <a:gd name="connsiteX0" fmla="*/ 98786 w 190500"/>
                <a:gd name="connsiteY0" fmla="*/ 977504 h 981075"/>
                <a:gd name="connsiteX1" fmla="*/ 116883 w 190500"/>
                <a:gd name="connsiteY1" fmla="*/ 970837 h 981075"/>
                <a:gd name="connsiteX2" fmla="*/ 125456 w 190500"/>
                <a:gd name="connsiteY2" fmla="*/ 951787 h 981075"/>
                <a:gd name="connsiteX3" fmla="*/ 186416 w 190500"/>
                <a:gd name="connsiteY3" fmla="*/ 875587 h 981075"/>
                <a:gd name="connsiteX4" fmla="*/ 157841 w 190500"/>
                <a:gd name="connsiteY4" fmla="*/ 740332 h 981075"/>
                <a:gd name="connsiteX5" fmla="*/ 136886 w 190500"/>
                <a:gd name="connsiteY5" fmla="*/ 551737 h 981075"/>
                <a:gd name="connsiteX6" fmla="*/ 154031 w 190500"/>
                <a:gd name="connsiteY6" fmla="*/ 324090 h 981075"/>
                <a:gd name="connsiteX7" fmla="*/ 154983 w 190500"/>
                <a:gd name="connsiteY7" fmla="*/ 54532 h 981075"/>
                <a:gd name="connsiteX8" fmla="*/ 61638 w 190500"/>
                <a:gd name="connsiteY8" fmla="*/ 19290 h 981075"/>
                <a:gd name="connsiteX9" fmla="*/ 12108 w 190500"/>
                <a:gd name="connsiteY9" fmla="*/ 221220 h 981075"/>
                <a:gd name="connsiteX10" fmla="*/ 32111 w 190500"/>
                <a:gd name="connsiteY10" fmla="*/ 498397 h 981075"/>
                <a:gd name="connsiteX11" fmla="*/ 104501 w 190500"/>
                <a:gd name="connsiteY11" fmla="*/ 842250 h 981075"/>
                <a:gd name="connsiteX12" fmla="*/ 94023 w 190500"/>
                <a:gd name="connsiteY12" fmla="*/ 957502 h 981075"/>
                <a:gd name="connsiteX13" fmla="*/ 87356 w 190500"/>
                <a:gd name="connsiteY13" fmla="*/ 964170 h 981075"/>
                <a:gd name="connsiteX14" fmla="*/ 88308 w 190500"/>
                <a:gd name="connsiteY14" fmla="*/ 965122 h 981075"/>
                <a:gd name="connsiteX15" fmla="*/ 98786 w 190500"/>
                <a:gd name="connsiteY15" fmla="*/ 977504 h 98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0500" h="981075">
                  <a:moveTo>
                    <a:pt x="98786" y="977504"/>
                  </a:moveTo>
                  <a:cubicBezTo>
                    <a:pt x="105453" y="979410"/>
                    <a:pt x="113073" y="976552"/>
                    <a:pt x="116883" y="970837"/>
                  </a:cubicBezTo>
                  <a:cubicBezTo>
                    <a:pt x="121646" y="965122"/>
                    <a:pt x="123551" y="958454"/>
                    <a:pt x="125456" y="951787"/>
                  </a:cubicBezTo>
                  <a:cubicBezTo>
                    <a:pt x="135933" y="917497"/>
                    <a:pt x="162603" y="901304"/>
                    <a:pt x="186416" y="875587"/>
                  </a:cubicBezTo>
                  <a:cubicBezTo>
                    <a:pt x="183558" y="873682"/>
                    <a:pt x="151173" y="844154"/>
                    <a:pt x="157841" y="740332"/>
                  </a:cubicBezTo>
                  <a:cubicBezTo>
                    <a:pt x="163556" y="662227"/>
                    <a:pt x="167366" y="617460"/>
                    <a:pt x="136886" y="551737"/>
                  </a:cubicBezTo>
                  <a:cubicBezTo>
                    <a:pt x="96881" y="466965"/>
                    <a:pt x="125456" y="384097"/>
                    <a:pt x="154031" y="324090"/>
                  </a:cubicBezTo>
                  <a:cubicBezTo>
                    <a:pt x="174986" y="279322"/>
                    <a:pt x="169271" y="86917"/>
                    <a:pt x="154983" y="54532"/>
                  </a:cubicBezTo>
                  <a:cubicBezTo>
                    <a:pt x="117836" y="-30240"/>
                    <a:pt x="69258" y="25957"/>
                    <a:pt x="61638" y="19290"/>
                  </a:cubicBezTo>
                  <a:cubicBezTo>
                    <a:pt x="37826" y="93585"/>
                    <a:pt x="20681" y="154545"/>
                    <a:pt x="12108" y="221220"/>
                  </a:cubicBezTo>
                  <a:cubicBezTo>
                    <a:pt x="-5037" y="352665"/>
                    <a:pt x="27348" y="464107"/>
                    <a:pt x="32111" y="498397"/>
                  </a:cubicBezTo>
                  <a:cubicBezTo>
                    <a:pt x="35921" y="527925"/>
                    <a:pt x="74021" y="653654"/>
                    <a:pt x="104501" y="842250"/>
                  </a:cubicBezTo>
                  <a:cubicBezTo>
                    <a:pt x="109263" y="873682"/>
                    <a:pt x="94976" y="938452"/>
                    <a:pt x="94023" y="957502"/>
                  </a:cubicBezTo>
                  <a:cubicBezTo>
                    <a:pt x="94023" y="960360"/>
                    <a:pt x="90213" y="962265"/>
                    <a:pt x="87356" y="964170"/>
                  </a:cubicBezTo>
                  <a:cubicBezTo>
                    <a:pt x="87356" y="964170"/>
                    <a:pt x="87356" y="965122"/>
                    <a:pt x="88308" y="965122"/>
                  </a:cubicBezTo>
                  <a:cubicBezTo>
                    <a:pt x="91166" y="971790"/>
                    <a:pt x="94023" y="975600"/>
                    <a:pt x="98786" y="977504"/>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0" name="Freeform: Shape 869">
              <a:extLst>
                <a:ext uri="{FF2B5EF4-FFF2-40B4-BE49-F238E27FC236}">
                  <a16:creationId xmlns:a16="http://schemas.microsoft.com/office/drawing/2014/main" id="{57221B12-4B84-4300-A030-F8E4BD8D4D7A}"/>
                </a:ext>
              </a:extLst>
            </p:cNvPr>
            <p:cNvSpPr/>
            <p:nvPr/>
          </p:nvSpPr>
          <p:spPr>
            <a:xfrm>
              <a:off x="3480576" y="4834228"/>
              <a:ext cx="27771" cy="49987"/>
            </a:xfrm>
            <a:custGeom>
              <a:avLst/>
              <a:gdLst>
                <a:gd name="connsiteX0" fmla="*/ 37624 w 47625"/>
                <a:gd name="connsiteY0" fmla="*/ 72433 h 85725"/>
                <a:gd name="connsiteX1" fmla="*/ 39529 w 47625"/>
                <a:gd name="connsiteY1" fmla="*/ 29570 h 85725"/>
                <a:gd name="connsiteX2" fmla="*/ 44291 w 47625"/>
                <a:gd name="connsiteY2" fmla="*/ 15283 h 85725"/>
                <a:gd name="connsiteX3" fmla="*/ 47149 w 47625"/>
                <a:gd name="connsiteY3" fmla="*/ 7663 h 85725"/>
                <a:gd name="connsiteX4" fmla="*/ 37624 w 47625"/>
                <a:gd name="connsiteY4" fmla="*/ 11473 h 85725"/>
                <a:gd name="connsiteX5" fmla="*/ 24289 w 47625"/>
                <a:gd name="connsiteY5" fmla="*/ 26713 h 85725"/>
                <a:gd name="connsiteX6" fmla="*/ 16669 w 47625"/>
                <a:gd name="connsiteY6" fmla="*/ 46716 h 85725"/>
                <a:gd name="connsiteX7" fmla="*/ 11906 w 47625"/>
                <a:gd name="connsiteY7" fmla="*/ 68623 h 85725"/>
                <a:gd name="connsiteX8" fmla="*/ 7144 w 47625"/>
                <a:gd name="connsiteY8" fmla="*/ 86720 h 85725"/>
                <a:gd name="connsiteX9" fmla="*/ 37624 w 47625"/>
                <a:gd name="connsiteY9" fmla="*/ 7243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 h="85725">
                  <a:moveTo>
                    <a:pt x="37624" y="72433"/>
                  </a:moveTo>
                  <a:cubicBezTo>
                    <a:pt x="42386" y="61003"/>
                    <a:pt x="37624" y="37191"/>
                    <a:pt x="39529" y="29570"/>
                  </a:cubicBezTo>
                  <a:cubicBezTo>
                    <a:pt x="40481" y="24808"/>
                    <a:pt x="42386" y="20045"/>
                    <a:pt x="44291" y="15283"/>
                  </a:cubicBezTo>
                  <a:cubicBezTo>
                    <a:pt x="45244" y="13378"/>
                    <a:pt x="49054" y="8616"/>
                    <a:pt x="47149" y="7663"/>
                  </a:cubicBezTo>
                  <a:cubicBezTo>
                    <a:pt x="45244" y="5758"/>
                    <a:pt x="39529" y="9568"/>
                    <a:pt x="37624" y="11473"/>
                  </a:cubicBezTo>
                  <a:cubicBezTo>
                    <a:pt x="31909" y="15283"/>
                    <a:pt x="27147" y="20998"/>
                    <a:pt x="24289" y="26713"/>
                  </a:cubicBezTo>
                  <a:cubicBezTo>
                    <a:pt x="20479" y="32428"/>
                    <a:pt x="18574" y="40048"/>
                    <a:pt x="16669" y="46716"/>
                  </a:cubicBezTo>
                  <a:cubicBezTo>
                    <a:pt x="14764" y="53383"/>
                    <a:pt x="12859" y="61003"/>
                    <a:pt x="11906" y="68623"/>
                  </a:cubicBezTo>
                  <a:cubicBezTo>
                    <a:pt x="10954" y="74338"/>
                    <a:pt x="11906" y="82910"/>
                    <a:pt x="7144" y="86720"/>
                  </a:cubicBezTo>
                  <a:cubicBezTo>
                    <a:pt x="7144" y="85768"/>
                    <a:pt x="26194" y="77195"/>
                    <a:pt x="37624" y="72433"/>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1" name="Freeform: Shape 870">
              <a:extLst>
                <a:ext uri="{FF2B5EF4-FFF2-40B4-BE49-F238E27FC236}">
                  <a16:creationId xmlns:a16="http://schemas.microsoft.com/office/drawing/2014/main" id="{B5670593-1662-49EF-B618-017AF13068AE}"/>
                </a:ext>
              </a:extLst>
            </p:cNvPr>
            <p:cNvSpPr/>
            <p:nvPr/>
          </p:nvSpPr>
          <p:spPr>
            <a:xfrm>
              <a:off x="3430440" y="4800094"/>
              <a:ext cx="99975" cy="88867"/>
            </a:xfrm>
            <a:custGeom>
              <a:avLst/>
              <a:gdLst>
                <a:gd name="connsiteX0" fmla="*/ 148369 w 171450"/>
                <a:gd name="connsiteY0" fmla="*/ 7144 h 152400"/>
                <a:gd name="connsiteX1" fmla="*/ 115031 w 171450"/>
                <a:gd name="connsiteY1" fmla="*/ 29051 h 152400"/>
                <a:gd name="connsiteX2" fmla="*/ 95981 w 171450"/>
                <a:gd name="connsiteY2" fmla="*/ 94774 h 152400"/>
                <a:gd name="connsiteX3" fmla="*/ 87408 w 171450"/>
                <a:gd name="connsiteY3" fmla="*/ 113824 h 152400"/>
                <a:gd name="connsiteX4" fmla="*/ 69311 w 171450"/>
                <a:gd name="connsiteY4" fmla="*/ 120491 h 152400"/>
                <a:gd name="connsiteX5" fmla="*/ 58833 w 171450"/>
                <a:gd name="connsiteY5" fmla="*/ 110014 h 152400"/>
                <a:gd name="connsiteX6" fmla="*/ 57881 w 171450"/>
                <a:gd name="connsiteY6" fmla="*/ 109061 h 152400"/>
                <a:gd name="connsiteX7" fmla="*/ 7398 w 171450"/>
                <a:gd name="connsiteY7" fmla="*/ 128111 h 152400"/>
                <a:gd name="connsiteX8" fmla="*/ 88361 w 171450"/>
                <a:gd name="connsiteY8" fmla="*/ 146209 h 152400"/>
                <a:gd name="connsiteX9" fmla="*/ 96933 w 171450"/>
                <a:gd name="connsiteY9" fmla="*/ 141446 h 152400"/>
                <a:gd name="connsiteX10" fmla="*/ 100744 w 171450"/>
                <a:gd name="connsiteY10" fmla="*/ 134779 h 152400"/>
                <a:gd name="connsiteX11" fmla="*/ 133128 w 171450"/>
                <a:gd name="connsiteY11" fmla="*/ 76676 h 152400"/>
                <a:gd name="connsiteX12" fmla="*/ 160751 w 171450"/>
                <a:gd name="connsiteY12" fmla="*/ 70961 h 152400"/>
                <a:gd name="connsiteX13" fmla="*/ 148369 w 171450"/>
                <a:gd name="connsiteY13" fmla="*/ 7144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52400">
                  <a:moveTo>
                    <a:pt x="148369" y="7144"/>
                  </a:moveTo>
                  <a:cubicBezTo>
                    <a:pt x="131223" y="10954"/>
                    <a:pt x="121698" y="19526"/>
                    <a:pt x="115031" y="29051"/>
                  </a:cubicBezTo>
                  <a:cubicBezTo>
                    <a:pt x="102648" y="48101"/>
                    <a:pt x="102648" y="73819"/>
                    <a:pt x="95981" y="94774"/>
                  </a:cubicBezTo>
                  <a:cubicBezTo>
                    <a:pt x="94076" y="101441"/>
                    <a:pt x="92171" y="108109"/>
                    <a:pt x="87408" y="113824"/>
                  </a:cubicBezTo>
                  <a:cubicBezTo>
                    <a:pt x="82646" y="119539"/>
                    <a:pt x="75978" y="122396"/>
                    <a:pt x="69311" y="120491"/>
                  </a:cubicBezTo>
                  <a:cubicBezTo>
                    <a:pt x="64548" y="118586"/>
                    <a:pt x="61691" y="114776"/>
                    <a:pt x="58833" y="110014"/>
                  </a:cubicBezTo>
                  <a:cubicBezTo>
                    <a:pt x="58833" y="110014"/>
                    <a:pt x="58833" y="109061"/>
                    <a:pt x="57881" y="109061"/>
                  </a:cubicBezTo>
                  <a:cubicBezTo>
                    <a:pt x="43594" y="118586"/>
                    <a:pt x="3589" y="112871"/>
                    <a:pt x="7398" y="128111"/>
                  </a:cubicBezTo>
                  <a:cubicBezTo>
                    <a:pt x="26448" y="142399"/>
                    <a:pt x="64548" y="149066"/>
                    <a:pt x="88361" y="146209"/>
                  </a:cubicBezTo>
                  <a:cubicBezTo>
                    <a:pt x="92171" y="145256"/>
                    <a:pt x="94076" y="144304"/>
                    <a:pt x="96933" y="141446"/>
                  </a:cubicBezTo>
                  <a:cubicBezTo>
                    <a:pt x="98839" y="138589"/>
                    <a:pt x="99791" y="137636"/>
                    <a:pt x="100744" y="134779"/>
                  </a:cubicBezTo>
                  <a:cubicBezTo>
                    <a:pt x="104553" y="98584"/>
                    <a:pt x="112173" y="90011"/>
                    <a:pt x="133128" y="76676"/>
                  </a:cubicBezTo>
                  <a:cubicBezTo>
                    <a:pt x="137891" y="73819"/>
                    <a:pt x="155036" y="74771"/>
                    <a:pt x="160751" y="70961"/>
                  </a:cubicBezTo>
                  <a:cubicBezTo>
                    <a:pt x="173133" y="54769"/>
                    <a:pt x="164561" y="17621"/>
                    <a:pt x="148369" y="7144"/>
                  </a:cubicBezTo>
                  <a:close/>
                </a:path>
              </a:pathLst>
            </a:custGeom>
            <a:solidFill>
              <a:srgbClr val="B85D4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2" name="Freeform: Shape 871">
              <a:extLst>
                <a:ext uri="{FF2B5EF4-FFF2-40B4-BE49-F238E27FC236}">
                  <a16:creationId xmlns:a16="http://schemas.microsoft.com/office/drawing/2014/main" id="{A186AF9F-D867-4010-B9EA-30F7465A29E3}"/>
                </a:ext>
              </a:extLst>
            </p:cNvPr>
            <p:cNvSpPr/>
            <p:nvPr/>
          </p:nvSpPr>
          <p:spPr>
            <a:xfrm>
              <a:off x="3435588" y="4844316"/>
              <a:ext cx="22217" cy="61096"/>
            </a:xfrm>
            <a:custGeom>
              <a:avLst/>
              <a:gdLst>
                <a:gd name="connsiteX0" fmla="*/ 7144 w 38100"/>
                <a:gd name="connsiteY0" fmla="*/ 8460 h 104775"/>
                <a:gd name="connsiteX1" fmla="*/ 13811 w 38100"/>
                <a:gd name="connsiteY1" fmla="*/ 97995 h 104775"/>
                <a:gd name="connsiteX2" fmla="*/ 21431 w 38100"/>
                <a:gd name="connsiteY2" fmla="*/ 101805 h 104775"/>
                <a:gd name="connsiteX3" fmla="*/ 36671 w 38100"/>
                <a:gd name="connsiteY3" fmla="*/ 15128 h 104775"/>
                <a:gd name="connsiteX4" fmla="*/ 7144 w 38100"/>
                <a:gd name="connsiteY4" fmla="*/ 8460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04775">
                  <a:moveTo>
                    <a:pt x="7144" y="8460"/>
                  </a:moveTo>
                  <a:lnTo>
                    <a:pt x="13811" y="97995"/>
                  </a:lnTo>
                  <a:cubicBezTo>
                    <a:pt x="13811" y="97995"/>
                    <a:pt x="12859" y="104663"/>
                    <a:pt x="21431" y="101805"/>
                  </a:cubicBezTo>
                  <a:cubicBezTo>
                    <a:pt x="21431" y="101805"/>
                    <a:pt x="25241" y="27510"/>
                    <a:pt x="36671" y="15128"/>
                  </a:cubicBezTo>
                  <a:cubicBezTo>
                    <a:pt x="49054" y="2745"/>
                    <a:pt x="7144" y="8460"/>
                    <a:pt x="7144" y="8460"/>
                  </a:cubicBezTo>
                  <a:close/>
                </a:path>
              </a:pathLst>
            </a:custGeom>
            <a:solidFill>
              <a:srgbClr val="00000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3" name="Freeform: Shape 872">
              <a:extLst>
                <a:ext uri="{FF2B5EF4-FFF2-40B4-BE49-F238E27FC236}">
                  <a16:creationId xmlns:a16="http://schemas.microsoft.com/office/drawing/2014/main" id="{D16B407D-4F72-4E71-A903-7255F67786DF}"/>
                </a:ext>
              </a:extLst>
            </p:cNvPr>
            <p:cNvSpPr/>
            <p:nvPr/>
          </p:nvSpPr>
          <p:spPr>
            <a:xfrm>
              <a:off x="3364623" y="4315880"/>
              <a:ext cx="116637" cy="572079"/>
            </a:xfrm>
            <a:custGeom>
              <a:avLst/>
              <a:gdLst>
                <a:gd name="connsiteX0" fmla="*/ 62167 w 200025"/>
                <a:gd name="connsiteY0" fmla="*/ 974698 h 981075"/>
                <a:gd name="connsiteX1" fmla="*/ 81217 w 200025"/>
                <a:gd name="connsiteY1" fmla="*/ 968983 h 981075"/>
                <a:gd name="connsiteX2" fmla="*/ 90742 w 200025"/>
                <a:gd name="connsiteY2" fmla="*/ 950885 h 981075"/>
                <a:gd name="connsiteX3" fmla="*/ 155512 w 200025"/>
                <a:gd name="connsiteY3" fmla="*/ 878495 h 981075"/>
                <a:gd name="connsiteX4" fmla="*/ 134557 w 200025"/>
                <a:gd name="connsiteY4" fmla="*/ 742288 h 981075"/>
                <a:gd name="connsiteX5" fmla="*/ 124080 w 200025"/>
                <a:gd name="connsiteY5" fmla="*/ 552740 h 981075"/>
                <a:gd name="connsiteX6" fmla="*/ 153607 w 200025"/>
                <a:gd name="connsiteY6" fmla="*/ 326045 h 981075"/>
                <a:gd name="connsiteX7" fmla="*/ 196470 w 200025"/>
                <a:gd name="connsiteY7" fmla="*/ 57440 h 981075"/>
                <a:gd name="connsiteX8" fmla="*/ 77407 w 200025"/>
                <a:gd name="connsiteY8" fmla="*/ 16483 h 981075"/>
                <a:gd name="connsiteX9" fmla="*/ 17400 w 200025"/>
                <a:gd name="connsiteY9" fmla="*/ 215555 h 981075"/>
                <a:gd name="connsiteX10" fmla="*/ 22162 w 200025"/>
                <a:gd name="connsiteY10" fmla="*/ 493685 h 981075"/>
                <a:gd name="connsiteX11" fmla="*/ 75503 w 200025"/>
                <a:gd name="connsiteY11" fmla="*/ 841348 h 981075"/>
                <a:gd name="connsiteX12" fmla="*/ 59310 w 200025"/>
                <a:gd name="connsiteY12" fmla="*/ 955648 h 981075"/>
                <a:gd name="connsiteX13" fmla="*/ 52642 w 200025"/>
                <a:gd name="connsiteY13" fmla="*/ 961363 h 981075"/>
                <a:gd name="connsiteX14" fmla="*/ 52642 w 200025"/>
                <a:gd name="connsiteY14" fmla="*/ 962315 h 981075"/>
                <a:gd name="connsiteX15" fmla="*/ 62167 w 200025"/>
                <a:gd name="connsiteY15" fmla="*/ 974698 h 98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025" h="981075">
                  <a:moveTo>
                    <a:pt x="62167" y="974698"/>
                  </a:moveTo>
                  <a:cubicBezTo>
                    <a:pt x="68835" y="977555"/>
                    <a:pt x="76455" y="974698"/>
                    <a:pt x="81217" y="968983"/>
                  </a:cubicBezTo>
                  <a:cubicBezTo>
                    <a:pt x="85980" y="964220"/>
                    <a:pt x="88837" y="957553"/>
                    <a:pt x="90742" y="950885"/>
                  </a:cubicBezTo>
                  <a:cubicBezTo>
                    <a:pt x="103125" y="917548"/>
                    <a:pt x="130748" y="903260"/>
                    <a:pt x="155512" y="878495"/>
                  </a:cubicBezTo>
                  <a:cubicBezTo>
                    <a:pt x="153607" y="876590"/>
                    <a:pt x="122175" y="845158"/>
                    <a:pt x="134557" y="742288"/>
                  </a:cubicBezTo>
                  <a:cubicBezTo>
                    <a:pt x="144082" y="664183"/>
                    <a:pt x="150750" y="620368"/>
                    <a:pt x="124080" y="552740"/>
                  </a:cubicBezTo>
                  <a:cubicBezTo>
                    <a:pt x="88837" y="466063"/>
                    <a:pt x="121223" y="384148"/>
                    <a:pt x="153607" y="326045"/>
                  </a:cubicBezTo>
                  <a:cubicBezTo>
                    <a:pt x="177420" y="283183"/>
                    <a:pt x="208853" y="90778"/>
                    <a:pt x="196470" y="57440"/>
                  </a:cubicBezTo>
                  <a:cubicBezTo>
                    <a:pt x="164085" y="-29237"/>
                    <a:pt x="84075" y="24103"/>
                    <a:pt x="77407" y="16483"/>
                  </a:cubicBezTo>
                  <a:cubicBezTo>
                    <a:pt x="48832" y="89825"/>
                    <a:pt x="29782" y="149833"/>
                    <a:pt x="17400" y="215555"/>
                  </a:cubicBezTo>
                  <a:cubicBezTo>
                    <a:pt x="-7365" y="345095"/>
                    <a:pt x="20257" y="458443"/>
                    <a:pt x="22162" y="493685"/>
                  </a:cubicBezTo>
                  <a:cubicBezTo>
                    <a:pt x="24067" y="523213"/>
                    <a:pt x="56453" y="650848"/>
                    <a:pt x="75503" y="841348"/>
                  </a:cubicBezTo>
                  <a:cubicBezTo>
                    <a:pt x="78360" y="872780"/>
                    <a:pt x="60262" y="936598"/>
                    <a:pt x="59310" y="955648"/>
                  </a:cubicBezTo>
                  <a:cubicBezTo>
                    <a:pt x="59310" y="958505"/>
                    <a:pt x="55500" y="960410"/>
                    <a:pt x="52642" y="961363"/>
                  </a:cubicBezTo>
                  <a:cubicBezTo>
                    <a:pt x="52642" y="961363"/>
                    <a:pt x="52642" y="962315"/>
                    <a:pt x="52642" y="962315"/>
                  </a:cubicBezTo>
                  <a:cubicBezTo>
                    <a:pt x="54548" y="968983"/>
                    <a:pt x="57405" y="972793"/>
                    <a:pt x="62167" y="974698"/>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4" name="Freeform: Shape 873">
              <a:extLst>
                <a:ext uri="{FF2B5EF4-FFF2-40B4-BE49-F238E27FC236}">
                  <a16:creationId xmlns:a16="http://schemas.microsoft.com/office/drawing/2014/main" id="{B5992171-5BD9-4FBC-A4F3-FA435893CD47}"/>
                </a:ext>
              </a:extLst>
            </p:cNvPr>
            <p:cNvSpPr/>
            <p:nvPr/>
          </p:nvSpPr>
          <p:spPr>
            <a:xfrm>
              <a:off x="3408928" y="4850886"/>
              <a:ext cx="33325" cy="49987"/>
            </a:xfrm>
            <a:custGeom>
              <a:avLst/>
              <a:gdLst>
                <a:gd name="connsiteX0" fmla="*/ 38576 w 57150"/>
                <a:gd name="connsiteY0" fmla="*/ 71487 h 85725"/>
                <a:gd name="connsiteX1" fmla="*/ 42386 w 57150"/>
                <a:gd name="connsiteY1" fmla="*/ 28625 h 85725"/>
                <a:gd name="connsiteX2" fmla="*/ 48101 w 57150"/>
                <a:gd name="connsiteY2" fmla="*/ 15290 h 85725"/>
                <a:gd name="connsiteX3" fmla="*/ 50959 w 57150"/>
                <a:gd name="connsiteY3" fmla="*/ 7670 h 85725"/>
                <a:gd name="connsiteX4" fmla="*/ 41434 w 57150"/>
                <a:gd name="connsiteY4" fmla="*/ 10527 h 85725"/>
                <a:gd name="connsiteX5" fmla="*/ 27146 w 57150"/>
                <a:gd name="connsiteY5" fmla="*/ 24815 h 85725"/>
                <a:gd name="connsiteX6" fmla="*/ 18574 w 57150"/>
                <a:gd name="connsiteY6" fmla="*/ 44817 h 85725"/>
                <a:gd name="connsiteX7" fmla="*/ 12859 w 57150"/>
                <a:gd name="connsiteY7" fmla="*/ 66725 h 85725"/>
                <a:gd name="connsiteX8" fmla="*/ 7144 w 57150"/>
                <a:gd name="connsiteY8" fmla="*/ 84822 h 85725"/>
                <a:gd name="connsiteX9" fmla="*/ 38576 w 57150"/>
                <a:gd name="connsiteY9" fmla="*/ 71487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 h="85725">
                  <a:moveTo>
                    <a:pt x="38576" y="71487"/>
                  </a:moveTo>
                  <a:cubicBezTo>
                    <a:pt x="44291" y="60057"/>
                    <a:pt x="40481" y="36245"/>
                    <a:pt x="42386" y="28625"/>
                  </a:cubicBezTo>
                  <a:cubicBezTo>
                    <a:pt x="43339" y="23862"/>
                    <a:pt x="46196" y="19100"/>
                    <a:pt x="48101" y="15290"/>
                  </a:cubicBezTo>
                  <a:cubicBezTo>
                    <a:pt x="49053" y="13385"/>
                    <a:pt x="52864" y="9575"/>
                    <a:pt x="50959" y="7670"/>
                  </a:cubicBezTo>
                  <a:cubicBezTo>
                    <a:pt x="49053" y="5765"/>
                    <a:pt x="43339" y="9575"/>
                    <a:pt x="41434" y="10527"/>
                  </a:cubicBezTo>
                  <a:cubicBezTo>
                    <a:pt x="35719" y="14337"/>
                    <a:pt x="30956" y="19100"/>
                    <a:pt x="27146" y="24815"/>
                  </a:cubicBezTo>
                  <a:cubicBezTo>
                    <a:pt x="23336" y="30530"/>
                    <a:pt x="20478" y="38150"/>
                    <a:pt x="18574" y="44817"/>
                  </a:cubicBezTo>
                  <a:cubicBezTo>
                    <a:pt x="16669" y="51485"/>
                    <a:pt x="13811" y="59105"/>
                    <a:pt x="12859" y="66725"/>
                  </a:cubicBezTo>
                  <a:cubicBezTo>
                    <a:pt x="11906" y="71487"/>
                    <a:pt x="11906" y="81012"/>
                    <a:pt x="7144" y="84822"/>
                  </a:cubicBezTo>
                  <a:cubicBezTo>
                    <a:pt x="8096" y="82917"/>
                    <a:pt x="28099" y="75297"/>
                    <a:pt x="38576" y="71487"/>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5" name="Freeform: Shape 874">
              <a:extLst>
                <a:ext uri="{FF2B5EF4-FFF2-40B4-BE49-F238E27FC236}">
                  <a16:creationId xmlns:a16="http://schemas.microsoft.com/office/drawing/2014/main" id="{5AEE3379-FB0A-47DC-8EBE-D6C0479319C0}"/>
                </a:ext>
              </a:extLst>
            </p:cNvPr>
            <p:cNvSpPr/>
            <p:nvPr/>
          </p:nvSpPr>
          <p:spPr>
            <a:xfrm>
              <a:off x="3361077" y="4816757"/>
              <a:ext cx="99975" cy="83312"/>
            </a:xfrm>
            <a:custGeom>
              <a:avLst/>
              <a:gdLst>
                <a:gd name="connsiteX0" fmla="*/ 153022 w 171450"/>
                <a:gd name="connsiteY0" fmla="*/ 7144 h 142875"/>
                <a:gd name="connsiteX1" fmla="*/ 118732 w 171450"/>
                <a:gd name="connsiteY1" fmla="*/ 28099 h 142875"/>
                <a:gd name="connsiteX2" fmla="*/ 96824 w 171450"/>
                <a:gd name="connsiteY2" fmla="*/ 92869 h 142875"/>
                <a:gd name="connsiteX3" fmla="*/ 87299 w 171450"/>
                <a:gd name="connsiteY3" fmla="*/ 110966 h 142875"/>
                <a:gd name="connsiteX4" fmla="*/ 68249 w 171450"/>
                <a:gd name="connsiteY4" fmla="*/ 116681 h 142875"/>
                <a:gd name="connsiteX5" fmla="*/ 58724 w 171450"/>
                <a:gd name="connsiteY5" fmla="*/ 106204 h 142875"/>
                <a:gd name="connsiteX6" fmla="*/ 58724 w 171450"/>
                <a:gd name="connsiteY6" fmla="*/ 105251 h 142875"/>
                <a:gd name="connsiteX7" fmla="*/ 7289 w 171450"/>
                <a:gd name="connsiteY7" fmla="*/ 121444 h 142875"/>
                <a:gd name="connsiteX8" fmla="*/ 86347 w 171450"/>
                <a:gd name="connsiteY8" fmla="*/ 143351 h 142875"/>
                <a:gd name="connsiteX9" fmla="*/ 94919 w 171450"/>
                <a:gd name="connsiteY9" fmla="*/ 139541 h 142875"/>
                <a:gd name="connsiteX10" fmla="*/ 98730 w 171450"/>
                <a:gd name="connsiteY10" fmla="*/ 132874 h 142875"/>
                <a:gd name="connsiteX11" fmla="*/ 133972 w 171450"/>
                <a:gd name="connsiteY11" fmla="*/ 76676 h 142875"/>
                <a:gd name="connsiteX12" fmla="*/ 161594 w 171450"/>
                <a:gd name="connsiteY12" fmla="*/ 72866 h 142875"/>
                <a:gd name="connsiteX13" fmla="*/ 153022 w 171450"/>
                <a:gd name="connsiteY13"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42875">
                  <a:moveTo>
                    <a:pt x="153022" y="7144"/>
                  </a:moveTo>
                  <a:cubicBezTo>
                    <a:pt x="134925" y="10001"/>
                    <a:pt x="125399" y="18574"/>
                    <a:pt x="118732" y="28099"/>
                  </a:cubicBezTo>
                  <a:cubicBezTo>
                    <a:pt x="105397" y="46196"/>
                    <a:pt x="104444" y="71914"/>
                    <a:pt x="96824" y="92869"/>
                  </a:cubicBezTo>
                  <a:cubicBezTo>
                    <a:pt x="93967" y="99536"/>
                    <a:pt x="92062" y="106204"/>
                    <a:pt x="87299" y="110966"/>
                  </a:cubicBezTo>
                  <a:cubicBezTo>
                    <a:pt x="82537" y="115729"/>
                    <a:pt x="74917" y="119539"/>
                    <a:pt x="68249" y="116681"/>
                  </a:cubicBezTo>
                  <a:cubicBezTo>
                    <a:pt x="63487" y="114776"/>
                    <a:pt x="60630" y="110014"/>
                    <a:pt x="58724" y="106204"/>
                  </a:cubicBezTo>
                  <a:cubicBezTo>
                    <a:pt x="58724" y="106204"/>
                    <a:pt x="58724" y="105251"/>
                    <a:pt x="58724" y="105251"/>
                  </a:cubicBezTo>
                  <a:cubicBezTo>
                    <a:pt x="44437" y="113824"/>
                    <a:pt x="4432" y="106204"/>
                    <a:pt x="7289" y="121444"/>
                  </a:cubicBezTo>
                  <a:cubicBezTo>
                    <a:pt x="25387" y="136684"/>
                    <a:pt x="63487" y="145256"/>
                    <a:pt x="86347" y="143351"/>
                  </a:cubicBezTo>
                  <a:cubicBezTo>
                    <a:pt x="90157" y="143351"/>
                    <a:pt x="92062" y="142399"/>
                    <a:pt x="94919" y="139541"/>
                  </a:cubicBezTo>
                  <a:cubicBezTo>
                    <a:pt x="96824" y="136684"/>
                    <a:pt x="98730" y="135731"/>
                    <a:pt x="98730" y="132874"/>
                  </a:cubicBezTo>
                  <a:cubicBezTo>
                    <a:pt x="104444" y="96679"/>
                    <a:pt x="112064" y="89059"/>
                    <a:pt x="133972" y="76676"/>
                  </a:cubicBezTo>
                  <a:cubicBezTo>
                    <a:pt x="138735" y="73819"/>
                    <a:pt x="155880" y="75724"/>
                    <a:pt x="161594" y="72866"/>
                  </a:cubicBezTo>
                  <a:cubicBezTo>
                    <a:pt x="174930" y="56674"/>
                    <a:pt x="168262" y="18574"/>
                    <a:pt x="153022" y="7144"/>
                  </a:cubicBezTo>
                  <a:close/>
                </a:path>
              </a:pathLst>
            </a:custGeom>
            <a:solidFill>
              <a:srgbClr val="B85D4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6" name="Freeform: Shape 875">
              <a:extLst>
                <a:ext uri="{FF2B5EF4-FFF2-40B4-BE49-F238E27FC236}">
                  <a16:creationId xmlns:a16="http://schemas.microsoft.com/office/drawing/2014/main" id="{A4A501C3-8385-4A35-9307-711C750E37A2}"/>
                </a:ext>
              </a:extLst>
            </p:cNvPr>
            <p:cNvSpPr/>
            <p:nvPr/>
          </p:nvSpPr>
          <p:spPr>
            <a:xfrm>
              <a:off x="2986811" y="4637357"/>
              <a:ext cx="5554" cy="5554"/>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9049"/>
                    <a:pt x="7144" y="10001"/>
                  </a:cubicBezTo>
                  <a:cubicBezTo>
                    <a:pt x="8096" y="9049"/>
                    <a:pt x="8096" y="8096"/>
                    <a:pt x="8096" y="714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7" name="Freeform: Shape 876">
              <a:extLst>
                <a:ext uri="{FF2B5EF4-FFF2-40B4-BE49-F238E27FC236}">
                  <a16:creationId xmlns:a16="http://schemas.microsoft.com/office/drawing/2014/main" id="{8DD49967-1856-43DF-9768-058DEDE9603C}"/>
                </a:ext>
              </a:extLst>
            </p:cNvPr>
            <p:cNvSpPr/>
            <p:nvPr/>
          </p:nvSpPr>
          <p:spPr>
            <a:xfrm>
              <a:off x="3346721" y="4300775"/>
              <a:ext cx="177733" cy="294371"/>
            </a:xfrm>
            <a:custGeom>
              <a:avLst/>
              <a:gdLst>
                <a:gd name="connsiteX0" fmla="*/ 260509 w 304800"/>
                <a:gd name="connsiteY0" fmla="*/ 13811 h 504825"/>
                <a:gd name="connsiteX1" fmla="*/ 298609 w 304800"/>
                <a:gd name="connsiteY1" fmla="*/ 160496 h 504825"/>
                <a:gd name="connsiteX2" fmla="*/ 250031 w 304800"/>
                <a:gd name="connsiteY2" fmla="*/ 491966 h 504825"/>
                <a:gd name="connsiteX3" fmla="*/ 7144 w 304800"/>
                <a:gd name="connsiteY3" fmla="*/ 469106 h 504825"/>
                <a:gd name="connsiteX4" fmla="*/ 74771 w 304800"/>
                <a:gd name="connsiteY4" fmla="*/ 7144 h 504825"/>
                <a:gd name="connsiteX5" fmla="*/ 260509 w 304800"/>
                <a:gd name="connsiteY5" fmla="*/ 13811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504825">
                  <a:moveTo>
                    <a:pt x="260509" y="13811"/>
                  </a:moveTo>
                  <a:cubicBezTo>
                    <a:pt x="260509" y="13811"/>
                    <a:pt x="298609" y="85249"/>
                    <a:pt x="298609" y="160496"/>
                  </a:cubicBezTo>
                  <a:cubicBezTo>
                    <a:pt x="298609" y="201454"/>
                    <a:pt x="274796" y="440531"/>
                    <a:pt x="250031" y="491966"/>
                  </a:cubicBezTo>
                  <a:cubicBezTo>
                    <a:pt x="250031" y="491966"/>
                    <a:pt x="140494" y="521494"/>
                    <a:pt x="7144" y="469106"/>
                  </a:cubicBezTo>
                  <a:cubicBezTo>
                    <a:pt x="7144" y="469106"/>
                    <a:pt x="47149" y="73819"/>
                    <a:pt x="74771" y="7144"/>
                  </a:cubicBezTo>
                  <a:lnTo>
                    <a:pt x="260509" y="13811"/>
                  </a:lnTo>
                  <a:close/>
                </a:path>
              </a:pathLst>
            </a:custGeom>
            <a:solidFill>
              <a:schemeClr val="accent6">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8" name="Freeform: Shape 877">
              <a:extLst>
                <a:ext uri="{FF2B5EF4-FFF2-40B4-BE49-F238E27FC236}">
                  <a16:creationId xmlns:a16="http://schemas.microsoft.com/office/drawing/2014/main" id="{58592BAE-100C-4BF4-86A0-8236C82BF7C8}"/>
                </a:ext>
              </a:extLst>
            </p:cNvPr>
            <p:cNvSpPr/>
            <p:nvPr/>
          </p:nvSpPr>
          <p:spPr>
            <a:xfrm>
              <a:off x="3451139" y="4025844"/>
              <a:ext cx="72204" cy="55542"/>
            </a:xfrm>
            <a:custGeom>
              <a:avLst/>
              <a:gdLst>
                <a:gd name="connsiteX0" fmla="*/ 34766 w 123825"/>
                <a:gd name="connsiteY0" fmla="*/ 37624 h 95250"/>
                <a:gd name="connsiteX1" fmla="*/ 59531 w 123825"/>
                <a:gd name="connsiteY1" fmla="*/ 7144 h 95250"/>
                <a:gd name="connsiteX2" fmla="*/ 103347 w 123825"/>
                <a:gd name="connsiteY2" fmla="*/ 10954 h 95250"/>
                <a:gd name="connsiteX3" fmla="*/ 118586 w 123825"/>
                <a:gd name="connsiteY3" fmla="*/ 39529 h 95250"/>
                <a:gd name="connsiteX4" fmla="*/ 116681 w 123825"/>
                <a:gd name="connsiteY4" fmla="*/ 55721 h 95250"/>
                <a:gd name="connsiteX5" fmla="*/ 7144 w 123825"/>
                <a:gd name="connsiteY5" fmla="*/ 79534 h 95250"/>
                <a:gd name="connsiteX6" fmla="*/ 34766 w 123825"/>
                <a:gd name="connsiteY6" fmla="*/ 3762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95250">
                  <a:moveTo>
                    <a:pt x="34766" y="37624"/>
                  </a:moveTo>
                  <a:cubicBezTo>
                    <a:pt x="46197" y="26194"/>
                    <a:pt x="56674" y="7144"/>
                    <a:pt x="59531" y="7144"/>
                  </a:cubicBezTo>
                  <a:cubicBezTo>
                    <a:pt x="64294" y="7144"/>
                    <a:pt x="98584" y="10001"/>
                    <a:pt x="103347" y="10954"/>
                  </a:cubicBezTo>
                  <a:cubicBezTo>
                    <a:pt x="128111" y="13811"/>
                    <a:pt x="111919" y="37624"/>
                    <a:pt x="118586" y="39529"/>
                  </a:cubicBezTo>
                  <a:cubicBezTo>
                    <a:pt x="117634" y="45244"/>
                    <a:pt x="117634" y="50959"/>
                    <a:pt x="116681" y="55721"/>
                  </a:cubicBezTo>
                  <a:cubicBezTo>
                    <a:pt x="110014" y="101441"/>
                    <a:pt x="30004" y="96679"/>
                    <a:pt x="7144" y="79534"/>
                  </a:cubicBezTo>
                  <a:cubicBezTo>
                    <a:pt x="24289" y="69056"/>
                    <a:pt x="24289" y="48101"/>
                    <a:pt x="34766" y="37624"/>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9" name="Freeform: Shape 878">
              <a:extLst>
                <a:ext uri="{FF2B5EF4-FFF2-40B4-BE49-F238E27FC236}">
                  <a16:creationId xmlns:a16="http://schemas.microsoft.com/office/drawing/2014/main" id="{E03F7AE5-C347-4C2F-852E-E85A212B0C7F}"/>
                </a:ext>
              </a:extLst>
            </p:cNvPr>
            <p:cNvSpPr/>
            <p:nvPr/>
          </p:nvSpPr>
          <p:spPr>
            <a:xfrm>
              <a:off x="3447118" y="3984398"/>
              <a:ext cx="77758" cy="88867"/>
            </a:xfrm>
            <a:custGeom>
              <a:avLst/>
              <a:gdLst>
                <a:gd name="connsiteX0" fmla="*/ 32137 w 133350"/>
                <a:gd name="connsiteY0" fmla="*/ 32500 h 152400"/>
                <a:gd name="connsiteX1" fmla="*/ 83571 w 133350"/>
                <a:gd name="connsiteY1" fmla="*/ 7735 h 152400"/>
                <a:gd name="connsiteX2" fmla="*/ 120719 w 133350"/>
                <a:gd name="connsiteY2" fmla="*/ 26785 h 152400"/>
                <a:gd name="connsiteX3" fmla="*/ 130244 w 133350"/>
                <a:gd name="connsiteY3" fmla="*/ 55360 h 152400"/>
                <a:gd name="connsiteX4" fmla="*/ 125482 w 133350"/>
                <a:gd name="connsiteY4" fmla="*/ 110605 h 152400"/>
                <a:gd name="connsiteX5" fmla="*/ 108337 w 133350"/>
                <a:gd name="connsiteY5" fmla="*/ 84888 h 152400"/>
                <a:gd name="connsiteX6" fmla="*/ 74046 w 133350"/>
                <a:gd name="connsiteY6" fmla="*/ 82030 h 152400"/>
                <a:gd name="connsiteX7" fmla="*/ 41662 w 133350"/>
                <a:gd name="connsiteY7" fmla="*/ 113463 h 152400"/>
                <a:gd name="connsiteX8" fmla="*/ 33089 w 133350"/>
                <a:gd name="connsiteY8" fmla="*/ 135370 h 152400"/>
                <a:gd name="connsiteX9" fmla="*/ 14039 w 133350"/>
                <a:gd name="connsiteY9" fmla="*/ 149658 h 152400"/>
                <a:gd name="connsiteX10" fmla="*/ 8324 w 133350"/>
                <a:gd name="connsiteY10" fmla="*/ 141085 h 152400"/>
                <a:gd name="connsiteX11" fmla="*/ 32137 w 133350"/>
                <a:gd name="connsiteY11" fmla="*/ 325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350" h="152400">
                  <a:moveTo>
                    <a:pt x="32137" y="32500"/>
                  </a:moveTo>
                  <a:cubicBezTo>
                    <a:pt x="47376" y="1068"/>
                    <a:pt x="63569" y="7735"/>
                    <a:pt x="83571" y="7735"/>
                  </a:cubicBezTo>
                  <a:cubicBezTo>
                    <a:pt x="103574" y="7735"/>
                    <a:pt x="116909" y="23928"/>
                    <a:pt x="120719" y="26785"/>
                  </a:cubicBezTo>
                  <a:cubicBezTo>
                    <a:pt x="128339" y="33453"/>
                    <a:pt x="130244" y="44883"/>
                    <a:pt x="130244" y="55360"/>
                  </a:cubicBezTo>
                  <a:cubicBezTo>
                    <a:pt x="129292" y="71553"/>
                    <a:pt x="127387" y="92508"/>
                    <a:pt x="125482" y="110605"/>
                  </a:cubicBezTo>
                  <a:cubicBezTo>
                    <a:pt x="121671" y="108700"/>
                    <a:pt x="111194" y="85840"/>
                    <a:pt x="108337" y="84888"/>
                  </a:cubicBezTo>
                  <a:cubicBezTo>
                    <a:pt x="100717" y="83935"/>
                    <a:pt x="77857" y="81078"/>
                    <a:pt x="74046" y="82030"/>
                  </a:cubicBezTo>
                  <a:cubicBezTo>
                    <a:pt x="66426" y="82983"/>
                    <a:pt x="42614" y="105843"/>
                    <a:pt x="41662" y="113463"/>
                  </a:cubicBezTo>
                  <a:cubicBezTo>
                    <a:pt x="39757" y="123940"/>
                    <a:pt x="38804" y="130608"/>
                    <a:pt x="33089" y="135370"/>
                  </a:cubicBezTo>
                  <a:cubicBezTo>
                    <a:pt x="29279" y="138228"/>
                    <a:pt x="17849" y="147753"/>
                    <a:pt x="14039" y="149658"/>
                  </a:cubicBezTo>
                  <a:cubicBezTo>
                    <a:pt x="10229" y="146800"/>
                    <a:pt x="8324" y="143943"/>
                    <a:pt x="8324" y="141085"/>
                  </a:cubicBezTo>
                  <a:cubicBezTo>
                    <a:pt x="2609" y="102985"/>
                    <a:pt x="18801" y="59170"/>
                    <a:pt x="32137" y="32500"/>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0" name="Freeform: Shape 879">
              <a:extLst>
                <a:ext uri="{FF2B5EF4-FFF2-40B4-BE49-F238E27FC236}">
                  <a16:creationId xmlns:a16="http://schemas.microsoft.com/office/drawing/2014/main" id="{C3645A5A-82D3-4C44-8DCC-382C0E46A2DF}"/>
                </a:ext>
              </a:extLst>
            </p:cNvPr>
            <p:cNvSpPr/>
            <p:nvPr/>
          </p:nvSpPr>
          <p:spPr>
            <a:xfrm>
              <a:off x="3386564" y="4087110"/>
              <a:ext cx="144408" cy="227721"/>
            </a:xfrm>
            <a:custGeom>
              <a:avLst/>
              <a:gdLst>
                <a:gd name="connsiteX0" fmla="*/ 192180 w 247650"/>
                <a:gd name="connsiteY0" fmla="*/ 376421 h 390525"/>
                <a:gd name="connsiteX1" fmla="*/ 208373 w 247650"/>
                <a:gd name="connsiteY1" fmla="*/ 275456 h 390525"/>
                <a:gd name="connsiteX2" fmla="*/ 243615 w 247650"/>
                <a:gd name="connsiteY2" fmla="*/ 100196 h 390525"/>
                <a:gd name="connsiteX3" fmla="*/ 216945 w 247650"/>
                <a:gd name="connsiteY3" fmla="*/ 13519 h 390525"/>
                <a:gd name="connsiteX4" fmla="*/ 123600 w 247650"/>
                <a:gd name="connsiteY4" fmla="*/ 51619 h 390525"/>
                <a:gd name="connsiteX5" fmla="*/ 71213 w 247650"/>
                <a:gd name="connsiteY5" fmla="*/ 85909 h 390525"/>
                <a:gd name="connsiteX6" fmla="*/ 9300 w 247650"/>
                <a:gd name="connsiteY6" fmla="*/ 179254 h 390525"/>
                <a:gd name="connsiteX7" fmla="*/ 9300 w 247650"/>
                <a:gd name="connsiteY7" fmla="*/ 373564 h 390525"/>
                <a:gd name="connsiteX8" fmla="*/ 192180 w 247650"/>
                <a:gd name="connsiteY8" fmla="*/ 3764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 h="390525">
                  <a:moveTo>
                    <a:pt x="192180" y="376421"/>
                  </a:moveTo>
                  <a:cubicBezTo>
                    <a:pt x="183608" y="344989"/>
                    <a:pt x="191228" y="331654"/>
                    <a:pt x="208373" y="275456"/>
                  </a:cubicBezTo>
                  <a:cubicBezTo>
                    <a:pt x="227423" y="210686"/>
                    <a:pt x="243615" y="169729"/>
                    <a:pt x="243615" y="100196"/>
                  </a:cubicBezTo>
                  <a:cubicBezTo>
                    <a:pt x="243615" y="68764"/>
                    <a:pt x="237900" y="38284"/>
                    <a:pt x="216945" y="13519"/>
                  </a:cubicBezTo>
                  <a:cubicBezTo>
                    <a:pt x="201705" y="-4579"/>
                    <a:pt x="164558" y="18281"/>
                    <a:pt x="123600" y="51619"/>
                  </a:cubicBezTo>
                  <a:cubicBezTo>
                    <a:pt x="110265" y="63049"/>
                    <a:pt x="91215" y="73526"/>
                    <a:pt x="71213" y="85909"/>
                  </a:cubicBezTo>
                  <a:cubicBezTo>
                    <a:pt x="8348" y="124009"/>
                    <a:pt x="2633" y="162109"/>
                    <a:pt x="9300" y="179254"/>
                  </a:cubicBezTo>
                  <a:cubicBezTo>
                    <a:pt x="15015" y="194494"/>
                    <a:pt x="22635" y="337369"/>
                    <a:pt x="9300" y="373564"/>
                  </a:cubicBezTo>
                  <a:cubicBezTo>
                    <a:pt x="78833" y="392614"/>
                    <a:pt x="120743" y="391661"/>
                    <a:pt x="192180" y="376421"/>
                  </a:cubicBezTo>
                  <a:close/>
                </a:path>
              </a:pathLst>
            </a:custGeom>
            <a:solidFill>
              <a:schemeClr val="accent6">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1" name="Freeform: Shape 880">
              <a:extLst>
                <a:ext uri="{FF2B5EF4-FFF2-40B4-BE49-F238E27FC236}">
                  <a16:creationId xmlns:a16="http://schemas.microsoft.com/office/drawing/2014/main" id="{60EF365C-D85D-4250-AD8E-6DDB46E00A35}"/>
                </a:ext>
              </a:extLst>
            </p:cNvPr>
            <p:cNvSpPr/>
            <p:nvPr/>
          </p:nvSpPr>
          <p:spPr>
            <a:xfrm>
              <a:off x="3445020" y="4047322"/>
              <a:ext cx="72204" cy="77758"/>
            </a:xfrm>
            <a:custGeom>
              <a:avLst/>
              <a:gdLst>
                <a:gd name="connsiteX0" fmla="*/ 124318 w 123825"/>
                <a:gd name="connsiteY0" fmla="*/ 95088 h 133350"/>
                <a:gd name="connsiteX1" fmla="*/ 55737 w 123825"/>
                <a:gd name="connsiteY1" fmla="*/ 122711 h 133350"/>
                <a:gd name="connsiteX2" fmla="*/ 7160 w 123825"/>
                <a:gd name="connsiteY2" fmla="*/ 133188 h 133350"/>
                <a:gd name="connsiteX3" fmla="*/ 50975 w 123825"/>
                <a:gd name="connsiteY3" fmla="*/ 101755 h 133350"/>
                <a:gd name="connsiteX4" fmla="*/ 50023 w 123825"/>
                <a:gd name="connsiteY4" fmla="*/ 43653 h 133350"/>
                <a:gd name="connsiteX5" fmla="*/ 75740 w 123825"/>
                <a:gd name="connsiteY5" fmla="*/ 11268 h 133350"/>
                <a:gd name="connsiteX6" fmla="*/ 111935 w 123825"/>
                <a:gd name="connsiteY6" fmla="*/ 20793 h 133350"/>
                <a:gd name="connsiteX7" fmla="*/ 124318 w 123825"/>
                <a:gd name="connsiteY7" fmla="*/ 9508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33350">
                  <a:moveTo>
                    <a:pt x="124318" y="95088"/>
                  </a:moveTo>
                  <a:cubicBezTo>
                    <a:pt x="128128" y="100803"/>
                    <a:pt x="73835" y="117948"/>
                    <a:pt x="55737" y="122711"/>
                  </a:cubicBezTo>
                  <a:cubicBezTo>
                    <a:pt x="50023" y="124616"/>
                    <a:pt x="8112" y="134141"/>
                    <a:pt x="7160" y="133188"/>
                  </a:cubicBezTo>
                  <a:cubicBezTo>
                    <a:pt x="6207" y="132236"/>
                    <a:pt x="47165" y="105566"/>
                    <a:pt x="50975" y="101755"/>
                  </a:cubicBezTo>
                  <a:cubicBezTo>
                    <a:pt x="56690" y="96041"/>
                    <a:pt x="55737" y="82705"/>
                    <a:pt x="50023" y="43653"/>
                  </a:cubicBezTo>
                  <a:cubicBezTo>
                    <a:pt x="48118" y="29366"/>
                    <a:pt x="57643" y="26508"/>
                    <a:pt x="75740" y="11268"/>
                  </a:cubicBezTo>
                  <a:cubicBezTo>
                    <a:pt x="87170" y="1743"/>
                    <a:pt x="110982" y="10316"/>
                    <a:pt x="111935" y="20793"/>
                  </a:cubicBezTo>
                  <a:cubicBezTo>
                    <a:pt x="115745" y="59846"/>
                    <a:pt x="115745" y="84611"/>
                    <a:pt x="124318" y="95088"/>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2" name="Freeform: Shape 881">
              <a:extLst>
                <a:ext uri="{FF2B5EF4-FFF2-40B4-BE49-F238E27FC236}">
                  <a16:creationId xmlns:a16="http://schemas.microsoft.com/office/drawing/2014/main" id="{E57CBD60-5657-447C-8FED-233F5B0E1AAB}"/>
                </a:ext>
              </a:extLst>
            </p:cNvPr>
            <p:cNvSpPr/>
            <p:nvPr/>
          </p:nvSpPr>
          <p:spPr>
            <a:xfrm>
              <a:off x="3466329" y="3961997"/>
              <a:ext cx="88867" cy="122192"/>
            </a:xfrm>
            <a:custGeom>
              <a:avLst/>
              <a:gdLst>
                <a:gd name="connsiteX0" fmla="*/ 74438 w 152400"/>
                <a:gd name="connsiteY0" fmla="*/ 205220 h 209550"/>
                <a:gd name="connsiteX1" fmla="*/ 145875 w 152400"/>
                <a:gd name="connsiteY1" fmla="*/ 149022 h 209550"/>
                <a:gd name="connsiteX2" fmla="*/ 115396 w 152400"/>
                <a:gd name="connsiteY2" fmla="*/ 23293 h 209550"/>
                <a:gd name="connsiteX3" fmla="*/ 18241 w 152400"/>
                <a:gd name="connsiteY3" fmla="*/ 31865 h 209550"/>
                <a:gd name="connsiteX4" fmla="*/ 11573 w 152400"/>
                <a:gd name="connsiteY4" fmla="*/ 117590 h 209550"/>
                <a:gd name="connsiteX5" fmla="*/ 42053 w 152400"/>
                <a:gd name="connsiteY5" fmla="*/ 184265 h 209550"/>
                <a:gd name="connsiteX6" fmla="*/ 74438 w 152400"/>
                <a:gd name="connsiteY6" fmla="*/ 20522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09550">
                  <a:moveTo>
                    <a:pt x="74438" y="205220"/>
                  </a:moveTo>
                  <a:cubicBezTo>
                    <a:pt x="95393" y="208077"/>
                    <a:pt x="135398" y="175693"/>
                    <a:pt x="145875" y="149022"/>
                  </a:cubicBezTo>
                  <a:cubicBezTo>
                    <a:pt x="164925" y="101397"/>
                    <a:pt x="152543" y="41390"/>
                    <a:pt x="115396" y="23293"/>
                  </a:cubicBezTo>
                  <a:cubicBezTo>
                    <a:pt x="84916" y="8052"/>
                    <a:pt x="43958" y="-7188"/>
                    <a:pt x="18241" y="31865"/>
                  </a:cubicBezTo>
                  <a:cubicBezTo>
                    <a:pt x="7763" y="49010"/>
                    <a:pt x="3000" y="60440"/>
                    <a:pt x="11573" y="117590"/>
                  </a:cubicBezTo>
                  <a:cubicBezTo>
                    <a:pt x="56341" y="117590"/>
                    <a:pt x="23956" y="159500"/>
                    <a:pt x="42053" y="184265"/>
                  </a:cubicBezTo>
                  <a:cubicBezTo>
                    <a:pt x="56341" y="203315"/>
                    <a:pt x="67771" y="198552"/>
                    <a:pt x="74438" y="205220"/>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3" name="Freeform: Shape 882">
              <a:extLst>
                <a:ext uri="{FF2B5EF4-FFF2-40B4-BE49-F238E27FC236}">
                  <a16:creationId xmlns:a16="http://schemas.microsoft.com/office/drawing/2014/main" id="{F38C1297-1697-40B4-BA8A-107D276107D8}"/>
                </a:ext>
              </a:extLst>
            </p:cNvPr>
            <p:cNvSpPr/>
            <p:nvPr/>
          </p:nvSpPr>
          <p:spPr>
            <a:xfrm>
              <a:off x="3463913" y="4022417"/>
              <a:ext cx="22217" cy="27771"/>
            </a:xfrm>
            <a:custGeom>
              <a:avLst/>
              <a:gdLst>
                <a:gd name="connsiteX0" fmla="*/ 7144 w 38100"/>
                <a:gd name="connsiteY0" fmla="*/ 33024 h 47625"/>
                <a:gd name="connsiteX1" fmla="*/ 37624 w 38100"/>
                <a:gd name="connsiteY1" fmla="*/ 29214 h 47625"/>
                <a:gd name="connsiteX2" fmla="*/ 30956 w 38100"/>
                <a:gd name="connsiteY2" fmla="*/ 7306 h 47625"/>
                <a:gd name="connsiteX3" fmla="*/ 7144 w 38100"/>
                <a:gd name="connsiteY3" fmla="*/ 33024 h 47625"/>
              </a:gdLst>
              <a:ahLst/>
              <a:cxnLst>
                <a:cxn ang="0">
                  <a:pos x="connsiteX0" y="connsiteY0"/>
                </a:cxn>
                <a:cxn ang="0">
                  <a:pos x="connsiteX1" y="connsiteY1"/>
                </a:cxn>
                <a:cxn ang="0">
                  <a:pos x="connsiteX2" y="connsiteY2"/>
                </a:cxn>
                <a:cxn ang="0">
                  <a:pos x="connsiteX3" y="connsiteY3"/>
                </a:cxn>
              </a:cxnLst>
              <a:rect l="l" t="t" r="r" b="b"/>
              <a:pathLst>
                <a:path w="38100" h="47625">
                  <a:moveTo>
                    <a:pt x="7144" y="33024"/>
                  </a:moveTo>
                  <a:cubicBezTo>
                    <a:pt x="7144" y="55884"/>
                    <a:pt x="32861" y="40644"/>
                    <a:pt x="37624" y="29214"/>
                  </a:cubicBezTo>
                  <a:cubicBezTo>
                    <a:pt x="41434" y="17784"/>
                    <a:pt x="39529" y="8259"/>
                    <a:pt x="30956" y="7306"/>
                  </a:cubicBezTo>
                  <a:cubicBezTo>
                    <a:pt x="22384" y="5401"/>
                    <a:pt x="7144" y="20641"/>
                    <a:pt x="7144" y="33024"/>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4" name="Freeform: Shape 883">
              <a:extLst>
                <a:ext uri="{FF2B5EF4-FFF2-40B4-BE49-F238E27FC236}">
                  <a16:creationId xmlns:a16="http://schemas.microsoft.com/office/drawing/2014/main" id="{1223B2F4-947C-4660-8393-8F5CD0CDF50D}"/>
                </a:ext>
              </a:extLst>
            </p:cNvPr>
            <p:cNvSpPr/>
            <p:nvPr/>
          </p:nvSpPr>
          <p:spPr>
            <a:xfrm>
              <a:off x="3533896" y="4326324"/>
              <a:ext cx="5554" cy="5554"/>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rgbClr val="675C58">
                <a:alpha val="50000"/>
              </a:srgb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5" name="Freeform: Shape 884">
              <a:extLst>
                <a:ext uri="{FF2B5EF4-FFF2-40B4-BE49-F238E27FC236}">
                  <a16:creationId xmlns:a16="http://schemas.microsoft.com/office/drawing/2014/main" id="{3F2C411B-11DB-4F8B-9C91-4CC277AFA6E4}"/>
                </a:ext>
              </a:extLst>
            </p:cNvPr>
            <p:cNvSpPr/>
            <p:nvPr/>
          </p:nvSpPr>
          <p:spPr>
            <a:xfrm>
              <a:off x="3468243" y="4024656"/>
              <a:ext cx="16662" cy="16662"/>
            </a:xfrm>
            <a:custGeom>
              <a:avLst/>
              <a:gdLst>
                <a:gd name="connsiteX0" fmla="*/ 24486 w 28575"/>
                <a:gd name="connsiteY0" fmla="*/ 9181 h 28575"/>
                <a:gd name="connsiteX1" fmla="*/ 7341 w 28575"/>
                <a:gd name="connsiteY1" fmla="*/ 26326 h 28575"/>
                <a:gd name="connsiteX2" fmla="*/ 24486 w 28575"/>
                <a:gd name="connsiteY2" fmla="*/ 9181 h 28575"/>
              </a:gdLst>
              <a:ahLst/>
              <a:cxnLst>
                <a:cxn ang="0">
                  <a:pos x="connsiteX0" y="connsiteY0"/>
                </a:cxn>
                <a:cxn ang="0">
                  <a:pos x="connsiteX1" y="connsiteY1"/>
                </a:cxn>
                <a:cxn ang="0">
                  <a:pos x="connsiteX2" y="connsiteY2"/>
                </a:cxn>
              </a:cxnLst>
              <a:rect l="l" t="t" r="r" b="b"/>
              <a:pathLst>
                <a:path w="28575" h="28575">
                  <a:moveTo>
                    <a:pt x="24486" y="9181"/>
                  </a:moveTo>
                  <a:cubicBezTo>
                    <a:pt x="16866" y="12038"/>
                    <a:pt x="12103" y="19659"/>
                    <a:pt x="7341" y="26326"/>
                  </a:cubicBezTo>
                  <a:cubicBezTo>
                    <a:pt x="5436" y="21563"/>
                    <a:pt x="17818" y="609"/>
                    <a:pt x="24486" y="9181"/>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6" name="Freeform: Shape 885">
              <a:extLst>
                <a:ext uri="{FF2B5EF4-FFF2-40B4-BE49-F238E27FC236}">
                  <a16:creationId xmlns:a16="http://schemas.microsoft.com/office/drawing/2014/main" id="{8A09F197-608B-4F26-B987-653476C4A57C}"/>
                </a:ext>
              </a:extLst>
            </p:cNvPr>
            <p:cNvSpPr/>
            <p:nvPr/>
          </p:nvSpPr>
          <p:spPr>
            <a:xfrm>
              <a:off x="3530563" y="3976968"/>
              <a:ext cx="72204" cy="88867"/>
            </a:xfrm>
            <a:custGeom>
              <a:avLst/>
              <a:gdLst>
                <a:gd name="connsiteX0" fmla="*/ 125254 w 123825"/>
                <a:gd name="connsiteY0" fmla="*/ 78581 h 152400"/>
                <a:gd name="connsiteX1" fmla="*/ 66199 w 123825"/>
                <a:gd name="connsiteY1" fmla="*/ 150019 h 152400"/>
                <a:gd name="connsiteX2" fmla="*/ 7144 w 123825"/>
                <a:gd name="connsiteY2" fmla="*/ 78581 h 152400"/>
                <a:gd name="connsiteX3" fmla="*/ 66199 w 123825"/>
                <a:gd name="connsiteY3" fmla="*/ 7144 h 152400"/>
                <a:gd name="connsiteX4" fmla="*/ 125254 w 123825"/>
                <a:gd name="connsiteY4" fmla="*/ 7858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52400">
                  <a:moveTo>
                    <a:pt x="125254" y="78581"/>
                  </a:moveTo>
                  <a:cubicBezTo>
                    <a:pt x="125254" y="118035"/>
                    <a:pt x="98814" y="150019"/>
                    <a:pt x="66199" y="150019"/>
                  </a:cubicBezTo>
                  <a:cubicBezTo>
                    <a:pt x="33583" y="150019"/>
                    <a:pt x="7144" y="118035"/>
                    <a:pt x="7144" y="78581"/>
                  </a:cubicBezTo>
                  <a:cubicBezTo>
                    <a:pt x="7144" y="39127"/>
                    <a:pt x="33583" y="7144"/>
                    <a:pt x="66199" y="7144"/>
                  </a:cubicBezTo>
                  <a:cubicBezTo>
                    <a:pt x="98814" y="7144"/>
                    <a:pt x="125254" y="39127"/>
                    <a:pt x="125254" y="7858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7" name="Freeform: Shape 886">
              <a:extLst>
                <a:ext uri="{FF2B5EF4-FFF2-40B4-BE49-F238E27FC236}">
                  <a16:creationId xmlns:a16="http://schemas.microsoft.com/office/drawing/2014/main" id="{2DC7CA1A-4CEC-492B-B2B4-788B371E1966}"/>
                </a:ext>
              </a:extLst>
            </p:cNvPr>
            <p:cNvSpPr/>
            <p:nvPr/>
          </p:nvSpPr>
          <p:spPr>
            <a:xfrm>
              <a:off x="3350053" y="4136856"/>
              <a:ext cx="133300" cy="94421"/>
            </a:xfrm>
            <a:custGeom>
              <a:avLst/>
              <a:gdLst>
                <a:gd name="connsiteX0" fmla="*/ 7144 w 228600"/>
                <a:gd name="connsiteY0" fmla="*/ 83467 h 161925"/>
                <a:gd name="connsiteX1" fmla="*/ 185261 w 228600"/>
                <a:gd name="connsiteY1" fmla="*/ 7267 h 161925"/>
                <a:gd name="connsiteX2" fmla="*/ 225266 w 228600"/>
                <a:gd name="connsiteY2" fmla="*/ 76799 h 161925"/>
                <a:gd name="connsiteX3" fmla="*/ 36672 w 228600"/>
                <a:gd name="connsiteY3" fmla="*/ 156809 h 161925"/>
                <a:gd name="connsiteX4" fmla="*/ 7144 w 228600"/>
                <a:gd name="connsiteY4" fmla="*/ 83467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61925">
                  <a:moveTo>
                    <a:pt x="7144" y="83467"/>
                  </a:moveTo>
                  <a:cubicBezTo>
                    <a:pt x="70961" y="52034"/>
                    <a:pt x="150019" y="4409"/>
                    <a:pt x="185261" y="7267"/>
                  </a:cubicBezTo>
                  <a:cubicBezTo>
                    <a:pt x="223361" y="10124"/>
                    <a:pt x="240506" y="44414"/>
                    <a:pt x="225266" y="76799"/>
                  </a:cubicBezTo>
                  <a:cubicBezTo>
                    <a:pt x="210979" y="105374"/>
                    <a:pt x="112872" y="140617"/>
                    <a:pt x="36672" y="156809"/>
                  </a:cubicBezTo>
                  <a:cubicBezTo>
                    <a:pt x="12859" y="131092"/>
                    <a:pt x="7144" y="99659"/>
                    <a:pt x="7144" y="83467"/>
                  </a:cubicBezTo>
                  <a:close/>
                </a:path>
              </a:pathLst>
            </a:custGeom>
            <a:solidFill>
              <a:schemeClr val="accent6">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8" name="Freeform: Shape 887">
              <a:extLst>
                <a:ext uri="{FF2B5EF4-FFF2-40B4-BE49-F238E27FC236}">
                  <a16:creationId xmlns:a16="http://schemas.microsoft.com/office/drawing/2014/main" id="{609AAD91-213E-4D0C-8525-92763E961475}"/>
                </a:ext>
              </a:extLst>
            </p:cNvPr>
            <p:cNvSpPr/>
            <p:nvPr/>
          </p:nvSpPr>
          <p:spPr>
            <a:xfrm>
              <a:off x="3206126" y="4181361"/>
              <a:ext cx="166625" cy="61096"/>
            </a:xfrm>
            <a:custGeom>
              <a:avLst/>
              <a:gdLst>
                <a:gd name="connsiteX0" fmla="*/ 11081 w 285750"/>
                <a:gd name="connsiteY0" fmla="*/ 53816 h 104775"/>
                <a:gd name="connsiteX1" fmla="*/ 189198 w 285750"/>
                <a:gd name="connsiteY1" fmla="*/ 32861 h 104775"/>
                <a:gd name="connsiteX2" fmla="*/ 253968 w 285750"/>
                <a:gd name="connsiteY2" fmla="*/ 7144 h 104775"/>
                <a:gd name="connsiteX3" fmla="*/ 283496 w 285750"/>
                <a:gd name="connsiteY3" fmla="*/ 79534 h 104775"/>
                <a:gd name="connsiteX4" fmla="*/ 211106 w 285750"/>
                <a:gd name="connsiteY4" fmla="*/ 93821 h 104775"/>
                <a:gd name="connsiteX5" fmla="*/ 192056 w 285750"/>
                <a:gd name="connsiteY5" fmla="*/ 99536 h 104775"/>
                <a:gd name="connsiteX6" fmla="*/ 11081 w 285750"/>
                <a:gd name="connsiteY6" fmla="*/ 103346 h 104775"/>
                <a:gd name="connsiteX7" fmla="*/ 11081 w 285750"/>
                <a:gd name="connsiteY7" fmla="*/ 538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104775">
                  <a:moveTo>
                    <a:pt x="11081" y="53816"/>
                  </a:moveTo>
                  <a:cubicBezTo>
                    <a:pt x="67279" y="50959"/>
                    <a:pt x="158718" y="28099"/>
                    <a:pt x="189198" y="32861"/>
                  </a:cubicBezTo>
                  <a:cubicBezTo>
                    <a:pt x="205391" y="30004"/>
                    <a:pt x="229204" y="20479"/>
                    <a:pt x="253968" y="7144"/>
                  </a:cubicBezTo>
                  <a:cubicBezTo>
                    <a:pt x="253016" y="22384"/>
                    <a:pt x="259684" y="54769"/>
                    <a:pt x="283496" y="79534"/>
                  </a:cubicBezTo>
                  <a:cubicBezTo>
                    <a:pt x="252064" y="86201"/>
                    <a:pt x="224441" y="91916"/>
                    <a:pt x="211106" y="93821"/>
                  </a:cubicBezTo>
                  <a:cubicBezTo>
                    <a:pt x="204439" y="95726"/>
                    <a:pt x="197771" y="97631"/>
                    <a:pt x="192056" y="99536"/>
                  </a:cubicBezTo>
                  <a:cubicBezTo>
                    <a:pt x="144431" y="110014"/>
                    <a:pt x="17748" y="101441"/>
                    <a:pt x="11081" y="103346"/>
                  </a:cubicBezTo>
                  <a:cubicBezTo>
                    <a:pt x="6318" y="104299"/>
                    <a:pt x="5366" y="45244"/>
                    <a:pt x="11081" y="53816"/>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9" name="Freeform: Shape 888">
              <a:extLst>
                <a:ext uri="{FF2B5EF4-FFF2-40B4-BE49-F238E27FC236}">
                  <a16:creationId xmlns:a16="http://schemas.microsoft.com/office/drawing/2014/main" id="{6B169BC0-21C5-47D7-8A92-CFA75D7A7445}"/>
                </a:ext>
              </a:extLst>
            </p:cNvPr>
            <p:cNvSpPr/>
            <p:nvPr/>
          </p:nvSpPr>
          <p:spPr>
            <a:xfrm>
              <a:off x="3148205" y="4197952"/>
              <a:ext cx="72204" cy="49987"/>
            </a:xfrm>
            <a:custGeom>
              <a:avLst/>
              <a:gdLst>
                <a:gd name="connsiteX0" fmla="*/ 52309 w 123825"/>
                <a:gd name="connsiteY0" fmla="*/ 76799 h 85725"/>
                <a:gd name="connsiteX1" fmla="*/ 114222 w 123825"/>
                <a:gd name="connsiteY1" fmla="*/ 73942 h 85725"/>
                <a:gd name="connsiteX2" fmla="*/ 118984 w 123825"/>
                <a:gd name="connsiteY2" fmla="*/ 73942 h 85725"/>
                <a:gd name="connsiteX3" fmla="*/ 116127 w 123825"/>
                <a:gd name="connsiteY3" fmla="*/ 27269 h 85725"/>
                <a:gd name="connsiteX4" fmla="*/ 101839 w 123825"/>
                <a:gd name="connsiteY4" fmla="*/ 15839 h 85725"/>
                <a:gd name="connsiteX5" fmla="*/ 58977 w 123825"/>
                <a:gd name="connsiteY5" fmla="*/ 14887 h 85725"/>
                <a:gd name="connsiteX6" fmla="*/ 31354 w 123825"/>
                <a:gd name="connsiteY6" fmla="*/ 20602 h 85725"/>
                <a:gd name="connsiteX7" fmla="*/ 8494 w 123825"/>
                <a:gd name="connsiteY7" fmla="*/ 27269 h 85725"/>
                <a:gd name="connsiteX8" fmla="*/ 30402 w 123825"/>
                <a:gd name="connsiteY8" fmla="*/ 36794 h 85725"/>
                <a:gd name="connsiteX9" fmla="*/ 7541 w 123825"/>
                <a:gd name="connsiteY9" fmla="*/ 35842 h 85725"/>
                <a:gd name="connsiteX10" fmla="*/ 36116 w 123825"/>
                <a:gd name="connsiteY10" fmla="*/ 51082 h 85725"/>
                <a:gd name="connsiteX11" fmla="*/ 15161 w 123825"/>
                <a:gd name="connsiteY11" fmla="*/ 44414 h 85725"/>
                <a:gd name="connsiteX12" fmla="*/ 42784 w 123825"/>
                <a:gd name="connsiteY12" fmla="*/ 64417 h 85725"/>
                <a:gd name="connsiteX13" fmla="*/ 23734 w 123825"/>
                <a:gd name="connsiteY13" fmla="*/ 55844 h 85725"/>
                <a:gd name="connsiteX14" fmla="*/ 52309 w 123825"/>
                <a:gd name="connsiteY14" fmla="*/ 7679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25" h="85725">
                  <a:moveTo>
                    <a:pt x="52309" y="76799"/>
                  </a:moveTo>
                  <a:cubicBezTo>
                    <a:pt x="84694" y="87277"/>
                    <a:pt x="97077" y="73942"/>
                    <a:pt x="114222" y="73942"/>
                  </a:cubicBezTo>
                  <a:cubicBezTo>
                    <a:pt x="116127" y="73942"/>
                    <a:pt x="117079" y="73942"/>
                    <a:pt x="118984" y="73942"/>
                  </a:cubicBezTo>
                  <a:cubicBezTo>
                    <a:pt x="120889" y="54892"/>
                    <a:pt x="120889" y="45367"/>
                    <a:pt x="116127" y="27269"/>
                  </a:cubicBezTo>
                  <a:cubicBezTo>
                    <a:pt x="107554" y="28222"/>
                    <a:pt x="107554" y="21554"/>
                    <a:pt x="101839" y="15839"/>
                  </a:cubicBezTo>
                  <a:cubicBezTo>
                    <a:pt x="90409" y="4409"/>
                    <a:pt x="62786" y="4409"/>
                    <a:pt x="58977" y="14887"/>
                  </a:cubicBezTo>
                  <a:cubicBezTo>
                    <a:pt x="58024" y="17744"/>
                    <a:pt x="39927" y="19649"/>
                    <a:pt x="31354" y="20602"/>
                  </a:cubicBezTo>
                  <a:cubicBezTo>
                    <a:pt x="28497" y="21554"/>
                    <a:pt x="9447" y="19649"/>
                    <a:pt x="8494" y="27269"/>
                  </a:cubicBezTo>
                  <a:cubicBezTo>
                    <a:pt x="7541" y="31079"/>
                    <a:pt x="27544" y="34889"/>
                    <a:pt x="30402" y="36794"/>
                  </a:cubicBezTo>
                  <a:cubicBezTo>
                    <a:pt x="28497" y="39652"/>
                    <a:pt x="3732" y="24412"/>
                    <a:pt x="7541" y="35842"/>
                  </a:cubicBezTo>
                  <a:cubicBezTo>
                    <a:pt x="10399" y="43462"/>
                    <a:pt x="32307" y="50129"/>
                    <a:pt x="36116" y="51082"/>
                  </a:cubicBezTo>
                  <a:cubicBezTo>
                    <a:pt x="35164" y="53939"/>
                    <a:pt x="15161" y="41557"/>
                    <a:pt x="15161" y="44414"/>
                  </a:cubicBezTo>
                  <a:cubicBezTo>
                    <a:pt x="18972" y="55844"/>
                    <a:pt x="39927" y="63464"/>
                    <a:pt x="42784" y="64417"/>
                  </a:cubicBezTo>
                  <a:cubicBezTo>
                    <a:pt x="41832" y="66322"/>
                    <a:pt x="22782" y="51082"/>
                    <a:pt x="23734" y="55844"/>
                  </a:cubicBezTo>
                  <a:cubicBezTo>
                    <a:pt x="26591" y="67274"/>
                    <a:pt x="51357" y="76799"/>
                    <a:pt x="52309" y="76799"/>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0" name="Freeform: Shape 889">
              <a:extLst>
                <a:ext uri="{FF2B5EF4-FFF2-40B4-BE49-F238E27FC236}">
                  <a16:creationId xmlns:a16="http://schemas.microsoft.com/office/drawing/2014/main" id="{46B0A00C-5FA5-4711-85B6-CF7E0C36F70C}"/>
                </a:ext>
              </a:extLst>
            </p:cNvPr>
            <p:cNvSpPr/>
            <p:nvPr/>
          </p:nvSpPr>
          <p:spPr>
            <a:xfrm>
              <a:off x="3161212" y="4214686"/>
              <a:ext cx="11108" cy="5554"/>
            </a:xfrm>
            <a:custGeom>
              <a:avLst/>
              <a:gdLst>
                <a:gd name="connsiteX0" fmla="*/ 7144 w 19050"/>
                <a:gd name="connsiteY0" fmla="*/ 7144 h 9525"/>
                <a:gd name="connsiteX1" fmla="*/ 12859 w 19050"/>
                <a:gd name="connsiteY1" fmla="*/ 8096 h 9525"/>
                <a:gd name="connsiteX2" fmla="*/ 18574 w 19050"/>
                <a:gd name="connsiteY2" fmla="*/ 7144 h 9525"/>
                <a:gd name="connsiteX3" fmla="*/ 20479 w 19050"/>
                <a:gd name="connsiteY3" fmla="*/ 8096 h 9525"/>
                <a:gd name="connsiteX4" fmla="*/ 19527 w 19050"/>
                <a:gd name="connsiteY4" fmla="*/ 10001 h 9525"/>
                <a:gd name="connsiteX5" fmla="*/ 19527 w 19050"/>
                <a:gd name="connsiteY5" fmla="*/ 10001 h 9525"/>
                <a:gd name="connsiteX6" fmla="*/ 13811 w 19050"/>
                <a:gd name="connsiteY6" fmla="*/ 9049 h 9525"/>
                <a:gd name="connsiteX7" fmla="*/ 7144 w 19050"/>
                <a:gd name="connsiteY7" fmla="*/ 7144 h 9525"/>
                <a:gd name="connsiteX8" fmla="*/ 7144 w 19050"/>
                <a:gd name="connsiteY8" fmla="*/ 7144 h 9525"/>
                <a:gd name="connsiteX9" fmla="*/ 7144 w 19050"/>
                <a:gd name="connsiteY9" fmla="*/ 7144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9525">
                  <a:moveTo>
                    <a:pt x="7144" y="7144"/>
                  </a:moveTo>
                  <a:cubicBezTo>
                    <a:pt x="9049" y="8096"/>
                    <a:pt x="10954" y="8096"/>
                    <a:pt x="12859" y="8096"/>
                  </a:cubicBezTo>
                  <a:cubicBezTo>
                    <a:pt x="14764" y="8096"/>
                    <a:pt x="16669" y="8096"/>
                    <a:pt x="18574" y="7144"/>
                  </a:cubicBezTo>
                  <a:cubicBezTo>
                    <a:pt x="19527" y="7144"/>
                    <a:pt x="20479" y="7144"/>
                    <a:pt x="20479" y="8096"/>
                  </a:cubicBezTo>
                  <a:cubicBezTo>
                    <a:pt x="20479" y="9049"/>
                    <a:pt x="20479" y="10001"/>
                    <a:pt x="19527" y="10001"/>
                  </a:cubicBezTo>
                  <a:cubicBezTo>
                    <a:pt x="19527" y="10001"/>
                    <a:pt x="19527" y="10001"/>
                    <a:pt x="19527" y="10001"/>
                  </a:cubicBezTo>
                  <a:cubicBezTo>
                    <a:pt x="17622" y="10001"/>
                    <a:pt x="15716" y="10001"/>
                    <a:pt x="13811" y="9049"/>
                  </a:cubicBezTo>
                  <a:cubicBezTo>
                    <a:pt x="10954" y="9049"/>
                    <a:pt x="9049" y="9049"/>
                    <a:pt x="7144" y="7144"/>
                  </a:cubicBezTo>
                  <a:cubicBezTo>
                    <a:pt x="7144" y="8096"/>
                    <a:pt x="7144" y="8096"/>
                    <a:pt x="7144" y="7144"/>
                  </a:cubicBezTo>
                  <a:cubicBezTo>
                    <a:pt x="7144" y="7144"/>
                    <a:pt x="7144" y="7144"/>
                    <a:pt x="7144"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1" name="Freeform: Shape 890">
              <a:extLst>
                <a:ext uri="{FF2B5EF4-FFF2-40B4-BE49-F238E27FC236}">
                  <a16:creationId xmlns:a16="http://schemas.microsoft.com/office/drawing/2014/main" id="{74FA8ADA-EC0C-445F-BA0B-A3C7A9EED261}"/>
                </a:ext>
              </a:extLst>
            </p:cNvPr>
            <p:cNvSpPr/>
            <p:nvPr/>
          </p:nvSpPr>
          <p:spPr>
            <a:xfrm>
              <a:off x="3164683" y="4223572"/>
              <a:ext cx="16662" cy="11108"/>
            </a:xfrm>
            <a:custGeom>
              <a:avLst/>
              <a:gdLst>
                <a:gd name="connsiteX0" fmla="*/ 7858 w 28575"/>
                <a:gd name="connsiteY0" fmla="*/ 7144 h 19050"/>
                <a:gd name="connsiteX1" fmla="*/ 11668 w 28575"/>
                <a:gd name="connsiteY1" fmla="*/ 8096 h 19050"/>
                <a:gd name="connsiteX2" fmla="*/ 15478 w 28575"/>
                <a:gd name="connsiteY2" fmla="*/ 9049 h 19050"/>
                <a:gd name="connsiteX3" fmla="*/ 19288 w 28575"/>
                <a:gd name="connsiteY3" fmla="*/ 9049 h 19050"/>
                <a:gd name="connsiteX4" fmla="*/ 23098 w 28575"/>
                <a:gd name="connsiteY4" fmla="*/ 9049 h 19050"/>
                <a:gd name="connsiteX5" fmla="*/ 23098 w 28575"/>
                <a:gd name="connsiteY5" fmla="*/ 9049 h 19050"/>
                <a:gd name="connsiteX6" fmla="*/ 25003 w 28575"/>
                <a:gd name="connsiteY6" fmla="*/ 10001 h 19050"/>
                <a:gd name="connsiteX7" fmla="*/ 24051 w 28575"/>
                <a:gd name="connsiteY7" fmla="*/ 11906 h 19050"/>
                <a:gd name="connsiteX8" fmla="*/ 24051 w 28575"/>
                <a:gd name="connsiteY8" fmla="*/ 11906 h 19050"/>
                <a:gd name="connsiteX9" fmla="*/ 19288 w 28575"/>
                <a:gd name="connsiteY9" fmla="*/ 10954 h 19050"/>
                <a:gd name="connsiteX10" fmla="*/ 15478 w 28575"/>
                <a:gd name="connsiteY10" fmla="*/ 10001 h 19050"/>
                <a:gd name="connsiteX11" fmla="*/ 11668 w 28575"/>
                <a:gd name="connsiteY11" fmla="*/ 9049 h 19050"/>
                <a:gd name="connsiteX12" fmla="*/ 7858 w 28575"/>
                <a:gd name="connsiteY12" fmla="*/ 7144 h 19050"/>
                <a:gd name="connsiteX13" fmla="*/ 7858 w 28575"/>
                <a:gd name="connsiteY13" fmla="*/ 7144 h 19050"/>
                <a:gd name="connsiteX14" fmla="*/ 7858 w 28575"/>
                <a:gd name="connsiteY14" fmla="*/ 7144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75" h="19050">
                  <a:moveTo>
                    <a:pt x="7858" y="7144"/>
                  </a:moveTo>
                  <a:cubicBezTo>
                    <a:pt x="8811" y="8096"/>
                    <a:pt x="10715" y="8096"/>
                    <a:pt x="11668" y="8096"/>
                  </a:cubicBezTo>
                  <a:cubicBezTo>
                    <a:pt x="12620" y="8096"/>
                    <a:pt x="14526" y="9049"/>
                    <a:pt x="15478" y="9049"/>
                  </a:cubicBezTo>
                  <a:lnTo>
                    <a:pt x="19288" y="9049"/>
                  </a:lnTo>
                  <a:cubicBezTo>
                    <a:pt x="20240" y="9049"/>
                    <a:pt x="22145" y="9049"/>
                    <a:pt x="23098" y="9049"/>
                  </a:cubicBezTo>
                  <a:lnTo>
                    <a:pt x="23098" y="9049"/>
                  </a:lnTo>
                  <a:cubicBezTo>
                    <a:pt x="24051" y="9049"/>
                    <a:pt x="25003" y="9049"/>
                    <a:pt x="25003" y="10001"/>
                  </a:cubicBezTo>
                  <a:cubicBezTo>
                    <a:pt x="25003" y="10954"/>
                    <a:pt x="25003" y="11906"/>
                    <a:pt x="24051" y="11906"/>
                  </a:cubicBezTo>
                  <a:cubicBezTo>
                    <a:pt x="24051" y="11906"/>
                    <a:pt x="24051" y="11906"/>
                    <a:pt x="24051" y="11906"/>
                  </a:cubicBezTo>
                  <a:cubicBezTo>
                    <a:pt x="22145" y="11906"/>
                    <a:pt x="21193" y="11906"/>
                    <a:pt x="19288" y="10954"/>
                  </a:cubicBezTo>
                  <a:lnTo>
                    <a:pt x="15478" y="10001"/>
                  </a:lnTo>
                  <a:cubicBezTo>
                    <a:pt x="14526" y="10001"/>
                    <a:pt x="12620" y="9049"/>
                    <a:pt x="11668" y="9049"/>
                  </a:cubicBezTo>
                  <a:cubicBezTo>
                    <a:pt x="9763" y="9049"/>
                    <a:pt x="8811" y="9049"/>
                    <a:pt x="7858" y="7144"/>
                  </a:cubicBezTo>
                  <a:cubicBezTo>
                    <a:pt x="6906" y="7144"/>
                    <a:pt x="6906" y="7144"/>
                    <a:pt x="7858" y="7144"/>
                  </a:cubicBezTo>
                  <a:cubicBezTo>
                    <a:pt x="6906" y="7144"/>
                    <a:pt x="7858" y="7144"/>
                    <a:pt x="7858"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2" name="Freeform: Shape 891">
              <a:extLst>
                <a:ext uri="{FF2B5EF4-FFF2-40B4-BE49-F238E27FC236}">
                  <a16:creationId xmlns:a16="http://schemas.microsoft.com/office/drawing/2014/main" id="{32B2C759-A474-47CA-832D-48F25FE8D525}"/>
                </a:ext>
              </a:extLst>
            </p:cNvPr>
            <p:cNvSpPr/>
            <p:nvPr/>
          </p:nvSpPr>
          <p:spPr>
            <a:xfrm>
              <a:off x="3169127" y="4231348"/>
              <a:ext cx="16662" cy="11108"/>
            </a:xfrm>
            <a:custGeom>
              <a:avLst/>
              <a:gdLst>
                <a:gd name="connsiteX0" fmla="*/ 7858 w 28575"/>
                <a:gd name="connsiteY0" fmla="*/ 7144 h 19050"/>
                <a:gd name="connsiteX1" fmla="*/ 15478 w 28575"/>
                <a:gd name="connsiteY1" fmla="*/ 9049 h 19050"/>
                <a:gd name="connsiteX2" fmla="*/ 19288 w 28575"/>
                <a:gd name="connsiteY2" fmla="*/ 10001 h 19050"/>
                <a:gd name="connsiteX3" fmla="*/ 23098 w 28575"/>
                <a:gd name="connsiteY3" fmla="*/ 10001 h 19050"/>
                <a:gd name="connsiteX4" fmla="*/ 23098 w 28575"/>
                <a:gd name="connsiteY4" fmla="*/ 10001 h 19050"/>
                <a:gd name="connsiteX5" fmla="*/ 25003 w 28575"/>
                <a:gd name="connsiteY5" fmla="*/ 10954 h 19050"/>
                <a:gd name="connsiteX6" fmla="*/ 24051 w 28575"/>
                <a:gd name="connsiteY6" fmla="*/ 12859 h 19050"/>
                <a:gd name="connsiteX7" fmla="*/ 24051 w 28575"/>
                <a:gd name="connsiteY7" fmla="*/ 12859 h 19050"/>
                <a:gd name="connsiteX8" fmla="*/ 19288 w 28575"/>
                <a:gd name="connsiteY8" fmla="*/ 11906 h 19050"/>
                <a:gd name="connsiteX9" fmla="*/ 15478 w 28575"/>
                <a:gd name="connsiteY9" fmla="*/ 10001 h 19050"/>
                <a:gd name="connsiteX10" fmla="*/ 7858 w 28575"/>
                <a:gd name="connsiteY10" fmla="*/ 7144 h 19050"/>
                <a:gd name="connsiteX11" fmla="*/ 7858 w 28575"/>
                <a:gd name="connsiteY11" fmla="*/ 7144 h 19050"/>
                <a:gd name="connsiteX12" fmla="*/ 7858 w 28575"/>
                <a:gd name="connsiteY12" fmla="*/ 7144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 h="19050">
                  <a:moveTo>
                    <a:pt x="7858" y="7144"/>
                  </a:moveTo>
                  <a:cubicBezTo>
                    <a:pt x="10716" y="8096"/>
                    <a:pt x="12620" y="9049"/>
                    <a:pt x="15478" y="9049"/>
                  </a:cubicBezTo>
                  <a:lnTo>
                    <a:pt x="19288" y="10001"/>
                  </a:lnTo>
                  <a:cubicBezTo>
                    <a:pt x="20241" y="10001"/>
                    <a:pt x="22145" y="10954"/>
                    <a:pt x="23098" y="10001"/>
                  </a:cubicBezTo>
                  <a:lnTo>
                    <a:pt x="23098" y="10001"/>
                  </a:lnTo>
                  <a:cubicBezTo>
                    <a:pt x="24051" y="10001"/>
                    <a:pt x="25003" y="10001"/>
                    <a:pt x="25003" y="10954"/>
                  </a:cubicBezTo>
                  <a:cubicBezTo>
                    <a:pt x="25003" y="11906"/>
                    <a:pt x="25003" y="12859"/>
                    <a:pt x="24051" y="12859"/>
                  </a:cubicBezTo>
                  <a:cubicBezTo>
                    <a:pt x="24051" y="12859"/>
                    <a:pt x="24051" y="12859"/>
                    <a:pt x="24051" y="12859"/>
                  </a:cubicBezTo>
                  <a:cubicBezTo>
                    <a:pt x="22145" y="12859"/>
                    <a:pt x="21193" y="11906"/>
                    <a:pt x="19288" y="11906"/>
                  </a:cubicBezTo>
                  <a:lnTo>
                    <a:pt x="15478" y="10001"/>
                  </a:lnTo>
                  <a:cubicBezTo>
                    <a:pt x="11668" y="10001"/>
                    <a:pt x="9763" y="9049"/>
                    <a:pt x="7858" y="7144"/>
                  </a:cubicBezTo>
                  <a:cubicBezTo>
                    <a:pt x="6906" y="8096"/>
                    <a:pt x="6906" y="7144"/>
                    <a:pt x="7858" y="7144"/>
                  </a:cubicBezTo>
                  <a:cubicBezTo>
                    <a:pt x="6906" y="7144"/>
                    <a:pt x="6906" y="7144"/>
                    <a:pt x="7858"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3" name="Freeform: Shape 892">
              <a:extLst>
                <a:ext uri="{FF2B5EF4-FFF2-40B4-BE49-F238E27FC236}">
                  <a16:creationId xmlns:a16="http://schemas.microsoft.com/office/drawing/2014/main" id="{1B35E3AC-52F9-4D3C-9E2B-38323C1445B9}"/>
                </a:ext>
              </a:extLst>
            </p:cNvPr>
            <p:cNvSpPr/>
            <p:nvPr/>
          </p:nvSpPr>
          <p:spPr>
            <a:xfrm>
              <a:off x="3386155" y="4285223"/>
              <a:ext cx="116637" cy="33325"/>
            </a:xfrm>
            <a:custGeom>
              <a:avLst/>
              <a:gdLst>
                <a:gd name="connsiteX0" fmla="*/ 192881 w 200025"/>
                <a:gd name="connsiteY0" fmla="*/ 40481 h 57150"/>
                <a:gd name="connsiteX1" fmla="*/ 7144 w 200025"/>
                <a:gd name="connsiteY1" fmla="*/ 33814 h 57150"/>
                <a:gd name="connsiteX2" fmla="*/ 13811 w 200025"/>
                <a:gd name="connsiteY2" fmla="*/ 7144 h 57150"/>
                <a:gd name="connsiteX3" fmla="*/ 190977 w 200025"/>
                <a:gd name="connsiteY3" fmla="*/ 9049 h 57150"/>
                <a:gd name="connsiteX4" fmla="*/ 192881 w 200025"/>
                <a:gd name="connsiteY4" fmla="*/ 4048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57150">
                  <a:moveTo>
                    <a:pt x="192881" y="40481"/>
                  </a:moveTo>
                  <a:cubicBezTo>
                    <a:pt x="185261" y="46196"/>
                    <a:pt x="88106" y="71914"/>
                    <a:pt x="7144" y="33814"/>
                  </a:cubicBezTo>
                  <a:lnTo>
                    <a:pt x="13811" y="7144"/>
                  </a:lnTo>
                  <a:cubicBezTo>
                    <a:pt x="90964" y="22384"/>
                    <a:pt x="110014" y="27146"/>
                    <a:pt x="190977" y="9049"/>
                  </a:cubicBezTo>
                  <a:lnTo>
                    <a:pt x="192881" y="40481"/>
                  </a:lnTo>
                  <a:close/>
                </a:path>
              </a:pathLst>
            </a:custGeom>
            <a:solidFill>
              <a:schemeClr val="accent6">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4" name="Freeform: Shape 893">
              <a:extLst>
                <a:ext uri="{FF2B5EF4-FFF2-40B4-BE49-F238E27FC236}">
                  <a16:creationId xmlns:a16="http://schemas.microsoft.com/office/drawing/2014/main" id="{06969F58-DEB4-488C-BDDA-D2A7865418E3}"/>
                </a:ext>
              </a:extLst>
            </p:cNvPr>
            <p:cNvSpPr/>
            <p:nvPr/>
          </p:nvSpPr>
          <p:spPr>
            <a:xfrm>
              <a:off x="1932614" y="3037904"/>
              <a:ext cx="49987" cy="105529"/>
            </a:xfrm>
            <a:custGeom>
              <a:avLst/>
              <a:gdLst>
                <a:gd name="connsiteX0" fmla="*/ 19555 w 85725"/>
                <a:gd name="connsiteY0" fmla="*/ 53567 h 180975"/>
                <a:gd name="connsiteX1" fmla="*/ 13840 w 85725"/>
                <a:gd name="connsiteY1" fmla="*/ 70712 h 180975"/>
                <a:gd name="connsiteX2" fmla="*/ 10030 w 85725"/>
                <a:gd name="connsiteY2" fmla="*/ 89762 h 180975"/>
                <a:gd name="connsiteX3" fmla="*/ 12887 w 85725"/>
                <a:gd name="connsiteY3" fmla="*/ 159295 h 180975"/>
                <a:gd name="connsiteX4" fmla="*/ 25270 w 85725"/>
                <a:gd name="connsiteY4" fmla="*/ 173582 h 180975"/>
                <a:gd name="connsiteX5" fmla="*/ 24317 w 85725"/>
                <a:gd name="connsiteY5" fmla="*/ 149770 h 180975"/>
                <a:gd name="connsiteX6" fmla="*/ 24317 w 85725"/>
                <a:gd name="connsiteY6" fmla="*/ 119289 h 180975"/>
                <a:gd name="connsiteX7" fmla="*/ 30985 w 85725"/>
                <a:gd name="connsiteY7" fmla="*/ 149770 h 180975"/>
                <a:gd name="connsiteX8" fmla="*/ 49082 w 85725"/>
                <a:gd name="connsiteY8" fmla="*/ 178345 h 180975"/>
                <a:gd name="connsiteX9" fmla="*/ 45272 w 85725"/>
                <a:gd name="connsiteY9" fmla="*/ 144055 h 180975"/>
                <a:gd name="connsiteX10" fmla="*/ 43367 w 85725"/>
                <a:gd name="connsiteY10" fmla="*/ 117385 h 180975"/>
                <a:gd name="connsiteX11" fmla="*/ 64322 w 85725"/>
                <a:gd name="connsiteY11" fmla="*/ 171677 h 180975"/>
                <a:gd name="connsiteX12" fmla="*/ 64322 w 85725"/>
                <a:gd name="connsiteY12" fmla="*/ 141197 h 180975"/>
                <a:gd name="connsiteX13" fmla="*/ 63370 w 85725"/>
                <a:gd name="connsiteY13" fmla="*/ 112622 h 180975"/>
                <a:gd name="connsiteX14" fmla="*/ 79562 w 85725"/>
                <a:gd name="connsiteY14" fmla="*/ 154532 h 180975"/>
                <a:gd name="connsiteX15" fmla="*/ 79562 w 85725"/>
                <a:gd name="connsiteY15" fmla="*/ 121195 h 180975"/>
                <a:gd name="connsiteX16" fmla="*/ 76705 w 85725"/>
                <a:gd name="connsiteY16" fmla="*/ 65950 h 180975"/>
                <a:gd name="connsiteX17" fmla="*/ 64322 w 85725"/>
                <a:gd name="connsiteY17" fmla="*/ 8800 h 180975"/>
                <a:gd name="connsiteX18" fmla="*/ 38605 w 85725"/>
                <a:gd name="connsiteY18" fmla="*/ 16420 h 180975"/>
                <a:gd name="connsiteX19" fmla="*/ 19555 w 85725"/>
                <a:gd name="connsiteY19" fmla="*/ 5356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180975">
                  <a:moveTo>
                    <a:pt x="19555" y="53567"/>
                  </a:moveTo>
                  <a:cubicBezTo>
                    <a:pt x="16697" y="59282"/>
                    <a:pt x="14792" y="64997"/>
                    <a:pt x="13840" y="70712"/>
                  </a:cubicBezTo>
                  <a:cubicBezTo>
                    <a:pt x="11935" y="76427"/>
                    <a:pt x="10982" y="83095"/>
                    <a:pt x="10030" y="89762"/>
                  </a:cubicBezTo>
                  <a:cubicBezTo>
                    <a:pt x="8125" y="104050"/>
                    <a:pt x="3362" y="138340"/>
                    <a:pt x="12887" y="159295"/>
                  </a:cubicBezTo>
                  <a:cubicBezTo>
                    <a:pt x="15745" y="165010"/>
                    <a:pt x="18602" y="175487"/>
                    <a:pt x="25270" y="173582"/>
                  </a:cubicBezTo>
                  <a:cubicBezTo>
                    <a:pt x="31937" y="171677"/>
                    <a:pt x="26222" y="157390"/>
                    <a:pt x="24317" y="149770"/>
                  </a:cubicBezTo>
                  <a:cubicBezTo>
                    <a:pt x="22412" y="144055"/>
                    <a:pt x="22412" y="128814"/>
                    <a:pt x="24317" y="119289"/>
                  </a:cubicBezTo>
                  <a:cubicBezTo>
                    <a:pt x="26222" y="135482"/>
                    <a:pt x="30032" y="145960"/>
                    <a:pt x="30985" y="149770"/>
                  </a:cubicBezTo>
                  <a:cubicBezTo>
                    <a:pt x="39557" y="171677"/>
                    <a:pt x="40510" y="184060"/>
                    <a:pt x="49082" y="178345"/>
                  </a:cubicBezTo>
                  <a:cubicBezTo>
                    <a:pt x="51940" y="176440"/>
                    <a:pt x="50035" y="163105"/>
                    <a:pt x="45272" y="144055"/>
                  </a:cubicBezTo>
                  <a:cubicBezTo>
                    <a:pt x="42415" y="131672"/>
                    <a:pt x="42415" y="121195"/>
                    <a:pt x="43367" y="117385"/>
                  </a:cubicBezTo>
                  <a:cubicBezTo>
                    <a:pt x="45272" y="136435"/>
                    <a:pt x="57655" y="172630"/>
                    <a:pt x="64322" y="171677"/>
                  </a:cubicBezTo>
                  <a:cubicBezTo>
                    <a:pt x="73847" y="169772"/>
                    <a:pt x="66227" y="156437"/>
                    <a:pt x="64322" y="141197"/>
                  </a:cubicBezTo>
                  <a:cubicBezTo>
                    <a:pt x="62417" y="125957"/>
                    <a:pt x="62417" y="122147"/>
                    <a:pt x="63370" y="112622"/>
                  </a:cubicBezTo>
                  <a:cubicBezTo>
                    <a:pt x="70037" y="142150"/>
                    <a:pt x="73847" y="156437"/>
                    <a:pt x="79562" y="154532"/>
                  </a:cubicBezTo>
                  <a:cubicBezTo>
                    <a:pt x="84325" y="153580"/>
                    <a:pt x="83372" y="139292"/>
                    <a:pt x="79562" y="121195"/>
                  </a:cubicBezTo>
                  <a:cubicBezTo>
                    <a:pt x="75752" y="105002"/>
                    <a:pt x="76705" y="83095"/>
                    <a:pt x="76705" y="65950"/>
                  </a:cubicBezTo>
                  <a:cubicBezTo>
                    <a:pt x="76705" y="45947"/>
                    <a:pt x="90992" y="16420"/>
                    <a:pt x="64322" y="8800"/>
                  </a:cubicBezTo>
                  <a:cubicBezTo>
                    <a:pt x="53845" y="4989"/>
                    <a:pt x="46225" y="7847"/>
                    <a:pt x="38605" y="16420"/>
                  </a:cubicBezTo>
                  <a:cubicBezTo>
                    <a:pt x="31937" y="21182"/>
                    <a:pt x="22412" y="44995"/>
                    <a:pt x="19555" y="53567"/>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5" name="Freeform: Shape 894">
              <a:extLst>
                <a:ext uri="{FF2B5EF4-FFF2-40B4-BE49-F238E27FC236}">
                  <a16:creationId xmlns:a16="http://schemas.microsoft.com/office/drawing/2014/main" id="{9C29DC55-D274-4E88-B7DC-AA4FD5F5BAE1}"/>
                </a:ext>
              </a:extLst>
            </p:cNvPr>
            <p:cNvSpPr/>
            <p:nvPr/>
          </p:nvSpPr>
          <p:spPr>
            <a:xfrm>
              <a:off x="1937630" y="2764399"/>
              <a:ext cx="88867" cy="305479"/>
            </a:xfrm>
            <a:custGeom>
              <a:avLst/>
              <a:gdLst>
                <a:gd name="connsiteX0" fmla="*/ 23336 w 152400"/>
                <a:gd name="connsiteY0" fmla="*/ 122560 h 523875"/>
                <a:gd name="connsiteX1" fmla="*/ 56674 w 152400"/>
                <a:gd name="connsiteY1" fmla="*/ 7307 h 523875"/>
                <a:gd name="connsiteX2" fmla="*/ 99536 w 152400"/>
                <a:gd name="connsiteY2" fmla="*/ 60647 h 523875"/>
                <a:gd name="connsiteX3" fmla="*/ 148114 w 152400"/>
                <a:gd name="connsiteY3" fmla="*/ 328300 h 523875"/>
                <a:gd name="connsiteX4" fmla="*/ 75724 w 152400"/>
                <a:gd name="connsiteY4" fmla="*/ 520705 h 523875"/>
                <a:gd name="connsiteX5" fmla="*/ 7144 w 152400"/>
                <a:gd name="connsiteY5" fmla="*/ 503560 h 523875"/>
                <a:gd name="connsiteX6" fmla="*/ 55721 w 152400"/>
                <a:gd name="connsiteY6" fmla="*/ 314012 h 523875"/>
                <a:gd name="connsiteX7" fmla="*/ 23336 w 152400"/>
                <a:gd name="connsiteY7" fmla="*/ 12256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523875">
                  <a:moveTo>
                    <a:pt x="23336" y="122560"/>
                  </a:moveTo>
                  <a:cubicBezTo>
                    <a:pt x="25241" y="12070"/>
                    <a:pt x="22384" y="12070"/>
                    <a:pt x="56674" y="7307"/>
                  </a:cubicBezTo>
                  <a:cubicBezTo>
                    <a:pt x="77629" y="4450"/>
                    <a:pt x="90011" y="39692"/>
                    <a:pt x="99536" y="60647"/>
                  </a:cubicBezTo>
                  <a:cubicBezTo>
                    <a:pt x="133826" y="132085"/>
                    <a:pt x="155734" y="301630"/>
                    <a:pt x="148114" y="328300"/>
                  </a:cubicBezTo>
                  <a:cubicBezTo>
                    <a:pt x="131921" y="387355"/>
                    <a:pt x="103346" y="458792"/>
                    <a:pt x="75724" y="520705"/>
                  </a:cubicBezTo>
                  <a:cubicBezTo>
                    <a:pt x="51911" y="510227"/>
                    <a:pt x="34766" y="501655"/>
                    <a:pt x="7144" y="503560"/>
                  </a:cubicBezTo>
                  <a:cubicBezTo>
                    <a:pt x="10001" y="498797"/>
                    <a:pt x="45244" y="360685"/>
                    <a:pt x="55721" y="314012"/>
                  </a:cubicBezTo>
                  <a:cubicBezTo>
                    <a:pt x="59531" y="300677"/>
                    <a:pt x="23336" y="158755"/>
                    <a:pt x="23336" y="122560"/>
                  </a:cubicBezTo>
                  <a:close/>
                </a:path>
              </a:pathLst>
            </a:custGeom>
            <a:solidFill>
              <a:schemeClr val="accent5">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6" name="Freeform: Shape 895">
              <a:extLst>
                <a:ext uri="{FF2B5EF4-FFF2-40B4-BE49-F238E27FC236}">
                  <a16:creationId xmlns:a16="http://schemas.microsoft.com/office/drawing/2014/main" id="{4419D5DD-EAF7-48AA-950A-733EE8E06103}"/>
                </a:ext>
              </a:extLst>
            </p:cNvPr>
            <p:cNvSpPr/>
            <p:nvPr/>
          </p:nvSpPr>
          <p:spPr>
            <a:xfrm>
              <a:off x="1936540" y="3069973"/>
              <a:ext cx="33325" cy="38879"/>
            </a:xfrm>
            <a:custGeom>
              <a:avLst/>
              <a:gdLst>
                <a:gd name="connsiteX0" fmla="*/ 50923 w 57150"/>
                <a:gd name="connsiteY0" fmla="*/ 7144 h 66675"/>
                <a:gd name="connsiteX1" fmla="*/ 28063 w 57150"/>
                <a:gd name="connsiteY1" fmla="*/ 34766 h 66675"/>
                <a:gd name="connsiteX2" fmla="*/ 21395 w 57150"/>
                <a:gd name="connsiteY2" fmla="*/ 55721 h 66675"/>
                <a:gd name="connsiteX3" fmla="*/ 9965 w 57150"/>
                <a:gd name="connsiteY3" fmla="*/ 57626 h 66675"/>
                <a:gd name="connsiteX4" fmla="*/ 9965 w 57150"/>
                <a:gd name="connsiteY4" fmla="*/ 23336 h 66675"/>
                <a:gd name="connsiteX5" fmla="*/ 10918 w 57150"/>
                <a:gd name="connsiteY5" fmla="*/ 66199 h 66675"/>
                <a:gd name="connsiteX6" fmla="*/ 37588 w 57150"/>
                <a:gd name="connsiteY6" fmla="*/ 53816 h 66675"/>
                <a:gd name="connsiteX7" fmla="*/ 58543 w 57150"/>
                <a:gd name="connsiteY7" fmla="*/ 51911 h 66675"/>
                <a:gd name="connsiteX8" fmla="*/ 50923 w 57150"/>
                <a:gd name="connsiteY8"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66675">
                  <a:moveTo>
                    <a:pt x="50923" y="7144"/>
                  </a:moveTo>
                  <a:cubicBezTo>
                    <a:pt x="46161" y="23336"/>
                    <a:pt x="37588" y="24289"/>
                    <a:pt x="28063" y="34766"/>
                  </a:cubicBezTo>
                  <a:cubicBezTo>
                    <a:pt x="23300" y="39529"/>
                    <a:pt x="23300" y="49054"/>
                    <a:pt x="21395" y="55721"/>
                  </a:cubicBezTo>
                  <a:cubicBezTo>
                    <a:pt x="20443" y="61436"/>
                    <a:pt x="11870" y="70009"/>
                    <a:pt x="9965" y="57626"/>
                  </a:cubicBezTo>
                  <a:cubicBezTo>
                    <a:pt x="8061" y="45244"/>
                    <a:pt x="11870" y="35719"/>
                    <a:pt x="9965" y="23336"/>
                  </a:cubicBezTo>
                  <a:cubicBezTo>
                    <a:pt x="8061" y="30004"/>
                    <a:pt x="4250" y="63341"/>
                    <a:pt x="10918" y="66199"/>
                  </a:cubicBezTo>
                  <a:cubicBezTo>
                    <a:pt x="17586" y="70009"/>
                    <a:pt x="33778" y="56674"/>
                    <a:pt x="37588" y="53816"/>
                  </a:cubicBezTo>
                  <a:cubicBezTo>
                    <a:pt x="44255" y="47149"/>
                    <a:pt x="49970" y="54769"/>
                    <a:pt x="58543" y="51911"/>
                  </a:cubicBezTo>
                  <a:cubicBezTo>
                    <a:pt x="61400" y="42386"/>
                    <a:pt x="52828" y="7144"/>
                    <a:pt x="50923"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7" name="Freeform: Shape 896">
              <a:extLst>
                <a:ext uri="{FF2B5EF4-FFF2-40B4-BE49-F238E27FC236}">
                  <a16:creationId xmlns:a16="http://schemas.microsoft.com/office/drawing/2014/main" id="{F91EA1E2-4612-4F18-B85C-BDCF6E9790C6}"/>
                </a:ext>
              </a:extLst>
            </p:cNvPr>
            <p:cNvSpPr/>
            <p:nvPr/>
          </p:nvSpPr>
          <p:spPr>
            <a:xfrm>
              <a:off x="2037605" y="3363788"/>
              <a:ext cx="144408" cy="22217"/>
            </a:xfrm>
            <a:custGeom>
              <a:avLst/>
              <a:gdLst>
                <a:gd name="connsiteX0" fmla="*/ 56674 w 247650"/>
                <a:gd name="connsiteY0" fmla="*/ 20479 h 38100"/>
                <a:gd name="connsiteX1" fmla="*/ 87154 w 247650"/>
                <a:gd name="connsiteY1" fmla="*/ 18574 h 38100"/>
                <a:gd name="connsiteX2" fmla="*/ 124301 w 247650"/>
                <a:gd name="connsiteY2" fmla="*/ 15716 h 38100"/>
                <a:gd name="connsiteX3" fmla="*/ 155734 w 247650"/>
                <a:gd name="connsiteY3" fmla="*/ 10001 h 38100"/>
                <a:gd name="connsiteX4" fmla="*/ 179546 w 247650"/>
                <a:gd name="connsiteY4" fmla="*/ 8096 h 38100"/>
                <a:gd name="connsiteX5" fmla="*/ 218599 w 247650"/>
                <a:gd name="connsiteY5" fmla="*/ 8096 h 38100"/>
                <a:gd name="connsiteX6" fmla="*/ 245269 w 247650"/>
                <a:gd name="connsiteY6" fmla="*/ 7144 h 38100"/>
                <a:gd name="connsiteX7" fmla="*/ 241459 w 247650"/>
                <a:gd name="connsiteY7" fmla="*/ 27146 h 38100"/>
                <a:gd name="connsiteX8" fmla="*/ 188119 w 247650"/>
                <a:gd name="connsiteY8" fmla="*/ 27146 h 38100"/>
                <a:gd name="connsiteX9" fmla="*/ 187166 w 247650"/>
                <a:gd name="connsiteY9" fmla="*/ 15716 h 38100"/>
                <a:gd name="connsiteX10" fmla="*/ 141446 w 247650"/>
                <a:gd name="connsiteY10" fmla="*/ 16669 h 38100"/>
                <a:gd name="connsiteX11" fmla="*/ 106204 w 247650"/>
                <a:gd name="connsiteY11" fmla="*/ 30956 h 38100"/>
                <a:gd name="connsiteX12" fmla="*/ 8096 w 247650"/>
                <a:gd name="connsiteY12" fmla="*/ 26194 h 38100"/>
                <a:gd name="connsiteX13" fmla="*/ 7144 w 247650"/>
                <a:gd name="connsiteY13" fmla="*/ 26194 h 38100"/>
                <a:gd name="connsiteX14" fmla="*/ 9049 w 247650"/>
                <a:gd name="connsiteY14" fmla="*/ 16669 h 38100"/>
                <a:gd name="connsiteX15" fmla="*/ 35719 w 247650"/>
                <a:gd name="connsiteY15" fmla="*/ 18574 h 38100"/>
                <a:gd name="connsiteX16" fmla="*/ 56674 w 247650"/>
                <a:gd name="connsiteY16" fmla="*/ 2047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650" h="38100">
                  <a:moveTo>
                    <a:pt x="56674" y="20479"/>
                  </a:moveTo>
                  <a:cubicBezTo>
                    <a:pt x="67151" y="20479"/>
                    <a:pt x="77629" y="20479"/>
                    <a:pt x="87154" y="18574"/>
                  </a:cubicBezTo>
                  <a:cubicBezTo>
                    <a:pt x="99536" y="17621"/>
                    <a:pt x="111919" y="17621"/>
                    <a:pt x="124301" y="15716"/>
                  </a:cubicBezTo>
                  <a:cubicBezTo>
                    <a:pt x="134779" y="13811"/>
                    <a:pt x="145256" y="11906"/>
                    <a:pt x="155734" y="10001"/>
                  </a:cubicBezTo>
                  <a:cubicBezTo>
                    <a:pt x="163354" y="8096"/>
                    <a:pt x="171926" y="9049"/>
                    <a:pt x="179546" y="8096"/>
                  </a:cubicBezTo>
                  <a:cubicBezTo>
                    <a:pt x="191929" y="7144"/>
                    <a:pt x="205264" y="8096"/>
                    <a:pt x="218599" y="8096"/>
                  </a:cubicBezTo>
                  <a:cubicBezTo>
                    <a:pt x="227171" y="8096"/>
                    <a:pt x="236696" y="9049"/>
                    <a:pt x="245269" y="7144"/>
                  </a:cubicBezTo>
                  <a:cubicBezTo>
                    <a:pt x="244316" y="24289"/>
                    <a:pt x="246221" y="27146"/>
                    <a:pt x="241459" y="27146"/>
                  </a:cubicBezTo>
                  <a:cubicBezTo>
                    <a:pt x="226219" y="27146"/>
                    <a:pt x="190976" y="27146"/>
                    <a:pt x="188119" y="27146"/>
                  </a:cubicBezTo>
                  <a:cubicBezTo>
                    <a:pt x="187166" y="22384"/>
                    <a:pt x="187166" y="15716"/>
                    <a:pt x="187166" y="15716"/>
                  </a:cubicBezTo>
                  <a:cubicBezTo>
                    <a:pt x="181451" y="10001"/>
                    <a:pt x="148114" y="12859"/>
                    <a:pt x="141446" y="16669"/>
                  </a:cubicBezTo>
                  <a:cubicBezTo>
                    <a:pt x="127159" y="25241"/>
                    <a:pt x="132874" y="30004"/>
                    <a:pt x="106204" y="30956"/>
                  </a:cubicBezTo>
                  <a:cubicBezTo>
                    <a:pt x="73819" y="32861"/>
                    <a:pt x="40481" y="30956"/>
                    <a:pt x="8096" y="26194"/>
                  </a:cubicBezTo>
                  <a:cubicBezTo>
                    <a:pt x="8096" y="26194"/>
                    <a:pt x="7144" y="26194"/>
                    <a:pt x="7144" y="26194"/>
                  </a:cubicBezTo>
                  <a:cubicBezTo>
                    <a:pt x="7144" y="22384"/>
                    <a:pt x="7144" y="19526"/>
                    <a:pt x="9049" y="16669"/>
                  </a:cubicBezTo>
                  <a:cubicBezTo>
                    <a:pt x="17621" y="17621"/>
                    <a:pt x="27146" y="17621"/>
                    <a:pt x="35719" y="18574"/>
                  </a:cubicBezTo>
                  <a:cubicBezTo>
                    <a:pt x="41434" y="19526"/>
                    <a:pt x="49054" y="20479"/>
                    <a:pt x="56674" y="20479"/>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8" name="Freeform: Shape 897">
              <a:extLst>
                <a:ext uri="{FF2B5EF4-FFF2-40B4-BE49-F238E27FC236}">
                  <a16:creationId xmlns:a16="http://schemas.microsoft.com/office/drawing/2014/main" id="{8D63503E-C8B0-494C-9496-8D2AAF3492C5}"/>
                </a:ext>
              </a:extLst>
            </p:cNvPr>
            <p:cNvSpPr/>
            <p:nvPr/>
          </p:nvSpPr>
          <p:spPr>
            <a:xfrm>
              <a:off x="2036494" y="3309236"/>
              <a:ext cx="149962" cy="72204"/>
            </a:xfrm>
            <a:custGeom>
              <a:avLst/>
              <a:gdLst>
                <a:gd name="connsiteX0" fmla="*/ 129064 w 257175"/>
                <a:gd name="connsiteY0" fmla="*/ 55930 h 123825"/>
                <a:gd name="connsiteX1" fmla="*/ 190976 w 257175"/>
                <a:gd name="connsiteY1" fmla="*/ 7353 h 123825"/>
                <a:gd name="connsiteX2" fmla="*/ 239554 w 257175"/>
                <a:gd name="connsiteY2" fmla="*/ 27355 h 123825"/>
                <a:gd name="connsiteX3" fmla="*/ 249079 w 257175"/>
                <a:gd name="connsiteY3" fmla="*/ 77838 h 123825"/>
                <a:gd name="connsiteX4" fmla="*/ 246221 w 257175"/>
                <a:gd name="connsiteY4" fmla="*/ 101650 h 123825"/>
                <a:gd name="connsiteX5" fmla="*/ 219551 w 257175"/>
                <a:gd name="connsiteY5" fmla="*/ 102603 h 123825"/>
                <a:gd name="connsiteX6" fmla="*/ 180499 w 257175"/>
                <a:gd name="connsiteY6" fmla="*/ 102603 h 123825"/>
                <a:gd name="connsiteX7" fmla="*/ 156686 w 257175"/>
                <a:gd name="connsiteY7" fmla="*/ 104508 h 123825"/>
                <a:gd name="connsiteX8" fmla="*/ 130016 w 257175"/>
                <a:gd name="connsiteY8" fmla="*/ 114985 h 123825"/>
                <a:gd name="connsiteX9" fmla="*/ 7144 w 257175"/>
                <a:gd name="connsiteY9" fmla="*/ 114985 h 123825"/>
                <a:gd name="connsiteX10" fmla="*/ 129064 w 257175"/>
                <a:gd name="connsiteY10" fmla="*/ 5593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175" h="123825">
                  <a:moveTo>
                    <a:pt x="129064" y="55930"/>
                  </a:moveTo>
                  <a:cubicBezTo>
                    <a:pt x="133826" y="53073"/>
                    <a:pt x="164306" y="3543"/>
                    <a:pt x="190976" y="7353"/>
                  </a:cubicBezTo>
                  <a:cubicBezTo>
                    <a:pt x="205264" y="9258"/>
                    <a:pt x="229076" y="15925"/>
                    <a:pt x="239554" y="27355"/>
                  </a:cubicBezTo>
                  <a:cubicBezTo>
                    <a:pt x="255746" y="45453"/>
                    <a:pt x="251936" y="56883"/>
                    <a:pt x="249079" y="77838"/>
                  </a:cubicBezTo>
                  <a:cubicBezTo>
                    <a:pt x="249079" y="79743"/>
                    <a:pt x="246221" y="99745"/>
                    <a:pt x="246221" y="101650"/>
                  </a:cubicBezTo>
                  <a:cubicBezTo>
                    <a:pt x="237649" y="103555"/>
                    <a:pt x="228124" y="103555"/>
                    <a:pt x="219551" y="102603"/>
                  </a:cubicBezTo>
                  <a:cubicBezTo>
                    <a:pt x="207169" y="101650"/>
                    <a:pt x="193834" y="100698"/>
                    <a:pt x="180499" y="102603"/>
                  </a:cubicBezTo>
                  <a:cubicBezTo>
                    <a:pt x="172879" y="103555"/>
                    <a:pt x="164306" y="102603"/>
                    <a:pt x="156686" y="104508"/>
                  </a:cubicBezTo>
                  <a:cubicBezTo>
                    <a:pt x="146209" y="106413"/>
                    <a:pt x="137636" y="107365"/>
                    <a:pt x="130016" y="114985"/>
                  </a:cubicBezTo>
                  <a:cubicBezTo>
                    <a:pt x="125254" y="119748"/>
                    <a:pt x="64294" y="127368"/>
                    <a:pt x="7144" y="114985"/>
                  </a:cubicBezTo>
                  <a:cubicBezTo>
                    <a:pt x="9049" y="86410"/>
                    <a:pt x="65246" y="103555"/>
                    <a:pt x="129064" y="55930"/>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9" name="Freeform: Shape 898">
              <a:extLst>
                <a:ext uri="{FF2B5EF4-FFF2-40B4-BE49-F238E27FC236}">
                  <a16:creationId xmlns:a16="http://schemas.microsoft.com/office/drawing/2014/main" id="{9E5D2D15-5B6C-4E20-AB39-CAF99E127BE1}"/>
                </a:ext>
              </a:extLst>
            </p:cNvPr>
            <p:cNvSpPr/>
            <p:nvPr/>
          </p:nvSpPr>
          <p:spPr>
            <a:xfrm>
              <a:off x="2207633" y="3369897"/>
              <a:ext cx="99975" cy="27771"/>
            </a:xfrm>
            <a:custGeom>
              <a:avLst/>
              <a:gdLst>
                <a:gd name="connsiteX0" fmla="*/ 128942 w 171450"/>
                <a:gd name="connsiteY0" fmla="*/ 16669 h 47625"/>
                <a:gd name="connsiteX1" fmla="*/ 152755 w 171450"/>
                <a:gd name="connsiteY1" fmla="*/ 10954 h 47625"/>
                <a:gd name="connsiteX2" fmla="*/ 171805 w 171450"/>
                <a:gd name="connsiteY2" fmla="*/ 7144 h 47625"/>
                <a:gd name="connsiteX3" fmla="*/ 170852 w 171450"/>
                <a:gd name="connsiteY3" fmla="*/ 26194 h 47625"/>
                <a:gd name="connsiteX4" fmla="*/ 141324 w 171450"/>
                <a:gd name="connsiteY4" fmla="*/ 27146 h 47625"/>
                <a:gd name="connsiteX5" fmla="*/ 141324 w 171450"/>
                <a:gd name="connsiteY5" fmla="*/ 19526 h 47625"/>
                <a:gd name="connsiteX6" fmla="*/ 92747 w 171450"/>
                <a:gd name="connsiteY6" fmla="*/ 40481 h 47625"/>
                <a:gd name="connsiteX7" fmla="*/ 8927 w 171450"/>
                <a:gd name="connsiteY7" fmla="*/ 36671 h 47625"/>
                <a:gd name="connsiteX8" fmla="*/ 72744 w 171450"/>
                <a:gd name="connsiteY8" fmla="*/ 14764 h 47625"/>
                <a:gd name="connsiteX9" fmla="*/ 87984 w 171450"/>
                <a:gd name="connsiteY9" fmla="*/ 16669 h 47625"/>
                <a:gd name="connsiteX10" fmla="*/ 128942 w 171450"/>
                <a:gd name="connsiteY10" fmla="*/ 166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450" h="47625">
                  <a:moveTo>
                    <a:pt x="128942" y="16669"/>
                  </a:moveTo>
                  <a:cubicBezTo>
                    <a:pt x="137515" y="16669"/>
                    <a:pt x="144182" y="12859"/>
                    <a:pt x="152755" y="10954"/>
                  </a:cubicBezTo>
                  <a:cubicBezTo>
                    <a:pt x="159422" y="10001"/>
                    <a:pt x="165137" y="10001"/>
                    <a:pt x="171805" y="7144"/>
                  </a:cubicBezTo>
                  <a:cubicBezTo>
                    <a:pt x="171805" y="14764"/>
                    <a:pt x="170852" y="20479"/>
                    <a:pt x="170852" y="26194"/>
                  </a:cubicBezTo>
                  <a:cubicBezTo>
                    <a:pt x="167042" y="26194"/>
                    <a:pt x="148944" y="28099"/>
                    <a:pt x="141324" y="27146"/>
                  </a:cubicBezTo>
                  <a:cubicBezTo>
                    <a:pt x="141324" y="25241"/>
                    <a:pt x="141324" y="22384"/>
                    <a:pt x="141324" y="19526"/>
                  </a:cubicBezTo>
                  <a:cubicBezTo>
                    <a:pt x="122274" y="19526"/>
                    <a:pt x="128942" y="39529"/>
                    <a:pt x="92747" y="40481"/>
                  </a:cubicBezTo>
                  <a:cubicBezTo>
                    <a:pt x="50837" y="42386"/>
                    <a:pt x="12737" y="42386"/>
                    <a:pt x="8927" y="36671"/>
                  </a:cubicBezTo>
                  <a:cubicBezTo>
                    <a:pt x="3212" y="25241"/>
                    <a:pt x="7974" y="30004"/>
                    <a:pt x="72744" y="14764"/>
                  </a:cubicBezTo>
                  <a:cubicBezTo>
                    <a:pt x="77507" y="15716"/>
                    <a:pt x="83222" y="16669"/>
                    <a:pt x="87984" y="16669"/>
                  </a:cubicBezTo>
                  <a:cubicBezTo>
                    <a:pt x="101319" y="18574"/>
                    <a:pt x="115607" y="17621"/>
                    <a:pt x="128942" y="16669"/>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0" name="Freeform: Shape 899">
              <a:extLst>
                <a:ext uri="{FF2B5EF4-FFF2-40B4-BE49-F238E27FC236}">
                  <a16:creationId xmlns:a16="http://schemas.microsoft.com/office/drawing/2014/main" id="{90114803-DA3C-48AD-B042-E58807D1BA52}"/>
                </a:ext>
              </a:extLst>
            </p:cNvPr>
            <p:cNvSpPr/>
            <p:nvPr/>
          </p:nvSpPr>
          <p:spPr>
            <a:xfrm>
              <a:off x="2208092" y="3324815"/>
              <a:ext cx="99975" cy="66650"/>
            </a:xfrm>
            <a:custGeom>
              <a:avLst/>
              <a:gdLst>
                <a:gd name="connsiteX0" fmla="*/ 72910 w 171450"/>
                <a:gd name="connsiteY0" fmla="*/ 41594 h 114300"/>
                <a:gd name="connsiteX1" fmla="*/ 117678 w 171450"/>
                <a:gd name="connsiteY1" fmla="*/ 7305 h 114300"/>
                <a:gd name="connsiteX2" fmla="*/ 154825 w 171450"/>
                <a:gd name="connsiteY2" fmla="*/ 28259 h 114300"/>
                <a:gd name="connsiteX3" fmla="*/ 161493 w 171450"/>
                <a:gd name="connsiteY3" fmla="*/ 40642 h 114300"/>
                <a:gd name="connsiteX4" fmla="*/ 171018 w 171450"/>
                <a:gd name="connsiteY4" fmla="*/ 84457 h 114300"/>
                <a:gd name="connsiteX5" fmla="*/ 150062 w 171450"/>
                <a:gd name="connsiteY5" fmla="*/ 91125 h 114300"/>
                <a:gd name="connsiteX6" fmla="*/ 111010 w 171450"/>
                <a:gd name="connsiteY6" fmla="*/ 108269 h 114300"/>
                <a:gd name="connsiteX7" fmla="*/ 7187 w 171450"/>
                <a:gd name="connsiteY7" fmla="*/ 107317 h 114300"/>
                <a:gd name="connsiteX8" fmla="*/ 72910 w 171450"/>
                <a:gd name="connsiteY8" fmla="*/ 4159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114300">
                  <a:moveTo>
                    <a:pt x="72910" y="41594"/>
                  </a:moveTo>
                  <a:cubicBezTo>
                    <a:pt x="79578" y="20639"/>
                    <a:pt x="90055" y="5400"/>
                    <a:pt x="117678" y="7305"/>
                  </a:cubicBezTo>
                  <a:cubicBezTo>
                    <a:pt x="132918" y="9209"/>
                    <a:pt x="144347" y="13019"/>
                    <a:pt x="154825" y="28259"/>
                  </a:cubicBezTo>
                  <a:cubicBezTo>
                    <a:pt x="157682" y="32069"/>
                    <a:pt x="159587" y="36832"/>
                    <a:pt x="161493" y="40642"/>
                  </a:cubicBezTo>
                  <a:cubicBezTo>
                    <a:pt x="169112" y="56834"/>
                    <a:pt x="172922" y="72075"/>
                    <a:pt x="171018" y="84457"/>
                  </a:cubicBezTo>
                  <a:cubicBezTo>
                    <a:pt x="171018" y="87314"/>
                    <a:pt x="156730" y="90172"/>
                    <a:pt x="150062" y="91125"/>
                  </a:cubicBezTo>
                  <a:cubicBezTo>
                    <a:pt x="125297" y="93982"/>
                    <a:pt x="124345" y="103507"/>
                    <a:pt x="111010" y="108269"/>
                  </a:cubicBezTo>
                  <a:cubicBezTo>
                    <a:pt x="102437" y="111127"/>
                    <a:pt x="31000" y="116842"/>
                    <a:pt x="7187" y="107317"/>
                  </a:cubicBezTo>
                  <a:cubicBezTo>
                    <a:pt x="5282" y="94934"/>
                    <a:pt x="66243" y="63502"/>
                    <a:pt x="72910" y="4159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1" name="Freeform: Shape 900">
              <a:extLst>
                <a:ext uri="{FF2B5EF4-FFF2-40B4-BE49-F238E27FC236}">
                  <a16:creationId xmlns:a16="http://schemas.microsoft.com/office/drawing/2014/main" id="{2FB745D0-0BA9-4845-B140-0B3AEDBCB8F5}"/>
                </a:ext>
              </a:extLst>
            </p:cNvPr>
            <p:cNvSpPr/>
            <p:nvPr/>
          </p:nvSpPr>
          <p:spPr>
            <a:xfrm>
              <a:off x="2115919" y="2840534"/>
              <a:ext cx="88867" cy="510983"/>
            </a:xfrm>
            <a:custGeom>
              <a:avLst/>
              <a:gdLst>
                <a:gd name="connsiteX0" fmla="*/ 7144 w 152400"/>
                <a:gd name="connsiteY0" fmla="*/ 841623 h 876300"/>
                <a:gd name="connsiteX1" fmla="*/ 112871 w 152400"/>
                <a:gd name="connsiteY1" fmla="*/ 874960 h 876300"/>
                <a:gd name="connsiteX2" fmla="*/ 130016 w 152400"/>
                <a:gd name="connsiteY2" fmla="*/ 820668 h 876300"/>
                <a:gd name="connsiteX3" fmla="*/ 132874 w 152400"/>
                <a:gd name="connsiteY3" fmla="*/ 790188 h 876300"/>
                <a:gd name="connsiteX4" fmla="*/ 135731 w 152400"/>
                <a:gd name="connsiteY4" fmla="*/ 732085 h 876300"/>
                <a:gd name="connsiteX5" fmla="*/ 144304 w 152400"/>
                <a:gd name="connsiteY5" fmla="*/ 515868 h 876300"/>
                <a:gd name="connsiteX6" fmla="*/ 145256 w 152400"/>
                <a:gd name="connsiteY6" fmla="*/ 484435 h 876300"/>
                <a:gd name="connsiteX7" fmla="*/ 153829 w 152400"/>
                <a:gd name="connsiteY7" fmla="*/ 230118 h 876300"/>
                <a:gd name="connsiteX8" fmla="*/ 128111 w 152400"/>
                <a:gd name="connsiteY8" fmla="*/ 12948 h 876300"/>
                <a:gd name="connsiteX9" fmla="*/ 50006 w 152400"/>
                <a:gd name="connsiteY9" fmla="*/ 11043 h 876300"/>
                <a:gd name="connsiteX10" fmla="*/ 17621 w 152400"/>
                <a:gd name="connsiteY10" fmla="*/ 67240 h 876300"/>
                <a:gd name="connsiteX11" fmla="*/ 12859 w 152400"/>
                <a:gd name="connsiteY11" fmla="*/ 119628 h 876300"/>
                <a:gd name="connsiteX12" fmla="*/ 10954 w 152400"/>
                <a:gd name="connsiteY12" fmla="*/ 148203 h 876300"/>
                <a:gd name="connsiteX13" fmla="*/ 15716 w 152400"/>
                <a:gd name="connsiteY13" fmla="*/ 472053 h 876300"/>
                <a:gd name="connsiteX14" fmla="*/ 21431 w 152400"/>
                <a:gd name="connsiteY14" fmla="*/ 514915 h 876300"/>
                <a:gd name="connsiteX15" fmla="*/ 23336 w 152400"/>
                <a:gd name="connsiteY15" fmla="*/ 546348 h 876300"/>
                <a:gd name="connsiteX16" fmla="*/ 16669 w 152400"/>
                <a:gd name="connsiteY16" fmla="*/ 738753 h 876300"/>
                <a:gd name="connsiteX17" fmla="*/ 21431 w 152400"/>
                <a:gd name="connsiteY17" fmla="*/ 788283 h 876300"/>
                <a:gd name="connsiteX18" fmla="*/ 10954 w 152400"/>
                <a:gd name="connsiteY18" fmla="*/ 794950 h 876300"/>
                <a:gd name="connsiteX19" fmla="*/ 7144 w 152400"/>
                <a:gd name="connsiteY19" fmla="*/ 841623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400" h="876300">
                  <a:moveTo>
                    <a:pt x="7144" y="841623"/>
                  </a:moveTo>
                  <a:cubicBezTo>
                    <a:pt x="9049" y="841623"/>
                    <a:pt x="81439" y="852100"/>
                    <a:pt x="112871" y="874960"/>
                  </a:cubicBezTo>
                  <a:cubicBezTo>
                    <a:pt x="112871" y="874960"/>
                    <a:pt x="140494" y="836860"/>
                    <a:pt x="130016" y="820668"/>
                  </a:cubicBezTo>
                  <a:cubicBezTo>
                    <a:pt x="125254" y="813048"/>
                    <a:pt x="135731" y="798760"/>
                    <a:pt x="132874" y="790188"/>
                  </a:cubicBezTo>
                  <a:cubicBezTo>
                    <a:pt x="127159" y="769233"/>
                    <a:pt x="130016" y="753993"/>
                    <a:pt x="135731" y="732085"/>
                  </a:cubicBezTo>
                  <a:cubicBezTo>
                    <a:pt x="157639" y="654933"/>
                    <a:pt x="150971" y="574923"/>
                    <a:pt x="144304" y="515868"/>
                  </a:cubicBezTo>
                  <a:cubicBezTo>
                    <a:pt x="143351" y="506343"/>
                    <a:pt x="145256" y="495865"/>
                    <a:pt x="145256" y="484435"/>
                  </a:cubicBezTo>
                  <a:cubicBezTo>
                    <a:pt x="145256" y="405378"/>
                    <a:pt x="151924" y="315843"/>
                    <a:pt x="153829" y="230118"/>
                  </a:cubicBezTo>
                  <a:cubicBezTo>
                    <a:pt x="154781" y="183445"/>
                    <a:pt x="130016" y="15805"/>
                    <a:pt x="128111" y="12948"/>
                  </a:cubicBezTo>
                  <a:cubicBezTo>
                    <a:pt x="119539" y="565"/>
                    <a:pt x="57626" y="11995"/>
                    <a:pt x="50006" y="11043"/>
                  </a:cubicBezTo>
                  <a:cubicBezTo>
                    <a:pt x="34766" y="9138"/>
                    <a:pt x="26194" y="-5150"/>
                    <a:pt x="17621" y="67240"/>
                  </a:cubicBezTo>
                  <a:cubicBezTo>
                    <a:pt x="15716" y="82480"/>
                    <a:pt x="14764" y="100578"/>
                    <a:pt x="12859" y="119628"/>
                  </a:cubicBezTo>
                  <a:cubicBezTo>
                    <a:pt x="11906" y="129153"/>
                    <a:pt x="11906" y="138678"/>
                    <a:pt x="10954" y="148203"/>
                  </a:cubicBezTo>
                  <a:cubicBezTo>
                    <a:pt x="5239" y="276790"/>
                    <a:pt x="10001" y="445383"/>
                    <a:pt x="15716" y="472053"/>
                  </a:cubicBezTo>
                  <a:cubicBezTo>
                    <a:pt x="18574" y="485388"/>
                    <a:pt x="20479" y="499675"/>
                    <a:pt x="21431" y="514915"/>
                  </a:cubicBezTo>
                  <a:cubicBezTo>
                    <a:pt x="22384" y="525393"/>
                    <a:pt x="23336" y="535870"/>
                    <a:pt x="23336" y="546348"/>
                  </a:cubicBezTo>
                  <a:cubicBezTo>
                    <a:pt x="25241" y="611118"/>
                    <a:pt x="18574" y="682555"/>
                    <a:pt x="16669" y="738753"/>
                  </a:cubicBezTo>
                  <a:cubicBezTo>
                    <a:pt x="15716" y="773043"/>
                    <a:pt x="7144" y="759708"/>
                    <a:pt x="21431" y="788283"/>
                  </a:cubicBezTo>
                  <a:cubicBezTo>
                    <a:pt x="19526" y="792093"/>
                    <a:pt x="13811" y="791140"/>
                    <a:pt x="10954" y="794950"/>
                  </a:cubicBezTo>
                  <a:cubicBezTo>
                    <a:pt x="6191" y="803523"/>
                    <a:pt x="10954" y="831145"/>
                    <a:pt x="7144" y="841623"/>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2" name="Freeform: Shape 901">
              <a:extLst>
                <a:ext uri="{FF2B5EF4-FFF2-40B4-BE49-F238E27FC236}">
                  <a16:creationId xmlns:a16="http://schemas.microsoft.com/office/drawing/2014/main" id="{7A90540C-76DD-4E53-AF47-E16C989F8BDB}"/>
                </a:ext>
              </a:extLst>
            </p:cNvPr>
            <p:cNvSpPr/>
            <p:nvPr/>
          </p:nvSpPr>
          <p:spPr>
            <a:xfrm>
              <a:off x="2157431" y="2833617"/>
              <a:ext cx="155517" cy="527645"/>
            </a:xfrm>
            <a:custGeom>
              <a:avLst/>
              <a:gdLst>
                <a:gd name="connsiteX0" fmla="*/ 13105 w 266700"/>
                <a:gd name="connsiteY0" fmla="*/ 117203 h 904875"/>
                <a:gd name="connsiteX1" fmla="*/ 58825 w 266700"/>
                <a:gd name="connsiteY1" fmla="*/ 217215 h 904875"/>
                <a:gd name="connsiteX2" fmla="*/ 153123 w 266700"/>
                <a:gd name="connsiteY2" fmla="*/ 811575 h 904875"/>
                <a:gd name="connsiteX3" fmla="*/ 149313 w 266700"/>
                <a:gd name="connsiteY3" fmla="*/ 856343 h 904875"/>
                <a:gd name="connsiteX4" fmla="*/ 155028 w 266700"/>
                <a:gd name="connsiteY4" fmla="*/ 886823 h 904875"/>
                <a:gd name="connsiteX5" fmla="*/ 238848 w 266700"/>
                <a:gd name="connsiteY5" fmla="*/ 890633 h 904875"/>
                <a:gd name="connsiteX6" fmla="*/ 255040 w 266700"/>
                <a:gd name="connsiteY6" fmla="*/ 901110 h 904875"/>
                <a:gd name="connsiteX7" fmla="*/ 264565 w 266700"/>
                <a:gd name="connsiteY7" fmla="*/ 860153 h 904875"/>
                <a:gd name="connsiteX8" fmla="*/ 259803 w 266700"/>
                <a:gd name="connsiteY8" fmla="*/ 840150 h 904875"/>
                <a:gd name="connsiteX9" fmla="*/ 267423 w 266700"/>
                <a:gd name="connsiteY9" fmla="*/ 812528 h 904875"/>
                <a:gd name="connsiteX10" fmla="*/ 264565 w 266700"/>
                <a:gd name="connsiteY10" fmla="*/ 779190 h 904875"/>
                <a:gd name="connsiteX11" fmla="*/ 238848 w 266700"/>
                <a:gd name="connsiteY11" fmla="*/ 546780 h 904875"/>
                <a:gd name="connsiteX12" fmla="*/ 227418 w 266700"/>
                <a:gd name="connsiteY12" fmla="*/ 236265 h 904875"/>
                <a:gd name="connsiteX13" fmla="*/ 200748 w 266700"/>
                <a:gd name="connsiteY13" fmla="*/ 16238 h 904875"/>
                <a:gd name="connsiteX14" fmla="*/ 31203 w 266700"/>
                <a:gd name="connsiteY14" fmla="*/ 22905 h 904875"/>
                <a:gd name="connsiteX15" fmla="*/ 13105 w 266700"/>
                <a:gd name="connsiteY15" fmla="*/ 117203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700" h="904875">
                  <a:moveTo>
                    <a:pt x="13105" y="117203"/>
                  </a:moveTo>
                  <a:cubicBezTo>
                    <a:pt x="20725" y="208643"/>
                    <a:pt x="55015" y="193403"/>
                    <a:pt x="58825" y="217215"/>
                  </a:cubicBezTo>
                  <a:cubicBezTo>
                    <a:pt x="107403" y="564878"/>
                    <a:pt x="147408" y="800145"/>
                    <a:pt x="153123" y="811575"/>
                  </a:cubicBezTo>
                  <a:cubicBezTo>
                    <a:pt x="155980" y="817290"/>
                    <a:pt x="144550" y="847770"/>
                    <a:pt x="149313" y="856343"/>
                  </a:cubicBezTo>
                  <a:cubicBezTo>
                    <a:pt x="157886" y="871583"/>
                    <a:pt x="144550" y="878250"/>
                    <a:pt x="155028" y="886823"/>
                  </a:cubicBezTo>
                  <a:cubicBezTo>
                    <a:pt x="160743" y="888728"/>
                    <a:pt x="209321" y="882060"/>
                    <a:pt x="238848" y="890633"/>
                  </a:cubicBezTo>
                  <a:cubicBezTo>
                    <a:pt x="252183" y="894443"/>
                    <a:pt x="253136" y="900158"/>
                    <a:pt x="255040" y="901110"/>
                  </a:cubicBezTo>
                  <a:cubicBezTo>
                    <a:pt x="266471" y="897300"/>
                    <a:pt x="268375" y="874440"/>
                    <a:pt x="264565" y="860153"/>
                  </a:cubicBezTo>
                  <a:cubicBezTo>
                    <a:pt x="260755" y="845865"/>
                    <a:pt x="259803" y="855390"/>
                    <a:pt x="259803" y="840150"/>
                  </a:cubicBezTo>
                  <a:cubicBezTo>
                    <a:pt x="259803" y="827768"/>
                    <a:pt x="266471" y="824910"/>
                    <a:pt x="267423" y="812528"/>
                  </a:cubicBezTo>
                  <a:cubicBezTo>
                    <a:pt x="269328" y="800145"/>
                    <a:pt x="265518" y="791573"/>
                    <a:pt x="264565" y="779190"/>
                  </a:cubicBezTo>
                  <a:cubicBezTo>
                    <a:pt x="258850" y="730613"/>
                    <a:pt x="268375" y="647745"/>
                    <a:pt x="238848" y="546780"/>
                  </a:cubicBezTo>
                  <a:cubicBezTo>
                    <a:pt x="215036" y="463913"/>
                    <a:pt x="231228" y="337230"/>
                    <a:pt x="227418" y="236265"/>
                  </a:cubicBezTo>
                  <a:cubicBezTo>
                    <a:pt x="225513" y="183878"/>
                    <a:pt x="250278" y="98153"/>
                    <a:pt x="200748" y="16238"/>
                  </a:cubicBezTo>
                  <a:cubicBezTo>
                    <a:pt x="186461" y="-7575"/>
                    <a:pt x="51205" y="22905"/>
                    <a:pt x="31203" y="22905"/>
                  </a:cubicBezTo>
                  <a:cubicBezTo>
                    <a:pt x="-5945" y="22905"/>
                    <a:pt x="10248" y="81960"/>
                    <a:pt x="13105" y="117203"/>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3" name="Freeform: Shape 902">
              <a:extLst>
                <a:ext uri="{FF2B5EF4-FFF2-40B4-BE49-F238E27FC236}">
                  <a16:creationId xmlns:a16="http://schemas.microsoft.com/office/drawing/2014/main" id="{D7151B0C-05EE-40DA-A45B-C18F569E9447}"/>
                </a:ext>
              </a:extLst>
            </p:cNvPr>
            <p:cNvSpPr/>
            <p:nvPr/>
          </p:nvSpPr>
          <p:spPr>
            <a:xfrm>
              <a:off x="1945691" y="2712987"/>
              <a:ext cx="333250" cy="194396"/>
            </a:xfrm>
            <a:custGeom>
              <a:avLst/>
              <a:gdLst>
                <a:gd name="connsiteX0" fmla="*/ 294309 w 571500"/>
                <a:gd name="connsiteY0" fmla="*/ 45944 h 333375"/>
                <a:gd name="connsiteX1" fmla="*/ 32372 w 571500"/>
                <a:gd name="connsiteY1" fmla="*/ 42134 h 333375"/>
                <a:gd name="connsiteX2" fmla="*/ 12369 w 571500"/>
                <a:gd name="connsiteY2" fmla="*/ 150719 h 333375"/>
                <a:gd name="connsiteX3" fmla="*/ 106667 w 571500"/>
                <a:gd name="connsiteY3" fmla="*/ 249779 h 333375"/>
                <a:gd name="connsiteX4" fmla="*/ 322884 w 571500"/>
                <a:gd name="connsiteY4" fmla="*/ 325026 h 333375"/>
                <a:gd name="connsiteX5" fmla="*/ 570534 w 571500"/>
                <a:gd name="connsiteY5" fmla="*/ 237396 h 333375"/>
                <a:gd name="connsiteX6" fmla="*/ 491477 w 571500"/>
                <a:gd name="connsiteY6" fmla="*/ 169769 h 333375"/>
                <a:gd name="connsiteX7" fmla="*/ 294309 w 571500"/>
                <a:gd name="connsiteY7" fmla="*/ 45944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33375">
                  <a:moveTo>
                    <a:pt x="294309" y="45944"/>
                  </a:moveTo>
                  <a:cubicBezTo>
                    <a:pt x="206679" y="-1681"/>
                    <a:pt x="118097" y="-8349"/>
                    <a:pt x="32372" y="42134"/>
                  </a:cubicBezTo>
                  <a:cubicBezTo>
                    <a:pt x="-2871" y="63089"/>
                    <a:pt x="7607" y="110714"/>
                    <a:pt x="12369" y="150719"/>
                  </a:cubicBezTo>
                  <a:cubicBezTo>
                    <a:pt x="15227" y="177389"/>
                    <a:pt x="42849" y="233586"/>
                    <a:pt x="106667" y="249779"/>
                  </a:cubicBezTo>
                  <a:cubicBezTo>
                    <a:pt x="180009" y="267876"/>
                    <a:pt x="83807" y="257399"/>
                    <a:pt x="322884" y="325026"/>
                  </a:cubicBezTo>
                  <a:cubicBezTo>
                    <a:pt x="388607" y="344076"/>
                    <a:pt x="561009" y="268829"/>
                    <a:pt x="570534" y="237396"/>
                  </a:cubicBezTo>
                  <a:cubicBezTo>
                    <a:pt x="577202" y="216441"/>
                    <a:pt x="529577" y="187866"/>
                    <a:pt x="491477" y="169769"/>
                  </a:cubicBezTo>
                  <a:cubicBezTo>
                    <a:pt x="405752" y="127859"/>
                    <a:pt x="354317" y="78329"/>
                    <a:pt x="294309" y="45944"/>
                  </a:cubicBezTo>
                  <a:close/>
                </a:path>
              </a:pathLst>
            </a:custGeom>
            <a:solidFill>
              <a:schemeClr val="accent5">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4" name="Freeform: Shape 903">
              <a:extLst>
                <a:ext uri="{FF2B5EF4-FFF2-40B4-BE49-F238E27FC236}">
                  <a16:creationId xmlns:a16="http://schemas.microsoft.com/office/drawing/2014/main" id="{0B7F4769-5940-49E5-8B77-5870C5616823}"/>
                </a:ext>
              </a:extLst>
            </p:cNvPr>
            <p:cNvSpPr/>
            <p:nvPr/>
          </p:nvSpPr>
          <p:spPr>
            <a:xfrm>
              <a:off x="1937419" y="2719060"/>
              <a:ext cx="77758" cy="83312"/>
            </a:xfrm>
            <a:custGeom>
              <a:avLst/>
              <a:gdLst>
                <a:gd name="connsiteX0" fmla="*/ 119900 w 133350"/>
                <a:gd name="connsiteY0" fmla="*/ 41244 h 142875"/>
                <a:gd name="connsiteX1" fmla="*/ 132283 w 133350"/>
                <a:gd name="connsiteY1" fmla="*/ 59342 h 142875"/>
                <a:gd name="connsiteX2" fmla="*/ 109423 w 133350"/>
                <a:gd name="connsiteY2" fmla="*/ 131732 h 142875"/>
                <a:gd name="connsiteX3" fmla="*/ 74180 w 133350"/>
                <a:gd name="connsiteY3" fmla="*/ 135542 h 142875"/>
                <a:gd name="connsiteX4" fmla="*/ 17983 w 133350"/>
                <a:gd name="connsiteY4" fmla="*/ 105062 h 142875"/>
                <a:gd name="connsiteX5" fmla="*/ 11315 w 133350"/>
                <a:gd name="connsiteY5" fmla="*/ 50769 h 142875"/>
                <a:gd name="connsiteX6" fmla="*/ 37985 w 133350"/>
                <a:gd name="connsiteY6" fmla="*/ 8859 h 142875"/>
                <a:gd name="connsiteX7" fmla="*/ 119900 w 133350"/>
                <a:gd name="connsiteY7" fmla="*/ 412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50" h="142875">
                  <a:moveTo>
                    <a:pt x="119900" y="41244"/>
                  </a:moveTo>
                  <a:cubicBezTo>
                    <a:pt x="129425" y="42197"/>
                    <a:pt x="127520" y="44102"/>
                    <a:pt x="132283" y="59342"/>
                  </a:cubicBezTo>
                  <a:cubicBezTo>
                    <a:pt x="140855" y="88869"/>
                    <a:pt x="133235" y="113634"/>
                    <a:pt x="109423" y="131732"/>
                  </a:cubicBezTo>
                  <a:cubicBezTo>
                    <a:pt x="93230" y="144114"/>
                    <a:pt x="78943" y="143162"/>
                    <a:pt x="74180" y="135542"/>
                  </a:cubicBezTo>
                  <a:cubicBezTo>
                    <a:pt x="65608" y="120302"/>
                    <a:pt x="47510" y="121254"/>
                    <a:pt x="17983" y="105062"/>
                  </a:cubicBezTo>
                  <a:cubicBezTo>
                    <a:pt x="1790" y="96489"/>
                    <a:pt x="7505" y="82202"/>
                    <a:pt x="11315" y="50769"/>
                  </a:cubicBezTo>
                  <a:cubicBezTo>
                    <a:pt x="14173" y="31719"/>
                    <a:pt x="26555" y="-666"/>
                    <a:pt x="37985" y="8859"/>
                  </a:cubicBezTo>
                  <a:cubicBezTo>
                    <a:pt x="77038" y="40292"/>
                    <a:pt x="96088" y="39339"/>
                    <a:pt x="119900" y="41244"/>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5" name="Freeform: Shape 904">
              <a:extLst>
                <a:ext uri="{FF2B5EF4-FFF2-40B4-BE49-F238E27FC236}">
                  <a16:creationId xmlns:a16="http://schemas.microsoft.com/office/drawing/2014/main" id="{CFB2B1B8-BFEE-4921-9C30-DD05DA8D7246}"/>
                </a:ext>
              </a:extLst>
            </p:cNvPr>
            <p:cNvSpPr/>
            <p:nvPr/>
          </p:nvSpPr>
          <p:spPr>
            <a:xfrm>
              <a:off x="1867867" y="2690854"/>
              <a:ext cx="111083" cy="116637"/>
            </a:xfrm>
            <a:custGeom>
              <a:avLst/>
              <a:gdLst>
                <a:gd name="connsiteX0" fmla="*/ 41057 w 190500"/>
                <a:gd name="connsiteY0" fmla="*/ 18178 h 200025"/>
                <a:gd name="connsiteX1" fmla="*/ 80109 w 190500"/>
                <a:gd name="connsiteY1" fmla="*/ 7701 h 200025"/>
                <a:gd name="connsiteX2" fmla="*/ 154405 w 190500"/>
                <a:gd name="connsiteY2" fmla="*/ 68661 h 200025"/>
                <a:gd name="connsiteX3" fmla="*/ 176312 w 190500"/>
                <a:gd name="connsiteY3" fmla="*/ 175341 h 200025"/>
                <a:gd name="connsiteX4" fmla="*/ 170597 w 190500"/>
                <a:gd name="connsiteY4" fmla="*/ 187723 h 200025"/>
                <a:gd name="connsiteX5" fmla="*/ 157262 w 190500"/>
                <a:gd name="connsiteY5" fmla="*/ 195343 h 200025"/>
                <a:gd name="connsiteX6" fmla="*/ 50582 w 190500"/>
                <a:gd name="connsiteY6" fmla="*/ 149623 h 200025"/>
                <a:gd name="connsiteX7" fmla="*/ 7719 w 190500"/>
                <a:gd name="connsiteY7" fmla="*/ 69613 h 200025"/>
                <a:gd name="connsiteX8" fmla="*/ 41057 w 190500"/>
                <a:gd name="connsiteY8" fmla="*/ 18178 h 200025"/>
                <a:gd name="connsiteX9" fmla="*/ 41057 w 190500"/>
                <a:gd name="connsiteY9" fmla="*/ 18178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200025">
                  <a:moveTo>
                    <a:pt x="41057" y="18178"/>
                  </a:moveTo>
                  <a:cubicBezTo>
                    <a:pt x="50582" y="8653"/>
                    <a:pt x="65822" y="5796"/>
                    <a:pt x="80109" y="7701"/>
                  </a:cubicBezTo>
                  <a:cubicBezTo>
                    <a:pt x="107732" y="11511"/>
                    <a:pt x="139165" y="45801"/>
                    <a:pt x="154405" y="68661"/>
                  </a:cubicBezTo>
                  <a:cubicBezTo>
                    <a:pt x="177265" y="102951"/>
                    <a:pt x="194409" y="92473"/>
                    <a:pt x="176312" y="175341"/>
                  </a:cubicBezTo>
                  <a:cubicBezTo>
                    <a:pt x="176312" y="176293"/>
                    <a:pt x="174407" y="182961"/>
                    <a:pt x="170597" y="187723"/>
                  </a:cubicBezTo>
                  <a:cubicBezTo>
                    <a:pt x="165834" y="192486"/>
                    <a:pt x="159167" y="195343"/>
                    <a:pt x="157262" y="195343"/>
                  </a:cubicBezTo>
                  <a:cubicBezTo>
                    <a:pt x="108684" y="181056"/>
                    <a:pt x="79157" y="175341"/>
                    <a:pt x="50582" y="149623"/>
                  </a:cubicBezTo>
                  <a:cubicBezTo>
                    <a:pt x="28675" y="130573"/>
                    <a:pt x="2957" y="98188"/>
                    <a:pt x="7719" y="69613"/>
                  </a:cubicBezTo>
                  <a:cubicBezTo>
                    <a:pt x="13434" y="41038"/>
                    <a:pt x="37247" y="22941"/>
                    <a:pt x="41057" y="18178"/>
                  </a:cubicBezTo>
                  <a:lnTo>
                    <a:pt x="41057" y="18178"/>
                  </a:ln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6" name="Freeform: Shape 905">
              <a:extLst>
                <a:ext uri="{FF2B5EF4-FFF2-40B4-BE49-F238E27FC236}">
                  <a16:creationId xmlns:a16="http://schemas.microsoft.com/office/drawing/2014/main" id="{27CAFFAE-062A-48C8-ABBE-369D101A9B79}"/>
                </a:ext>
              </a:extLst>
            </p:cNvPr>
            <p:cNvSpPr/>
            <p:nvPr/>
          </p:nvSpPr>
          <p:spPr>
            <a:xfrm>
              <a:off x="1880861" y="2714421"/>
              <a:ext cx="33325" cy="61096"/>
            </a:xfrm>
            <a:custGeom>
              <a:avLst/>
              <a:gdLst>
                <a:gd name="connsiteX0" fmla="*/ 57827 w 57150"/>
                <a:gd name="connsiteY0" fmla="*/ 24436 h 104775"/>
                <a:gd name="connsiteX1" fmla="*/ 37824 w 57150"/>
                <a:gd name="connsiteY1" fmla="*/ 14911 h 104775"/>
                <a:gd name="connsiteX2" fmla="*/ 27347 w 57150"/>
                <a:gd name="connsiteY2" fmla="*/ 7291 h 104775"/>
                <a:gd name="connsiteX3" fmla="*/ 14964 w 57150"/>
                <a:gd name="connsiteY3" fmla="*/ 14911 h 104775"/>
                <a:gd name="connsiteX4" fmla="*/ 9249 w 57150"/>
                <a:gd name="connsiteY4" fmla="*/ 66346 h 104775"/>
                <a:gd name="connsiteX5" fmla="*/ 26394 w 57150"/>
                <a:gd name="connsiteY5" fmla="*/ 69203 h 104775"/>
                <a:gd name="connsiteX6" fmla="*/ 57827 w 57150"/>
                <a:gd name="connsiteY6" fmla="*/ 2443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04775">
                  <a:moveTo>
                    <a:pt x="57827" y="24436"/>
                  </a:moveTo>
                  <a:cubicBezTo>
                    <a:pt x="60684" y="23483"/>
                    <a:pt x="37824" y="17768"/>
                    <a:pt x="37824" y="14911"/>
                  </a:cubicBezTo>
                  <a:cubicBezTo>
                    <a:pt x="37824" y="10148"/>
                    <a:pt x="32109" y="6338"/>
                    <a:pt x="27347" y="7291"/>
                  </a:cubicBezTo>
                  <a:cubicBezTo>
                    <a:pt x="22584" y="8243"/>
                    <a:pt x="17822" y="11101"/>
                    <a:pt x="14964" y="14911"/>
                  </a:cubicBezTo>
                  <a:cubicBezTo>
                    <a:pt x="3534" y="26341"/>
                    <a:pt x="13059" y="51106"/>
                    <a:pt x="9249" y="66346"/>
                  </a:cubicBezTo>
                  <a:cubicBezTo>
                    <a:pt x="677" y="99683"/>
                    <a:pt x="20679" y="133021"/>
                    <a:pt x="26394" y="69203"/>
                  </a:cubicBezTo>
                  <a:cubicBezTo>
                    <a:pt x="27347" y="49201"/>
                    <a:pt x="38777" y="31103"/>
                    <a:pt x="57827" y="24436"/>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7" name="Freeform: Shape 906">
              <a:extLst>
                <a:ext uri="{FF2B5EF4-FFF2-40B4-BE49-F238E27FC236}">
                  <a16:creationId xmlns:a16="http://schemas.microsoft.com/office/drawing/2014/main" id="{9BE28B88-3C74-4F0D-B574-5A5C38D2DE2F}"/>
                </a:ext>
              </a:extLst>
            </p:cNvPr>
            <p:cNvSpPr/>
            <p:nvPr/>
          </p:nvSpPr>
          <p:spPr>
            <a:xfrm>
              <a:off x="1852096" y="2678251"/>
              <a:ext cx="122192" cy="105529"/>
            </a:xfrm>
            <a:custGeom>
              <a:avLst/>
              <a:gdLst>
                <a:gd name="connsiteX0" fmla="*/ 7144 w 209550"/>
                <a:gd name="connsiteY0" fmla="*/ 120754 h 180975"/>
                <a:gd name="connsiteX1" fmla="*/ 13811 w 209550"/>
                <a:gd name="connsiteY1" fmla="*/ 149329 h 180975"/>
                <a:gd name="connsiteX2" fmla="*/ 16669 w 209550"/>
                <a:gd name="connsiteY2" fmla="*/ 155044 h 180975"/>
                <a:gd name="connsiteX3" fmla="*/ 19526 w 209550"/>
                <a:gd name="connsiteY3" fmla="*/ 159806 h 180975"/>
                <a:gd name="connsiteX4" fmla="*/ 70009 w 209550"/>
                <a:gd name="connsiteY4" fmla="*/ 165521 h 180975"/>
                <a:gd name="connsiteX5" fmla="*/ 70961 w 209550"/>
                <a:gd name="connsiteY5" fmla="*/ 164569 h 180975"/>
                <a:gd name="connsiteX6" fmla="*/ 68104 w 209550"/>
                <a:gd name="connsiteY6" fmla="*/ 161711 h 180975"/>
                <a:gd name="connsiteX7" fmla="*/ 68104 w 209550"/>
                <a:gd name="connsiteY7" fmla="*/ 161711 h 180975"/>
                <a:gd name="connsiteX8" fmla="*/ 59531 w 209550"/>
                <a:gd name="connsiteY8" fmla="*/ 147424 h 180975"/>
                <a:gd name="connsiteX9" fmla="*/ 58579 w 209550"/>
                <a:gd name="connsiteY9" fmla="*/ 142661 h 180975"/>
                <a:gd name="connsiteX10" fmla="*/ 81439 w 209550"/>
                <a:gd name="connsiteY10" fmla="*/ 75986 h 180975"/>
                <a:gd name="connsiteX11" fmla="*/ 85249 w 209550"/>
                <a:gd name="connsiteY11" fmla="*/ 80749 h 180975"/>
                <a:gd name="connsiteX12" fmla="*/ 159544 w 209550"/>
                <a:gd name="connsiteY12" fmla="*/ 90274 h 180975"/>
                <a:gd name="connsiteX13" fmla="*/ 163354 w 209550"/>
                <a:gd name="connsiteY13" fmla="*/ 89321 h 180975"/>
                <a:gd name="connsiteX14" fmla="*/ 180499 w 209550"/>
                <a:gd name="connsiteY14" fmla="*/ 91226 h 180975"/>
                <a:gd name="connsiteX15" fmla="*/ 183356 w 209550"/>
                <a:gd name="connsiteY15" fmla="*/ 91226 h 180975"/>
                <a:gd name="connsiteX16" fmla="*/ 200501 w 209550"/>
                <a:gd name="connsiteY16" fmla="*/ 94084 h 180975"/>
                <a:gd name="connsiteX17" fmla="*/ 209074 w 209550"/>
                <a:gd name="connsiteY17" fmla="*/ 94084 h 180975"/>
                <a:gd name="connsiteX18" fmla="*/ 174784 w 209550"/>
                <a:gd name="connsiteY18" fmla="*/ 29314 h 180975"/>
                <a:gd name="connsiteX19" fmla="*/ 98584 w 209550"/>
                <a:gd name="connsiteY19" fmla="*/ 7406 h 180975"/>
                <a:gd name="connsiteX20" fmla="*/ 91916 w 209550"/>
                <a:gd name="connsiteY20" fmla="*/ 8359 h 180975"/>
                <a:gd name="connsiteX21" fmla="*/ 25241 w 209550"/>
                <a:gd name="connsiteY21" fmla="*/ 81701 h 180975"/>
                <a:gd name="connsiteX22" fmla="*/ 7144 w 209550"/>
                <a:gd name="connsiteY22" fmla="*/ 12075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9550" h="180975">
                  <a:moveTo>
                    <a:pt x="7144" y="120754"/>
                  </a:moveTo>
                  <a:cubicBezTo>
                    <a:pt x="8096" y="131231"/>
                    <a:pt x="10001" y="140756"/>
                    <a:pt x="13811" y="149329"/>
                  </a:cubicBezTo>
                  <a:cubicBezTo>
                    <a:pt x="14764" y="151234"/>
                    <a:pt x="15716" y="153139"/>
                    <a:pt x="16669" y="155044"/>
                  </a:cubicBezTo>
                  <a:cubicBezTo>
                    <a:pt x="17621" y="156949"/>
                    <a:pt x="18574" y="158854"/>
                    <a:pt x="19526" y="159806"/>
                  </a:cubicBezTo>
                  <a:cubicBezTo>
                    <a:pt x="33814" y="180761"/>
                    <a:pt x="57626" y="187429"/>
                    <a:pt x="70009" y="165521"/>
                  </a:cubicBezTo>
                  <a:cubicBezTo>
                    <a:pt x="70009" y="165521"/>
                    <a:pt x="70961" y="164569"/>
                    <a:pt x="70961" y="164569"/>
                  </a:cubicBezTo>
                  <a:cubicBezTo>
                    <a:pt x="70009" y="163616"/>
                    <a:pt x="69056" y="162664"/>
                    <a:pt x="68104" y="161711"/>
                  </a:cubicBezTo>
                  <a:cubicBezTo>
                    <a:pt x="68104" y="161711"/>
                    <a:pt x="68104" y="161711"/>
                    <a:pt x="68104" y="161711"/>
                  </a:cubicBezTo>
                  <a:cubicBezTo>
                    <a:pt x="65246" y="158854"/>
                    <a:pt x="62389" y="154091"/>
                    <a:pt x="59531" y="147424"/>
                  </a:cubicBezTo>
                  <a:cubicBezTo>
                    <a:pt x="58579" y="145519"/>
                    <a:pt x="58579" y="144566"/>
                    <a:pt x="58579" y="142661"/>
                  </a:cubicBezTo>
                  <a:cubicBezTo>
                    <a:pt x="55721" y="127421"/>
                    <a:pt x="58579" y="105514"/>
                    <a:pt x="81439" y="75986"/>
                  </a:cubicBezTo>
                  <a:cubicBezTo>
                    <a:pt x="82391" y="77891"/>
                    <a:pt x="84296" y="79796"/>
                    <a:pt x="85249" y="80749"/>
                  </a:cubicBezTo>
                  <a:cubicBezTo>
                    <a:pt x="98584" y="93131"/>
                    <a:pt x="129064" y="94084"/>
                    <a:pt x="159544" y="90274"/>
                  </a:cubicBezTo>
                  <a:cubicBezTo>
                    <a:pt x="159544" y="89321"/>
                    <a:pt x="161449" y="89321"/>
                    <a:pt x="163354" y="89321"/>
                  </a:cubicBezTo>
                  <a:cubicBezTo>
                    <a:pt x="167164" y="89321"/>
                    <a:pt x="173831" y="90274"/>
                    <a:pt x="180499" y="91226"/>
                  </a:cubicBezTo>
                  <a:cubicBezTo>
                    <a:pt x="181451" y="91226"/>
                    <a:pt x="182404" y="91226"/>
                    <a:pt x="183356" y="91226"/>
                  </a:cubicBezTo>
                  <a:cubicBezTo>
                    <a:pt x="189071" y="92179"/>
                    <a:pt x="195739" y="93131"/>
                    <a:pt x="200501" y="94084"/>
                  </a:cubicBezTo>
                  <a:cubicBezTo>
                    <a:pt x="206216" y="95036"/>
                    <a:pt x="210026" y="95036"/>
                    <a:pt x="209074" y="94084"/>
                  </a:cubicBezTo>
                  <a:cubicBezTo>
                    <a:pt x="205264" y="84559"/>
                    <a:pt x="203359" y="51221"/>
                    <a:pt x="174784" y="29314"/>
                  </a:cubicBezTo>
                  <a:cubicBezTo>
                    <a:pt x="155734" y="14074"/>
                    <a:pt x="154781" y="5501"/>
                    <a:pt x="98584" y="7406"/>
                  </a:cubicBezTo>
                  <a:cubicBezTo>
                    <a:pt x="96679" y="7406"/>
                    <a:pt x="94774" y="7406"/>
                    <a:pt x="91916" y="8359"/>
                  </a:cubicBezTo>
                  <a:cubicBezTo>
                    <a:pt x="53816" y="15979"/>
                    <a:pt x="30956" y="77891"/>
                    <a:pt x="25241" y="81701"/>
                  </a:cubicBezTo>
                  <a:cubicBezTo>
                    <a:pt x="13811" y="90274"/>
                    <a:pt x="7144" y="105514"/>
                    <a:pt x="7144" y="12075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8" name="Freeform: Shape 907">
              <a:extLst>
                <a:ext uri="{FF2B5EF4-FFF2-40B4-BE49-F238E27FC236}">
                  <a16:creationId xmlns:a16="http://schemas.microsoft.com/office/drawing/2014/main" id="{B9B0A95F-2B28-42AA-82E6-E57DCF8ADBBB}"/>
                </a:ext>
              </a:extLst>
            </p:cNvPr>
            <p:cNvSpPr/>
            <p:nvPr/>
          </p:nvSpPr>
          <p:spPr>
            <a:xfrm>
              <a:off x="1942629" y="2712959"/>
              <a:ext cx="27771" cy="27771"/>
            </a:xfrm>
            <a:custGeom>
              <a:avLst/>
              <a:gdLst>
                <a:gd name="connsiteX0" fmla="*/ 12859 w 47625"/>
                <a:gd name="connsiteY0" fmla="*/ 38373 h 47625"/>
                <a:gd name="connsiteX1" fmla="*/ 39529 w 47625"/>
                <a:gd name="connsiteY1" fmla="*/ 46946 h 47625"/>
                <a:gd name="connsiteX2" fmla="*/ 39529 w 47625"/>
                <a:gd name="connsiteY2" fmla="*/ 18371 h 47625"/>
                <a:gd name="connsiteX3" fmla="*/ 12859 w 47625"/>
                <a:gd name="connsiteY3" fmla="*/ 9798 h 47625"/>
                <a:gd name="connsiteX4" fmla="*/ 12859 w 47625"/>
                <a:gd name="connsiteY4" fmla="*/ 3837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12859" y="38373"/>
                  </a:moveTo>
                  <a:cubicBezTo>
                    <a:pt x="20479" y="48851"/>
                    <a:pt x="31909" y="52661"/>
                    <a:pt x="39529" y="46946"/>
                  </a:cubicBezTo>
                  <a:cubicBezTo>
                    <a:pt x="47149" y="41231"/>
                    <a:pt x="47149" y="28848"/>
                    <a:pt x="39529" y="18371"/>
                  </a:cubicBezTo>
                  <a:cubicBezTo>
                    <a:pt x="31909" y="7893"/>
                    <a:pt x="20479" y="4083"/>
                    <a:pt x="12859" y="9798"/>
                  </a:cubicBezTo>
                  <a:cubicBezTo>
                    <a:pt x="5239" y="15513"/>
                    <a:pt x="5239" y="27896"/>
                    <a:pt x="12859" y="38373"/>
                  </a:cubicBezTo>
                  <a:close/>
                </a:path>
              </a:pathLst>
            </a:custGeom>
            <a:solidFill>
              <a:srgbClr val="FED0C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9" name="Freeform: Shape 908">
              <a:extLst>
                <a:ext uri="{FF2B5EF4-FFF2-40B4-BE49-F238E27FC236}">
                  <a16:creationId xmlns:a16="http://schemas.microsoft.com/office/drawing/2014/main" id="{75FC78D8-9DAE-4A11-955D-7F55C73B826B}"/>
                </a:ext>
              </a:extLst>
            </p:cNvPr>
            <p:cNvSpPr/>
            <p:nvPr/>
          </p:nvSpPr>
          <p:spPr>
            <a:xfrm>
              <a:off x="1967622" y="2731026"/>
              <a:ext cx="66650" cy="94421"/>
            </a:xfrm>
            <a:custGeom>
              <a:avLst/>
              <a:gdLst>
                <a:gd name="connsiteX0" fmla="*/ 109061 w 114300"/>
                <a:gd name="connsiteY0" fmla="*/ 83589 h 161925"/>
                <a:gd name="connsiteX1" fmla="*/ 106204 w 114300"/>
                <a:gd name="connsiteY1" fmla="*/ 155026 h 161925"/>
                <a:gd name="connsiteX2" fmla="*/ 46196 w 114300"/>
                <a:gd name="connsiteY2" fmla="*/ 120736 h 161925"/>
                <a:gd name="connsiteX3" fmla="*/ 30004 w 114300"/>
                <a:gd name="connsiteY3" fmla="*/ 161693 h 161925"/>
                <a:gd name="connsiteX4" fmla="*/ 7144 w 114300"/>
                <a:gd name="connsiteY4" fmla="*/ 108354 h 161925"/>
                <a:gd name="connsiteX5" fmla="*/ 10954 w 114300"/>
                <a:gd name="connsiteY5" fmla="*/ 104543 h 161925"/>
                <a:gd name="connsiteX6" fmla="*/ 43339 w 114300"/>
                <a:gd name="connsiteY6" fmla="*/ 118831 h 161925"/>
                <a:gd name="connsiteX7" fmla="*/ 65246 w 114300"/>
                <a:gd name="connsiteY7" fmla="*/ 82636 h 161925"/>
                <a:gd name="connsiteX8" fmla="*/ 57626 w 114300"/>
                <a:gd name="connsiteY8" fmla="*/ 23581 h 161925"/>
                <a:gd name="connsiteX9" fmla="*/ 23336 w 114300"/>
                <a:gd name="connsiteY9" fmla="*/ 14056 h 161925"/>
                <a:gd name="connsiteX10" fmla="*/ 39529 w 114300"/>
                <a:gd name="connsiteY10" fmla="*/ 10246 h 161925"/>
                <a:gd name="connsiteX11" fmla="*/ 109061 w 114300"/>
                <a:gd name="connsiteY11" fmla="*/ 8358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61925">
                  <a:moveTo>
                    <a:pt x="109061" y="83589"/>
                  </a:moveTo>
                  <a:cubicBezTo>
                    <a:pt x="107156" y="103591"/>
                    <a:pt x="108109" y="135024"/>
                    <a:pt x="106204" y="155026"/>
                  </a:cubicBezTo>
                  <a:cubicBezTo>
                    <a:pt x="106204" y="154074"/>
                    <a:pt x="62389" y="125499"/>
                    <a:pt x="46196" y="120736"/>
                  </a:cubicBezTo>
                  <a:cubicBezTo>
                    <a:pt x="32861" y="136929"/>
                    <a:pt x="35719" y="139786"/>
                    <a:pt x="30004" y="161693"/>
                  </a:cubicBezTo>
                  <a:cubicBezTo>
                    <a:pt x="11906" y="140739"/>
                    <a:pt x="9049" y="135024"/>
                    <a:pt x="7144" y="108354"/>
                  </a:cubicBezTo>
                  <a:cubicBezTo>
                    <a:pt x="8096" y="105496"/>
                    <a:pt x="6191" y="102639"/>
                    <a:pt x="10954" y="104543"/>
                  </a:cubicBezTo>
                  <a:cubicBezTo>
                    <a:pt x="28099" y="113116"/>
                    <a:pt x="21431" y="111211"/>
                    <a:pt x="43339" y="118831"/>
                  </a:cubicBezTo>
                  <a:cubicBezTo>
                    <a:pt x="49054" y="114068"/>
                    <a:pt x="59531" y="96924"/>
                    <a:pt x="65246" y="82636"/>
                  </a:cubicBezTo>
                  <a:cubicBezTo>
                    <a:pt x="69056" y="73111"/>
                    <a:pt x="70961" y="33106"/>
                    <a:pt x="57626" y="23581"/>
                  </a:cubicBezTo>
                  <a:cubicBezTo>
                    <a:pt x="51911" y="18818"/>
                    <a:pt x="22384" y="16914"/>
                    <a:pt x="23336" y="14056"/>
                  </a:cubicBezTo>
                  <a:cubicBezTo>
                    <a:pt x="24289" y="12151"/>
                    <a:pt x="31909" y="12151"/>
                    <a:pt x="39529" y="10246"/>
                  </a:cubicBezTo>
                  <a:cubicBezTo>
                    <a:pt x="130016" y="-9757"/>
                    <a:pt x="110014" y="73111"/>
                    <a:pt x="109061" y="83589"/>
                  </a:cubicBezTo>
                  <a:close/>
                </a:path>
              </a:pathLst>
            </a:custGeom>
            <a:solidFill>
              <a:srgbClr val="F8E388"/>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0" name="Freeform: Shape 909">
              <a:extLst>
                <a:ext uri="{FF2B5EF4-FFF2-40B4-BE49-F238E27FC236}">
                  <a16:creationId xmlns:a16="http://schemas.microsoft.com/office/drawing/2014/main" id="{3705179B-0EC2-45F1-A517-7D90B0A63E81}"/>
                </a:ext>
              </a:extLst>
            </p:cNvPr>
            <p:cNvSpPr/>
            <p:nvPr/>
          </p:nvSpPr>
          <p:spPr>
            <a:xfrm>
              <a:off x="1992539" y="3030231"/>
              <a:ext cx="61096" cy="116637"/>
            </a:xfrm>
            <a:custGeom>
              <a:avLst/>
              <a:gdLst>
                <a:gd name="connsiteX0" fmla="*/ 35851 w 104775"/>
                <a:gd name="connsiteY0" fmla="*/ 52438 h 200025"/>
                <a:gd name="connsiteX1" fmla="*/ 18706 w 104775"/>
                <a:gd name="connsiteY1" fmla="*/ 90538 h 200025"/>
                <a:gd name="connsiteX2" fmla="*/ 9181 w 104775"/>
                <a:gd name="connsiteY2" fmla="*/ 167690 h 200025"/>
                <a:gd name="connsiteX3" fmla="*/ 19658 w 104775"/>
                <a:gd name="connsiteY3" fmla="*/ 185788 h 200025"/>
                <a:gd name="connsiteX4" fmla="*/ 22516 w 104775"/>
                <a:gd name="connsiteY4" fmla="*/ 159118 h 200025"/>
                <a:gd name="connsiteX5" fmla="*/ 28231 w 104775"/>
                <a:gd name="connsiteY5" fmla="*/ 124828 h 200025"/>
                <a:gd name="connsiteX6" fmla="*/ 30136 w 104775"/>
                <a:gd name="connsiteY6" fmla="*/ 160070 h 200025"/>
                <a:gd name="connsiteX7" fmla="*/ 44423 w 104775"/>
                <a:gd name="connsiteY7" fmla="*/ 195313 h 200025"/>
                <a:gd name="connsiteX8" fmla="*/ 46328 w 104775"/>
                <a:gd name="connsiteY8" fmla="*/ 157213 h 200025"/>
                <a:gd name="connsiteX9" fmla="*/ 48233 w 104775"/>
                <a:gd name="connsiteY9" fmla="*/ 127685 h 200025"/>
                <a:gd name="connsiteX10" fmla="*/ 61568 w 104775"/>
                <a:gd name="connsiteY10" fmla="*/ 191503 h 200025"/>
                <a:gd name="connsiteX11" fmla="*/ 66331 w 104775"/>
                <a:gd name="connsiteY11" fmla="*/ 158165 h 200025"/>
                <a:gd name="connsiteX12" fmla="*/ 70141 w 104775"/>
                <a:gd name="connsiteY12" fmla="*/ 126733 h 200025"/>
                <a:gd name="connsiteX13" fmla="*/ 80618 w 104775"/>
                <a:gd name="connsiteY13" fmla="*/ 176263 h 200025"/>
                <a:gd name="connsiteX14" fmla="*/ 87286 w 104775"/>
                <a:gd name="connsiteY14" fmla="*/ 139115 h 200025"/>
                <a:gd name="connsiteX15" fmla="*/ 93953 w 104775"/>
                <a:gd name="connsiteY15" fmla="*/ 77203 h 200025"/>
                <a:gd name="connsiteX16" fmla="*/ 90143 w 104775"/>
                <a:gd name="connsiteY16" fmla="*/ 10528 h 200025"/>
                <a:gd name="connsiteX17" fmla="*/ 59663 w 104775"/>
                <a:gd name="connsiteY17" fmla="*/ 13385 h 200025"/>
                <a:gd name="connsiteX18" fmla="*/ 35851 w 104775"/>
                <a:gd name="connsiteY18" fmla="*/ 52438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200025">
                  <a:moveTo>
                    <a:pt x="35851" y="52438"/>
                  </a:moveTo>
                  <a:cubicBezTo>
                    <a:pt x="28231" y="63868"/>
                    <a:pt x="23468" y="76250"/>
                    <a:pt x="18706" y="90538"/>
                  </a:cubicBezTo>
                  <a:cubicBezTo>
                    <a:pt x="13943" y="106730"/>
                    <a:pt x="2513" y="143878"/>
                    <a:pt x="9181" y="167690"/>
                  </a:cubicBezTo>
                  <a:cubicBezTo>
                    <a:pt x="11086" y="174358"/>
                    <a:pt x="12991" y="186740"/>
                    <a:pt x="19658" y="185788"/>
                  </a:cubicBezTo>
                  <a:cubicBezTo>
                    <a:pt x="27278" y="184835"/>
                    <a:pt x="23468" y="167690"/>
                    <a:pt x="22516" y="159118"/>
                  </a:cubicBezTo>
                  <a:cubicBezTo>
                    <a:pt x="21563" y="152450"/>
                    <a:pt x="24421" y="135305"/>
                    <a:pt x="28231" y="124828"/>
                  </a:cubicBezTo>
                  <a:cubicBezTo>
                    <a:pt x="27278" y="142925"/>
                    <a:pt x="29183" y="155308"/>
                    <a:pt x="30136" y="160070"/>
                  </a:cubicBezTo>
                  <a:cubicBezTo>
                    <a:pt x="34898" y="185788"/>
                    <a:pt x="33946" y="200075"/>
                    <a:pt x="44423" y="195313"/>
                  </a:cubicBezTo>
                  <a:cubicBezTo>
                    <a:pt x="48233" y="193408"/>
                    <a:pt x="48233" y="179120"/>
                    <a:pt x="46328" y="157213"/>
                  </a:cubicBezTo>
                  <a:cubicBezTo>
                    <a:pt x="45376" y="142925"/>
                    <a:pt x="47281" y="131495"/>
                    <a:pt x="48233" y="127685"/>
                  </a:cubicBezTo>
                  <a:cubicBezTo>
                    <a:pt x="46328" y="149593"/>
                    <a:pt x="53948" y="192455"/>
                    <a:pt x="61568" y="191503"/>
                  </a:cubicBezTo>
                  <a:cubicBezTo>
                    <a:pt x="72046" y="190550"/>
                    <a:pt x="66331" y="174358"/>
                    <a:pt x="66331" y="158165"/>
                  </a:cubicBezTo>
                  <a:cubicBezTo>
                    <a:pt x="66331" y="141020"/>
                    <a:pt x="68236" y="136258"/>
                    <a:pt x="70141" y="126733"/>
                  </a:cubicBezTo>
                  <a:cubicBezTo>
                    <a:pt x="72046" y="161023"/>
                    <a:pt x="73951" y="177215"/>
                    <a:pt x="80618" y="176263"/>
                  </a:cubicBezTo>
                  <a:cubicBezTo>
                    <a:pt x="86333" y="176263"/>
                    <a:pt x="88238" y="160070"/>
                    <a:pt x="87286" y="139115"/>
                  </a:cubicBezTo>
                  <a:cubicBezTo>
                    <a:pt x="86333" y="120065"/>
                    <a:pt x="91096" y="96253"/>
                    <a:pt x="93953" y="77203"/>
                  </a:cubicBezTo>
                  <a:cubicBezTo>
                    <a:pt x="97763" y="54343"/>
                    <a:pt x="118718" y="24815"/>
                    <a:pt x="90143" y="10528"/>
                  </a:cubicBezTo>
                  <a:cubicBezTo>
                    <a:pt x="78713" y="4813"/>
                    <a:pt x="70141" y="6718"/>
                    <a:pt x="59663" y="13385"/>
                  </a:cubicBezTo>
                  <a:cubicBezTo>
                    <a:pt x="55853" y="20053"/>
                    <a:pt x="41566" y="43865"/>
                    <a:pt x="35851" y="52438"/>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1" name="Freeform: Shape 910">
              <a:extLst>
                <a:ext uri="{FF2B5EF4-FFF2-40B4-BE49-F238E27FC236}">
                  <a16:creationId xmlns:a16="http://schemas.microsoft.com/office/drawing/2014/main" id="{A1630A3A-F796-4C2A-8986-EC745FF935F9}"/>
                </a:ext>
              </a:extLst>
            </p:cNvPr>
            <p:cNvSpPr/>
            <p:nvPr/>
          </p:nvSpPr>
          <p:spPr>
            <a:xfrm>
              <a:off x="2007057" y="2742771"/>
              <a:ext cx="122192" cy="322141"/>
            </a:xfrm>
            <a:custGeom>
              <a:avLst/>
              <a:gdLst>
                <a:gd name="connsiteX0" fmla="*/ 86201 w 209550"/>
                <a:gd name="connsiteY0" fmla="*/ 158697 h 552450"/>
                <a:gd name="connsiteX1" fmla="*/ 125254 w 209550"/>
                <a:gd name="connsiteY1" fmla="*/ 8202 h 552450"/>
                <a:gd name="connsiteX2" fmla="*/ 191929 w 209550"/>
                <a:gd name="connsiteY2" fmla="*/ 56779 h 552450"/>
                <a:gd name="connsiteX3" fmla="*/ 197644 w 209550"/>
                <a:gd name="connsiteY3" fmla="*/ 339672 h 552450"/>
                <a:gd name="connsiteX4" fmla="*/ 86201 w 209550"/>
                <a:gd name="connsiteY4" fmla="*/ 551127 h 552450"/>
                <a:gd name="connsiteX5" fmla="*/ 7144 w 209550"/>
                <a:gd name="connsiteY5" fmla="*/ 522552 h 552450"/>
                <a:gd name="connsiteX6" fmla="*/ 103346 w 209550"/>
                <a:gd name="connsiteY6" fmla="*/ 312049 h 552450"/>
                <a:gd name="connsiteX7" fmla="*/ 86201 w 209550"/>
                <a:gd name="connsiteY7" fmla="*/ 15869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552450">
                  <a:moveTo>
                    <a:pt x="86201" y="158697"/>
                  </a:moveTo>
                  <a:cubicBezTo>
                    <a:pt x="70009" y="67257"/>
                    <a:pt x="90011" y="18679"/>
                    <a:pt x="125254" y="8202"/>
                  </a:cubicBezTo>
                  <a:cubicBezTo>
                    <a:pt x="139541" y="3439"/>
                    <a:pt x="188119" y="13917"/>
                    <a:pt x="191929" y="56779"/>
                  </a:cubicBezTo>
                  <a:cubicBezTo>
                    <a:pt x="198596" y="138694"/>
                    <a:pt x="210026" y="313954"/>
                    <a:pt x="197644" y="339672"/>
                  </a:cubicBezTo>
                  <a:cubicBezTo>
                    <a:pt x="170974" y="397774"/>
                    <a:pt x="124301" y="492072"/>
                    <a:pt x="86201" y="551127"/>
                  </a:cubicBezTo>
                  <a:cubicBezTo>
                    <a:pt x="63341" y="536840"/>
                    <a:pt x="35719" y="525409"/>
                    <a:pt x="7144" y="522552"/>
                  </a:cubicBezTo>
                  <a:cubicBezTo>
                    <a:pt x="10954" y="517790"/>
                    <a:pt x="84296" y="358722"/>
                    <a:pt x="103346" y="312049"/>
                  </a:cubicBezTo>
                  <a:cubicBezTo>
                    <a:pt x="107156" y="299667"/>
                    <a:pt x="92869" y="195844"/>
                    <a:pt x="86201" y="158697"/>
                  </a:cubicBezTo>
                  <a:close/>
                </a:path>
              </a:pathLst>
            </a:custGeom>
            <a:solidFill>
              <a:schemeClr val="accent5">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2" name="Freeform: Shape 911">
              <a:extLst>
                <a:ext uri="{FF2B5EF4-FFF2-40B4-BE49-F238E27FC236}">
                  <a16:creationId xmlns:a16="http://schemas.microsoft.com/office/drawing/2014/main" id="{133C7B64-FB9E-4031-B77A-237DDFD8BF98}"/>
                </a:ext>
              </a:extLst>
            </p:cNvPr>
            <p:cNvSpPr/>
            <p:nvPr/>
          </p:nvSpPr>
          <p:spPr>
            <a:xfrm>
              <a:off x="1331115" y="4845028"/>
              <a:ext cx="138854" cy="38879"/>
            </a:xfrm>
            <a:custGeom>
              <a:avLst/>
              <a:gdLst>
                <a:gd name="connsiteX0" fmla="*/ 7144 w 238125"/>
                <a:gd name="connsiteY0" fmla="*/ 10095 h 66675"/>
                <a:gd name="connsiteX1" fmla="*/ 10954 w 238125"/>
                <a:gd name="connsiteY1" fmla="*/ 39623 h 66675"/>
                <a:gd name="connsiteX2" fmla="*/ 59531 w 238125"/>
                <a:gd name="connsiteY2" fmla="*/ 45338 h 66675"/>
                <a:gd name="connsiteX3" fmla="*/ 60484 w 238125"/>
                <a:gd name="connsiteY3" fmla="*/ 33908 h 66675"/>
                <a:gd name="connsiteX4" fmla="*/ 80486 w 238125"/>
                <a:gd name="connsiteY4" fmla="*/ 38670 h 66675"/>
                <a:gd name="connsiteX5" fmla="*/ 110014 w 238125"/>
                <a:gd name="connsiteY5" fmla="*/ 55815 h 66675"/>
                <a:gd name="connsiteX6" fmla="*/ 227171 w 238125"/>
                <a:gd name="connsiteY6" fmla="*/ 48195 h 66675"/>
                <a:gd name="connsiteX7" fmla="*/ 223361 w 238125"/>
                <a:gd name="connsiteY7" fmla="*/ 33908 h 66675"/>
                <a:gd name="connsiteX8" fmla="*/ 8096 w 238125"/>
                <a:gd name="connsiteY8" fmla="*/ 7238 h 66675"/>
                <a:gd name="connsiteX9" fmla="*/ 7144 w 238125"/>
                <a:gd name="connsiteY9" fmla="*/ 1009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66675">
                  <a:moveTo>
                    <a:pt x="7144" y="10095"/>
                  </a:moveTo>
                  <a:cubicBezTo>
                    <a:pt x="9049" y="20573"/>
                    <a:pt x="8096" y="30098"/>
                    <a:pt x="10954" y="39623"/>
                  </a:cubicBezTo>
                  <a:cubicBezTo>
                    <a:pt x="15716" y="43433"/>
                    <a:pt x="47149" y="46290"/>
                    <a:pt x="59531" y="45338"/>
                  </a:cubicBezTo>
                  <a:cubicBezTo>
                    <a:pt x="60484" y="42481"/>
                    <a:pt x="59531" y="35813"/>
                    <a:pt x="60484" y="33908"/>
                  </a:cubicBezTo>
                  <a:cubicBezTo>
                    <a:pt x="68104" y="32956"/>
                    <a:pt x="72866" y="35813"/>
                    <a:pt x="80486" y="38670"/>
                  </a:cubicBezTo>
                  <a:cubicBezTo>
                    <a:pt x="90011" y="42481"/>
                    <a:pt x="100489" y="53910"/>
                    <a:pt x="110014" y="55815"/>
                  </a:cubicBezTo>
                  <a:cubicBezTo>
                    <a:pt x="169069" y="67245"/>
                    <a:pt x="221456" y="52958"/>
                    <a:pt x="227171" y="48195"/>
                  </a:cubicBezTo>
                  <a:cubicBezTo>
                    <a:pt x="232886" y="44385"/>
                    <a:pt x="232886" y="36765"/>
                    <a:pt x="223361" y="33908"/>
                  </a:cubicBezTo>
                  <a:cubicBezTo>
                    <a:pt x="221456" y="32956"/>
                    <a:pt x="16669" y="5333"/>
                    <a:pt x="8096" y="7238"/>
                  </a:cubicBezTo>
                  <a:cubicBezTo>
                    <a:pt x="9049" y="8190"/>
                    <a:pt x="7144" y="8190"/>
                    <a:pt x="7144" y="10095"/>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3" name="Freeform: Shape 912">
              <a:extLst>
                <a:ext uri="{FF2B5EF4-FFF2-40B4-BE49-F238E27FC236}">
                  <a16:creationId xmlns:a16="http://schemas.microsoft.com/office/drawing/2014/main" id="{709814D0-76BB-4CD7-A7FD-326E8A9EE769}"/>
                </a:ext>
              </a:extLst>
            </p:cNvPr>
            <p:cNvSpPr/>
            <p:nvPr/>
          </p:nvSpPr>
          <p:spPr>
            <a:xfrm>
              <a:off x="1160931" y="4857302"/>
              <a:ext cx="133300" cy="49987"/>
            </a:xfrm>
            <a:custGeom>
              <a:avLst/>
              <a:gdLst>
                <a:gd name="connsiteX0" fmla="*/ 8485 w 228600"/>
                <a:gd name="connsiteY0" fmla="*/ 36671 h 85725"/>
                <a:gd name="connsiteX1" fmla="*/ 54205 w 228600"/>
                <a:gd name="connsiteY1" fmla="*/ 50006 h 85725"/>
                <a:gd name="connsiteX2" fmla="*/ 84685 w 228600"/>
                <a:gd name="connsiteY2" fmla="*/ 52864 h 85725"/>
                <a:gd name="connsiteX3" fmla="*/ 132310 w 228600"/>
                <a:gd name="connsiteY3" fmla="*/ 77629 h 85725"/>
                <a:gd name="connsiteX4" fmla="*/ 198985 w 228600"/>
                <a:gd name="connsiteY4" fmla="*/ 75724 h 85725"/>
                <a:gd name="connsiteX5" fmla="*/ 230418 w 228600"/>
                <a:gd name="connsiteY5" fmla="*/ 64294 h 85725"/>
                <a:gd name="connsiteX6" fmla="*/ 186603 w 228600"/>
                <a:gd name="connsiteY6" fmla="*/ 61436 h 85725"/>
                <a:gd name="connsiteX7" fmla="*/ 134215 w 228600"/>
                <a:gd name="connsiteY7" fmla="*/ 36671 h 85725"/>
                <a:gd name="connsiteX8" fmla="*/ 73255 w 228600"/>
                <a:gd name="connsiteY8" fmla="*/ 14764 h 85725"/>
                <a:gd name="connsiteX9" fmla="*/ 8485 w 228600"/>
                <a:gd name="connsiteY9" fmla="*/ 7144 h 85725"/>
                <a:gd name="connsiteX10" fmla="*/ 8485 w 228600"/>
                <a:gd name="connsiteY10" fmla="*/ 3667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600" h="85725">
                  <a:moveTo>
                    <a:pt x="8485" y="36671"/>
                  </a:moveTo>
                  <a:cubicBezTo>
                    <a:pt x="18010" y="43339"/>
                    <a:pt x="42775" y="52864"/>
                    <a:pt x="54205" y="50006"/>
                  </a:cubicBezTo>
                  <a:cubicBezTo>
                    <a:pt x="59920" y="28099"/>
                    <a:pt x="80875" y="49054"/>
                    <a:pt x="84685" y="52864"/>
                  </a:cubicBezTo>
                  <a:cubicBezTo>
                    <a:pt x="98973" y="66199"/>
                    <a:pt x="113260" y="74771"/>
                    <a:pt x="132310" y="77629"/>
                  </a:cubicBezTo>
                  <a:cubicBezTo>
                    <a:pt x="154218" y="80486"/>
                    <a:pt x="178030" y="80486"/>
                    <a:pt x="198985" y="75724"/>
                  </a:cubicBezTo>
                  <a:cubicBezTo>
                    <a:pt x="203748" y="74771"/>
                    <a:pt x="228513" y="68104"/>
                    <a:pt x="230418" y="64294"/>
                  </a:cubicBezTo>
                  <a:cubicBezTo>
                    <a:pt x="236133" y="50006"/>
                    <a:pt x="192318" y="62389"/>
                    <a:pt x="186603" y="61436"/>
                  </a:cubicBezTo>
                  <a:cubicBezTo>
                    <a:pt x="168505" y="57626"/>
                    <a:pt x="151360" y="45244"/>
                    <a:pt x="134215" y="36671"/>
                  </a:cubicBezTo>
                  <a:cubicBezTo>
                    <a:pt x="114213" y="26194"/>
                    <a:pt x="95163" y="18574"/>
                    <a:pt x="73255" y="14764"/>
                  </a:cubicBezTo>
                  <a:cubicBezTo>
                    <a:pt x="49443" y="10954"/>
                    <a:pt x="32298" y="8096"/>
                    <a:pt x="8485" y="7144"/>
                  </a:cubicBezTo>
                  <a:cubicBezTo>
                    <a:pt x="10390" y="8096"/>
                    <a:pt x="4675" y="33814"/>
                    <a:pt x="8485" y="3667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4" name="Freeform: Shape 913">
              <a:extLst>
                <a:ext uri="{FF2B5EF4-FFF2-40B4-BE49-F238E27FC236}">
                  <a16:creationId xmlns:a16="http://schemas.microsoft.com/office/drawing/2014/main" id="{69E877AF-1E94-4755-A0FA-61DFC050AE2A}"/>
                </a:ext>
              </a:extLst>
            </p:cNvPr>
            <p:cNvSpPr/>
            <p:nvPr/>
          </p:nvSpPr>
          <p:spPr>
            <a:xfrm>
              <a:off x="1329919" y="4810647"/>
              <a:ext cx="133300" cy="66650"/>
            </a:xfrm>
            <a:custGeom>
              <a:avLst/>
              <a:gdLst>
                <a:gd name="connsiteX0" fmla="*/ 197791 w 228600"/>
                <a:gd name="connsiteY0" fmla="*/ 87154 h 114300"/>
                <a:gd name="connsiteX1" fmla="*/ 111113 w 228600"/>
                <a:gd name="connsiteY1" fmla="*/ 7144 h 114300"/>
                <a:gd name="connsiteX2" fmla="*/ 12053 w 228600"/>
                <a:gd name="connsiteY2" fmla="*/ 15716 h 114300"/>
                <a:gd name="connsiteX3" fmla="*/ 11101 w 228600"/>
                <a:gd name="connsiteY3" fmla="*/ 30004 h 114300"/>
                <a:gd name="connsiteX4" fmla="*/ 9196 w 228600"/>
                <a:gd name="connsiteY4" fmla="*/ 79534 h 114300"/>
                <a:gd name="connsiteX5" fmla="*/ 51106 w 228600"/>
                <a:gd name="connsiteY5" fmla="*/ 87154 h 114300"/>
                <a:gd name="connsiteX6" fmla="*/ 118734 w 228600"/>
                <a:gd name="connsiteY6" fmla="*/ 108109 h 114300"/>
                <a:gd name="connsiteX7" fmla="*/ 227318 w 228600"/>
                <a:gd name="connsiteY7" fmla="*/ 99536 h 114300"/>
                <a:gd name="connsiteX8" fmla="*/ 197791 w 228600"/>
                <a:gd name="connsiteY8" fmla="*/ 8715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 h="114300">
                  <a:moveTo>
                    <a:pt x="197791" y="87154"/>
                  </a:moveTo>
                  <a:cubicBezTo>
                    <a:pt x="87301" y="41434"/>
                    <a:pt x="113018" y="9049"/>
                    <a:pt x="111113" y="7144"/>
                  </a:cubicBezTo>
                  <a:cubicBezTo>
                    <a:pt x="72061" y="21431"/>
                    <a:pt x="53011" y="24289"/>
                    <a:pt x="12053" y="15716"/>
                  </a:cubicBezTo>
                  <a:cubicBezTo>
                    <a:pt x="12053" y="20479"/>
                    <a:pt x="12053" y="25241"/>
                    <a:pt x="11101" y="30004"/>
                  </a:cubicBezTo>
                  <a:cubicBezTo>
                    <a:pt x="9196" y="50959"/>
                    <a:pt x="4434" y="59531"/>
                    <a:pt x="9196" y="79534"/>
                  </a:cubicBezTo>
                  <a:cubicBezTo>
                    <a:pt x="15863" y="84296"/>
                    <a:pt x="33009" y="87154"/>
                    <a:pt x="51106" y="87154"/>
                  </a:cubicBezTo>
                  <a:cubicBezTo>
                    <a:pt x="96826" y="86201"/>
                    <a:pt x="96826" y="104299"/>
                    <a:pt x="118734" y="108109"/>
                  </a:cubicBezTo>
                  <a:cubicBezTo>
                    <a:pt x="162549" y="116681"/>
                    <a:pt x="195886" y="116681"/>
                    <a:pt x="227318" y="99536"/>
                  </a:cubicBezTo>
                  <a:cubicBezTo>
                    <a:pt x="240653" y="91916"/>
                    <a:pt x="205411" y="90964"/>
                    <a:pt x="197791" y="8715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5" name="Freeform: Shape 914">
              <a:extLst>
                <a:ext uri="{FF2B5EF4-FFF2-40B4-BE49-F238E27FC236}">
                  <a16:creationId xmlns:a16="http://schemas.microsoft.com/office/drawing/2014/main" id="{C1EC32DF-0E78-4687-BC46-7D07A29174D4}"/>
                </a:ext>
              </a:extLst>
            </p:cNvPr>
            <p:cNvSpPr/>
            <p:nvPr/>
          </p:nvSpPr>
          <p:spPr>
            <a:xfrm>
              <a:off x="1162269" y="4817868"/>
              <a:ext cx="133300" cy="83312"/>
            </a:xfrm>
            <a:custGeom>
              <a:avLst/>
              <a:gdLst>
                <a:gd name="connsiteX0" fmla="*/ 201454 w 228600"/>
                <a:gd name="connsiteY0" fmla="*/ 112871 h 142875"/>
                <a:gd name="connsiteX1" fmla="*/ 124301 w 228600"/>
                <a:gd name="connsiteY1" fmla="*/ 22384 h 142875"/>
                <a:gd name="connsiteX2" fmla="*/ 26194 w 228600"/>
                <a:gd name="connsiteY2" fmla="*/ 7144 h 142875"/>
                <a:gd name="connsiteX3" fmla="*/ 21431 w 228600"/>
                <a:gd name="connsiteY3" fmla="*/ 22384 h 142875"/>
                <a:gd name="connsiteX4" fmla="*/ 7144 w 228600"/>
                <a:gd name="connsiteY4" fmla="*/ 81439 h 142875"/>
                <a:gd name="connsiteX5" fmla="*/ 42386 w 228600"/>
                <a:gd name="connsiteY5" fmla="*/ 98584 h 142875"/>
                <a:gd name="connsiteX6" fmla="*/ 89059 w 228600"/>
                <a:gd name="connsiteY6" fmla="*/ 117634 h 142875"/>
                <a:gd name="connsiteX7" fmla="*/ 223361 w 228600"/>
                <a:gd name="connsiteY7" fmla="*/ 128111 h 142875"/>
                <a:gd name="connsiteX8" fmla="*/ 201454 w 228600"/>
                <a:gd name="connsiteY8" fmla="*/ 112871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 h="142875">
                  <a:moveTo>
                    <a:pt x="201454" y="112871"/>
                  </a:moveTo>
                  <a:cubicBezTo>
                    <a:pt x="120491" y="96679"/>
                    <a:pt x="125254" y="24289"/>
                    <a:pt x="124301" y="22384"/>
                  </a:cubicBezTo>
                  <a:cubicBezTo>
                    <a:pt x="82391" y="29051"/>
                    <a:pt x="63341" y="27146"/>
                    <a:pt x="26194" y="7144"/>
                  </a:cubicBezTo>
                  <a:cubicBezTo>
                    <a:pt x="24289" y="11906"/>
                    <a:pt x="24289" y="17621"/>
                    <a:pt x="21431" y="22384"/>
                  </a:cubicBezTo>
                  <a:cubicBezTo>
                    <a:pt x="6191" y="50959"/>
                    <a:pt x="8096" y="64294"/>
                    <a:pt x="7144" y="81439"/>
                  </a:cubicBezTo>
                  <a:cubicBezTo>
                    <a:pt x="7144" y="90964"/>
                    <a:pt x="28099" y="96679"/>
                    <a:pt x="42386" y="98584"/>
                  </a:cubicBezTo>
                  <a:cubicBezTo>
                    <a:pt x="66199" y="101441"/>
                    <a:pt x="73819" y="98584"/>
                    <a:pt x="89059" y="117634"/>
                  </a:cubicBezTo>
                  <a:cubicBezTo>
                    <a:pt x="117634" y="151924"/>
                    <a:pt x="188119" y="139541"/>
                    <a:pt x="223361" y="128111"/>
                  </a:cubicBezTo>
                  <a:cubicBezTo>
                    <a:pt x="236696" y="123349"/>
                    <a:pt x="210979" y="114776"/>
                    <a:pt x="201454" y="11287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6" name="Freeform: Shape 915">
              <a:extLst>
                <a:ext uri="{FF2B5EF4-FFF2-40B4-BE49-F238E27FC236}">
                  <a16:creationId xmlns:a16="http://schemas.microsoft.com/office/drawing/2014/main" id="{F629F5AE-EF2C-4333-A4D7-9EFB2F64CE1B}"/>
                </a:ext>
              </a:extLst>
            </p:cNvPr>
            <p:cNvSpPr/>
            <p:nvPr/>
          </p:nvSpPr>
          <p:spPr>
            <a:xfrm>
              <a:off x="1286983" y="4260689"/>
              <a:ext cx="122192" cy="577633"/>
            </a:xfrm>
            <a:custGeom>
              <a:avLst/>
              <a:gdLst>
                <a:gd name="connsiteX0" fmla="*/ 196176 w 209550"/>
                <a:gd name="connsiteY0" fmla="*/ 977906 h 990600"/>
                <a:gd name="connsiteX1" fmla="*/ 200938 w 209550"/>
                <a:gd name="connsiteY1" fmla="*/ 601668 h 990600"/>
                <a:gd name="connsiteX2" fmla="*/ 179983 w 209550"/>
                <a:gd name="connsiteY2" fmla="*/ 95891 h 990600"/>
                <a:gd name="connsiteX3" fmla="*/ 142836 w 209550"/>
                <a:gd name="connsiteY3" fmla="*/ 13976 h 990600"/>
                <a:gd name="connsiteX4" fmla="*/ 16153 w 209550"/>
                <a:gd name="connsiteY4" fmla="*/ 61601 h 990600"/>
                <a:gd name="connsiteX5" fmla="*/ 51396 w 209550"/>
                <a:gd name="connsiteY5" fmla="*/ 438791 h 990600"/>
                <a:gd name="connsiteX6" fmla="*/ 59968 w 209550"/>
                <a:gd name="connsiteY6" fmla="*/ 677868 h 990600"/>
                <a:gd name="connsiteX7" fmla="*/ 81876 w 209550"/>
                <a:gd name="connsiteY7" fmla="*/ 983621 h 990600"/>
                <a:gd name="connsiteX8" fmla="*/ 196176 w 209550"/>
                <a:gd name="connsiteY8" fmla="*/ 977906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0600">
                  <a:moveTo>
                    <a:pt x="196176" y="977906"/>
                  </a:moveTo>
                  <a:cubicBezTo>
                    <a:pt x="195223" y="893133"/>
                    <a:pt x="193318" y="643578"/>
                    <a:pt x="200938" y="601668"/>
                  </a:cubicBezTo>
                  <a:cubicBezTo>
                    <a:pt x="211416" y="537851"/>
                    <a:pt x="219988" y="266388"/>
                    <a:pt x="179983" y="95891"/>
                  </a:cubicBezTo>
                  <a:cubicBezTo>
                    <a:pt x="172363" y="64458"/>
                    <a:pt x="168553" y="29216"/>
                    <a:pt x="142836" y="13976"/>
                  </a:cubicBezTo>
                  <a:cubicBezTo>
                    <a:pt x="108546" y="-6979"/>
                    <a:pt x="30441" y="23501"/>
                    <a:pt x="16153" y="61601"/>
                  </a:cubicBezTo>
                  <a:cubicBezTo>
                    <a:pt x="-11469" y="132086"/>
                    <a:pt x="31393" y="363543"/>
                    <a:pt x="51396" y="438791"/>
                  </a:cubicBezTo>
                  <a:cubicBezTo>
                    <a:pt x="69493" y="509276"/>
                    <a:pt x="67588" y="615956"/>
                    <a:pt x="59968" y="677868"/>
                  </a:cubicBezTo>
                  <a:cubicBezTo>
                    <a:pt x="45681" y="799788"/>
                    <a:pt x="77113" y="835983"/>
                    <a:pt x="81876" y="983621"/>
                  </a:cubicBezTo>
                  <a:cubicBezTo>
                    <a:pt x="112356" y="996003"/>
                    <a:pt x="163791" y="986478"/>
                    <a:pt x="196176" y="977906"/>
                  </a:cubicBezTo>
                  <a:close/>
                </a:path>
              </a:pathLst>
            </a:custGeom>
            <a:solidFill>
              <a:schemeClr val="accent1">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7" name="Freeform: Shape 916">
              <a:extLst>
                <a:ext uri="{FF2B5EF4-FFF2-40B4-BE49-F238E27FC236}">
                  <a16:creationId xmlns:a16="http://schemas.microsoft.com/office/drawing/2014/main" id="{8891B52A-A6D1-4947-B0CD-A305FAF67481}"/>
                </a:ext>
              </a:extLst>
            </p:cNvPr>
            <p:cNvSpPr/>
            <p:nvPr/>
          </p:nvSpPr>
          <p:spPr>
            <a:xfrm>
              <a:off x="1162824" y="4272306"/>
              <a:ext cx="172179" cy="577633"/>
            </a:xfrm>
            <a:custGeom>
              <a:avLst/>
              <a:gdLst>
                <a:gd name="connsiteX0" fmla="*/ 283369 w 295275"/>
                <a:gd name="connsiteY0" fmla="*/ 27391 h 990600"/>
                <a:gd name="connsiteX1" fmla="*/ 109061 w 295275"/>
                <a:gd name="connsiteY1" fmla="*/ 110259 h 990600"/>
                <a:gd name="connsiteX2" fmla="*/ 91916 w 295275"/>
                <a:gd name="connsiteY2" fmla="*/ 377911 h 990600"/>
                <a:gd name="connsiteX3" fmla="*/ 66199 w 295275"/>
                <a:gd name="connsiteY3" fmla="*/ 627466 h 990600"/>
                <a:gd name="connsiteX4" fmla="*/ 7144 w 295275"/>
                <a:gd name="connsiteY4" fmla="*/ 952269 h 990600"/>
                <a:gd name="connsiteX5" fmla="*/ 132874 w 295275"/>
                <a:gd name="connsiteY5" fmla="*/ 988464 h 990600"/>
                <a:gd name="connsiteX6" fmla="*/ 208121 w 295275"/>
                <a:gd name="connsiteY6" fmla="*/ 643659 h 990600"/>
                <a:gd name="connsiteX7" fmla="*/ 283369 w 295275"/>
                <a:gd name="connsiteY7" fmla="*/ 27391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275" h="990600">
                  <a:moveTo>
                    <a:pt x="283369" y="27391"/>
                  </a:moveTo>
                  <a:cubicBezTo>
                    <a:pt x="275749" y="-4041"/>
                    <a:pt x="168116" y="-13566"/>
                    <a:pt x="109061" y="110259"/>
                  </a:cubicBezTo>
                  <a:cubicBezTo>
                    <a:pt x="82391" y="165504"/>
                    <a:pt x="89059" y="315999"/>
                    <a:pt x="91916" y="377911"/>
                  </a:cubicBezTo>
                  <a:cubicBezTo>
                    <a:pt x="93821" y="422679"/>
                    <a:pt x="82391" y="585557"/>
                    <a:pt x="66199" y="627466"/>
                  </a:cubicBezTo>
                  <a:cubicBezTo>
                    <a:pt x="26194" y="732241"/>
                    <a:pt x="15716" y="878926"/>
                    <a:pt x="7144" y="952269"/>
                  </a:cubicBezTo>
                  <a:cubicBezTo>
                    <a:pt x="8096" y="981797"/>
                    <a:pt x="116681" y="999894"/>
                    <a:pt x="132874" y="988464"/>
                  </a:cubicBezTo>
                  <a:cubicBezTo>
                    <a:pt x="136684" y="934172"/>
                    <a:pt x="204311" y="669376"/>
                    <a:pt x="208121" y="643659"/>
                  </a:cubicBezTo>
                  <a:cubicBezTo>
                    <a:pt x="227171" y="506499"/>
                    <a:pt x="318611" y="178839"/>
                    <a:pt x="283369" y="27391"/>
                  </a:cubicBezTo>
                  <a:close/>
                </a:path>
              </a:pathLst>
            </a:custGeom>
            <a:solidFill>
              <a:schemeClr val="accent1">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8" name="Freeform: Shape 917">
              <a:extLst>
                <a:ext uri="{FF2B5EF4-FFF2-40B4-BE49-F238E27FC236}">
                  <a16:creationId xmlns:a16="http://schemas.microsoft.com/office/drawing/2014/main" id="{E1793B1B-DCE3-43EB-AD5C-5FAA58E4AE16}"/>
                </a:ext>
              </a:extLst>
            </p:cNvPr>
            <p:cNvSpPr/>
            <p:nvPr/>
          </p:nvSpPr>
          <p:spPr>
            <a:xfrm>
              <a:off x="1191706" y="4038571"/>
              <a:ext cx="188842" cy="288816"/>
            </a:xfrm>
            <a:custGeom>
              <a:avLst/>
              <a:gdLst>
                <a:gd name="connsiteX0" fmla="*/ 264319 w 323850"/>
                <a:gd name="connsiteY0" fmla="*/ 106286 h 495300"/>
                <a:gd name="connsiteX1" fmla="*/ 155734 w 323850"/>
                <a:gd name="connsiteY1" fmla="*/ 7225 h 495300"/>
                <a:gd name="connsiteX2" fmla="*/ 7144 w 323850"/>
                <a:gd name="connsiteY2" fmla="*/ 47230 h 495300"/>
                <a:gd name="connsiteX3" fmla="*/ 144304 w 323850"/>
                <a:gd name="connsiteY3" fmla="*/ 489190 h 495300"/>
                <a:gd name="connsiteX4" fmla="*/ 151924 w 323850"/>
                <a:gd name="connsiteY4" fmla="*/ 489190 h 495300"/>
                <a:gd name="connsiteX5" fmla="*/ 322421 w 323850"/>
                <a:gd name="connsiteY5" fmla="*/ 445375 h 495300"/>
                <a:gd name="connsiteX6" fmla="*/ 264319 w 323850"/>
                <a:gd name="connsiteY6" fmla="*/ 106286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495300">
                  <a:moveTo>
                    <a:pt x="264319" y="106286"/>
                  </a:moveTo>
                  <a:cubicBezTo>
                    <a:pt x="246221" y="36753"/>
                    <a:pt x="244316" y="5320"/>
                    <a:pt x="155734" y="7225"/>
                  </a:cubicBezTo>
                  <a:cubicBezTo>
                    <a:pt x="104299" y="12940"/>
                    <a:pt x="54769" y="29133"/>
                    <a:pt x="7144" y="47230"/>
                  </a:cubicBezTo>
                  <a:cubicBezTo>
                    <a:pt x="80486" y="142480"/>
                    <a:pt x="135731" y="420611"/>
                    <a:pt x="144304" y="489190"/>
                  </a:cubicBezTo>
                  <a:cubicBezTo>
                    <a:pt x="147161" y="489190"/>
                    <a:pt x="149066" y="489190"/>
                    <a:pt x="151924" y="489190"/>
                  </a:cubicBezTo>
                  <a:cubicBezTo>
                    <a:pt x="192881" y="489190"/>
                    <a:pt x="305276" y="455853"/>
                    <a:pt x="322421" y="445375"/>
                  </a:cubicBezTo>
                  <a:cubicBezTo>
                    <a:pt x="321469" y="344411"/>
                    <a:pt x="290036" y="204393"/>
                    <a:pt x="264319" y="106286"/>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9" name="Freeform: Shape 918">
              <a:extLst>
                <a:ext uri="{FF2B5EF4-FFF2-40B4-BE49-F238E27FC236}">
                  <a16:creationId xmlns:a16="http://schemas.microsoft.com/office/drawing/2014/main" id="{E27B8D72-8BC3-4F3B-B6FB-6B6FF122B52D}"/>
                </a:ext>
              </a:extLst>
            </p:cNvPr>
            <p:cNvSpPr/>
            <p:nvPr/>
          </p:nvSpPr>
          <p:spPr>
            <a:xfrm>
              <a:off x="1185439" y="3999339"/>
              <a:ext cx="83312" cy="72204"/>
            </a:xfrm>
            <a:custGeom>
              <a:avLst/>
              <a:gdLst>
                <a:gd name="connsiteX0" fmla="*/ 105521 w 142875"/>
                <a:gd name="connsiteY0" fmla="*/ 8783 h 123825"/>
                <a:gd name="connsiteX1" fmla="*/ 36941 w 142875"/>
                <a:gd name="connsiteY1" fmla="*/ 14498 h 123825"/>
                <a:gd name="connsiteX2" fmla="*/ 35036 w 142875"/>
                <a:gd name="connsiteY2" fmla="*/ 109748 h 123825"/>
                <a:gd name="connsiteX3" fmla="*/ 140763 w 142875"/>
                <a:gd name="connsiteY3" fmla="*/ 78315 h 123825"/>
                <a:gd name="connsiteX4" fmla="*/ 105521 w 142875"/>
                <a:gd name="connsiteY4" fmla="*/ 8783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23825">
                  <a:moveTo>
                    <a:pt x="105521" y="8783"/>
                  </a:moveTo>
                  <a:cubicBezTo>
                    <a:pt x="101711" y="1163"/>
                    <a:pt x="75041" y="23070"/>
                    <a:pt x="36941" y="14498"/>
                  </a:cubicBezTo>
                  <a:cubicBezTo>
                    <a:pt x="-25924" y="210"/>
                    <a:pt x="29321" y="42120"/>
                    <a:pt x="35036" y="109748"/>
                  </a:cubicBezTo>
                  <a:cubicBezTo>
                    <a:pt x="82661" y="128798"/>
                    <a:pt x="129333" y="111653"/>
                    <a:pt x="140763" y="78315"/>
                  </a:cubicBezTo>
                  <a:cubicBezTo>
                    <a:pt x="118856" y="61170"/>
                    <a:pt x="116951" y="34500"/>
                    <a:pt x="105521" y="8783"/>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0" name="Freeform: Shape 919">
              <a:extLst>
                <a:ext uri="{FF2B5EF4-FFF2-40B4-BE49-F238E27FC236}">
                  <a16:creationId xmlns:a16="http://schemas.microsoft.com/office/drawing/2014/main" id="{B7723CC3-F39E-4556-A33F-EE0E019A25B7}"/>
                </a:ext>
              </a:extLst>
            </p:cNvPr>
            <p:cNvSpPr/>
            <p:nvPr/>
          </p:nvSpPr>
          <p:spPr>
            <a:xfrm>
              <a:off x="1173667" y="3925286"/>
              <a:ext cx="94421" cy="111083"/>
            </a:xfrm>
            <a:custGeom>
              <a:avLst/>
              <a:gdLst>
                <a:gd name="connsiteX0" fmla="*/ 13314 w 161925"/>
                <a:gd name="connsiteY0" fmla="*/ 128159 h 190500"/>
                <a:gd name="connsiteX1" fmla="*/ 133329 w 161925"/>
                <a:gd name="connsiteY1" fmla="*/ 180547 h 190500"/>
                <a:gd name="connsiteX2" fmla="*/ 142854 w 161925"/>
                <a:gd name="connsiteY2" fmla="*/ 77677 h 190500"/>
                <a:gd name="connsiteX3" fmla="*/ 49509 w 161925"/>
                <a:gd name="connsiteY3" fmla="*/ 10049 h 190500"/>
                <a:gd name="connsiteX4" fmla="*/ 13314 w 161925"/>
                <a:gd name="connsiteY4" fmla="*/ 128159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90500">
                  <a:moveTo>
                    <a:pt x="13314" y="128159"/>
                  </a:moveTo>
                  <a:cubicBezTo>
                    <a:pt x="28554" y="174832"/>
                    <a:pt x="94276" y="193882"/>
                    <a:pt x="133329" y="180547"/>
                  </a:cubicBezTo>
                  <a:cubicBezTo>
                    <a:pt x="172382" y="167212"/>
                    <a:pt x="158094" y="123397"/>
                    <a:pt x="142854" y="77677"/>
                  </a:cubicBezTo>
                  <a:cubicBezTo>
                    <a:pt x="127614" y="31004"/>
                    <a:pt x="88562" y="-3286"/>
                    <a:pt x="49509" y="10049"/>
                  </a:cubicBezTo>
                  <a:cubicBezTo>
                    <a:pt x="11409" y="23384"/>
                    <a:pt x="-1926" y="82439"/>
                    <a:pt x="13314" y="128159"/>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1" name="Freeform: Shape 920">
              <a:extLst>
                <a:ext uri="{FF2B5EF4-FFF2-40B4-BE49-F238E27FC236}">
                  <a16:creationId xmlns:a16="http://schemas.microsoft.com/office/drawing/2014/main" id="{95FDA9A5-BB6F-4FA0-9829-CD68A1580C5F}"/>
                </a:ext>
              </a:extLst>
            </p:cNvPr>
            <p:cNvSpPr/>
            <p:nvPr/>
          </p:nvSpPr>
          <p:spPr>
            <a:xfrm>
              <a:off x="1167587" y="3992014"/>
              <a:ext cx="33325" cy="27771"/>
            </a:xfrm>
            <a:custGeom>
              <a:avLst/>
              <a:gdLst>
                <a:gd name="connsiteX0" fmla="*/ 50411 w 57150"/>
                <a:gd name="connsiteY0" fmla="*/ 23250 h 47625"/>
                <a:gd name="connsiteX1" fmla="*/ 47553 w 57150"/>
                <a:gd name="connsiteY1" fmla="*/ 48015 h 47625"/>
                <a:gd name="connsiteX2" fmla="*/ 12311 w 57150"/>
                <a:gd name="connsiteY2" fmla="*/ 34680 h 47625"/>
                <a:gd name="connsiteX3" fmla="*/ 14216 w 57150"/>
                <a:gd name="connsiteY3" fmla="*/ 8963 h 47625"/>
                <a:gd name="connsiteX4" fmla="*/ 50411 w 57150"/>
                <a:gd name="connsiteY4" fmla="*/ 2325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47625">
                  <a:moveTo>
                    <a:pt x="50411" y="23250"/>
                  </a:moveTo>
                  <a:cubicBezTo>
                    <a:pt x="58031" y="34680"/>
                    <a:pt x="56126" y="43253"/>
                    <a:pt x="47553" y="48015"/>
                  </a:cubicBezTo>
                  <a:cubicBezTo>
                    <a:pt x="39933" y="52778"/>
                    <a:pt x="19931" y="45158"/>
                    <a:pt x="12311" y="34680"/>
                  </a:cubicBezTo>
                  <a:cubicBezTo>
                    <a:pt x="4691" y="23250"/>
                    <a:pt x="5643" y="13725"/>
                    <a:pt x="14216" y="8963"/>
                  </a:cubicBezTo>
                  <a:cubicBezTo>
                    <a:pt x="22788" y="3248"/>
                    <a:pt x="42791" y="11820"/>
                    <a:pt x="50411" y="23250"/>
                  </a:cubicBezTo>
                  <a:close/>
                </a:path>
              </a:pathLst>
            </a:custGeom>
            <a:solidFill>
              <a:srgbClr val="FED0C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2" name="Freeform: Shape 921">
              <a:extLst>
                <a:ext uri="{FF2B5EF4-FFF2-40B4-BE49-F238E27FC236}">
                  <a16:creationId xmlns:a16="http://schemas.microsoft.com/office/drawing/2014/main" id="{72B37F41-DB41-4397-83E2-977D56858FBA}"/>
                </a:ext>
              </a:extLst>
            </p:cNvPr>
            <p:cNvSpPr/>
            <p:nvPr/>
          </p:nvSpPr>
          <p:spPr>
            <a:xfrm>
              <a:off x="1139012" y="4061946"/>
              <a:ext cx="149962" cy="349912"/>
            </a:xfrm>
            <a:custGeom>
              <a:avLst/>
              <a:gdLst>
                <a:gd name="connsiteX0" fmla="*/ 96557 w 257175"/>
                <a:gd name="connsiteY0" fmla="*/ 7144 h 600075"/>
                <a:gd name="connsiteX1" fmla="*/ 69887 w 257175"/>
                <a:gd name="connsiteY1" fmla="*/ 19526 h 600075"/>
                <a:gd name="connsiteX2" fmla="*/ 9879 w 257175"/>
                <a:gd name="connsiteY2" fmla="*/ 85249 h 600075"/>
                <a:gd name="connsiteX3" fmla="*/ 48932 w 257175"/>
                <a:gd name="connsiteY3" fmla="*/ 203359 h 600075"/>
                <a:gd name="connsiteX4" fmla="*/ 118464 w 257175"/>
                <a:gd name="connsiteY4" fmla="*/ 443389 h 600075"/>
                <a:gd name="connsiteX5" fmla="*/ 87032 w 257175"/>
                <a:gd name="connsiteY5" fmla="*/ 591026 h 600075"/>
                <a:gd name="connsiteX6" fmla="*/ 235622 w 257175"/>
                <a:gd name="connsiteY6" fmla="*/ 595789 h 600075"/>
                <a:gd name="connsiteX7" fmla="*/ 255624 w 257175"/>
                <a:gd name="connsiteY7" fmla="*/ 576739 h 600075"/>
                <a:gd name="connsiteX8" fmla="*/ 96557 w 257175"/>
                <a:gd name="connsiteY8" fmla="*/ 7144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75" h="600075">
                  <a:moveTo>
                    <a:pt x="96557" y="7144"/>
                  </a:moveTo>
                  <a:cubicBezTo>
                    <a:pt x="87984" y="10954"/>
                    <a:pt x="78459" y="15716"/>
                    <a:pt x="69887" y="19526"/>
                  </a:cubicBezTo>
                  <a:cubicBezTo>
                    <a:pt x="46074" y="31909"/>
                    <a:pt x="19404" y="60484"/>
                    <a:pt x="9879" y="85249"/>
                  </a:cubicBezTo>
                  <a:cubicBezTo>
                    <a:pt x="-3456" y="119539"/>
                    <a:pt x="35597" y="182404"/>
                    <a:pt x="48932" y="203359"/>
                  </a:cubicBezTo>
                  <a:cubicBezTo>
                    <a:pt x="144182" y="354806"/>
                    <a:pt x="123227" y="391954"/>
                    <a:pt x="118464" y="443389"/>
                  </a:cubicBezTo>
                  <a:cubicBezTo>
                    <a:pt x="117512" y="457676"/>
                    <a:pt x="94652" y="536734"/>
                    <a:pt x="87032" y="591026"/>
                  </a:cubicBezTo>
                  <a:cubicBezTo>
                    <a:pt x="125132" y="605314"/>
                    <a:pt x="193712" y="597694"/>
                    <a:pt x="235622" y="595789"/>
                  </a:cubicBezTo>
                  <a:cubicBezTo>
                    <a:pt x="246099" y="595789"/>
                    <a:pt x="254672" y="587216"/>
                    <a:pt x="255624" y="576739"/>
                  </a:cubicBezTo>
                  <a:cubicBezTo>
                    <a:pt x="260387" y="452914"/>
                    <a:pt x="238479" y="135731"/>
                    <a:pt x="96557" y="7144"/>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3" name="Freeform: Shape 922">
              <a:extLst>
                <a:ext uri="{FF2B5EF4-FFF2-40B4-BE49-F238E27FC236}">
                  <a16:creationId xmlns:a16="http://schemas.microsoft.com/office/drawing/2014/main" id="{F964C1C3-B4EF-4E14-AB4E-CB9E93A85E7D}"/>
                </a:ext>
              </a:extLst>
            </p:cNvPr>
            <p:cNvSpPr/>
            <p:nvPr/>
          </p:nvSpPr>
          <p:spPr>
            <a:xfrm>
              <a:off x="1277795" y="4035828"/>
              <a:ext cx="138854" cy="344358"/>
            </a:xfrm>
            <a:custGeom>
              <a:avLst/>
              <a:gdLst>
                <a:gd name="connsiteX0" fmla="*/ 155734 w 238125"/>
                <a:gd name="connsiteY0" fmla="*/ 165283 h 590550"/>
                <a:gd name="connsiteX1" fmla="*/ 64294 w 238125"/>
                <a:gd name="connsiteY1" fmla="*/ 7168 h 590550"/>
                <a:gd name="connsiteX2" fmla="*/ 7144 w 238125"/>
                <a:gd name="connsiteY2" fmla="*/ 10978 h 590550"/>
                <a:gd name="connsiteX3" fmla="*/ 113824 w 238125"/>
                <a:gd name="connsiteY3" fmla="*/ 193858 h 590550"/>
                <a:gd name="connsiteX4" fmla="*/ 180499 w 238125"/>
                <a:gd name="connsiteY4" fmla="*/ 537711 h 590550"/>
                <a:gd name="connsiteX5" fmla="*/ 205264 w 238125"/>
                <a:gd name="connsiteY5" fmla="*/ 587241 h 590550"/>
                <a:gd name="connsiteX6" fmla="*/ 237649 w 238125"/>
                <a:gd name="connsiteY6" fmla="*/ 554855 h 590550"/>
                <a:gd name="connsiteX7" fmla="*/ 204311 w 238125"/>
                <a:gd name="connsiteY7" fmla="*/ 395788 h 590550"/>
                <a:gd name="connsiteX8" fmla="*/ 155734 w 238125"/>
                <a:gd name="connsiteY8" fmla="*/ 165283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125" h="590550">
                  <a:moveTo>
                    <a:pt x="155734" y="165283"/>
                  </a:moveTo>
                  <a:cubicBezTo>
                    <a:pt x="150019" y="116705"/>
                    <a:pt x="128111" y="5263"/>
                    <a:pt x="64294" y="7168"/>
                  </a:cubicBezTo>
                  <a:cubicBezTo>
                    <a:pt x="45244" y="8120"/>
                    <a:pt x="26194" y="9073"/>
                    <a:pt x="7144" y="10978"/>
                  </a:cubicBezTo>
                  <a:cubicBezTo>
                    <a:pt x="23336" y="30028"/>
                    <a:pt x="84296" y="90988"/>
                    <a:pt x="113824" y="193858"/>
                  </a:cubicBezTo>
                  <a:cubicBezTo>
                    <a:pt x="147161" y="308158"/>
                    <a:pt x="177641" y="411980"/>
                    <a:pt x="180499" y="537711"/>
                  </a:cubicBezTo>
                  <a:cubicBezTo>
                    <a:pt x="180499" y="552951"/>
                    <a:pt x="191929" y="593908"/>
                    <a:pt x="205264" y="587241"/>
                  </a:cubicBezTo>
                  <a:cubicBezTo>
                    <a:pt x="220504" y="578668"/>
                    <a:pt x="235744" y="567238"/>
                    <a:pt x="237649" y="554855"/>
                  </a:cubicBezTo>
                  <a:cubicBezTo>
                    <a:pt x="241459" y="530091"/>
                    <a:pt x="208121" y="434841"/>
                    <a:pt x="204311" y="395788"/>
                  </a:cubicBezTo>
                  <a:cubicBezTo>
                    <a:pt x="197644" y="342448"/>
                    <a:pt x="162401" y="217670"/>
                    <a:pt x="155734" y="165283"/>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4" name="Freeform: Shape 923">
              <a:extLst>
                <a:ext uri="{FF2B5EF4-FFF2-40B4-BE49-F238E27FC236}">
                  <a16:creationId xmlns:a16="http://schemas.microsoft.com/office/drawing/2014/main" id="{F8C585E0-512D-4A73-BCBC-C6390FAEC147}"/>
                </a:ext>
              </a:extLst>
            </p:cNvPr>
            <p:cNvSpPr/>
            <p:nvPr/>
          </p:nvSpPr>
          <p:spPr>
            <a:xfrm>
              <a:off x="1177190" y="3924970"/>
              <a:ext cx="49987" cy="55542"/>
            </a:xfrm>
            <a:custGeom>
              <a:avLst/>
              <a:gdLst>
                <a:gd name="connsiteX0" fmla="*/ 31085 w 85725"/>
                <a:gd name="connsiteY0" fmla="*/ 52500 h 95250"/>
                <a:gd name="connsiteX1" fmla="*/ 84425 w 85725"/>
                <a:gd name="connsiteY1" fmla="*/ 13448 h 95250"/>
                <a:gd name="connsiteX2" fmla="*/ 63470 w 85725"/>
                <a:gd name="connsiteY2" fmla="*/ 8685 h 95250"/>
                <a:gd name="connsiteX3" fmla="*/ 10130 w 85725"/>
                <a:gd name="connsiteY3" fmla="*/ 90600 h 95250"/>
                <a:gd name="connsiteX4" fmla="*/ 31085 w 85725"/>
                <a:gd name="connsiteY4" fmla="*/ 5250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5250">
                  <a:moveTo>
                    <a:pt x="31085" y="52500"/>
                  </a:moveTo>
                  <a:cubicBezTo>
                    <a:pt x="57755" y="37260"/>
                    <a:pt x="78710" y="26782"/>
                    <a:pt x="84425" y="13448"/>
                  </a:cubicBezTo>
                  <a:cubicBezTo>
                    <a:pt x="85377" y="11542"/>
                    <a:pt x="72995" y="3923"/>
                    <a:pt x="63470" y="8685"/>
                  </a:cubicBezTo>
                  <a:cubicBezTo>
                    <a:pt x="54897" y="13448"/>
                    <a:pt x="-7015" y="52500"/>
                    <a:pt x="10130" y="90600"/>
                  </a:cubicBezTo>
                  <a:cubicBezTo>
                    <a:pt x="16797" y="69645"/>
                    <a:pt x="16797" y="61073"/>
                    <a:pt x="31085" y="52500"/>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5" name="Freeform: Shape 924">
              <a:extLst>
                <a:ext uri="{FF2B5EF4-FFF2-40B4-BE49-F238E27FC236}">
                  <a16:creationId xmlns:a16="http://schemas.microsoft.com/office/drawing/2014/main" id="{18BDB2B3-618B-48FC-B02E-0B219F81ADFA}"/>
                </a:ext>
              </a:extLst>
            </p:cNvPr>
            <p:cNvSpPr/>
            <p:nvPr/>
          </p:nvSpPr>
          <p:spPr>
            <a:xfrm>
              <a:off x="1183374" y="3984716"/>
              <a:ext cx="88867" cy="49987"/>
            </a:xfrm>
            <a:custGeom>
              <a:avLst/>
              <a:gdLst>
                <a:gd name="connsiteX0" fmla="*/ 70961 w 152400"/>
                <a:gd name="connsiteY0" fmla="*/ 55769 h 85725"/>
                <a:gd name="connsiteX1" fmla="*/ 144304 w 152400"/>
                <a:gd name="connsiteY1" fmla="*/ 18621 h 85725"/>
                <a:gd name="connsiteX2" fmla="*/ 95726 w 152400"/>
                <a:gd name="connsiteY2" fmla="*/ 85296 h 85725"/>
                <a:gd name="connsiteX3" fmla="*/ 31909 w 152400"/>
                <a:gd name="connsiteY3" fmla="*/ 57674 h 85725"/>
                <a:gd name="connsiteX4" fmla="*/ 7144 w 152400"/>
                <a:gd name="connsiteY4" fmla="*/ 24336 h 85725"/>
                <a:gd name="connsiteX5" fmla="*/ 70961 w 152400"/>
                <a:gd name="connsiteY5" fmla="*/ 5576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85725">
                  <a:moveTo>
                    <a:pt x="70961" y="55769"/>
                  </a:moveTo>
                  <a:cubicBezTo>
                    <a:pt x="95726" y="-5191"/>
                    <a:pt x="138589" y="2429"/>
                    <a:pt x="144304" y="18621"/>
                  </a:cubicBezTo>
                  <a:cubicBezTo>
                    <a:pt x="157639" y="54816"/>
                    <a:pt x="169069" y="92916"/>
                    <a:pt x="95726" y="85296"/>
                  </a:cubicBezTo>
                  <a:cubicBezTo>
                    <a:pt x="58579" y="81486"/>
                    <a:pt x="39529" y="77676"/>
                    <a:pt x="31909" y="57674"/>
                  </a:cubicBezTo>
                  <a:cubicBezTo>
                    <a:pt x="26194" y="43386"/>
                    <a:pt x="15716" y="35766"/>
                    <a:pt x="7144" y="24336"/>
                  </a:cubicBezTo>
                  <a:cubicBezTo>
                    <a:pt x="18574" y="19574"/>
                    <a:pt x="65246" y="71009"/>
                    <a:pt x="70961" y="55769"/>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6" name="Freeform: Shape 925">
              <a:extLst>
                <a:ext uri="{FF2B5EF4-FFF2-40B4-BE49-F238E27FC236}">
                  <a16:creationId xmlns:a16="http://schemas.microsoft.com/office/drawing/2014/main" id="{D62C06F6-EB24-476C-93BF-55609203F44D}"/>
                </a:ext>
              </a:extLst>
            </p:cNvPr>
            <p:cNvSpPr/>
            <p:nvPr/>
          </p:nvSpPr>
          <p:spPr>
            <a:xfrm>
              <a:off x="1149550" y="3895924"/>
              <a:ext cx="94421" cy="105529"/>
            </a:xfrm>
            <a:custGeom>
              <a:avLst/>
              <a:gdLst>
                <a:gd name="connsiteX0" fmla="*/ 63246 w 161925"/>
                <a:gd name="connsiteY0" fmla="*/ 182324 h 180975"/>
                <a:gd name="connsiteX1" fmla="*/ 8954 w 161925"/>
                <a:gd name="connsiteY1" fmla="*/ 90884 h 180975"/>
                <a:gd name="connsiteX2" fmla="*/ 85154 w 161925"/>
                <a:gd name="connsiteY2" fmla="*/ 11826 h 180975"/>
                <a:gd name="connsiteX3" fmla="*/ 143256 w 161925"/>
                <a:gd name="connsiteY3" fmla="*/ 77549 h 180975"/>
                <a:gd name="connsiteX4" fmla="*/ 64199 w 161925"/>
                <a:gd name="connsiteY4" fmla="*/ 110886 h 180975"/>
                <a:gd name="connsiteX5" fmla="*/ 63246 w 161925"/>
                <a:gd name="connsiteY5" fmla="*/ 18232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925" h="180975">
                  <a:moveTo>
                    <a:pt x="63246" y="182324"/>
                  </a:moveTo>
                  <a:cubicBezTo>
                    <a:pt x="28956" y="186134"/>
                    <a:pt x="-571" y="139461"/>
                    <a:pt x="8954" y="90884"/>
                  </a:cubicBezTo>
                  <a:cubicBezTo>
                    <a:pt x="13716" y="67071"/>
                    <a:pt x="68009" y="17541"/>
                    <a:pt x="85154" y="11826"/>
                  </a:cubicBezTo>
                  <a:cubicBezTo>
                    <a:pt x="153734" y="-9129"/>
                    <a:pt x="178499" y="45164"/>
                    <a:pt x="143256" y="77549"/>
                  </a:cubicBezTo>
                  <a:cubicBezTo>
                    <a:pt x="128016" y="90884"/>
                    <a:pt x="79439" y="92789"/>
                    <a:pt x="64199" y="110886"/>
                  </a:cubicBezTo>
                  <a:cubicBezTo>
                    <a:pt x="43244" y="134699"/>
                    <a:pt x="81344" y="179466"/>
                    <a:pt x="63246" y="182324"/>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7" name="Freeform: Shape 926">
              <a:extLst>
                <a:ext uri="{FF2B5EF4-FFF2-40B4-BE49-F238E27FC236}">
                  <a16:creationId xmlns:a16="http://schemas.microsoft.com/office/drawing/2014/main" id="{E2DF4364-1852-4FD4-BE6F-E7C4E7B771A2}"/>
                </a:ext>
              </a:extLst>
            </p:cNvPr>
            <p:cNvSpPr/>
            <p:nvPr/>
          </p:nvSpPr>
          <p:spPr>
            <a:xfrm>
              <a:off x="1256134" y="4079164"/>
              <a:ext cx="105529" cy="205504"/>
            </a:xfrm>
            <a:custGeom>
              <a:avLst/>
              <a:gdLst>
                <a:gd name="connsiteX0" fmla="*/ 7144 w 180975"/>
                <a:gd name="connsiteY0" fmla="*/ 12859 h 352425"/>
                <a:gd name="connsiteX1" fmla="*/ 23336 w 180975"/>
                <a:gd name="connsiteY1" fmla="*/ 7144 h 352425"/>
                <a:gd name="connsiteX2" fmla="*/ 176689 w 180975"/>
                <a:gd name="connsiteY2" fmla="*/ 310991 h 352425"/>
                <a:gd name="connsiteX3" fmla="*/ 160496 w 180975"/>
                <a:gd name="connsiteY3" fmla="*/ 347186 h 352425"/>
                <a:gd name="connsiteX4" fmla="*/ 122396 w 180975"/>
                <a:gd name="connsiteY4" fmla="*/ 318611 h 352425"/>
                <a:gd name="connsiteX5" fmla="*/ 7144 w 180975"/>
                <a:gd name="connsiteY5" fmla="*/ 1285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352425">
                  <a:moveTo>
                    <a:pt x="7144" y="12859"/>
                  </a:moveTo>
                  <a:lnTo>
                    <a:pt x="23336" y="7144"/>
                  </a:lnTo>
                  <a:cubicBezTo>
                    <a:pt x="23336" y="7144"/>
                    <a:pt x="128111" y="105251"/>
                    <a:pt x="176689" y="310991"/>
                  </a:cubicBezTo>
                  <a:lnTo>
                    <a:pt x="160496" y="347186"/>
                  </a:lnTo>
                  <a:lnTo>
                    <a:pt x="122396" y="318611"/>
                  </a:lnTo>
                  <a:cubicBezTo>
                    <a:pt x="121444" y="318611"/>
                    <a:pt x="93821" y="137636"/>
                    <a:pt x="7144" y="1285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8" name="Freeform: Shape 927">
              <a:extLst>
                <a:ext uri="{FF2B5EF4-FFF2-40B4-BE49-F238E27FC236}">
                  <a16:creationId xmlns:a16="http://schemas.microsoft.com/office/drawing/2014/main" id="{EE992FCE-E430-4BA5-A1E8-1B8B5D3AABD1}"/>
                </a:ext>
              </a:extLst>
            </p:cNvPr>
            <p:cNvSpPr/>
            <p:nvPr/>
          </p:nvSpPr>
          <p:spPr>
            <a:xfrm>
              <a:off x="1241693" y="4061289"/>
              <a:ext cx="27771" cy="27771"/>
            </a:xfrm>
            <a:custGeom>
              <a:avLst/>
              <a:gdLst>
                <a:gd name="connsiteX0" fmla="*/ 7144 w 47625"/>
                <a:gd name="connsiteY0" fmla="*/ 15890 h 47625"/>
                <a:gd name="connsiteX1" fmla="*/ 31909 w 47625"/>
                <a:gd name="connsiteY1" fmla="*/ 43513 h 47625"/>
                <a:gd name="connsiteX2" fmla="*/ 48101 w 47625"/>
                <a:gd name="connsiteY2" fmla="*/ 37798 h 47625"/>
                <a:gd name="connsiteX3" fmla="*/ 45244 w 47625"/>
                <a:gd name="connsiteY3" fmla="*/ 7317 h 47625"/>
                <a:gd name="connsiteX4" fmla="*/ 7144 w 47625"/>
                <a:gd name="connsiteY4" fmla="*/ 1589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15890"/>
                  </a:moveTo>
                  <a:lnTo>
                    <a:pt x="31909" y="43513"/>
                  </a:lnTo>
                  <a:lnTo>
                    <a:pt x="48101" y="37798"/>
                  </a:lnTo>
                  <a:cubicBezTo>
                    <a:pt x="48101" y="37798"/>
                    <a:pt x="47149" y="4460"/>
                    <a:pt x="45244" y="7317"/>
                  </a:cubicBezTo>
                  <a:cubicBezTo>
                    <a:pt x="42386" y="9223"/>
                    <a:pt x="7144" y="15890"/>
                    <a:pt x="7144" y="15890"/>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9" name="Freeform: Shape 928">
              <a:extLst>
                <a:ext uri="{FF2B5EF4-FFF2-40B4-BE49-F238E27FC236}">
                  <a16:creationId xmlns:a16="http://schemas.microsoft.com/office/drawing/2014/main" id="{C482EE87-ED67-46A5-A8F7-B728C890D7A9}"/>
                </a:ext>
              </a:extLst>
            </p:cNvPr>
            <p:cNvSpPr/>
            <p:nvPr/>
          </p:nvSpPr>
          <p:spPr>
            <a:xfrm>
              <a:off x="1192817" y="4038607"/>
              <a:ext cx="99975" cy="66650"/>
            </a:xfrm>
            <a:custGeom>
              <a:avLst/>
              <a:gdLst>
                <a:gd name="connsiteX0" fmla="*/ 81439 w 171450"/>
                <a:gd name="connsiteY0" fmla="*/ 113844 h 114300"/>
                <a:gd name="connsiteX1" fmla="*/ 102394 w 171450"/>
                <a:gd name="connsiteY1" fmla="*/ 39549 h 114300"/>
                <a:gd name="connsiteX2" fmla="*/ 167164 w 171450"/>
                <a:gd name="connsiteY2" fmla="*/ 71934 h 114300"/>
                <a:gd name="connsiteX3" fmla="*/ 134779 w 171450"/>
                <a:gd name="connsiteY3" fmla="*/ 9069 h 114300"/>
                <a:gd name="connsiteX4" fmla="*/ 126206 w 171450"/>
                <a:gd name="connsiteY4" fmla="*/ 9069 h 114300"/>
                <a:gd name="connsiteX5" fmla="*/ 23336 w 171450"/>
                <a:gd name="connsiteY5" fmla="*/ 28119 h 114300"/>
                <a:gd name="connsiteX6" fmla="*/ 7144 w 171450"/>
                <a:gd name="connsiteY6" fmla="*/ 46217 h 114300"/>
                <a:gd name="connsiteX7" fmla="*/ 81439 w 171450"/>
                <a:gd name="connsiteY7" fmla="*/ 1138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114300">
                  <a:moveTo>
                    <a:pt x="81439" y="113844"/>
                  </a:moveTo>
                  <a:cubicBezTo>
                    <a:pt x="80486" y="112892"/>
                    <a:pt x="94774" y="55742"/>
                    <a:pt x="102394" y="39549"/>
                  </a:cubicBezTo>
                  <a:cubicBezTo>
                    <a:pt x="123349" y="42407"/>
                    <a:pt x="148114" y="60504"/>
                    <a:pt x="167164" y="71934"/>
                  </a:cubicBezTo>
                  <a:cubicBezTo>
                    <a:pt x="166211" y="43359"/>
                    <a:pt x="152876" y="30977"/>
                    <a:pt x="134779" y="9069"/>
                  </a:cubicBezTo>
                  <a:cubicBezTo>
                    <a:pt x="131921" y="8117"/>
                    <a:pt x="126206" y="5259"/>
                    <a:pt x="126206" y="9069"/>
                  </a:cubicBezTo>
                  <a:cubicBezTo>
                    <a:pt x="119539" y="53837"/>
                    <a:pt x="33814" y="45264"/>
                    <a:pt x="23336" y="28119"/>
                  </a:cubicBezTo>
                  <a:cubicBezTo>
                    <a:pt x="18574" y="19547"/>
                    <a:pt x="17621" y="35739"/>
                    <a:pt x="7144" y="46217"/>
                  </a:cubicBezTo>
                  <a:cubicBezTo>
                    <a:pt x="20479" y="51932"/>
                    <a:pt x="75724" y="98604"/>
                    <a:pt x="81439" y="113844"/>
                  </a:cubicBezTo>
                  <a:close/>
                </a:path>
              </a:pathLst>
            </a:custGeom>
            <a:solidFill>
              <a:srgbClr val="A3BEE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0" name="Freeform: Shape 929">
              <a:extLst>
                <a:ext uri="{FF2B5EF4-FFF2-40B4-BE49-F238E27FC236}">
                  <a16:creationId xmlns:a16="http://schemas.microsoft.com/office/drawing/2014/main" id="{DC14B3AD-9745-4BE4-9442-659643B9CAD4}"/>
                </a:ext>
              </a:extLst>
            </p:cNvPr>
            <p:cNvSpPr/>
            <p:nvPr/>
          </p:nvSpPr>
          <p:spPr>
            <a:xfrm>
              <a:off x="1229474" y="3990330"/>
              <a:ext cx="38879" cy="27771"/>
            </a:xfrm>
            <a:custGeom>
              <a:avLst/>
              <a:gdLst>
                <a:gd name="connsiteX0" fmla="*/ 7144 w 66675"/>
                <a:gd name="connsiteY0" fmla="*/ 41377 h 47625"/>
                <a:gd name="connsiteX1" fmla="*/ 55721 w 66675"/>
                <a:gd name="connsiteY1" fmla="*/ 8040 h 47625"/>
                <a:gd name="connsiteX2" fmla="*/ 42386 w 66675"/>
                <a:gd name="connsiteY2" fmla="*/ 45187 h 47625"/>
                <a:gd name="connsiteX3" fmla="*/ 7144 w 66675"/>
                <a:gd name="connsiteY3" fmla="*/ 41377 h 47625"/>
              </a:gdLst>
              <a:ahLst/>
              <a:cxnLst>
                <a:cxn ang="0">
                  <a:pos x="connsiteX0" y="connsiteY0"/>
                </a:cxn>
                <a:cxn ang="0">
                  <a:pos x="connsiteX1" y="connsiteY1"/>
                </a:cxn>
                <a:cxn ang="0">
                  <a:pos x="connsiteX2" y="connsiteY2"/>
                </a:cxn>
                <a:cxn ang="0">
                  <a:pos x="connsiteX3" y="connsiteY3"/>
                </a:cxn>
              </a:cxnLst>
              <a:rect l="l" t="t" r="r" b="b"/>
              <a:pathLst>
                <a:path w="66675" h="47625">
                  <a:moveTo>
                    <a:pt x="7144" y="41377"/>
                  </a:moveTo>
                  <a:cubicBezTo>
                    <a:pt x="12859" y="25185"/>
                    <a:pt x="38576" y="2325"/>
                    <a:pt x="55721" y="8040"/>
                  </a:cubicBezTo>
                  <a:cubicBezTo>
                    <a:pt x="64294" y="20422"/>
                    <a:pt x="60484" y="42330"/>
                    <a:pt x="42386" y="45187"/>
                  </a:cubicBezTo>
                  <a:cubicBezTo>
                    <a:pt x="29051" y="47092"/>
                    <a:pt x="16669" y="43282"/>
                    <a:pt x="7144" y="41377"/>
                  </a:cubicBezTo>
                  <a:close/>
                </a:path>
              </a:pathLst>
            </a:custGeom>
            <a:solidFill>
              <a:srgbClr val="FED0C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1" name="Freeform: Shape 930">
              <a:extLst>
                <a:ext uri="{FF2B5EF4-FFF2-40B4-BE49-F238E27FC236}">
                  <a16:creationId xmlns:a16="http://schemas.microsoft.com/office/drawing/2014/main" id="{055DFAF6-FBBA-4C2F-A66F-0029A0B08E00}"/>
                </a:ext>
              </a:extLst>
            </p:cNvPr>
            <p:cNvSpPr/>
            <p:nvPr/>
          </p:nvSpPr>
          <p:spPr>
            <a:xfrm>
              <a:off x="1094508" y="3463763"/>
              <a:ext cx="833124" cy="966424"/>
            </a:xfrm>
            <a:custGeom>
              <a:avLst/>
              <a:gdLst>
                <a:gd name="connsiteX0" fmla="*/ 428149 w 1428750"/>
                <a:gd name="connsiteY0" fmla="*/ 911066 h 1657350"/>
                <a:gd name="connsiteX1" fmla="*/ 428149 w 1428750"/>
                <a:gd name="connsiteY1" fmla="*/ 911066 h 1657350"/>
                <a:gd name="connsiteX2" fmla="*/ 515779 w 1428750"/>
                <a:gd name="connsiteY2" fmla="*/ 888206 h 1657350"/>
                <a:gd name="connsiteX3" fmla="*/ 551021 w 1428750"/>
                <a:gd name="connsiteY3" fmla="*/ 932974 h 1657350"/>
                <a:gd name="connsiteX4" fmla="*/ 624364 w 1428750"/>
                <a:gd name="connsiteY4" fmla="*/ 1020604 h 1657350"/>
                <a:gd name="connsiteX5" fmla="*/ 812959 w 1428750"/>
                <a:gd name="connsiteY5" fmla="*/ 971074 h 1657350"/>
                <a:gd name="connsiteX6" fmla="*/ 748189 w 1428750"/>
                <a:gd name="connsiteY6" fmla="*/ 787241 h 1657350"/>
                <a:gd name="connsiteX7" fmla="*/ 627221 w 1428750"/>
                <a:gd name="connsiteY7" fmla="*/ 777716 h 1657350"/>
                <a:gd name="connsiteX8" fmla="*/ 578644 w 1428750"/>
                <a:gd name="connsiteY8" fmla="*/ 771049 h 1657350"/>
                <a:gd name="connsiteX9" fmla="*/ 548164 w 1428750"/>
                <a:gd name="connsiteY9" fmla="*/ 686276 h 1657350"/>
                <a:gd name="connsiteX10" fmla="*/ 547211 w 1428750"/>
                <a:gd name="connsiteY10" fmla="*/ 686276 h 1657350"/>
                <a:gd name="connsiteX11" fmla="*/ 882491 w 1428750"/>
                <a:gd name="connsiteY11" fmla="*/ 7144 h 1657350"/>
                <a:gd name="connsiteX12" fmla="*/ 903446 w 1428750"/>
                <a:gd name="connsiteY12" fmla="*/ 14764 h 1657350"/>
                <a:gd name="connsiteX13" fmla="*/ 1040606 w 1428750"/>
                <a:gd name="connsiteY13" fmla="*/ 441484 h 1657350"/>
                <a:gd name="connsiteX14" fmla="*/ 1040606 w 1428750"/>
                <a:gd name="connsiteY14" fmla="*/ 441484 h 1657350"/>
                <a:gd name="connsiteX15" fmla="*/ 1115854 w 1428750"/>
                <a:gd name="connsiteY15" fmla="*/ 472916 h 1657350"/>
                <a:gd name="connsiteX16" fmla="*/ 1156811 w 1428750"/>
                <a:gd name="connsiteY16" fmla="*/ 438626 h 1657350"/>
                <a:gd name="connsiteX17" fmla="*/ 1242536 w 1428750"/>
                <a:gd name="connsiteY17" fmla="*/ 371951 h 1657350"/>
                <a:gd name="connsiteX18" fmla="*/ 1418749 w 1428750"/>
                <a:gd name="connsiteY18" fmla="*/ 471011 h 1657350"/>
                <a:gd name="connsiteX19" fmla="*/ 1326356 w 1428750"/>
                <a:gd name="connsiteY19" fmla="*/ 633889 h 1657350"/>
                <a:gd name="connsiteX20" fmla="*/ 1206341 w 1428750"/>
                <a:gd name="connsiteY20" fmla="*/ 610076 h 1657350"/>
                <a:gd name="connsiteX21" fmla="*/ 1157764 w 1428750"/>
                <a:gd name="connsiteY21" fmla="*/ 603409 h 1657350"/>
                <a:gd name="connsiteX22" fmla="*/ 1112996 w 1428750"/>
                <a:gd name="connsiteY22" fmla="*/ 671036 h 1657350"/>
                <a:gd name="connsiteX23" fmla="*/ 1291114 w 1428750"/>
                <a:gd name="connsiteY23" fmla="*/ 1224439 h 1657350"/>
                <a:gd name="connsiteX24" fmla="*/ 28099 w 1428750"/>
                <a:gd name="connsiteY24" fmla="*/ 1657826 h 1657350"/>
                <a:gd name="connsiteX25" fmla="*/ 7144 w 1428750"/>
                <a:gd name="connsiteY25" fmla="*/ 1650206 h 1657350"/>
                <a:gd name="connsiteX26" fmla="*/ 428149 w 1428750"/>
                <a:gd name="connsiteY26" fmla="*/ 911066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28750" h="1657350">
                  <a:moveTo>
                    <a:pt x="428149" y="911066"/>
                  </a:moveTo>
                  <a:lnTo>
                    <a:pt x="428149" y="911066"/>
                  </a:lnTo>
                  <a:cubicBezTo>
                    <a:pt x="444341" y="881539"/>
                    <a:pt x="483394" y="871061"/>
                    <a:pt x="515779" y="888206"/>
                  </a:cubicBezTo>
                  <a:cubicBezTo>
                    <a:pt x="532924" y="897731"/>
                    <a:pt x="545306" y="915829"/>
                    <a:pt x="551021" y="932974"/>
                  </a:cubicBezTo>
                  <a:cubicBezTo>
                    <a:pt x="561499" y="969169"/>
                    <a:pt x="587216" y="1001554"/>
                    <a:pt x="624364" y="1020604"/>
                  </a:cubicBezTo>
                  <a:cubicBezTo>
                    <a:pt x="693896" y="1057751"/>
                    <a:pt x="778669" y="1034891"/>
                    <a:pt x="812959" y="971074"/>
                  </a:cubicBezTo>
                  <a:cubicBezTo>
                    <a:pt x="847249" y="906304"/>
                    <a:pt x="817721" y="824389"/>
                    <a:pt x="748189" y="787241"/>
                  </a:cubicBezTo>
                  <a:cubicBezTo>
                    <a:pt x="711994" y="768191"/>
                    <a:pt x="662464" y="768191"/>
                    <a:pt x="627221" y="777716"/>
                  </a:cubicBezTo>
                  <a:cubicBezTo>
                    <a:pt x="611981" y="781526"/>
                    <a:pt x="593884" y="779621"/>
                    <a:pt x="578644" y="771049"/>
                  </a:cubicBezTo>
                  <a:cubicBezTo>
                    <a:pt x="546259" y="753904"/>
                    <a:pt x="532924" y="715804"/>
                    <a:pt x="548164" y="686276"/>
                  </a:cubicBezTo>
                  <a:lnTo>
                    <a:pt x="547211" y="686276"/>
                  </a:lnTo>
                  <a:lnTo>
                    <a:pt x="882491" y="7144"/>
                  </a:lnTo>
                  <a:lnTo>
                    <a:pt x="903446" y="14764"/>
                  </a:lnTo>
                  <a:lnTo>
                    <a:pt x="1040606" y="441484"/>
                  </a:lnTo>
                  <a:lnTo>
                    <a:pt x="1040606" y="441484"/>
                  </a:lnTo>
                  <a:cubicBezTo>
                    <a:pt x="1055846" y="466249"/>
                    <a:pt x="1086326" y="480536"/>
                    <a:pt x="1115854" y="472916"/>
                  </a:cubicBezTo>
                  <a:cubicBezTo>
                    <a:pt x="1133951" y="468154"/>
                    <a:pt x="1149191" y="453866"/>
                    <a:pt x="1156811" y="438626"/>
                  </a:cubicBezTo>
                  <a:cubicBezTo>
                    <a:pt x="1173004" y="406241"/>
                    <a:pt x="1202531" y="381476"/>
                    <a:pt x="1242536" y="371951"/>
                  </a:cubicBezTo>
                  <a:cubicBezTo>
                    <a:pt x="1315879" y="353854"/>
                    <a:pt x="1395889" y="398621"/>
                    <a:pt x="1418749" y="471011"/>
                  </a:cubicBezTo>
                  <a:cubicBezTo>
                    <a:pt x="1441609" y="543401"/>
                    <a:pt x="1400651" y="616744"/>
                    <a:pt x="1326356" y="633889"/>
                  </a:cubicBezTo>
                  <a:cubicBezTo>
                    <a:pt x="1288256" y="642461"/>
                    <a:pt x="1239679" y="630079"/>
                    <a:pt x="1206341" y="610076"/>
                  </a:cubicBezTo>
                  <a:cubicBezTo>
                    <a:pt x="1192054" y="601504"/>
                    <a:pt x="1174909" y="599599"/>
                    <a:pt x="1157764" y="603409"/>
                  </a:cubicBezTo>
                  <a:cubicBezTo>
                    <a:pt x="1126331" y="611029"/>
                    <a:pt x="1107281" y="639604"/>
                    <a:pt x="1112996" y="671036"/>
                  </a:cubicBezTo>
                  <a:lnTo>
                    <a:pt x="1291114" y="1224439"/>
                  </a:lnTo>
                  <a:lnTo>
                    <a:pt x="28099" y="1657826"/>
                  </a:lnTo>
                  <a:lnTo>
                    <a:pt x="7144" y="1650206"/>
                  </a:lnTo>
                  <a:lnTo>
                    <a:pt x="428149" y="911066"/>
                  </a:lnTo>
                  <a:close/>
                </a:path>
              </a:pathLst>
            </a:custGeom>
            <a:solidFill>
              <a:schemeClr val="accent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2" name="Freeform: Shape 931">
              <a:extLst>
                <a:ext uri="{FF2B5EF4-FFF2-40B4-BE49-F238E27FC236}">
                  <a16:creationId xmlns:a16="http://schemas.microsoft.com/office/drawing/2014/main" id="{593E59E5-AB8F-4301-AEDD-860BDC98AC7A}"/>
                </a:ext>
              </a:extLst>
            </p:cNvPr>
            <p:cNvSpPr/>
            <p:nvPr/>
          </p:nvSpPr>
          <p:spPr>
            <a:xfrm>
              <a:off x="1094508" y="3463207"/>
              <a:ext cx="822016" cy="966424"/>
            </a:xfrm>
            <a:custGeom>
              <a:avLst/>
              <a:gdLst>
                <a:gd name="connsiteX0" fmla="*/ 407194 w 1409700"/>
                <a:gd name="connsiteY0" fmla="*/ 903446 h 1657350"/>
                <a:gd name="connsiteX1" fmla="*/ 407194 w 1409700"/>
                <a:gd name="connsiteY1" fmla="*/ 903446 h 1657350"/>
                <a:gd name="connsiteX2" fmla="*/ 494824 w 1409700"/>
                <a:gd name="connsiteY2" fmla="*/ 880586 h 1657350"/>
                <a:gd name="connsiteX3" fmla="*/ 530066 w 1409700"/>
                <a:gd name="connsiteY3" fmla="*/ 925354 h 1657350"/>
                <a:gd name="connsiteX4" fmla="*/ 603409 w 1409700"/>
                <a:gd name="connsiteY4" fmla="*/ 1012984 h 1657350"/>
                <a:gd name="connsiteX5" fmla="*/ 792004 w 1409700"/>
                <a:gd name="connsiteY5" fmla="*/ 963454 h 1657350"/>
                <a:gd name="connsiteX6" fmla="*/ 727234 w 1409700"/>
                <a:gd name="connsiteY6" fmla="*/ 779621 h 1657350"/>
                <a:gd name="connsiteX7" fmla="*/ 606266 w 1409700"/>
                <a:gd name="connsiteY7" fmla="*/ 770096 h 1657350"/>
                <a:gd name="connsiteX8" fmla="*/ 557689 w 1409700"/>
                <a:gd name="connsiteY8" fmla="*/ 763429 h 1657350"/>
                <a:gd name="connsiteX9" fmla="*/ 527209 w 1409700"/>
                <a:gd name="connsiteY9" fmla="*/ 678656 h 1657350"/>
                <a:gd name="connsiteX10" fmla="*/ 526256 w 1409700"/>
                <a:gd name="connsiteY10" fmla="*/ 678656 h 1657350"/>
                <a:gd name="connsiteX11" fmla="*/ 882491 w 1409700"/>
                <a:gd name="connsiteY11" fmla="*/ 7144 h 1657350"/>
                <a:gd name="connsiteX12" fmla="*/ 1019651 w 1409700"/>
                <a:gd name="connsiteY12" fmla="*/ 433864 h 1657350"/>
                <a:gd name="connsiteX13" fmla="*/ 1019651 w 1409700"/>
                <a:gd name="connsiteY13" fmla="*/ 433864 h 1657350"/>
                <a:gd name="connsiteX14" fmla="*/ 1094899 w 1409700"/>
                <a:gd name="connsiteY14" fmla="*/ 465296 h 1657350"/>
                <a:gd name="connsiteX15" fmla="*/ 1135856 w 1409700"/>
                <a:gd name="connsiteY15" fmla="*/ 431006 h 1657350"/>
                <a:gd name="connsiteX16" fmla="*/ 1221581 w 1409700"/>
                <a:gd name="connsiteY16" fmla="*/ 364331 h 1657350"/>
                <a:gd name="connsiteX17" fmla="*/ 1397794 w 1409700"/>
                <a:gd name="connsiteY17" fmla="*/ 463391 h 1657350"/>
                <a:gd name="connsiteX18" fmla="*/ 1305401 w 1409700"/>
                <a:gd name="connsiteY18" fmla="*/ 626269 h 1657350"/>
                <a:gd name="connsiteX19" fmla="*/ 1185386 w 1409700"/>
                <a:gd name="connsiteY19" fmla="*/ 602456 h 1657350"/>
                <a:gd name="connsiteX20" fmla="*/ 1136809 w 1409700"/>
                <a:gd name="connsiteY20" fmla="*/ 595789 h 1657350"/>
                <a:gd name="connsiteX21" fmla="*/ 1092041 w 1409700"/>
                <a:gd name="connsiteY21" fmla="*/ 663416 h 1657350"/>
                <a:gd name="connsiteX22" fmla="*/ 1270159 w 1409700"/>
                <a:gd name="connsiteY22" fmla="*/ 1216819 h 1657350"/>
                <a:gd name="connsiteX23" fmla="*/ 7144 w 1409700"/>
                <a:gd name="connsiteY23" fmla="*/ 1650206 h 1657350"/>
                <a:gd name="connsiteX24" fmla="*/ 407194 w 1409700"/>
                <a:gd name="connsiteY24" fmla="*/ 903446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09700" h="1657350">
                  <a:moveTo>
                    <a:pt x="407194" y="903446"/>
                  </a:moveTo>
                  <a:lnTo>
                    <a:pt x="407194" y="903446"/>
                  </a:lnTo>
                  <a:cubicBezTo>
                    <a:pt x="423386" y="873919"/>
                    <a:pt x="462439" y="863441"/>
                    <a:pt x="494824" y="880586"/>
                  </a:cubicBezTo>
                  <a:cubicBezTo>
                    <a:pt x="511969" y="890111"/>
                    <a:pt x="524351" y="908209"/>
                    <a:pt x="530066" y="925354"/>
                  </a:cubicBezTo>
                  <a:cubicBezTo>
                    <a:pt x="540544" y="961549"/>
                    <a:pt x="566261" y="993934"/>
                    <a:pt x="603409" y="1012984"/>
                  </a:cubicBezTo>
                  <a:cubicBezTo>
                    <a:pt x="672941" y="1050131"/>
                    <a:pt x="757714" y="1027271"/>
                    <a:pt x="792004" y="963454"/>
                  </a:cubicBezTo>
                  <a:cubicBezTo>
                    <a:pt x="826294" y="898684"/>
                    <a:pt x="796766" y="816769"/>
                    <a:pt x="727234" y="779621"/>
                  </a:cubicBezTo>
                  <a:cubicBezTo>
                    <a:pt x="691039" y="760571"/>
                    <a:pt x="641509" y="760571"/>
                    <a:pt x="606266" y="770096"/>
                  </a:cubicBezTo>
                  <a:cubicBezTo>
                    <a:pt x="591026" y="773906"/>
                    <a:pt x="572929" y="772001"/>
                    <a:pt x="557689" y="763429"/>
                  </a:cubicBezTo>
                  <a:cubicBezTo>
                    <a:pt x="525304" y="746284"/>
                    <a:pt x="511969" y="708184"/>
                    <a:pt x="527209" y="678656"/>
                  </a:cubicBezTo>
                  <a:lnTo>
                    <a:pt x="526256" y="678656"/>
                  </a:lnTo>
                  <a:lnTo>
                    <a:pt x="882491" y="7144"/>
                  </a:lnTo>
                  <a:lnTo>
                    <a:pt x="1019651" y="433864"/>
                  </a:lnTo>
                  <a:lnTo>
                    <a:pt x="1019651" y="433864"/>
                  </a:lnTo>
                  <a:cubicBezTo>
                    <a:pt x="1034891" y="458629"/>
                    <a:pt x="1065371" y="472916"/>
                    <a:pt x="1094899" y="465296"/>
                  </a:cubicBezTo>
                  <a:cubicBezTo>
                    <a:pt x="1112996" y="460534"/>
                    <a:pt x="1128236" y="446246"/>
                    <a:pt x="1135856" y="431006"/>
                  </a:cubicBezTo>
                  <a:cubicBezTo>
                    <a:pt x="1152049" y="398621"/>
                    <a:pt x="1181576" y="373856"/>
                    <a:pt x="1221581" y="364331"/>
                  </a:cubicBezTo>
                  <a:cubicBezTo>
                    <a:pt x="1294924" y="346234"/>
                    <a:pt x="1374934" y="391001"/>
                    <a:pt x="1397794" y="463391"/>
                  </a:cubicBezTo>
                  <a:cubicBezTo>
                    <a:pt x="1420654" y="535781"/>
                    <a:pt x="1379696" y="609124"/>
                    <a:pt x="1305401" y="626269"/>
                  </a:cubicBezTo>
                  <a:cubicBezTo>
                    <a:pt x="1267301" y="634841"/>
                    <a:pt x="1218724" y="622459"/>
                    <a:pt x="1185386" y="602456"/>
                  </a:cubicBezTo>
                  <a:cubicBezTo>
                    <a:pt x="1171099" y="593884"/>
                    <a:pt x="1153954" y="591979"/>
                    <a:pt x="1136809" y="595789"/>
                  </a:cubicBezTo>
                  <a:cubicBezTo>
                    <a:pt x="1105376" y="603409"/>
                    <a:pt x="1086326" y="631984"/>
                    <a:pt x="1092041" y="663416"/>
                  </a:cubicBezTo>
                  <a:lnTo>
                    <a:pt x="1270159" y="1216819"/>
                  </a:lnTo>
                  <a:lnTo>
                    <a:pt x="7144" y="1650206"/>
                  </a:lnTo>
                  <a:lnTo>
                    <a:pt x="407194" y="903446"/>
                  </a:ln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3" name="Freeform: Shape 932">
              <a:extLst>
                <a:ext uri="{FF2B5EF4-FFF2-40B4-BE49-F238E27FC236}">
                  <a16:creationId xmlns:a16="http://schemas.microsoft.com/office/drawing/2014/main" id="{24E4D9AE-DDC9-485B-9A19-C2E48AFECE59}"/>
                </a:ext>
              </a:extLst>
            </p:cNvPr>
            <p:cNvSpPr/>
            <p:nvPr/>
          </p:nvSpPr>
          <p:spPr>
            <a:xfrm>
              <a:off x="1382742" y="4252454"/>
              <a:ext cx="99975" cy="72204"/>
            </a:xfrm>
            <a:custGeom>
              <a:avLst/>
              <a:gdLst>
                <a:gd name="connsiteX0" fmla="*/ 71008 w 171450"/>
                <a:gd name="connsiteY0" fmla="*/ 11906 h 123825"/>
                <a:gd name="connsiteX1" fmla="*/ 104346 w 171450"/>
                <a:gd name="connsiteY1" fmla="*/ 10001 h 123825"/>
                <a:gd name="connsiteX2" fmla="*/ 145303 w 171450"/>
                <a:gd name="connsiteY2" fmla="*/ 23336 h 123825"/>
                <a:gd name="connsiteX3" fmla="*/ 158638 w 171450"/>
                <a:gd name="connsiteY3" fmla="*/ 41434 h 123825"/>
                <a:gd name="connsiteX4" fmla="*/ 119586 w 171450"/>
                <a:gd name="connsiteY4" fmla="*/ 39529 h 123825"/>
                <a:gd name="connsiteX5" fmla="*/ 150066 w 171450"/>
                <a:gd name="connsiteY5" fmla="*/ 82391 h 123825"/>
                <a:gd name="connsiteX6" fmla="*/ 149113 w 171450"/>
                <a:gd name="connsiteY6" fmla="*/ 102394 h 123825"/>
                <a:gd name="connsiteX7" fmla="*/ 135778 w 171450"/>
                <a:gd name="connsiteY7" fmla="*/ 90011 h 123825"/>
                <a:gd name="connsiteX8" fmla="*/ 142446 w 171450"/>
                <a:gd name="connsiteY8" fmla="*/ 110014 h 123825"/>
                <a:gd name="connsiteX9" fmla="*/ 120538 w 171450"/>
                <a:gd name="connsiteY9" fmla="*/ 103346 h 123825"/>
                <a:gd name="connsiteX10" fmla="*/ 123396 w 171450"/>
                <a:gd name="connsiteY10" fmla="*/ 118586 h 123825"/>
                <a:gd name="connsiteX11" fmla="*/ 105298 w 171450"/>
                <a:gd name="connsiteY11" fmla="*/ 110966 h 123825"/>
                <a:gd name="connsiteX12" fmla="*/ 107203 w 171450"/>
                <a:gd name="connsiteY12" fmla="*/ 121444 h 123825"/>
                <a:gd name="connsiteX13" fmla="*/ 45291 w 171450"/>
                <a:gd name="connsiteY13" fmla="*/ 70961 h 123825"/>
                <a:gd name="connsiteX14" fmla="*/ 12906 w 171450"/>
                <a:gd name="connsiteY14" fmla="*/ 60484 h 123825"/>
                <a:gd name="connsiteX15" fmla="*/ 39576 w 171450"/>
                <a:gd name="connsiteY15" fmla="*/ 7144 h 123825"/>
                <a:gd name="connsiteX16" fmla="*/ 71008 w 171450"/>
                <a:gd name="connsiteY16" fmla="*/ 1190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450" h="123825">
                  <a:moveTo>
                    <a:pt x="71008" y="11906"/>
                  </a:moveTo>
                  <a:cubicBezTo>
                    <a:pt x="83391" y="5239"/>
                    <a:pt x="99583" y="8096"/>
                    <a:pt x="104346" y="10001"/>
                  </a:cubicBezTo>
                  <a:cubicBezTo>
                    <a:pt x="122443" y="16669"/>
                    <a:pt x="119586" y="19526"/>
                    <a:pt x="145303" y="23336"/>
                  </a:cubicBezTo>
                  <a:cubicBezTo>
                    <a:pt x="185308" y="28099"/>
                    <a:pt x="175783" y="39529"/>
                    <a:pt x="158638" y="41434"/>
                  </a:cubicBezTo>
                  <a:cubicBezTo>
                    <a:pt x="150066" y="42386"/>
                    <a:pt x="135778" y="42386"/>
                    <a:pt x="119586" y="39529"/>
                  </a:cubicBezTo>
                  <a:cubicBezTo>
                    <a:pt x="119586" y="55721"/>
                    <a:pt x="123396" y="57626"/>
                    <a:pt x="150066" y="82391"/>
                  </a:cubicBezTo>
                  <a:cubicBezTo>
                    <a:pt x="164353" y="94774"/>
                    <a:pt x="158638" y="105251"/>
                    <a:pt x="149113" y="102394"/>
                  </a:cubicBezTo>
                  <a:cubicBezTo>
                    <a:pt x="144351" y="101441"/>
                    <a:pt x="139588" y="95726"/>
                    <a:pt x="135778" y="90011"/>
                  </a:cubicBezTo>
                  <a:cubicBezTo>
                    <a:pt x="143398" y="100489"/>
                    <a:pt x="148161" y="106204"/>
                    <a:pt x="142446" y="110014"/>
                  </a:cubicBezTo>
                  <a:cubicBezTo>
                    <a:pt x="135778" y="114776"/>
                    <a:pt x="129111" y="110014"/>
                    <a:pt x="120538" y="103346"/>
                  </a:cubicBezTo>
                  <a:cubicBezTo>
                    <a:pt x="128158" y="109061"/>
                    <a:pt x="127206" y="115729"/>
                    <a:pt x="123396" y="118586"/>
                  </a:cubicBezTo>
                  <a:cubicBezTo>
                    <a:pt x="116728" y="123349"/>
                    <a:pt x="109108" y="114776"/>
                    <a:pt x="105298" y="110966"/>
                  </a:cubicBezTo>
                  <a:cubicBezTo>
                    <a:pt x="105298" y="110966"/>
                    <a:pt x="112918" y="117634"/>
                    <a:pt x="107203" y="121444"/>
                  </a:cubicBezTo>
                  <a:cubicBezTo>
                    <a:pt x="96726" y="130969"/>
                    <a:pt x="49101" y="81439"/>
                    <a:pt x="45291" y="70961"/>
                  </a:cubicBezTo>
                  <a:cubicBezTo>
                    <a:pt x="41481" y="57626"/>
                    <a:pt x="23383" y="69056"/>
                    <a:pt x="12906" y="60484"/>
                  </a:cubicBezTo>
                  <a:cubicBezTo>
                    <a:pt x="-4239" y="47149"/>
                    <a:pt x="20526" y="10001"/>
                    <a:pt x="39576" y="7144"/>
                  </a:cubicBezTo>
                  <a:cubicBezTo>
                    <a:pt x="48148" y="7144"/>
                    <a:pt x="69103" y="12859"/>
                    <a:pt x="71008" y="11906"/>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4" name="Freeform: Shape 933">
              <a:extLst>
                <a:ext uri="{FF2B5EF4-FFF2-40B4-BE49-F238E27FC236}">
                  <a16:creationId xmlns:a16="http://schemas.microsoft.com/office/drawing/2014/main" id="{01C58837-CAF7-4163-A994-DFA0A17A8FCA}"/>
                </a:ext>
              </a:extLst>
            </p:cNvPr>
            <p:cNvSpPr/>
            <p:nvPr/>
          </p:nvSpPr>
          <p:spPr>
            <a:xfrm>
              <a:off x="1139297" y="4086287"/>
              <a:ext cx="277708" cy="211058"/>
            </a:xfrm>
            <a:custGeom>
              <a:avLst/>
              <a:gdLst>
                <a:gd name="connsiteX0" fmla="*/ 112261 w 476250"/>
                <a:gd name="connsiteY0" fmla="*/ 32076 h 361950"/>
                <a:gd name="connsiteX1" fmla="*/ 32251 w 476250"/>
                <a:gd name="connsiteY1" fmla="*/ 15884 h 361950"/>
                <a:gd name="connsiteX2" fmla="*/ 18916 w 476250"/>
                <a:gd name="connsiteY2" fmla="*/ 111134 h 361950"/>
                <a:gd name="connsiteX3" fmla="*/ 188461 w 476250"/>
                <a:gd name="connsiteY3" fmla="*/ 286394 h 361950"/>
                <a:gd name="connsiteX4" fmla="*/ 450398 w 476250"/>
                <a:gd name="connsiteY4" fmla="*/ 359736 h 361950"/>
                <a:gd name="connsiteX5" fmla="*/ 473258 w 476250"/>
                <a:gd name="connsiteY5" fmla="*/ 285441 h 361950"/>
                <a:gd name="connsiteX6" fmla="*/ 249421 w 476250"/>
                <a:gd name="connsiteY6" fmla="*/ 200669 h 361950"/>
                <a:gd name="connsiteX7" fmla="*/ 112261 w 476250"/>
                <a:gd name="connsiteY7" fmla="*/ 32076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0" h="361950">
                  <a:moveTo>
                    <a:pt x="112261" y="32076"/>
                  </a:moveTo>
                  <a:cubicBezTo>
                    <a:pt x="79876" y="-4119"/>
                    <a:pt x="49396" y="7311"/>
                    <a:pt x="32251" y="15884"/>
                  </a:cubicBezTo>
                  <a:cubicBezTo>
                    <a:pt x="3676" y="31124"/>
                    <a:pt x="-134" y="80654"/>
                    <a:pt x="18916" y="111134"/>
                  </a:cubicBezTo>
                  <a:cubicBezTo>
                    <a:pt x="66541" y="188286"/>
                    <a:pt x="146551" y="265439"/>
                    <a:pt x="188461" y="286394"/>
                  </a:cubicBezTo>
                  <a:cubicBezTo>
                    <a:pt x="249421" y="316874"/>
                    <a:pt x="376103" y="350211"/>
                    <a:pt x="450398" y="359736"/>
                  </a:cubicBezTo>
                  <a:cubicBezTo>
                    <a:pt x="454208" y="332114"/>
                    <a:pt x="456113" y="309254"/>
                    <a:pt x="473258" y="285441"/>
                  </a:cubicBezTo>
                  <a:cubicBezTo>
                    <a:pt x="469448" y="285441"/>
                    <a:pt x="359911" y="241626"/>
                    <a:pt x="249421" y="200669"/>
                  </a:cubicBezTo>
                  <a:cubicBezTo>
                    <a:pt x="173221" y="153996"/>
                    <a:pt x="123691" y="44459"/>
                    <a:pt x="112261" y="32076"/>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5" name="Freeform: Shape 934">
              <a:extLst>
                <a:ext uri="{FF2B5EF4-FFF2-40B4-BE49-F238E27FC236}">
                  <a16:creationId xmlns:a16="http://schemas.microsoft.com/office/drawing/2014/main" id="{C53E4468-E0D1-41ED-8888-C7FEF638B355}"/>
                </a:ext>
              </a:extLst>
            </p:cNvPr>
            <p:cNvSpPr/>
            <p:nvPr/>
          </p:nvSpPr>
          <p:spPr>
            <a:xfrm>
              <a:off x="1488853" y="4281678"/>
              <a:ext cx="44433" cy="27771"/>
            </a:xfrm>
            <a:custGeom>
              <a:avLst/>
              <a:gdLst>
                <a:gd name="connsiteX0" fmla="*/ 57626 w 76200"/>
                <a:gd name="connsiteY0" fmla="*/ 7509 h 47625"/>
                <a:gd name="connsiteX1" fmla="*/ 52864 w 76200"/>
                <a:gd name="connsiteY1" fmla="*/ 20844 h 47625"/>
                <a:gd name="connsiteX2" fmla="*/ 37624 w 76200"/>
                <a:gd name="connsiteY2" fmla="*/ 9414 h 47625"/>
                <a:gd name="connsiteX3" fmla="*/ 34766 w 76200"/>
                <a:gd name="connsiteY3" fmla="*/ 24654 h 47625"/>
                <a:gd name="connsiteX4" fmla="*/ 20479 w 76200"/>
                <a:gd name="connsiteY4" fmla="*/ 16081 h 47625"/>
                <a:gd name="connsiteX5" fmla="*/ 19526 w 76200"/>
                <a:gd name="connsiteY5" fmla="*/ 26559 h 47625"/>
                <a:gd name="connsiteX6" fmla="*/ 7144 w 76200"/>
                <a:gd name="connsiteY6" fmla="*/ 27511 h 47625"/>
                <a:gd name="connsiteX7" fmla="*/ 13811 w 76200"/>
                <a:gd name="connsiteY7" fmla="*/ 39894 h 47625"/>
                <a:gd name="connsiteX8" fmla="*/ 22384 w 76200"/>
                <a:gd name="connsiteY8" fmla="*/ 34179 h 47625"/>
                <a:gd name="connsiteX9" fmla="*/ 37624 w 76200"/>
                <a:gd name="connsiteY9" fmla="*/ 31321 h 47625"/>
                <a:gd name="connsiteX10" fmla="*/ 55721 w 76200"/>
                <a:gd name="connsiteY10" fmla="*/ 25606 h 47625"/>
                <a:gd name="connsiteX11" fmla="*/ 57626 w 76200"/>
                <a:gd name="connsiteY11" fmla="*/ 750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47625">
                  <a:moveTo>
                    <a:pt x="57626" y="7509"/>
                  </a:moveTo>
                  <a:cubicBezTo>
                    <a:pt x="50959" y="5604"/>
                    <a:pt x="47149" y="11319"/>
                    <a:pt x="52864" y="20844"/>
                  </a:cubicBezTo>
                  <a:cubicBezTo>
                    <a:pt x="49054" y="16081"/>
                    <a:pt x="43339" y="7509"/>
                    <a:pt x="37624" y="9414"/>
                  </a:cubicBezTo>
                  <a:cubicBezTo>
                    <a:pt x="30004" y="11319"/>
                    <a:pt x="32861" y="19891"/>
                    <a:pt x="34766" y="24654"/>
                  </a:cubicBezTo>
                  <a:cubicBezTo>
                    <a:pt x="32861" y="21796"/>
                    <a:pt x="29051" y="12271"/>
                    <a:pt x="20479" y="16081"/>
                  </a:cubicBezTo>
                  <a:cubicBezTo>
                    <a:pt x="15716" y="17986"/>
                    <a:pt x="18574" y="23701"/>
                    <a:pt x="19526" y="26559"/>
                  </a:cubicBezTo>
                  <a:cubicBezTo>
                    <a:pt x="15716" y="21796"/>
                    <a:pt x="7144" y="17986"/>
                    <a:pt x="7144" y="27511"/>
                  </a:cubicBezTo>
                  <a:cubicBezTo>
                    <a:pt x="7144" y="31321"/>
                    <a:pt x="10001" y="37036"/>
                    <a:pt x="13811" y="39894"/>
                  </a:cubicBezTo>
                  <a:cubicBezTo>
                    <a:pt x="19526" y="44656"/>
                    <a:pt x="25241" y="41799"/>
                    <a:pt x="22384" y="34179"/>
                  </a:cubicBezTo>
                  <a:cubicBezTo>
                    <a:pt x="27146" y="41799"/>
                    <a:pt x="39529" y="43704"/>
                    <a:pt x="37624" y="31321"/>
                  </a:cubicBezTo>
                  <a:cubicBezTo>
                    <a:pt x="45244" y="41799"/>
                    <a:pt x="59531" y="36084"/>
                    <a:pt x="55721" y="25606"/>
                  </a:cubicBezTo>
                  <a:cubicBezTo>
                    <a:pt x="77629" y="37036"/>
                    <a:pt x="79534" y="14176"/>
                    <a:pt x="57626" y="7509"/>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6" name="Freeform: Shape 935">
              <a:extLst>
                <a:ext uri="{FF2B5EF4-FFF2-40B4-BE49-F238E27FC236}">
                  <a16:creationId xmlns:a16="http://schemas.microsoft.com/office/drawing/2014/main" id="{FEA44CDF-3FDF-42C5-ADFC-29D55BFF27D1}"/>
                </a:ext>
              </a:extLst>
            </p:cNvPr>
            <p:cNvSpPr/>
            <p:nvPr/>
          </p:nvSpPr>
          <p:spPr>
            <a:xfrm>
              <a:off x="736223" y="3072966"/>
              <a:ext cx="116637" cy="83312"/>
            </a:xfrm>
            <a:custGeom>
              <a:avLst/>
              <a:gdLst>
                <a:gd name="connsiteX0" fmla="*/ 57697 w 200025"/>
                <a:gd name="connsiteY0" fmla="*/ 30586 h 142875"/>
                <a:gd name="connsiteX1" fmla="*/ 89130 w 200025"/>
                <a:gd name="connsiteY1" fmla="*/ 15346 h 142875"/>
                <a:gd name="connsiteX2" fmla="*/ 131040 w 200025"/>
                <a:gd name="connsiteY2" fmla="*/ 10584 h 142875"/>
                <a:gd name="connsiteX3" fmla="*/ 148185 w 200025"/>
                <a:gd name="connsiteY3" fmla="*/ 27729 h 142875"/>
                <a:gd name="connsiteX4" fmla="*/ 114847 w 200025"/>
                <a:gd name="connsiteY4" fmla="*/ 37254 h 142875"/>
                <a:gd name="connsiteX5" fmla="*/ 194857 w 200025"/>
                <a:gd name="connsiteY5" fmla="*/ 76306 h 142875"/>
                <a:gd name="connsiteX6" fmla="*/ 185332 w 200025"/>
                <a:gd name="connsiteY6" fmla="*/ 88689 h 142875"/>
                <a:gd name="connsiteX7" fmla="*/ 143422 w 200025"/>
                <a:gd name="connsiteY7" fmla="*/ 72496 h 142875"/>
                <a:gd name="connsiteX8" fmla="*/ 196762 w 200025"/>
                <a:gd name="connsiteY8" fmla="*/ 113454 h 142875"/>
                <a:gd name="connsiteX9" fmla="*/ 131992 w 200025"/>
                <a:gd name="connsiteY9" fmla="*/ 92498 h 142875"/>
                <a:gd name="connsiteX10" fmla="*/ 181522 w 200025"/>
                <a:gd name="connsiteY10" fmla="*/ 123931 h 142875"/>
                <a:gd name="connsiteX11" fmla="*/ 120562 w 200025"/>
                <a:gd name="connsiteY11" fmla="*/ 106786 h 142875"/>
                <a:gd name="connsiteX12" fmla="*/ 160567 w 200025"/>
                <a:gd name="connsiteY12" fmla="*/ 132504 h 142875"/>
                <a:gd name="connsiteX13" fmla="*/ 131992 w 200025"/>
                <a:gd name="connsiteY13" fmla="*/ 130598 h 142875"/>
                <a:gd name="connsiteX14" fmla="*/ 52935 w 200025"/>
                <a:gd name="connsiteY14" fmla="*/ 95356 h 142875"/>
                <a:gd name="connsiteX15" fmla="*/ 17692 w 200025"/>
                <a:gd name="connsiteY15" fmla="*/ 87736 h 142875"/>
                <a:gd name="connsiteX16" fmla="*/ 27217 w 200025"/>
                <a:gd name="connsiteY16" fmla="*/ 29634 h 142875"/>
                <a:gd name="connsiteX17" fmla="*/ 57697 w 200025"/>
                <a:gd name="connsiteY17" fmla="*/ 30586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25" h="142875">
                  <a:moveTo>
                    <a:pt x="57697" y="30586"/>
                  </a:moveTo>
                  <a:cubicBezTo>
                    <a:pt x="67222" y="19156"/>
                    <a:pt x="83415" y="15346"/>
                    <a:pt x="89130" y="15346"/>
                  </a:cubicBezTo>
                  <a:cubicBezTo>
                    <a:pt x="108180" y="13441"/>
                    <a:pt x="106275" y="18204"/>
                    <a:pt x="131040" y="10584"/>
                  </a:cubicBezTo>
                  <a:cubicBezTo>
                    <a:pt x="170092" y="-846"/>
                    <a:pt x="163425" y="19156"/>
                    <a:pt x="148185" y="27729"/>
                  </a:cubicBezTo>
                  <a:cubicBezTo>
                    <a:pt x="140565" y="32491"/>
                    <a:pt x="130087" y="32491"/>
                    <a:pt x="114847" y="37254"/>
                  </a:cubicBezTo>
                  <a:cubicBezTo>
                    <a:pt x="119610" y="51541"/>
                    <a:pt x="167235" y="58209"/>
                    <a:pt x="194857" y="76306"/>
                  </a:cubicBezTo>
                  <a:cubicBezTo>
                    <a:pt x="211050" y="86784"/>
                    <a:pt x="195810" y="92498"/>
                    <a:pt x="185332" y="88689"/>
                  </a:cubicBezTo>
                  <a:cubicBezTo>
                    <a:pt x="173902" y="83926"/>
                    <a:pt x="159615" y="79164"/>
                    <a:pt x="143422" y="72496"/>
                  </a:cubicBezTo>
                  <a:cubicBezTo>
                    <a:pt x="148185" y="80116"/>
                    <a:pt x="206287" y="99166"/>
                    <a:pt x="196762" y="113454"/>
                  </a:cubicBezTo>
                  <a:cubicBezTo>
                    <a:pt x="191047" y="122979"/>
                    <a:pt x="140565" y="93451"/>
                    <a:pt x="131992" y="92498"/>
                  </a:cubicBezTo>
                  <a:cubicBezTo>
                    <a:pt x="137707" y="97261"/>
                    <a:pt x="187237" y="114406"/>
                    <a:pt x="181522" y="123931"/>
                  </a:cubicBezTo>
                  <a:cubicBezTo>
                    <a:pt x="175807" y="132504"/>
                    <a:pt x="136755" y="111548"/>
                    <a:pt x="120562" y="106786"/>
                  </a:cubicBezTo>
                  <a:cubicBezTo>
                    <a:pt x="132945" y="114406"/>
                    <a:pt x="164377" y="126789"/>
                    <a:pt x="160567" y="132504"/>
                  </a:cubicBezTo>
                  <a:cubicBezTo>
                    <a:pt x="154852" y="140123"/>
                    <a:pt x="139612" y="133456"/>
                    <a:pt x="131992" y="130598"/>
                  </a:cubicBezTo>
                  <a:cubicBezTo>
                    <a:pt x="101512" y="118216"/>
                    <a:pt x="58650" y="103929"/>
                    <a:pt x="52935" y="95356"/>
                  </a:cubicBezTo>
                  <a:cubicBezTo>
                    <a:pt x="45315" y="84879"/>
                    <a:pt x="30075" y="90593"/>
                    <a:pt x="17692" y="87736"/>
                  </a:cubicBezTo>
                  <a:cubicBezTo>
                    <a:pt x="-2310" y="82973"/>
                    <a:pt x="9120" y="40111"/>
                    <a:pt x="27217" y="29634"/>
                  </a:cubicBezTo>
                  <a:cubicBezTo>
                    <a:pt x="32932" y="23918"/>
                    <a:pt x="55792" y="31539"/>
                    <a:pt x="57697" y="30586"/>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7" name="Freeform: Shape 936">
              <a:extLst>
                <a:ext uri="{FF2B5EF4-FFF2-40B4-BE49-F238E27FC236}">
                  <a16:creationId xmlns:a16="http://schemas.microsoft.com/office/drawing/2014/main" id="{4CDE5DC3-9028-43BE-8F4F-6F43C6B33B7F}"/>
                </a:ext>
              </a:extLst>
            </p:cNvPr>
            <p:cNvSpPr/>
            <p:nvPr/>
          </p:nvSpPr>
          <p:spPr>
            <a:xfrm>
              <a:off x="563070" y="2883222"/>
              <a:ext cx="205504" cy="249937"/>
            </a:xfrm>
            <a:custGeom>
              <a:avLst/>
              <a:gdLst>
                <a:gd name="connsiteX0" fmla="*/ 145093 w 352425"/>
                <a:gd name="connsiteY0" fmla="*/ 288357 h 428625"/>
                <a:gd name="connsiteX1" fmla="*/ 89848 w 352425"/>
                <a:gd name="connsiteY1" fmla="*/ 18799 h 428625"/>
                <a:gd name="connsiteX2" fmla="*/ 7933 w 352425"/>
                <a:gd name="connsiteY2" fmla="*/ 72139 h 428625"/>
                <a:gd name="connsiteX3" fmla="*/ 70798 w 352425"/>
                <a:gd name="connsiteY3" fmla="*/ 359794 h 428625"/>
                <a:gd name="connsiteX4" fmla="*/ 321306 w 352425"/>
                <a:gd name="connsiteY4" fmla="*/ 429327 h 428625"/>
                <a:gd name="connsiteX5" fmla="*/ 352738 w 352425"/>
                <a:gd name="connsiteY5" fmla="*/ 353127 h 428625"/>
                <a:gd name="connsiteX6" fmla="*/ 145093 w 352425"/>
                <a:gd name="connsiteY6" fmla="*/ 288357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25" h="428625">
                  <a:moveTo>
                    <a:pt x="145093" y="288357"/>
                  </a:moveTo>
                  <a:cubicBezTo>
                    <a:pt x="150808" y="276927"/>
                    <a:pt x="123186" y="47374"/>
                    <a:pt x="89848" y="18799"/>
                  </a:cubicBezTo>
                  <a:cubicBezTo>
                    <a:pt x="55558" y="-11681"/>
                    <a:pt x="13648" y="21657"/>
                    <a:pt x="7933" y="72139"/>
                  </a:cubicBezTo>
                  <a:cubicBezTo>
                    <a:pt x="313" y="139767"/>
                    <a:pt x="49843" y="339792"/>
                    <a:pt x="70798" y="359794"/>
                  </a:cubicBezTo>
                  <a:cubicBezTo>
                    <a:pt x="94611" y="381702"/>
                    <a:pt x="261298" y="411229"/>
                    <a:pt x="321306" y="429327"/>
                  </a:cubicBezTo>
                  <a:cubicBezTo>
                    <a:pt x="343213" y="393132"/>
                    <a:pt x="342261" y="390274"/>
                    <a:pt x="352738" y="353127"/>
                  </a:cubicBezTo>
                  <a:cubicBezTo>
                    <a:pt x="262251" y="316932"/>
                    <a:pt x="145093" y="288357"/>
                    <a:pt x="145093" y="288357"/>
                  </a:cubicBezTo>
                  <a:close/>
                </a:path>
              </a:pathLst>
            </a:custGeom>
            <a:solidFill>
              <a:schemeClr val="tx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8" name="Freeform: Shape 937">
              <a:extLst>
                <a:ext uri="{FF2B5EF4-FFF2-40B4-BE49-F238E27FC236}">
                  <a16:creationId xmlns:a16="http://schemas.microsoft.com/office/drawing/2014/main" id="{8FBD3A49-D223-46A9-BD4F-2C9A92D987F2}"/>
                </a:ext>
              </a:extLst>
            </p:cNvPr>
            <p:cNvSpPr/>
            <p:nvPr/>
          </p:nvSpPr>
          <p:spPr>
            <a:xfrm>
              <a:off x="621185" y="3047201"/>
              <a:ext cx="27771" cy="22217"/>
            </a:xfrm>
            <a:custGeom>
              <a:avLst/>
              <a:gdLst>
                <a:gd name="connsiteX0" fmla="*/ 45429 w 47625"/>
                <a:gd name="connsiteY0" fmla="*/ 7144 h 38100"/>
                <a:gd name="connsiteX1" fmla="*/ 33046 w 47625"/>
                <a:gd name="connsiteY1" fmla="*/ 11906 h 38100"/>
                <a:gd name="connsiteX2" fmla="*/ 8281 w 47625"/>
                <a:gd name="connsiteY2" fmla="*/ 16669 h 38100"/>
                <a:gd name="connsiteX3" fmla="*/ 14949 w 47625"/>
                <a:gd name="connsiteY3" fmla="*/ 22384 h 38100"/>
                <a:gd name="connsiteX4" fmla="*/ 31141 w 47625"/>
                <a:gd name="connsiteY4" fmla="*/ 17621 h 38100"/>
                <a:gd name="connsiteX5" fmla="*/ 23521 w 47625"/>
                <a:gd name="connsiteY5" fmla="*/ 30956 h 38100"/>
                <a:gd name="connsiteX6" fmla="*/ 33999 w 47625"/>
                <a:gd name="connsiteY6" fmla="*/ 30956 h 38100"/>
                <a:gd name="connsiteX7" fmla="*/ 42571 w 47625"/>
                <a:gd name="connsiteY7" fmla="*/ 15716 h 38100"/>
                <a:gd name="connsiteX8" fmla="*/ 45429 w 47625"/>
                <a:gd name="connsiteY8" fmla="*/ 714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45429" y="7144"/>
                  </a:moveTo>
                  <a:cubicBezTo>
                    <a:pt x="43524" y="10001"/>
                    <a:pt x="36856" y="10954"/>
                    <a:pt x="33046" y="11906"/>
                  </a:cubicBezTo>
                  <a:cubicBezTo>
                    <a:pt x="27331" y="12859"/>
                    <a:pt x="12091" y="10954"/>
                    <a:pt x="8281" y="16669"/>
                  </a:cubicBezTo>
                  <a:cubicBezTo>
                    <a:pt x="4471" y="21431"/>
                    <a:pt x="11139" y="22384"/>
                    <a:pt x="14949" y="22384"/>
                  </a:cubicBezTo>
                  <a:cubicBezTo>
                    <a:pt x="19711" y="21431"/>
                    <a:pt x="26379" y="19526"/>
                    <a:pt x="31141" y="17621"/>
                  </a:cubicBezTo>
                  <a:cubicBezTo>
                    <a:pt x="29236" y="22384"/>
                    <a:pt x="23521" y="25241"/>
                    <a:pt x="23521" y="30956"/>
                  </a:cubicBezTo>
                  <a:cubicBezTo>
                    <a:pt x="23521" y="39529"/>
                    <a:pt x="31141" y="34766"/>
                    <a:pt x="33999" y="30956"/>
                  </a:cubicBezTo>
                  <a:cubicBezTo>
                    <a:pt x="37809" y="26194"/>
                    <a:pt x="40666" y="21431"/>
                    <a:pt x="42571" y="15716"/>
                  </a:cubicBezTo>
                  <a:cubicBezTo>
                    <a:pt x="43524" y="12859"/>
                    <a:pt x="43524" y="8096"/>
                    <a:pt x="45429" y="7144"/>
                  </a:cubicBezTo>
                  <a:close/>
                </a:path>
              </a:pathLst>
            </a:custGeom>
            <a:solidFill>
              <a:srgbClr val="6B73FF">
                <a:alpha val="60000"/>
              </a:srgb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9" name="Freeform: Shape 938">
              <a:extLst>
                <a:ext uri="{FF2B5EF4-FFF2-40B4-BE49-F238E27FC236}">
                  <a16:creationId xmlns:a16="http://schemas.microsoft.com/office/drawing/2014/main" id="{5112DFB4-95C0-4CCA-B2D2-A86A2F8511C1}"/>
                </a:ext>
              </a:extLst>
            </p:cNvPr>
            <p:cNvSpPr/>
            <p:nvPr/>
          </p:nvSpPr>
          <p:spPr>
            <a:xfrm>
              <a:off x="2511375" y="2973886"/>
              <a:ext cx="149962" cy="244383"/>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grpSp>
          <p:nvGrpSpPr>
            <p:cNvPr id="940" name="Group 939">
              <a:extLst>
                <a:ext uri="{FF2B5EF4-FFF2-40B4-BE49-F238E27FC236}">
                  <a16:creationId xmlns:a16="http://schemas.microsoft.com/office/drawing/2014/main" id="{F8581CA6-6D14-4652-A94F-7E6A546609B9}"/>
                </a:ext>
              </a:extLst>
            </p:cNvPr>
            <p:cNvGrpSpPr/>
            <p:nvPr/>
          </p:nvGrpSpPr>
          <p:grpSpPr>
            <a:xfrm>
              <a:off x="814578" y="3052755"/>
              <a:ext cx="223277" cy="256047"/>
              <a:chOff x="2760821" y="1705451"/>
              <a:chExt cx="382905" cy="439102"/>
            </a:xfrm>
            <a:solidFill>
              <a:schemeClr val="accent5"/>
            </a:solidFill>
          </p:grpSpPr>
          <p:sp>
            <p:nvSpPr>
              <p:cNvPr id="948" name="Freeform: Shape 947">
                <a:extLst>
                  <a:ext uri="{FF2B5EF4-FFF2-40B4-BE49-F238E27FC236}">
                    <a16:creationId xmlns:a16="http://schemas.microsoft.com/office/drawing/2014/main" id="{FC43A38D-F410-42EF-BEFF-2925E637676E}"/>
                  </a:ext>
                </a:extLst>
              </p:cNvPr>
              <p:cNvSpPr/>
              <p:nvPr/>
            </p:nvSpPr>
            <p:spPr>
              <a:xfrm>
                <a:off x="2877026" y="1706403"/>
                <a:ext cx="266700" cy="438150"/>
              </a:xfrm>
              <a:custGeom>
                <a:avLst/>
                <a:gdLst>
                  <a:gd name="connsiteX0" fmla="*/ 141446 w 266700"/>
                  <a:gd name="connsiteY0" fmla="*/ 432911 h 438150"/>
                  <a:gd name="connsiteX1" fmla="*/ 131921 w 266700"/>
                  <a:gd name="connsiteY1" fmla="*/ 432911 h 438150"/>
                  <a:gd name="connsiteX2" fmla="*/ 7144 w 266700"/>
                  <a:gd name="connsiteY2" fmla="*/ 224314 h 438150"/>
                  <a:gd name="connsiteX3" fmla="*/ 7144 w 266700"/>
                  <a:gd name="connsiteY3" fmla="*/ 214789 h 438150"/>
                  <a:gd name="connsiteX4" fmla="*/ 131921 w 266700"/>
                  <a:gd name="connsiteY4" fmla="*/ 7144 h 438150"/>
                  <a:gd name="connsiteX5" fmla="*/ 141446 w 266700"/>
                  <a:gd name="connsiteY5" fmla="*/ 7144 h 438150"/>
                  <a:gd name="connsiteX6" fmla="*/ 266224 w 266700"/>
                  <a:gd name="connsiteY6" fmla="*/ 214789 h 438150"/>
                  <a:gd name="connsiteX7" fmla="*/ 266224 w 266700"/>
                  <a:gd name="connsiteY7" fmla="*/ 224314 h 438150"/>
                  <a:gd name="connsiteX8" fmla="*/ 141446 w 266700"/>
                  <a:gd name="connsiteY8" fmla="*/ 432911 h 438150"/>
                  <a:gd name="connsiteX9" fmla="*/ 34766 w 266700"/>
                  <a:gd name="connsiteY9" fmla="*/ 219551 h 438150"/>
                  <a:gd name="connsiteX10" fmla="*/ 136684 w 266700"/>
                  <a:gd name="connsiteY10" fmla="*/ 375761 h 438150"/>
                  <a:gd name="connsiteX11" fmla="*/ 238601 w 266700"/>
                  <a:gd name="connsiteY11" fmla="*/ 219551 h 438150"/>
                  <a:gd name="connsiteX12" fmla="*/ 136684 w 266700"/>
                  <a:gd name="connsiteY12" fmla="*/ 63341 h 438150"/>
                  <a:gd name="connsiteX13" fmla="*/ 34766 w 266700"/>
                  <a:gd name="connsiteY13" fmla="*/ 21955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6700" h="438150">
                    <a:moveTo>
                      <a:pt x="141446" y="432911"/>
                    </a:moveTo>
                    <a:lnTo>
                      <a:pt x="131921" y="432911"/>
                    </a:lnTo>
                    <a:cubicBezTo>
                      <a:pt x="131921" y="318611"/>
                      <a:pt x="75724" y="224314"/>
                      <a:pt x="7144" y="224314"/>
                    </a:cubicBezTo>
                    <a:lnTo>
                      <a:pt x="7144" y="214789"/>
                    </a:lnTo>
                    <a:cubicBezTo>
                      <a:pt x="75724" y="214789"/>
                      <a:pt x="131921" y="121444"/>
                      <a:pt x="131921" y="7144"/>
                    </a:cubicBezTo>
                    <a:lnTo>
                      <a:pt x="141446" y="7144"/>
                    </a:lnTo>
                    <a:cubicBezTo>
                      <a:pt x="141446" y="121444"/>
                      <a:pt x="197644" y="214789"/>
                      <a:pt x="266224" y="214789"/>
                    </a:cubicBezTo>
                    <a:lnTo>
                      <a:pt x="266224" y="224314"/>
                    </a:lnTo>
                    <a:cubicBezTo>
                      <a:pt x="197644" y="224314"/>
                      <a:pt x="141446" y="317659"/>
                      <a:pt x="141446" y="432911"/>
                    </a:cubicBezTo>
                    <a:close/>
                    <a:moveTo>
                      <a:pt x="34766" y="219551"/>
                    </a:moveTo>
                    <a:cubicBezTo>
                      <a:pt x="84296" y="236696"/>
                      <a:pt x="123349" y="297656"/>
                      <a:pt x="136684" y="375761"/>
                    </a:cubicBezTo>
                    <a:cubicBezTo>
                      <a:pt x="150019" y="297656"/>
                      <a:pt x="189071" y="236696"/>
                      <a:pt x="238601" y="219551"/>
                    </a:cubicBezTo>
                    <a:cubicBezTo>
                      <a:pt x="189071" y="202406"/>
                      <a:pt x="150019" y="141446"/>
                      <a:pt x="136684" y="63341"/>
                    </a:cubicBezTo>
                    <a:cubicBezTo>
                      <a:pt x="123349" y="142399"/>
                      <a:pt x="84296" y="203359"/>
                      <a:pt x="34766" y="219551"/>
                    </a:cubicBezTo>
                    <a:close/>
                  </a:path>
                </a:pathLst>
              </a:custGeom>
              <a:grp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49" name="Freeform: Shape 948">
                <a:extLst>
                  <a:ext uri="{FF2B5EF4-FFF2-40B4-BE49-F238E27FC236}">
                    <a16:creationId xmlns:a16="http://schemas.microsoft.com/office/drawing/2014/main" id="{2B9B2062-8DF6-48E5-A1CC-379F9CD3571C}"/>
                  </a:ext>
                </a:extLst>
              </p:cNvPr>
              <p:cNvSpPr/>
              <p:nvPr/>
            </p:nvSpPr>
            <p:spPr>
              <a:xfrm>
                <a:off x="2760821" y="1705451"/>
                <a:ext cx="180975" cy="285750"/>
              </a:xfrm>
              <a:custGeom>
                <a:avLst/>
                <a:gdLst>
                  <a:gd name="connsiteX0" fmla="*/ 95726 w 180975"/>
                  <a:gd name="connsiteY0" fmla="*/ 287179 h 285750"/>
                  <a:gd name="connsiteX1" fmla="*/ 90011 w 180975"/>
                  <a:gd name="connsiteY1" fmla="*/ 287179 h 285750"/>
                  <a:gd name="connsiteX2" fmla="*/ 7144 w 180975"/>
                  <a:gd name="connsiteY2" fmla="*/ 150019 h 285750"/>
                  <a:gd name="connsiteX3" fmla="*/ 7144 w 180975"/>
                  <a:gd name="connsiteY3" fmla="*/ 144304 h 285750"/>
                  <a:gd name="connsiteX4" fmla="*/ 90011 w 180975"/>
                  <a:gd name="connsiteY4" fmla="*/ 7144 h 285750"/>
                  <a:gd name="connsiteX5" fmla="*/ 95726 w 180975"/>
                  <a:gd name="connsiteY5" fmla="*/ 7144 h 285750"/>
                  <a:gd name="connsiteX6" fmla="*/ 178594 w 180975"/>
                  <a:gd name="connsiteY6" fmla="*/ 144304 h 285750"/>
                  <a:gd name="connsiteX7" fmla="*/ 178594 w 180975"/>
                  <a:gd name="connsiteY7" fmla="*/ 150019 h 285750"/>
                  <a:gd name="connsiteX8" fmla="*/ 95726 w 180975"/>
                  <a:gd name="connsiteY8" fmla="*/ 287179 h 285750"/>
                  <a:gd name="connsiteX9" fmla="*/ 25241 w 180975"/>
                  <a:gd name="connsiteY9" fmla="*/ 147161 h 285750"/>
                  <a:gd name="connsiteX10" fmla="*/ 92869 w 180975"/>
                  <a:gd name="connsiteY10" fmla="*/ 250031 h 285750"/>
                  <a:gd name="connsiteX11" fmla="*/ 160496 w 180975"/>
                  <a:gd name="connsiteY11" fmla="*/ 147161 h 285750"/>
                  <a:gd name="connsiteX12" fmla="*/ 92869 w 180975"/>
                  <a:gd name="connsiteY12" fmla="*/ 44291 h 285750"/>
                  <a:gd name="connsiteX13" fmla="*/ 25241 w 180975"/>
                  <a:gd name="connsiteY13" fmla="*/ 14716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975" h="285750">
                    <a:moveTo>
                      <a:pt x="95726" y="287179"/>
                    </a:moveTo>
                    <a:lnTo>
                      <a:pt x="90011" y="287179"/>
                    </a:lnTo>
                    <a:cubicBezTo>
                      <a:pt x="90011" y="210979"/>
                      <a:pt x="52864" y="150019"/>
                      <a:pt x="7144" y="150019"/>
                    </a:cubicBezTo>
                    <a:lnTo>
                      <a:pt x="7144" y="144304"/>
                    </a:lnTo>
                    <a:cubicBezTo>
                      <a:pt x="52864" y="144304"/>
                      <a:pt x="90011" y="82391"/>
                      <a:pt x="90011" y="7144"/>
                    </a:cubicBezTo>
                    <a:lnTo>
                      <a:pt x="95726" y="7144"/>
                    </a:lnTo>
                    <a:cubicBezTo>
                      <a:pt x="95726" y="83344"/>
                      <a:pt x="132874" y="144304"/>
                      <a:pt x="178594" y="144304"/>
                    </a:cubicBezTo>
                    <a:lnTo>
                      <a:pt x="178594" y="150019"/>
                    </a:lnTo>
                    <a:cubicBezTo>
                      <a:pt x="132874" y="150019"/>
                      <a:pt x="95726" y="211931"/>
                      <a:pt x="95726" y="287179"/>
                    </a:cubicBezTo>
                    <a:close/>
                    <a:moveTo>
                      <a:pt x="25241" y="147161"/>
                    </a:moveTo>
                    <a:cubicBezTo>
                      <a:pt x="57626" y="158591"/>
                      <a:pt x="84296" y="198596"/>
                      <a:pt x="92869" y="250031"/>
                    </a:cubicBezTo>
                    <a:cubicBezTo>
                      <a:pt x="101441" y="198596"/>
                      <a:pt x="127159" y="158591"/>
                      <a:pt x="160496" y="147161"/>
                    </a:cubicBezTo>
                    <a:cubicBezTo>
                      <a:pt x="128111" y="135731"/>
                      <a:pt x="101441" y="95726"/>
                      <a:pt x="92869" y="44291"/>
                    </a:cubicBezTo>
                    <a:cubicBezTo>
                      <a:pt x="84296" y="95726"/>
                      <a:pt x="57626" y="135731"/>
                      <a:pt x="25241" y="147161"/>
                    </a:cubicBezTo>
                    <a:close/>
                  </a:path>
                </a:pathLst>
              </a:custGeom>
              <a:grp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grpSp>
        <p:sp>
          <p:nvSpPr>
            <p:cNvPr id="941" name="Freeform: Shape 940">
              <a:extLst>
                <a:ext uri="{FF2B5EF4-FFF2-40B4-BE49-F238E27FC236}">
                  <a16:creationId xmlns:a16="http://schemas.microsoft.com/office/drawing/2014/main" id="{03B2191A-EA27-449C-A122-118285CD0AD0}"/>
                </a:ext>
              </a:extLst>
            </p:cNvPr>
            <p:cNvSpPr/>
            <p:nvPr/>
          </p:nvSpPr>
          <p:spPr>
            <a:xfrm>
              <a:off x="3211199" y="3257148"/>
              <a:ext cx="155517" cy="261046"/>
            </a:xfrm>
            <a:custGeom>
              <a:avLst/>
              <a:gdLst>
                <a:gd name="connsiteX0" fmla="*/ 141447 w 266700"/>
                <a:gd name="connsiteY0" fmla="*/ 445294 h 447675"/>
                <a:gd name="connsiteX1" fmla="*/ 131922 w 266700"/>
                <a:gd name="connsiteY1" fmla="*/ 445294 h 447675"/>
                <a:gd name="connsiteX2" fmla="*/ 7144 w 266700"/>
                <a:gd name="connsiteY2" fmla="*/ 230981 h 447675"/>
                <a:gd name="connsiteX3" fmla="*/ 7144 w 266700"/>
                <a:gd name="connsiteY3" fmla="*/ 221456 h 447675"/>
                <a:gd name="connsiteX4" fmla="*/ 131922 w 266700"/>
                <a:gd name="connsiteY4" fmla="*/ 7144 h 447675"/>
                <a:gd name="connsiteX5" fmla="*/ 141447 w 266700"/>
                <a:gd name="connsiteY5" fmla="*/ 7144 h 447675"/>
                <a:gd name="connsiteX6" fmla="*/ 266224 w 266700"/>
                <a:gd name="connsiteY6" fmla="*/ 221456 h 447675"/>
                <a:gd name="connsiteX7" fmla="*/ 266224 w 266700"/>
                <a:gd name="connsiteY7" fmla="*/ 230981 h 447675"/>
                <a:gd name="connsiteX8" fmla="*/ 141447 w 266700"/>
                <a:gd name="connsiteY8" fmla="*/ 445294 h 447675"/>
                <a:gd name="connsiteX9" fmla="*/ 34766 w 266700"/>
                <a:gd name="connsiteY9" fmla="*/ 227171 h 447675"/>
                <a:gd name="connsiteX10" fmla="*/ 137636 w 266700"/>
                <a:gd name="connsiteY10" fmla="*/ 387191 h 447675"/>
                <a:gd name="connsiteX11" fmla="*/ 240506 w 266700"/>
                <a:gd name="connsiteY11" fmla="*/ 227171 h 447675"/>
                <a:gd name="connsiteX12" fmla="*/ 137636 w 266700"/>
                <a:gd name="connsiteY12" fmla="*/ 67151 h 447675"/>
                <a:gd name="connsiteX13" fmla="*/ 34766 w 266700"/>
                <a:gd name="connsiteY13" fmla="*/ 22717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6700" h="447675">
                  <a:moveTo>
                    <a:pt x="141447" y="445294"/>
                  </a:moveTo>
                  <a:lnTo>
                    <a:pt x="131922" y="445294"/>
                  </a:lnTo>
                  <a:cubicBezTo>
                    <a:pt x="131922" y="327184"/>
                    <a:pt x="75724" y="230981"/>
                    <a:pt x="7144" y="230981"/>
                  </a:cubicBezTo>
                  <a:lnTo>
                    <a:pt x="7144" y="221456"/>
                  </a:lnTo>
                  <a:cubicBezTo>
                    <a:pt x="75724" y="221456"/>
                    <a:pt x="131922" y="125254"/>
                    <a:pt x="131922" y="7144"/>
                  </a:cubicBezTo>
                  <a:lnTo>
                    <a:pt x="141447" y="7144"/>
                  </a:lnTo>
                  <a:cubicBezTo>
                    <a:pt x="141447" y="125254"/>
                    <a:pt x="197644" y="221456"/>
                    <a:pt x="266224" y="221456"/>
                  </a:cubicBezTo>
                  <a:lnTo>
                    <a:pt x="266224" y="230981"/>
                  </a:lnTo>
                  <a:cubicBezTo>
                    <a:pt x="197644" y="230981"/>
                    <a:pt x="141447" y="327184"/>
                    <a:pt x="141447" y="445294"/>
                  </a:cubicBezTo>
                  <a:close/>
                  <a:moveTo>
                    <a:pt x="34766" y="227171"/>
                  </a:moveTo>
                  <a:cubicBezTo>
                    <a:pt x="84297" y="244316"/>
                    <a:pt x="124302" y="307181"/>
                    <a:pt x="137636" y="387191"/>
                  </a:cubicBezTo>
                  <a:cubicBezTo>
                    <a:pt x="150972" y="306229"/>
                    <a:pt x="190024" y="244316"/>
                    <a:pt x="240506" y="227171"/>
                  </a:cubicBezTo>
                  <a:cubicBezTo>
                    <a:pt x="190977" y="210026"/>
                    <a:pt x="150972" y="147161"/>
                    <a:pt x="137636" y="67151"/>
                  </a:cubicBezTo>
                  <a:cubicBezTo>
                    <a:pt x="124302" y="147161"/>
                    <a:pt x="84297" y="210026"/>
                    <a:pt x="34766" y="227171"/>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42" name="Freeform: Shape 941">
              <a:extLst>
                <a:ext uri="{FF2B5EF4-FFF2-40B4-BE49-F238E27FC236}">
                  <a16:creationId xmlns:a16="http://schemas.microsoft.com/office/drawing/2014/main" id="{53DBCED6-7708-4B49-8E4D-EC53FFE1DB93}"/>
                </a:ext>
              </a:extLst>
            </p:cNvPr>
            <p:cNvSpPr/>
            <p:nvPr/>
          </p:nvSpPr>
          <p:spPr>
            <a:xfrm>
              <a:off x="2451280" y="2949911"/>
              <a:ext cx="110518" cy="180102"/>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43" name="Freeform: Shape 942">
              <a:extLst>
                <a:ext uri="{FF2B5EF4-FFF2-40B4-BE49-F238E27FC236}">
                  <a16:creationId xmlns:a16="http://schemas.microsoft.com/office/drawing/2014/main" id="{45DAED1B-ADFA-43BB-92A4-8DC98E197C9A}"/>
                </a:ext>
              </a:extLst>
            </p:cNvPr>
            <p:cNvSpPr/>
            <p:nvPr/>
          </p:nvSpPr>
          <p:spPr>
            <a:xfrm>
              <a:off x="100138" y="4483920"/>
              <a:ext cx="149962" cy="244383"/>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44" name="Freeform: Shape 943">
              <a:extLst>
                <a:ext uri="{FF2B5EF4-FFF2-40B4-BE49-F238E27FC236}">
                  <a16:creationId xmlns:a16="http://schemas.microsoft.com/office/drawing/2014/main" id="{CE0C6C9D-CB9C-4DA3-BC7D-0E060681C5F8}"/>
                </a:ext>
              </a:extLst>
            </p:cNvPr>
            <p:cNvSpPr/>
            <p:nvPr/>
          </p:nvSpPr>
          <p:spPr>
            <a:xfrm>
              <a:off x="116475" y="3971932"/>
              <a:ext cx="113446" cy="184874"/>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grpSp>
          <p:nvGrpSpPr>
            <p:cNvPr id="945" name="Group 944">
              <a:extLst>
                <a:ext uri="{FF2B5EF4-FFF2-40B4-BE49-F238E27FC236}">
                  <a16:creationId xmlns:a16="http://schemas.microsoft.com/office/drawing/2014/main" id="{DF94A7AC-479E-4B14-B170-635C7CB3F050}"/>
                </a:ext>
              </a:extLst>
            </p:cNvPr>
            <p:cNvGrpSpPr/>
            <p:nvPr/>
          </p:nvGrpSpPr>
          <p:grpSpPr>
            <a:xfrm>
              <a:off x="3556688" y="4504520"/>
              <a:ext cx="230056" cy="267155"/>
              <a:chOff x="7463347" y="4195126"/>
              <a:chExt cx="394530" cy="458153"/>
            </a:xfrm>
          </p:grpSpPr>
          <p:sp>
            <p:nvSpPr>
              <p:cNvPr id="946" name="Freeform: Shape 945">
                <a:extLst>
                  <a:ext uri="{FF2B5EF4-FFF2-40B4-BE49-F238E27FC236}">
                    <a16:creationId xmlns:a16="http://schemas.microsoft.com/office/drawing/2014/main" id="{9CD58F8F-B553-4793-AC73-05DCE5248A53}"/>
                  </a:ext>
                </a:extLst>
              </p:cNvPr>
              <p:cNvSpPr/>
              <p:nvPr/>
            </p:nvSpPr>
            <p:spPr>
              <a:xfrm>
                <a:off x="7463347" y="4195126"/>
                <a:ext cx="257175" cy="419100"/>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47" name="Freeform: Shape 946">
                <a:extLst>
                  <a:ext uri="{FF2B5EF4-FFF2-40B4-BE49-F238E27FC236}">
                    <a16:creationId xmlns:a16="http://schemas.microsoft.com/office/drawing/2014/main" id="{ACD3F6E7-916A-4971-A0B4-BC163C233D99}"/>
                  </a:ext>
                </a:extLst>
              </p:cNvPr>
              <p:cNvSpPr/>
              <p:nvPr/>
            </p:nvSpPr>
            <p:spPr>
              <a:xfrm>
                <a:off x="7663325" y="4336233"/>
                <a:ext cx="194552" cy="317046"/>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grpSp>
      </p:grpSp>
    </p:spTree>
    <p:custDataLst>
      <p:tags r:id="rId1"/>
    </p:custDataLst>
    <p:extLst>
      <p:ext uri="{BB962C8B-B14F-4D97-AF65-F5344CB8AC3E}">
        <p14:creationId xmlns:p14="http://schemas.microsoft.com/office/powerpoint/2010/main" val="83012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A992-C8A7-4CF8-816A-23EEFFA0A0DA}"/>
              </a:ext>
            </a:extLst>
          </p:cNvPr>
          <p:cNvSpPr>
            <a:spLocks noGrp="1"/>
          </p:cNvSpPr>
          <p:nvPr>
            <p:ph type="title"/>
          </p:nvPr>
        </p:nvSpPr>
        <p:spPr/>
        <p:txBody>
          <a:bodyPr/>
          <a:lstStyle/>
          <a:p>
            <a:r>
              <a:rPr lang="en-US"/>
              <a:t>Benefits</a:t>
            </a:r>
          </a:p>
        </p:txBody>
      </p:sp>
      <p:sp>
        <p:nvSpPr>
          <p:cNvPr id="544" name="Oval 543">
            <a:extLst>
              <a:ext uri="{FF2B5EF4-FFF2-40B4-BE49-F238E27FC236}">
                <a16:creationId xmlns:a16="http://schemas.microsoft.com/office/drawing/2014/main" id="{5E4D4CD1-7776-4BAA-A600-B8136496B098}"/>
              </a:ext>
            </a:extLst>
          </p:cNvPr>
          <p:cNvSpPr/>
          <p:nvPr/>
        </p:nvSpPr>
        <p:spPr>
          <a:xfrm>
            <a:off x="254050" y="1283698"/>
            <a:ext cx="2007905" cy="20079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545" name="Oval 544">
            <a:extLst>
              <a:ext uri="{FF2B5EF4-FFF2-40B4-BE49-F238E27FC236}">
                <a16:creationId xmlns:a16="http://schemas.microsoft.com/office/drawing/2014/main" id="{7F14BDF7-8CDF-4B64-AF87-144B43DDAC45}"/>
              </a:ext>
            </a:extLst>
          </p:cNvPr>
          <p:cNvSpPr/>
          <p:nvPr/>
        </p:nvSpPr>
        <p:spPr>
          <a:xfrm>
            <a:off x="2246361" y="1266305"/>
            <a:ext cx="2007905" cy="20079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546" name="Oval 545">
            <a:extLst>
              <a:ext uri="{FF2B5EF4-FFF2-40B4-BE49-F238E27FC236}">
                <a16:creationId xmlns:a16="http://schemas.microsoft.com/office/drawing/2014/main" id="{BB5417BA-5E86-41BF-8173-5CDEF70F7DBD}"/>
              </a:ext>
            </a:extLst>
          </p:cNvPr>
          <p:cNvSpPr/>
          <p:nvPr/>
        </p:nvSpPr>
        <p:spPr>
          <a:xfrm>
            <a:off x="4148684" y="1266305"/>
            <a:ext cx="2007905" cy="200790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547" name="Oval 546">
            <a:extLst>
              <a:ext uri="{FF2B5EF4-FFF2-40B4-BE49-F238E27FC236}">
                <a16:creationId xmlns:a16="http://schemas.microsoft.com/office/drawing/2014/main" id="{872B0AF4-8830-4102-B4A9-94134F4151C6}"/>
              </a:ext>
            </a:extLst>
          </p:cNvPr>
          <p:cNvSpPr/>
          <p:nvPr/>
        </p:nvSpPr>
        <p:spPr>
          <a:xfrm>
            <a:off x="6051005" y="1266305"/>
            <a:ext cx="2007905" cy="200790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548" name="Oval 547">
            <a:extLst>
              <a:ext uri="{FF2B5EF4-FFF2-40B4-BE49-F238E27FC236}">
                <a16:creationId xmlns:a16="http://schemas.microsoft.com/office/drawing/2014/main" id="{6BE7A287-3EA8-4AC6-AABA-3988E004B976}"/>
              </a:ext>
            </a:extLst>
          </p:cNvPr>
          <p:cNvSpPr/>
          <p:nvPr/>
        </p:nvSpPr>
        <p:spPr>
          <a:xfrm>
            <a:off x="7953329" y="1266305"/>
            <a:ext cx="2007905" cy="2007907"/>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550" name="Title 1">
            <a:extLst>
              <a:ext uri="{FF2B5EF4-FFF2-40B4-BE49-F238E27FC236}">
                <a16:creationId xmlns:a16="http://schemas.microsoft.com/office/drawing/2014/main" id="{E4FC2973-F3E0-432D-ACED-9E2759ACECAF}"/>
              </a:ext>
            </a:extLst>
          </p:cNvPr>
          <p:cNvSpPr txBox="1">
            <a:spLocks/>
          </p:cNvSpPr>
          <p:nvPr/>
        </p:nvSpPr>
        <p:spPr>
          <a:xfrm>
            <a:off x="537859" y="1964741"/>
            <a:ext cx="1440285" cy="7755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algn="ctr" fontAlgn="base">
              <a:spcAft>
                <a:spcPct val="0"/>
              </a:spcAft>
              <a:defRPr/>
            </a:pPr>
            <a:r>
              <a:rPr kumimoji="0" lang="en-IN" sz="1400" b="0" i="0" u="none" strike="noStrike" kern="1200" cap="none" spc="0" normalizeH="0" baseline="0" noProof="0">
                <a:ln>
                  <a:noFill/>
                </a:ln>
                <a:solidFill>
                  <a:srgbClr val="FFFFFF"/>
                </a:solidFill>
                <a:effectLst/>
                <a:uLnTx/>
                <a:uFillTx/>
                <a:latin typeface="CiscoSansTT ExtraLight"/>
                <a:ea typeface="+mj-ea"/>
                <a:cs typeface="+mj-cs"/>
              </a:rPr>
              <a:t>Empathy within the team which </a:t>
            </a:r>
            <a:r>
              <a:rPr lang="en-IN" sz="1400">
                <a:solidFill>
                  <a:srgbClr val="FFFFFF"/>
                </a:solidFill>
                <a:latin typeface="CiscoSansTT ExtraLight"/>
              </a:rPr>
              <a:t>will </a:t>
            </a:r>
            <a:r>
              <a:rPr kumimoji="0" lang="en-IN" sz="1400" b="0" i="0" u="none" strike="noStrike" kern="1200" cap="none" spc="0" normalizeH="0" baseline="0" noProof="0">
                <a:ln>
                  <a:noFill/>
                </a:ln>
                <a:solidFill>
                  <a:srgbClr val="FFFFFF"/>
                </a:solidFill>
                <a:effectLst/>
                <a:uLnTx/>
                <a:uFillTx/>
                <a:latin typeface="CiscoSansTT ExtraLight"/>
                <a:ea typeface="+mj-ea"/>
                <a:cs typeface="+mj-cs"/>
              </a:rPr>
              <a:t>support developer empathy</a:t>
            </a:r>
          </a:p>
        </p:txBody>
      </p:sp>
      <p:sp>
        <p:nvSpPr>
          <p:cNvPr id="552" name="Title 1">
            <a:extLst>
              <a:ext uri="{FF2B5EF4-FFF2-40B4-BE49-F238E27FC236}">
                <a16:creationId xmlns:a16="http://schemas.microsoft.com/office/drawing/2014/main" id="{0CE7359D-D995-4C93-B34E-B16B1EC20EB3}"/>
              </a:ext>
            </a:extLst>
          </p:cNvPr>
          <p:cNvSpPr txBox="1">
            <a:spLocks/>
          </p:cNvSpPr>
          <p:nvPr/>
        </p:nvSpPr>
        <p:spPr>
          <a:xfrm>
            <a:off x="2476921" y="1899854"/>
            <a:ext cx="1546783" cy="969496"/>
          </a:xfrm>
          <a:prstGeom prst="rect">
            <a:avLst/>
          </a:prstGeom>
        </p:spPr>
        <p:txBody>
          <a:bodyPr wrap="square" lIns="0" tIns="0" rIns="0" bIns="0">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a:ln>
                  <a:noFill/>
                </a:ln>
                <a:solidFill>
                  <a:srgbClr val="FFFFFF"/>
                </a:solidFill>
                <a:effectLst/>
                <a:uLnTx/>
                <a:uFillTx/>
                <a:latin typeface="CiscoSansTT ExtraLight"/>
                <a:ea typeface="+mj-ea"/>
                <a:cs typeface="+mj-cs"/>
              </a:rPr>
              <a:t>The metaphor of software development will help the team to get into this mindset </a:t>
            </a:r>
          </a:p>
        </p:txBody>
      </p:sp>
      <p:sp>
        <p:nvSpPr>
          <p:cNvPr id="554" name="Title 1">
            <a:extLst>
              <a:ext uri="{FF2B5EF4-FFF2-40B4-BE49-F238E27FC236}">
                <a16:creationId xmlns:a16="http://schemas.microsoft.com/office/drawing/2014/main" id="{C88B8F91-9773-4BE8-A64C-8DEA3A18B703}"/>
              </a:ext>
            </a:extLst>
          </p:cNvPr>
          <p:cNvSpPr txBox="1">
            <a:spLocks/>
          </p:cNvSpPr>
          <p:nvPr/>
        </p:nvSpPr>
        <p:spPr>
          <a:xfrm>
            <a:off x="4363650" y="2040535"/>
            <a:ext cx="1546783" cy="581698"/>
          </a:xfrm>
          <a:prstGeom prst="rect">
            <a:avLst/>
          </a:prstGeom>
        </p:spPr>
        <p:txBody>
          <a:bodyPr wrap="square" lIns="0" tIns="0" rIns="0" bIns="0">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a:ln>
                  <a:noFill/>
                </a:ln>
                <a:solidFill>
                  <a:srgbClr val="FFFFFF"/>
                </a:solidFill>
                <a:effectLst/>
                <a:uLnTx/>
                <a:uFillTx/>
                <a:latin typeface="CiscoSansTT ExtraLight"/>
                <a:ea typeface="+mj-ea"/>
                <a:cs typeface="+mj-cs"/>
              </a:rPr>
              <a:t>Increasing visibility of DevRel within the company</a:t>
            </a:r>
          </a:p>
        </p:txBody>
      </p:sp>
      <p:sp>
        <p:nvSpPr>
          <p:cNvPr id="556" name="Title 1">
            <a:extLst>
              <a:ext uri="{FF2B5EF4-FFF2-40B4-BE49-F238E27FC236}">
                <a16:creationId xmlns:a16="http://schemas.microsoft.com/office/drawing/2014/main" id="{9581ED1B-6BD6-447B-B35D-E794D5F5EBF0}"/>
              </a:ext>
            </a:extLst>
          </p:cNvPr>
          <p:cNvSpPr txBox="1">
            <a:spLocks/>
          </p:cNvSpPr>
          <p:nvPr/>
        </p:nvSpPr>
        <p:spPr>
          <a:xfrm>
            <a:off x="6500335" y="2040535"/>
            <a:ext cx="1191246" cy="5816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iscoSansTT ExtraLight"/>
                <a:ea typeface="+mj-ea"/>
                <a:cs typeface="+mj-cs"/>
              </a:rPr>
              <a:t>Collaboration across different </a:t>
            </a:r>
            <a:r>
              <a:rPr lang="en-US" sz="1400">
                <a:solidFill>
                  <a:srgbClr val="FFFFFF"/>
                </a:solidFill>
                <a:latin typeface="CiscoSansTT ExtraLight"/>
              </a:rPr>
              <a:t>BUs</a:t>
            </a:r>
            <a:r>
              <a:rPr kumimoji="0" lang="en-US" sz="1400" b="0" i="0" u="none" strike="noStrike" kern="1200" cap="none" spc="0" normalizeH="0" baseline="0" noProof="0">
                <a:ln>
                  <a:noFill/>
                </a:ln>
                <a:solidFill>
                  <a:srgbClr val="FFFFFF"/>
                </a:solidFill>
                <a:effectLst/>
                <a:uLnTx/>
                <a:uFillTx/>
                <a:latin typeface="CiscoSansTT ExtraLight"/>
                <a:ea typeface="+mj-ea"/>
                <a:cs typeface="+mj-cs"/>
              </a:rPr>
              <a:t> in </a:t>
            </a:r>
            <a:r>
              <a:rPr lang="en-US" sz="1400">
                <a:solidFill>
                  <a:srgbClr val="FFFFFF"/>
                </a:solidFill>
                <a:latin typeface="CiscoSansTT ExtraLight"/>
              </a:rPr>
              <a:t>ET&amp;I</a:t>
            </a:r>
            <a:endParaRPr kumimoji="0" lang="en-US" sz="1400" b="0" i="0" u="none" strike="noStrike" kern="1200" cap="none" spc="0" normalizeH="0" baseline="0" noProof="0">
              <a:ln>
                <a:noFill/>
              </a:ln>
              <a:solidFill>
                <a:srgbClr val="FFFFFF"/>
              </a:solidFill>
              <a:effectLst/>
              <a:uLnTx/>
              <a:uFillTx/>
              <a:latin typeface="CiscoSansTT ExtraLight"/>
              <a:ea typeface="+mj-ea"/>
              <a:cs typeface="+mj-cs"/>
            </a:endParaRPr>
          </a:p>
        </p:txBody>
      </p:sp>
      <p:sp>
        <p:nvSpPr>
          <p:cNvPr id="558" name="Title 1">
            <a:extLst>
              <a:ext uri="{FF2B5EF4-FFF2-40B4-BE49-F238E27FC236}">
                <a16:creationId xmlns:a16="http://schemas.microsoft.com/office/drawing/2014/main" id="{0BA411A8-E51E-4DEF-B28A-B5C9D84CE480}"/>
              </a:ext>
            </a:extLst>
          </p:cNvPr>
          <p:cNvSpPr txBox="1">
            <a:spLocks/>
          </p:cNvSpPr>
          <p:nvPr/>
        </p:nvSpPr>
        <p:spPr>
          <a:xfrm>
            <a:off x="8256364" y="2040535"/>
            <a:ext cx="1401833" cy="581698"/>
          </a:xfrm>
          <a:prstGeom prst="rect">
            <a:avLst/>
          </a:prstGeom>
        </p:spPr>
        <p:txBody>
          <a:bodyPr wrap="square" lIns="0" tIns="0" rIns="0" bIns="0">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a:ln>
                  <a:noFill/>
                </a:ln>
                <a:solidFill>
                  <a:srgbClr val="FFFFFF"/>
                </a:solidFill>
                <a:effectLst/>
                <a:uLnTx/>
                <a:uFillTx/>
                <a:latin typeface="CiscoSansTT ExtraLight"/>
                <a:ea typeface="+mj-ea"/>
                <a:cs typeface="+mj-cs"/>
              </a:rPr>
              <a:t>Social media and marketing campaign</a:t>
            </a:r>
          </a:p>
        </p:txBody>
      </p:sp>
      <p:sp>
        <p:nvSpPr>
          <p:cNvPr id="280" name="Oval 279">
            <a:extLst>
              <a:ext uri="{FF2B5EF4-FFF2-40B4-BE49-F238E27FC236}">
                <a16:creationId xmlns:a16="http://schemas.microsoft.com/office/drawing/2014/main" id="{6C72571E-8C61-412F-B75C-2914088748A5}"/>
              </a:ext>
            </a:extLst>
          </p:cNvPr>
          <p:cNvSpPr/>
          <p:nvPr/>
        </p:nvSpPr>
        <p:spPr>
          <a:xfrm>
            <a:off x="9840058" y="1266305"/>
            <a:ext cx="2007905" cy="2007907"/>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281" name="Title 1">
            <a:extLst>
              <a:ext uri="{FF2B5EF4-FFF2-40B4-BE49-F238E27FC236}">
                <a16:creationId xmlns:a16="http://schemas.microsoft.com/office/drawing/2014/main" id="{A345D5EC-8FA4-4488-B564-1EFDEA9254FD}"/>
              </a:ext>
            </a:extLst>
          </p:cNvPr>
          <p:cNvSpPr txBox="1">
            <a:spLocks/>
          </p:cNvSpPr>
          <p:nvPr/>
        </p:nvSpPr>
        <p:spPr>
          <a:xfrm>
            <a:off x="10172282" y="1867792"/>
            <a:ext cx="1327674" cy="969496"/>
          </a:xfrm>
          <a:prstGeom prst="rect">
            <a:avLst/>
          </a:prstGeom>
        </p:spPr>
        <p:txBody>
          <a:bodyPr wrap="square" lIns="0" tIns="0" rIns="0" bIns="0">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a:ln>
                  <a:noFill/>
                </a:ln>
                <a:solidFill>
                  <a:srgbClr val="FFFFFF"/>
                </a:solidFill>
                <a:effectLst/>
                <a:uLnTx/>
                <a:uFillTx/>
                <a:latin typeface="CiscoSansTT ExtraLight"/>
                <a:ea typeface="+mj-ea"/>
                <a:cs typeface="+mj-cs"/>
              </a:rPr>
              <a:t>D&amp;I beyond the numbers and brining wellness into the conversation</a:t>
            </a:r>
          </a:p>
        </p:txBody>
      </p:sp>
      <p:grpSp>
        <p:nvGrpSpPr>
          <p:cNvPr id="282" name="Group 281">
            <a:extLst>
              <a:ext uri="{FF2B5EF4-FFF2-40B4-BE49-F238E27FC236}">
                <a16:creationId xmlns:a16="http://schemas.microsoft.com/office/drawing/2014/main" id="{CA713BD4-B83A-419A-A39A-1A127582D88A}"/>
              </a:ext>
            </a:extLst>
          </p:cNvPr>
          <p:cNvGrpSpPr/>
          <p:nvPr/>
        </p:nvGrpSpPr>
        <p:grpSpPr>
          <a:xfrm>
            <a:off x="2890966" y="3296355"/>
            <a:ext cx="6410069" cy="2937364"/>
            <a:chOff x="2168224" y="2472266"/>
            <a:chExt cx="4807552" cy="2203023"/>
          </a:xfrm>
        </p:grpSpPr>
        <p:sp>
          <p:nvSpPr>
            <p:cNvPr id="283" name="Shape1_20210603_190435">
              <a:extLst>
                <a:ext uri="{FF2B5EF4-FFF2-40B4-BE49-F238E27FC236}">
                  <a16:creationId xmlns:a16="http://schemas.microsoft.com/office/drawing/2014/main" id="{EDCAD394-C133-4CAC-AE9A-ACE598E08449}"/>
                </a:ext>
              </a:extLst>
            </p:cNvPr>
            <p:cNvSpPr/>
            <p:nvPr/>
          </p:nvSpPr>
          <p:spPr>
            <a:xfrm>
              <a:off x="2320565" y="4538257"/>
              <a:ext cx="1105464" cy="67871"/>
            </a:xfrm>
            <a:custGeom>
              <a:avLst/>
              <a:gdLst>
                <a:gd name="connsiteX0" fmla="*/ 1569149 w 1571625"/>
                <a:gd name="connsiteY0" fmla="*/ 65532 h 95250"/>
                <a:gd name="connsiteX1" fmla="*/ 708946 w 1571625"/>
                <a:gd name="connsiteY1" fmla="*/ 94107 h 95250"/>
                <a:gd name="connsiteX2" fmla="*/ 7144 w 1571625"/>
                <a:gd name="connsiteY2" fmla="*/ 78391 h 95250"/>
                <a:gd name="connsiteX3" fmla="*/ 865156 w 1571625"/>
                <a:gd name="connsiteY3" fmla="*/ 7144 h 95250"/>
                <a:gd name="connsiteX4" fmla="*/ 1569149 w 157162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95250">
                  <a:moveTo>
                    <a:pt x="1569149" y="65532"/>
                  </a:moveTo>
                  <a:cubicBezTo>
                    <a:pt x="1569149" y="84296"/>
                    <a:pt x="1353598" y="94107"/>
                    <a:pt x="708946" y="94107"/>
                  </a:cubicBezTo>
                  <a:cubicBezTo>
                    <a:pt x="162973" y="94107"/>
                    <a:pt x="7144" y="97155"/>
                    <a:pt x="7144" y="78391"/>
                  </a:cubicBezTo>
                  <a:cubicBezTo>
                    <a:pt x="7144" y="59627"/>
                    <a:pt x="366141" y="7144"/>
                    <a:pt x="865156" y="7144"/>
                  </a:cubicBezTo>
                  <a:cubicBezTo>
                    <a:pt x="1364171" y="7144"/>
                    <a:pt x="1569149" y="46768"/>
                    <a:pt x="1569149"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84" name="Shape2_20210603_190435">
              <a:extLst>
                <a:ext uri="{FF2B5EF4-FFF2-40B4-BE49-F238E27FC236}">
                  <a16:creationId xmlns:a16="http://schemas.microsoft.com/office/drawing/2014/main" id="{391A6FAE-B573-41BF-903F-5552E45BD0F2}"/>
                </a:ext>
              </a:extLst>
            </p:cNvPr>
            <p:cNvSpPr/>
            <p:nvPr/>
          </p:nvSpPr>
          <p:spPr>
            <a:xfrm>
              <a:off x="3102966" y="4576469"/>
              <a:ext cx="1105464" cy="67871"/>
            </a:xfrm>
            <a:custGeom>
              <a:avLst/>
              <a:gdLst>
                <a:gd name="connsiteX0" fmla="*/ 1569149 w 1571625"/>
                <a:gd name="connsiteY0" fmla="*/ 65532 h 95250"/>
                <a:gd name="connsiteX1" fmla="*/ 708946 w 1571625"/>
                <a:gd name="connsiteY1" fmla="*/ 94107 h 95250"/>
                <a:gd name="connsiteX2" fmla="*/ 7144 w 1571625"/>
                <a:gd name="connsiteY2" fmla="*/ 78391 h 95250"/>
                <a:gd name="connsiteX3" fmla="*/ 865156 w 1571625"/>
                <a:gd name="connsiteY3" fmla="*/ 7144 h 95250"/>
                <a:gd name="connsiteX4" fmla="*/ 1569149 w 157162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95250">
                  <a:moveTo>
                    <a:pt x="1569149" y="65532"/>
                  </a:moveTo>
                  <a:cubicBezTo>
                    <a:pt x="1569149" y="84296"/>
                    <a:pt x="1353598" y="94107"/>
                    <a:pt x="708946" y="94107"/>
                  </a:cubicBezTo>
                  <a:cubicBezTo>
                    <a:pt x="162973" y="94107"/>
                    <a:pt x="7144" y="97155"/>
                    <a:pt x="7144" y="78391"/>
                  </a:cubicBezTo>
                  <a:cubicBezTo>
                    <a:pt x="7144" y="59627"/>
                    <a:pt x="366141" y="7144"/>
                    <a:pt x="865156" y="7144"/>
                  </a:cubicBezTo>
                  <a:cubicBezTo>
                    <a:pt x="1364266" y="7144"/>
                    <a:pt x="1569149" y="46768"/>
                    <a:pt x="1569149"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85" name="Shape3_20210603_190435">
              <a:extLst>
                <a:ext uri="{FF2B5EF4-FFF2-40B4-BE49-F238E27FC236}">
                  <a16:creationId xmlns:a16="http://schemas.microsoft.com/office/drawing/2014/main" id="{6D4A9038-063E-4824-BE82-5B16DEEF2D0B}"/>
                </a:ext>
              </a:extLst>
            </p:cNvPr>
            <p:cNvSpPr/>
            <p:nvPr/>
          </p:nvSpPr>
          <p:spPr>
            <a:xfrm>
              <a:off x="3815756" y="4567849"/>
              <a:ext cx="1105464" cy="67871"/>
            </a:xfrm>
            <a:custGeom>
              <a:avLst/>
              <a:gdLst>
                <a:gd name="connsiteX0" fmla="*/ 1569148 w 1571625"/>
                <a:gd name="connsiteY0" fmla="*/ 65532 h 95250"/>
                <a:gd name="connsiteX1" fmla="*/ 708946 w 1571625"/>
                <a:gd name="connsiteY1" fmla="*/ 94107 h 95250"/>
                <a:gd name="connsiteX2" fmla="*/ 7144 w 1571625"/>
                <a:gd name="connsiteY2" fmla="*/ 78391 h 95250"/>
                <a:gd name="connsiteX3" fmla="*/ 865156 w 1571625"/>
                <a:gd name="connsiteY3" fmla="*/ 7144 h 95250"/>
                <a:gd name="connsiteX4" fmla="*/ 1569148 w 157162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95250">
                  <a:moveTo>
                    <a:pt x="1569148" y="65532"/>
                  </a:moveTo>
                  <a:cubicBezTo>
                    <a:pt x="1569148" y="84296"/>
                    <a:pt x="1353598" y="94107"/>
                    <a:pt x="708946" y="94107"/>
                  </a:cubicBezTo>
                  <a:cubicBezTo>
                    <a:pt x="162973" y="94107"/>
                    <a:pt x="7144" y="97155"/>
                    <a:pt x="7144" y="78391"/>
                  </a:cubicBezTo>
                  <a:cubicBezTo>
                    <a:pt x="7144" y="59626"/>
                    <a:pt x="366141" y="7144"/>
                    <a:pt x="865156" y="7144"/>
                  </a:cubicBezTo>
                  <a:cubicBezTo>
                    <a:pt x="1364171" y="7144"/>
                    <a:pt x="1569148" y="46768"/>
                    <a:pt x="1569148"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86" name="Shape4_20210603_190435">
              <a:extLst>
                <a:ext uri="{FF2B5EF4-FFF2-40B4-BE49-F238E27FC236}">
                  <a16:creationId xmlns:a16="http://schemas.microsoft.com/office/drawing/2014/main" id="{6F50A07B-1A41-4987-82A0-5458C2C9567F}"/>
                </a:ext>
              </a:extLst>
            </p:cNvPr>
            <p:cNvSpPr/>
            <p:nvPr/>
          </p:nvSpPr>
          <p:spPr>
            <a:xfrm>
              <a:off x="4611154" y="4576469"/>
              <a:ext cx="1105464" cy="67871"/>
            </a:xfrm>
            <a:custGeom>
              <a:avLst/>
              <a:gdLst>
                <a:gd name="connsiteX0" fmla="*/ 1569148 w 1571625"/>
                <a:gd name="connsiteY0" fmla="*/ 65532 h 95250"/>
                <a:gd name="connsiteX1" fmla="*/ 708946 w 1571625"/>
                <a:gd name="connsiteY1" fmla="*/ 94107 h 95250"/>
                <a:gd name="connsiteX2" fmla="*/ 7144 w 1571625"/>
                <a:gd name="connsiteY2" fmla="*/ 78391 h 95250"/>
                <a:gd name="connsiteX3" fmla="*/ 865156 w 1571625"/>
                <a:gd name="connsiteY3" fmla="*/ 7144 h 95250"/>
                <a:gd name="connsiteX4" fmla="*/ 1569148 w 157162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95250">
                  <a:moveTo>
                    <a:pt x="1569148" y="65532"/>
                  </a:moveTo>
                  <a:cubicBezTo>
                    <a:pt x="1569148" y="84296"/>
                    <a:pt x="1353598" y="94107"/>
                    <a:pt x="708946" y="94107"/>
                  </a:cubicBezTo>
                  <a:cubicBezTo>
                    <a:pt x="162973" y="94107"/>
                    <a:pt x="7144" y="97155"/>
                    <a:pt x="7144" y="78391"/>
                  </a:cubicBezTo>
                  <a:cubicBezTo>
                    <a:pt x="7144" y="59627"/>
                    <a:pt x="366141" y="7144"/>
                    <a:pt x="865156" y="7144"/>
                  </a:cubicBezTo>
                  <a:cubicBezTo>
                    <a:pt x="1364171" y="7144"/>
                    <a:pt x="1569148" y="46768"/>
                    <a:pt x="1569148"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87" name="Shape5_20210603_190435">
              <a:extLst>
                <a:ext uri="{FF2B5EF4-FFF2-40B4-BE49-F238E27FC236}">
                  <a16:creationId xmlns:a16="http://schemas.microsoft.com/office/drawing/2014/main" id="{0CBC5AC9-63B3-45B1-9CC9-56DE21265465}"/>
                </a:ext>
              </a:extLst>
            </p:cNvPr>
            <p:cNvSpPr/>
            <p:nvPr/>
          </p:nvSpPr>
          <p:spPr>
            <a:xfrm>
              <a:off x="5333994" y="4607418"/>
              <a:ext cx="904471" cy="67871"/>
            </a:xfrm>
            <a:custGeom>
              <a:avLst/>
              <a:gdLst>
                <a:gd name="connsiteX0" fmla="*/ 1283399 w 1285875"/>
                <a:gd name="connsiteY0" fmla="*/ 65532 h 95250"/>
                <a:gd name="connsiteX1" fmla="*/ 580549 w 1285875"/>
                <a:gd name="connsiteY1" fmla="*/ 94107 h 95250"/>
                <a:gd name="connsiteX2" fmla="*/ 7144 w 1285875"/>
                <a:gd name="connsiteY2" fmla="*/ 78391 h 95250"/>
                <a:gd name="connsiteX3" fmla="*/ 708279 w 1285875"/>
                <a:gd name="connsiteY3" fmla="*/ 7144 h 95250"/>
                <a:gd name="connsiteX4" fmla="*/ 1283399 w 128587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5" h="95250">
                  <a:moveTo>
                    <a:pt x="1283399" y="65532"/>
                  </a:moveTo>
                  <a:cubicBezTo>
                    <a:pt x="1283399" y="84296"/>
                    <a:pt x="1107186" y="94107"/>
                    <a:pt x="580549" y="94107"/>
                  </a:cubicBezTo>
                  <a:cubicBezTo>
                    <a:pt x="134398" y="94107"/>
                    <a:pt x="7144" y="97155"/>
                    <a:pt x="7144" y="78391"/>
                  </a:cubicBezTo>
                  <a:cubicBezTo>
                    <a:pt x="7144" y="59627"/>
                    <a:pt x="300514" y="7144"/>
                    <a:pt x="708279" y="7144"/>
                  </a:cubicBezTo>
                  <a:cubicBezTo>
                    <a:pt x="1115949" y="7144"/>
                    <a:pt x="1283399" y="46768"/>
                    <a:pt x="1283399"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88" name="Shape0_20210603_190435">
              <a:extLst>
                <a:ext uri="{FF2B5EF4-FFF2-40B4-BE49-F238E27FC236}">
                  <a16:creationId xmlns:a16="http://schemas.microsoft.com/office/drawing/2014/main" id="{1D7AB43C-C418-4AB0-8F2B-41A21D5522FD}"/>
                </a:ext>
              </a:extLst>
            </p:cNvPr>
            <p:cNvSpPr/>
            <p:nvPr/>
          </p:nvSpPr>
          <p:spPr>
            <a:xfrm>
              <a:off x="6031107" y="4588889"/>
              <a:ext cx="944669" cy="67871"/>
            </a:xfrm>
            <a:custGeom>
              <a:avLst/>
              <a:gdLst>
                <a:gd name="connsiteX0" fmla="*/ 1336357 w 1343025"/>
                <a:gd name="connsiteY0" fmla="*/ 65532 h 95250"/>
                <a:gd name="connsiteX1" fmla="*/ 604361 w 1343025"/>
                <a:gd name="connsiteY1" fmla="*/ 94107 h 95250"/>
                <a:gd name="connsiteX2" fmla="*/ 7144 w 1343025"/>
                <a:gd name="connsiteY2" fmla="*/ 78391 h 95250"/>
                <a:gd name="connsiteX3" fmla="*/ 737330 w 1343025"/>
                <a:gd name="connsiteY3" fmla="*/ 7144 h 95250"/>
                <a:gd name="connsiteX4" fmla="*/ 1336357 w 134302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95250">
                  <a:moveTo>
                    <a:pt x="1336357" y="65532"/>
                  </a:moveTo>
                  <a:cubicBezTo>
                    <a:pt x="1336357" y="84296"/>
                    <a:pt x="1152906" y="94107"/>
                    <a:pt x="604361" y="94107"/>
                  </a:cubicBezTo>
                  <a:cubicBezTo>
                    <a:pt x="139732" y="94107"/>
                    <a:pt x="7144" y="97155"/>
                    <a:pt x="7144" y="78391"/>
                  </a:cubicBezTo>
                  <a:cubicBezTo>
                    <a:pt x="7144" y="59627"/>
                    <a:pt x="312611" y="7144"/>
                    <a:pt x="737330" y="7144"/>
                  </a:cubicBezTo>
                  <a:cubicBezTo>
                    <a:pt x="1161955" y="7144"/>
                    <a:pt x="1336357" y="46673"/>
                    <a:pt x="1336357"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89" name="Freeform: Shape 288">
              <a:extLst>
                <a:ext uri="{FF2B5EF4-FFF2-40B4-BE49-F238E27FC236}">
                  <a16:creationId xmlns:a16="http://schemas.microsoft.com/office/drawing/2014/main" id="{E82B859D-C702-4E26-B319-A284A92650BA}"/>
                </a:ext>
              </a:extLst>
            </p:cNvPr>
            <p:cNvSpPr/>
            <p:nvPr/>
          </p:nvSpPr>
          <p:spPr>
            <a:xfrm>
              <a:off x="2548220" y="3670783"/>
              <a:ext cx="234492" cy="875538"/>
            </a:xfrm>
            <a:custGeom>
              <a:avLst/>
              <a:gdLst>
                <a:gd name="connsiteX0" fmla="*/ 247847 w 333375"/>
                <a:gd name="connsiteY0" fmla="*/ 1210455 h 1228725"/>
                <a:gd name="connsiteX1" fmla="*/ 208223 w 333375"/>
                <a:gd name="connsiteY1" fmla="*/ 1220456 h 1228725"/>
                <a:gd name="connsiteX2" fmla="*/ 173552 w 333375"/>
                <a:gd name="connsiteY2" fmla="*/ 782877 h 1228725"/>
                <a:gd name="connsiteX3" fmla="*/ 188316 w 333375"/>
                <a:gd name="connsiteY3" fmla="*/ 622286 h 1228725"/>
                <a:gd name="connsiteX4" fmla="*/ 96781 w 333375"/>
                <a:gd name="connsiteY4" fmla="*/ 429690 h 1228725"/>
                <a:gd name="connsiteX5" fmla="*/ 10008 w 333375"/>
                <a:gd name="connsiteY5" fmla="*/ 152798 h 1228725"/>
                <a:gd name="connsiteX6" fmla="*/ 85922 w 333375"/>
                <a:gd name="connsiteY6" fmla="*/ 31355 h 1228725"/>
                <a:gd name="connsiteX7" fmla="*/ 235274 w 333375"/>
                <a:gd name="connsiteY7" fmla="*/ 67645 h 1228725"/>
                <a:gd name="connsiteX8" fmla="*/ 326238 w 333375"/>
                <a:gd name="connsiteY8" fmla="*/ 616380 h 1228725"/>
                <a:gd name="connsiteX9" fmla="*/ 247847 w 333375"/>
                <a:gd name="connsiteY9" fmla="*/ 1210455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1228725">
                  <a:moveTo>
                    <a:pt x="247847" y="1210455"/>
                  </a:moveTo>
                  <a:cubicBezTo>
                    <a:pt x="247847" y="1210455"/>
                    <a:pt x="207652" y="1238363"/>
                    <a:pt x="208223" y="1220456"/>
                  </a:cubicBezTo>
                  <a:cubicBezTo>
                    <a:pt x="216129" y="939278"/>
                    <a:pt x="172123" y="882890"/>
                    <a:pt x="173552" y="782877"/>
                  </a:cubicBezTo>
                  <a:cubicBezTo>
                    <a:pt x="174409" y="724965"/>
                    <a:pt x="192793" y="671816"/>
                    <a:pt x="188316" y="622286"/>
                  </a:cubicBezTo>
                  <a:cubicBezTo>
                    <a:pt x="186982" y="606855"/>
                    <a:pt x="114497" y="475886"/>
                    <a:pt x="96781" y="429690"/>
                  </a:cubicBezTo>
                  <a:cubicBezTo>
                    <a:pt x="49727" y="307294"/>
                    <a:pt x="27343" y="214044"/>
                    <a:pt x="10008" y="152798"/>
                  </a:cubicBezTo>
                  <a:cubicBezTo>
                    <a:pt x="-6947" y="92981"/>
                    <a:pt x="55633" y="46785"/>
                    <a:pt x="85922" y="31355"/>
                  </a:cubicBezTo>
                  <a:cubicBezTo>
                    <a:pt x="166694" y="-10079"/>
                    <a:pt x="209461" y="1446"/>
                    <a:pt x="235274" y="67645"/>
                  </a:cubicBezTo>
                  <a:cubicBezTo>
                    <a:pt x="307664" y="253954"/>
                    <a:pt x="326238" y="555992"/>
                    <a:pt x="326238" y="616380"/>
                  </a:cubicBezTo>
                  <a:cubicBezTo>
                    <a:pt x="326143" y="737252"/>
                    <a:pt x="247847" y="1210455"/>
                    <a:pt x="247847" y="1210455"/>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90" name="Freeform: Shape 289">
              <a:extLst>
                <a:ext uri="{FF2B5EF4-FFF2-40B4-BE49-F238E27FC236}">
                  <a16:creationId xmlns:a16="http://schemas.microsoft.com/office/drawing/2014/main" id="{8A97B41E-DCD6-45C2-8007-BEE0E2AAAA26}"/>
                </a:ext>
              </a:extLst>
            </p:cNvPr>
            <p:cNvSpPr/>
            <p:nvPr/>
          </p:nvSpPr>
          <p:spPr>
            <a:xfrm>
              <a:off x="2458290" y="3678991"/>
              <a:ext cx="160795" cy="855177"/>
            </a:xfrm>
            <a:custGeom>
              <a:avLst/>
              <a:gdLst>
                <a:gd name="connsiteX0" fmla="*/ 62231 w 228600"/>
                <a:gd name="connsiteY0" fmla="*/ 1178362 h 1200150"/>
                <a:gd name="connsiteX1" fmla="*/ 18416 w 228600"/>
                <a:gd name="connsiteY1" fmla="*/ 1192269 h 1200150"/>
                <a:gd name="connsiteX2" fmla="*/ 25465 w 228600"/>
                <a:gd name="connsiteY2" fmla="*/ 620673 h 1200150"/>
                <a:gd name="connsiteX3" fmla="*/ 77281 w 228600"/>
                <a:gd name="connsiteY3" fmla="*/ 12026 h 1200150"/>
                <a:gd name="connsiteX4" fmla="*/ 225013 w 228600"/>
                <a:gd name="connsiteY4" fmla="*/ 75177 h 1200150"/>
                <a:gd name="connsiteX5" fmla="*/ 168530 w 228600"/>
                <a:gd name="connsiteY5" fmla="*/ 633627 h 1200150"/>
                <a:gd name="connsiteX6" fmla="*/ 145861 w 228600"/>
                <a:gd name="connsiteY6" fmla="*/ 741069 h 1200150"/>
                <a:gd name="connsiteX7" fmla="*/ 62231 w 228600"/>
                <a:gd name="connsiteY7" fmla="*/ 1178362 h 120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1200150">
                  <a:moveTo>
                    <a:pt x="62231" y="1178362"/>
                  </a:moveTo>
                  <a:cubicBezTo>
                    <a:pt x="62231" y="1178362"/>
                    <a:pt x="18226" y="1213319"/>
                    <a:pt x="18416" y="1192269"/>
                  </a:cubicBezTo>
                  <a:cubicBezTo>
                    <a:pt x="19845" y="1000340"/>
                    <a:pt x="28703" y="756119"/>
                    <a:pt x="25465" y="620673"/>
                  </a:cubicBezTo>
                  <a:cubicBezTo>
                    <a:pt x="24607" y="584097"/>
                    <a:pt x="-39496" y="26885"/>
                    <a:pt x="77281" y="12026"/>
                  </a:cubicBezTo>
                  <a:cubicBezTo>
                    <a:pt x="183770" y="-1500"/>
                    <a:pt x="195295" y="11073"/>
                    <a:pt x="225013" y="75177"/>
                  </a:cubicBezTo>
                  <a:cubicBezTo>
                    <a:pt x="249874" y="128802"/>
                    <a:pt x="187866" y="588955"/>
                    <a:pt x="168530" y="633627"/>
                  </a:cubicBezTo>
                  <a:cubicBezTo>
                    <a:pt x="162053" y="648486"/>
                    <a:pt x="148909" y="725163"/>
                    <a:pt x="145861" y="741069"/>
                  </a:cubicBezTo>
                  <a:cubicBezTo>
                    <a:pt x="101665" y="966717"/>
                    <a:pt x="62231" y="1178362"/>
                    <a:pt x="62231" y="1178362"/>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91" name="Freeform: Shape 290">
              <a:extLst>
                <a:ext uri="{FF2B5EF4-FFF2-40B4-BE49-F238E27FC236}">
                  <a16:creationId xmlns:a16="http://schemas.microsoft.com/office/drawing/2014/main" id="{DF28264E-4E1F-41FD-8378-E85305D50879}"/>
                </a:ext>
              </a:extLst>
            </p:cNvPr>
            <p:cNvSpPr/>
            <p:nvPr/>
          </p:nvSpPr>
          <p:spPr>
            <a:xfrm>
              <a:off x="2487323" y="3485711"/>
              <a:ext cx="227793" cy="217188"/>
            </a:xfrm>
            <a:custGeom>
              <a:avLst/>
              <a:gdLst>
                <a:gd name="connsiteX0" fmla="*/ 7144 w 323850"/>
                <a:gd name="connsiteY0" fmla="*/ 7144 h 304800"/>
                <a:gd name="connsiteX1" fmla="*/ 38481 w 323850"/>
                <a:gd name="connsiteY1" fmla="*/ 188214 h 304800"/>
                <a:gd name="connsiteX2" fmla="*/ 36767 w 323850"/>
                <a:gd name="connsiteY2" fmla="*/ 289941 h 304800"/>
                <a:gd name="connsiteX3" fmla="*/ 296894 w 323850"/>
                <a:gd name="connsiteY3" fmla="*/ 286321 h 304800"/>
                <a:gd name="connsiteX4" fmla="*/ 314516 w 323850"/>
                <a:gd name="connsiteY4" fmla="*/ 171831 h 304800"/>
                <a:gd name="connsiteX5" fmla="*/ 318135 w 323850"/>
                <a:gd name="connsiteY5" fmla="*/ 7144 h 304800"/>
                <a:gd name="connsiteX6" fmla="*/ 7144 w 323850"/>
                <a:gd name="connsiteY6" fmla="*/ 714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304800">
                  <a:moveTo>
                    <a:pt x="7144" y="7144"/>
                  </a:moveTo>
                  <a:lnTo>
                    <a:pt x="38481" y="188214"/>
                  </a:lnTo>
                  <a:cubicBezTo>
                    <a:pt x="59150" y="234029"/>
                    <a:pt x="59150" y="253841"/>
                    <a:pt x="36767" y="289941"/>
                  </a:cubicBezTo>
                  <a:cubicBezTo>
                    <a:pt x="23908" y="310610"/>
                    <a:pt x="307181" y="307657"/>
                    <a:pt x="296894" y="286321"/>
                  </a:cubicBezTo>
                  <a:cubicBezTo>
                    <a:pt x="273368" y="237649"/>
                    <a:pt x="314516" y="192119"/>
                    <a:pt x="314516" y="171831"/>
                  </a:cubicBezTo>
                  <a:lnTo>
                    <a:pt x="318135" y="7144"/>
                  </a:lnTo>
                  <a:lnTo>
                    <a:pt x="7144" y="7144"/>
                  </a:lnTo>
                  <a:close/>
                </a:path>
              </a:pathLst>
            </a:custGeom>
            <a:solidFill>
              <a:srgbClr val="E83E5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92" name="Freeform: Shape 291">
              <a:extLst>
                <a:ext uri="{FF2B5EF4-FFF2-40B4-BE49-F238E27FC236}">
                  <a16:creationId xmlns:a16="http://schemas.microsoft.com/office/drawing/2014/main" id="{18616794-EAB9-4F68-A7F8-9449C69F0D1C}"/>
                </a:ext>
              </a:extLst>
            </p:cNvPr>
            <p:cNvSpPr/>
            <p:nvPr/>
          </p:nvSpPr>
          <p:spPr>
            <a:xfrm>
              <a:off x="2647663" y="3261707"/>
              <a:ext cx="174194" cy="305420"/>
            </a:xfrm>
            <a:custGeom>
              <a:avLst/>
              <a:gdLst>
                <a:gd name="connsiteX0" fmla="*/ 131234 w 247650"/>
                <a:gd name="connsiteY0" fmla="*/ 358085 h 428625"/>
                <a:gd name="connsiteX1" fmla="*/ 188098 w 247650"/>
                <a:gd name="connsiteY1" fmla="*/ 419997 h 428625"/>
                <a:gd name="connsiteX2" fmla="*/ 183145 w 247650"/>
                <a:gd name="connsiteY2" fmla="*/ 420569 h 428625"/>
                <a:gd name="connsiteX3" fmla="*/ 240772 w 247650"/>
                <a:gd name="connsiteY3" fmla="*/ 365705 h 428625"/>
                <a:gd name="connsiteX4" fmla="*/ 145522 w 247650"/>
                <a:gd name="connsiteY4" fmla="*/ 64715 h 428625"/>
                <a:gd name="connsiteX5" fmla="*/ 38556 w 247650"/>
                <a:gd name="connsiteY5" fmla="*/ 11565 h 428625"/>
                <a:gd name="connsiteX6" fmla="*/ 38556 w 247650"/>
                <a:gd name="connsiteY6" fmla="*/ 11565 h 428625"/>
                <a:gd name="connsiteX7" fmla="*/ 20268 w 247650"/>
                <a:gd name="connsiteY7" fmla="*/ 114530 h 428625"/>
                <a:gd name="connsiteX8" fmla="*/ 131234 w 247650"/>
                <a:gd name="connsiteY8" fmla="*/ 35808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 h="428625">
                  <a:moveTo>
                    <a:pt x="131234" y="358085"/>
                  </a:moveTo>
                  <a:cubicBezTo>
                    <a:pt x="134187" y="367800"/>
                    <a:pt x="143902" y="434856"/>
                    <a:pt x="188098" y="419997"/>
                  </a:cubicBezTo>
                  <a:lnTo>
                    <a:pt x="183145" y="420569"/>
                  </a:lnTo>
                  <a:cubicBezTo>
                    <a:pt x="227341" y="405614"/>
                    <a:pt x="240772" y="365705"/>
                    <a:pt x="240772" y="365705"/>
                  </a:cubicBezTo>
                  <a:lnTo>
                    <a:pt x="145522" y="64715"/>
                  </a:lnTo>
                  <a:cubicBezTo>
                    <a:pt x="130567" y="20519"/>
                    <a:pt x="82752" y="-3294"/>
                    <a:pt x="38556" y="11565"/>
                  </a:cubicBezTo>
                  <a:lnTo>
                    <a:pt x="38556" y="11565"/>
                  </a:lnTo>
                  <a:cubicBezTo>
                    <a:pt x="-5640" y="26424"/>
                    <a:pt x="5314" y="70430"/>
                    <a:pt x="20268" y="114530"/>
                  </a:cubicBezTo>
                  <a:lnTo>
                    <a:pt x="131234" y="358085"/>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93" name="Freeform: Shape 292">
              <a:extLst>
                <a:ext uri="{FF2B5EF4-FFF2-40B4-BE49-F238E27FC236}">
                  <a16:creationId xmlns:a16="http://schemas.microsoft.com/office/drawing/2014/main" id="{0F3C5990-59E9-4816-B908-46A0AF17163C}"/>
                </a:ext>
              </a:extLst>
            </p:cNvPr>
            <p:cNvSpPr/>
            <p:nvPr/>
          </p:nvSpPr>
          <p:spPr>
            <a:xfrm>
              <a:off x="2967851" y="3357593"/>
              <a:ext cx="66998" cy="101807"/>
            </a:xfrm>
            <a:custGeom>
              <a:avLst/>
              <a:gdLst>
                <a:gd name="connsiteX0" fmla="*/ 82268 w 95250"/>
                <a:gd name="connsiteY0" fmla="*/ 83597 h 142875"/>
                <a:gd name="connsiteX1" fmla="*/ 84363 w 95250"/>
                <a:gd name="connsiteY1" fmla="*/ 8350 h 142875"/>
                <a:gd name="connsiteX2" fmla="*/ 21403 w 95250"/>
                <a:gd name="connsiteY2" fmla="*/ 85883 h 142875"/>
                <a:gd name="connsiteX3" fmla="*/ 18069 w 95250"/>
                <a:gd name="connsiteY3" fmla="*/ 139318 h 142875"/>
                <a:gd name="connsiteX4" fmla="*/ 82268 w 95250"/>
                <a:gd name="connsiteY4" fmla="*/ 83597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42875">
                  <a:moveTo>
                    <a:pt x="82268" y="83597"/>
                  </a:moveTo>
                  <a:cubicBezTo>
                    <a:pt x="104652" y="55975"/>
                    <a:pt x="95508" y="19303"/>
                    <a:pt x="84363" y="8350"/>
                  </a:cubicBezTo>
                  <a:cubicBezTo>
                    <a:pt x="73219" y="-2509"/>
                    <a:pt x="43787" y="62928"/>
                    <a:pt x="21403" y="85883"/>
                  </a:cubicBezTo>
                  <a:cubicBezTo>
                    <a:pt x="-885" y="108838"/>
                    <a:pt x="6925" y="128365"/>
                    <a:pt x="18069" y="139318"/>
                  </a:cubicBezTo>
                  <a:cubicBezTo>
                    <a:pt x="29214" y="150082"/>
                    <a:pt x="51026" y="121983"/>
                    <a:pt x="82268" y="83597"/>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94" name="Freeform: Shape 293">
              <a:extLst>
                <a:ext uri="{FF2B5EF4-FFF2-40B4-BE49-F238E27FC236}">
                  <a16:creationId xmlns:a16="http://schemas.microsoft.com/office/drawing/2014/main" id="{892735AC-24DA-4317-94E7-56DF52D56BCB}"/>
                </a:ext>
              </a:extLst>
            </p:cNvPr>
            <p:cNvSpPr/>
            <p:nvPr/>
          </p:nvSpPr>
          <p:spPr>
            <a:xfrm>
              <a:off x="2743480" y="3424897"/>
              <a:ext cx="261292" cy="142529"/>
            </a:xfrm>
            <a:custGeom>
              <a:avLst/>
              <a:gdLst>
                <a:gd name="connsiteX0" fmla="*/ 305146 w 371475"/>
                <a:gd name="connsiteY0" fmla="*/ 72011 h 200025"/>
                <a:gd name="connsiteX1" fmla="*/ 366773 w 371475"/>
                <a:gd name="connsiteY1" fmla="*/ 31339 h 200025"/>
                <a:gd name="connsiteX2" fmla="*/ 334102 w 371475"/>
                <a:gd name="connsiteY2" fmla="*/ 7527 h 200025"/>
                <a:gd name="connsiteX3" fmla="*/ 52162 w 371475"/>
                <a:gd name="connsiteY3" fmla="*/ 98205 h 200025"/>
                <a:gd name="connsiteX4" fmla="*/ 16824 w 371475"/>
                <a:gd name="connsiteY4" fmla="*/ 182596 h 200025"/>
                <a:gd name="connsiteX5" fmla="*/ 16824 w 371475"/>
                <a:gd name="connsiteY5" fmla="*/ 182596 h 200025"/>
                <a:gd name="connsiteX6" fmla="*/ 121218 w 371475"/>
                <a:gd name="connsiteY6" fmla="*/ 179453 h 200025"/>
                <a:gd name="connsiteX7" fmla="*/ 305146 w 371475"/>
                <a:gd name="connsiteY7" fmla="*/ 7201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5" h="200025">
                  <a:moveTo>
                    <a:pt x="305146" y="72011"/>
                  </a:moveTo>
                  <a:cubicBezTo>
                    <a:pt x="314195" y="68391"/>
                    <a:pt x="366773" y="31339"/>
                    <a:pt x="366773" y="31339"/>
                  </a:cubicBezTo>
                  <a:cubicBezTo>
                    <a:pt x="345056" y="2193"/>
                    <a:pt x="334102" y="7527"/>
                    <a:pt x="334102" y="7527"/>
                  </a:cubicBezTo>
                  <a:lnTo>
                    <a:pt x="52162" y="98205"/>
                  </a:lnTo>
                  <a:cubicBezTo>
                    <a:pt x="11014" y="115731"/>
                    <a:pt x="-4797" y="153545"/>
                    <a:pt x="16824" y="182596"/>
                  </a:cubicBezTo>
                  <a:lnTo>
                    <a:pt x="16824" y="182596"/>
                  </a:lnTo>
                  <a:cubicBezTo>
                    <a:pt x="38541" y="211648"/>
                    <a:pt x="80070" y="196979"/>
                    <a:pt x="121218" y="179453"/>
                  </a:cubicBezTo>
                  <a:lnTo>
                    <a:pt x="305146" y="72011"/>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95" name="Freeform: Shape 294">
              <a:extLst>
                <a:ext uri="{FF2B5EF4-FFF2-40B4-BE49-F238E27FC236}">
                  <a16:creationId xmlns:a16="http://schemas.microsoft.com/office/drawing/2014/main" id="{8020BCD9-C86D-46CF-8954-2368B6E7BF8C}"/>
                </a:ext>
              </a:extLst>
            </p:cNvPr>
            <p:cNvSpPr/>
            <p:nvPr/>
          </p:nvSpPr>
          <p:spPr>
            <a:xfrm>
              <a:off x="2430592" y="3251148"/>
              <a:ext cx="355089" cy="882325"/>
            </a:xfrm>
            <a:custGeom>
              <a:avLst/>
              <a:gdLst>
                <a:gd name="connsiteX0" fmla="*/ 402504 w 504825"/>
                <a:gd name="connsiteY0" fmla="*/ 544830 h 1238250"/>
                <a:gd name="connsiteX1" fmla="*/ 444604 w 504825"/>
                <a:gd name="connsiteY1" fmla="*/ 183452 h 1238250"/>
                <a:gd name="connsiteX2" fmla="*/ 268582 w 504825"/>
                <a:gd name="connsiteY2" fmla="*/ 7144 h 1238250"/>
                <a:gd name="connsiteX3" fmla="*/ 38458 w 504825"/>
                <a:gd name="connsiteY3" fmla="*/ 203454 h 1238250"/>
                <a:gd name="connsiteX4" fmla="*/ 83130 w 504825"/>
                <a:gd name="connsiteY4" fmla="*/ 537972 h 1238250"/>
                <a:gd name="connsiteX5" fmla="*/ 41982 w 504825"/>
                <a:gd name="connsiteY5" fmla="*/ 1221200 h 1238250"/>
                <a:gd name="connsiteX6" fmla="*/ 502802 w 504825"/>
                <a:gd name="connsiteY6" fmla="*/ 1074991 h 1238250"/>
                <a:gd name="connsiteX7" fmla="*/ 402504 w 504825"/>
                <a:gd name="connsiteY7" fmla="*/ 54483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825" h="1238250">
                  <a:moveTo>
                    <a:pt x="402504" y="544830"/>
                  </a:moveTo>
                  <a:cubicBezTo>
                    <a:pt x="400122" y="518732"/>
                    <a:pt x="444604" y="183452"/>
                    <a:pt x="444604" y="183452"/>
                  </a:cubicBezTo>
                  <a:cubicBezTo>
                    <a:pt x="444604" y="75438"/>
                    <a:pt x="423363" y="7144"/>
                    <a:pt x="268582" y="7144"/>
                  </a:cubicBezTo>
                  <a:cubicBezTo>
                    <a:pt x="113801" y="7144"/>
                    <a:pt x="38458" y="95440"/>
                    <a:pt x="38458" y="203454"/>
                  </a:cubicBezTo>
                  <a:cubicBezTo>
                    <a:pt x="38458" y="203454"/>
                    <a:pt x="83511" y="490157"/>
                    <a:pt x="83130" y="537972"/>
                  </a:cubicBezTo>
                  <a:cubicBezTo>
                    <a:pt x="82082" y="674656"/>
                    <a:pt x="-55363" y="868108"/>
                    <a:pt x="41982" y="1221200"/>
                  </a:cubicBezTo>
                  <a:cubicBezTo>
                    <a:pt x="58461" y="1280636"/>
                    <a:pt x="415172" y="1078706"/>
                    <a:pt x="502802" y="1074991"/>
                  </a:cubicBezTo>
                  <a:cubicBezTo>
                    <a:pt x="511089" y="1074706"/>
                    <a:pt x="420601" y="740759"/>
                    <a:pt x="402504" y="544830"/>
                  </a:cubicBez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96" name="Freeform: Shape 295">
              <a:extLst>
                <a:ext uri="{FF2B5EF4-FFF2-40B4-BE49-F238E27FC236}">
                  <a16:creationId xmlns:a16="http://schemas.microsoft.com/office/drawing/2014/main" id="{1AF1A21D-F6F4-470F-BD5E-CF5E25B53DFD}"/>
                </a:ext>
              </a:extLst>
            </p:cNvPr>
            <p:cNvSpPr/>
            <p:nvPr/>
          </p:nvSpPr>
          <p:spPr>
            <a:xfrm>
              <a:off x="2386558" y="3279958"/>
              <a:ext cx="174194" cy="305420"/>
            </a:xfrm>
            <a:custGeom>
              <a:avLst/>
              <a:gdLst>
                <a:gd name="connsiteX0" fmla="*/ 116681 w 247650"/>
                <a:gd name="connsiteY0" fmla="*/ 357999 h 428625"/>
                <a:gd name="connsiteX1" fmla="*/ 59817 w 247650"/>
                <a:gd name="connsiteY1" fmla="*/ 419911 h 428625"/>
                <a:gd name="connsiteX2" fmla="*/ 64770 w 247650"/>
                <a:gd name="connsiteY2" fmla="*/ 420483 h 428625"/>
                <a:gd name="connsiteX3" fmla="*/ 7144 w 247650"/>
                <a:gd name="connsiteY3" fmla="*/ 365619 h 428625"/>
                <a:gd name="connsiteX4" fmla="*/ 102394 w 247650"/>
                <a:gd name="connsiteY4" fmla="*/ 64724 h 428625"/>
                <a:gd name="connsiteX5" fmla="*/ 209360 w 247650"/>
                <a:gd name="connsiteY5" fmla="*/ 11574 h 428625"/>
                <a:gd name="connsiteX6" fmla="*/ 209360 w 247650"/>
                <a:gd name="connsiteY6" fmla="*/ 11574 h 428625"/>
                <a:gd name="connsiteX7" fmla="*/ 227648 w 247650"/>
                <a:gd name="connsiteY7" fmla="*/ 114540 h 428625"/>
                <a:gd name="connsiteX8" fmla="*/ 116681 w 247650"/>
                <a:gd name="connsiteY8" fmla="*/ 357999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 h="428625">
                  <a:moveTo>
                    <a:pt x="116681" y="357999"/>
                  </a:moveTo>
                  <a:cubicBezTo>
                    <a:pt x="113728" y="367714"/>
                    <a:pt x="104013" y="434866"/>
                    <a:pt x="59817" y="419911"/>
                  </a:cubicBezTo>
                  <a:lnTo>
                    <a:pt x="64770" y="420483"/>
                  </a:lnTo>
                  <a:cubicBezTo>
                    <a:pt x="20574" y="405624"/>
                    <a:pt x="7144" y="365619"/>
                    <a:pt x="7144" y="365619"/>
                  </a:cubicBezTo>
                  <a:lnTo>
                    <a:pt x="102394" y="64724"/>
                  </a:lnTo>
                  <a:cubicBezTo>
                    <a:pt x="117348" y="20433"/>
                    <a:pt x="165164" y="-3284"/>
                    <a:pt x="209360" y="11574"/>
                  </a:cubicBezTo>
                  <a:lnTo>
                    <a:pt x="209360" y="11574"/>
                  </a:lnTo>
                  <a:cubicBezTo>
                    <a:pt x="253555" y="26433"/>
                    <a:pt x="242506" y="70344"/>
                    <a:pt x="227648" y="114540"/>
                  </a:cubicBezTo>
                  <a:lnTo>
                    <a:pt x="116681" y="357999"/>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97" name="Freeform: Shape 296">
              <a:extLst>
                <a:ext uri="{FF2B5EF4-FFF2-40B4-BE49-F238E27FC236}">
                  <a16:creationId xmlns:a16="http://schemas.microsoft.com/office/drawing/2014/main" id="{62D8A073-B627-4DFB-B7D7-4B8322922C7D}"/>
                </a:ext>
              </a:extLst>
            </p:cNvPr>
            <p:cNvSpPr/>
            <p:nvPr/>
          </p:nvSpPr>
          <p:spPr>
            <a:xfrm>
              <a:off x="2168224" y="3375851"/>
              <a:ext cx="66998" cy="101807"/>
            </a:xfrm>
            <a:custGeom>
              <a:avLst/>
              <a:gdLst>
                <a:gd name="connsiteX0" fmla="*/ 20938 w 95250"/>
                <a:gd name="connsiteY0" fmla="*/ 83502 h 142875"/>
                <a:gd name="connsiteX1" fmla="*/ 18843 w 95250"/>
                <a:gd name="connsiteY1" fmla="*/ 8350 h 142875"/>
                <a:gd name="connsiteX2" fmla="*/ 81803 w 95250"/>
                <a:gd name="connsiteY2" fmla="*/ 85883 h 142875"/>
                <a:gd name="connsiteX3" fmla="*/ 85137 w 95250"/>
                <a:gd name="connsiteY3" fmla="*/ 139223 h 142875"/>
                <a:gd name="connsiteX4" fmla="*/ 20938 w 95250"/>
                <a:gd name="connsiteY4" fmla="*/ 83502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42875">
                  <a:moveTo>
                    <a:pt x="20938" y="83502"/>
                  </a:moveTo>
                  <a:cubicBezTo>
                    <a:pt x="-1541" y="55879"/>
                    <a:pt x="7699" y="19208"/>
                    <a:pt x="18843" y="8350"/>
                  </a:cubicBezTo>
                  <a:cubicBezTo>
                    <a:pt x="30082" y="-2509"/>
                    <a:pt x="59515" y="62928"/>
                    <a:pt x="81803" y="85883"/>
                  </a:cubicBezTo>
                  <a:cubicBezTo>
                    <a:pt x="104092" y="108838"/>
                    <a:pt x="96281" y="128365"/>
                    <a:pt x="85137" y="139223"/>
                  </a:cubicBezTo>
                  <a:cubicBezTo>
                    <a:pt x="73897" y="149986"/>
                    <a:pt x="52085" y="121888"/>
                    <a:pt x="20938" y="83502"/>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98" name="Freeform: Shape 297">
              <a:extLst>
                <a:ext uri="{FF2B5EF4-FFF2-40B4-BE49-F238E27FC236}">
                  <a16:creationId xmlns:a16="http://schemas.microsoft.com/office/drawing/2014/main" id="{3095CB80-9852-4C79-88E9-0702A039D074}"/>
                </a:ext>
              </a:extLst>
            </p:cNvPr>
            <p:cNvSpPr/>
            <p:nvPr/>
          </p:nvSpPr>
          <p:spPr>
            <a:xfrm>
              <a:off x="2202113" y="3438880"/>
              <a:ext cx="261292" cy="149317"/>
            </a:xfrm>
            <a:custGeom>
              <a:avLst/>
              <a:gdLst>
                <a:gd name="connsiteX0" fmla="*/ 56198 w 371475"/>
                <a:gd name="connsiteY0" fmla="*/ 71628 h 209550"/>
                <a:gd name="connsiteX1" fmla="*/ 7144 w 371475"/>
                <a:gd name="connsiteY1" fmla="*/ 37148 h 209550"/>
                <a:gd name="connsiteX2" fmla="*/ 33623 w 371475"/>
                <a:gd name="connsiteY2" fmla="*/ 7144 h 209550"/>
                <a:gd name="connsiteX3" fmla="*/ 321850 w 371475"/>
                <a:gd name="connsiteY3" fmla="*/ 104108 h 209550"/>
                <a:gd name="connsiteX4" fmla="*/ 357188 w 371475"/>
                <a:gd name="connsiteY4" fmla="*/ 188500 h 209550"/>
                <a:gd name="connsiteX5" fmla="*/ 357188 w 371475"/>
                <a:gd name="connsiteY5" fmla="*/ 188500 h 209550"/>
                <a:gd name="connsiteX6" fmla="*/ 252794 w 371475"/>
                <a:gd name="connsiteY6" fmla="*/ 185261 h 209550"/>
                <a:gd name="connsiteX7" fmla="*/ 56198 w 371475"/>
                <a:gd name="connsiteY7" fmla="*/ 716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5" h="209550">
                  <a:moveTo>
                    <a:pt x="56198" y="71628"/>
                  </a:moveTo>
                  <a:cubicBezTo>
                    <a:pt x="47149" y="67913"/>
                    <a:pt x="7144" y="37148"/>
                    <a:pt x="7144" y="37148"/>
                  </a:cubicBezTo>
                  <a:cubicBezTo>
                    <a:pt x="28861" y="8096"/>
                    <a:pt x="33623" y="7144"/>
                    <a:pt x="33623" y="7144"/>
                  </a:cubicBezTo>
                  <a:lnTo>
                    <a:pt x="321850" y="104108"/>
                  </a:lnTo>
                  <a:cubicBezTo>
                    <a:pt x="363093" y="121634"/>
                    <a:pt x="378809" y="159353"/>
                    <a:pt x="357188" y="188500"/>
                  </a:cubicBezTo>
                  <a:lnTo>
                    <a:pt x="357188" y="188500"/>
                  </a:lnTo>
                  <a:cubicBezTo>
                    <a:pt x="335471" y="217551"/>
                    <a:pt x="293941" y="202883"/>
                    <a:pt x="252794" y="185261"/>
                  </a:cubicBezTo>
                  <a:lnTo>
                    <a:pt x="56198" y="71628"/>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299" name="Freeform: Shape 298">
              <a:extLst>
                <a:ext uri="{FF2B5EF4-FFF2-40B4-BE49-F238E27FC236}">
                  <a16:creationId xmlns:a16="http://schemas.microsoft.com/office/drawing/2014/main" id="{C2E75015-C9EE-470C-986A-101E18D01BD8}"/>
                </a:ext>
              </a:extLst>
            </p:cNvPr>
            <p:cNvSpPr/>
            <p:nvPr/>
          </p:nvSpPr>
          <p:spPr>
            <a:xfrm>
              <a:off x="2519417" y="3145065"/>
              <a:ext cx="147395" cy="142529"/>
            </a:xfrm>
            <a:custGeom>
              <a:avLst/>
              <a:gdLst>
                <a:gd name="connsiteX0" fmla="*/ 25809 w 209550"/>
                <a:gd name="connsiteY0" fmla="*/ 173450 h 200025"/>
                <a:gd name="connsiteX1" fmla="*/ 101247 w 209550"/>
                <a:gd name="connsiteY1" fmla="*/ 201835 h 200025"/>
                <a:gd name="connsiteX2" fmla="*/ 195830 w 209550"/>
                <a:gd name="connsiteY2" fmla="*/ 159449 h 200025"/>
                <a:gd name="connsiteX3" fmla="*/ 109439 w 209550"/>
                <a:gd name="connsiteY3" fmla="*/ 7144 h 200025"/>
                <a:gd name="connsiteX4" fmla="*/ 25809 w 209550"/>
                <a:gd name="connsiteY4" fmla="*/ 173450 h 20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0025">
                  <a:moveTo>
                    <a:pt x="25809" y="173450"/>
                  </a:moveTo>
                  <a:cubicBezTo>
                    <a:pt x="-32579" y="193453"/>
                    <a:pt x="61052" y="201835"/>
                    <a:pt x="101247" y="201835"/>
                  </a:cubicBezTo>
                  <a:cubicBezTo>
                    <a:pt x="141443" y="201835"/>
                    <a:pt x="247932" y="185738"/>
                    <a:pt x="195830" y="159449"/>
                  </a:cubicBezTo>
                  <a:cubicBezTo>
                    <a:pt x="108296" y="115253"/>
                    <a:pt x="196497" y="7144"/>
                    <a:pt x="109439" y="7144"/>
                  </a:cubicBezTo>
                  <a:cubicBezTo>
                    <a:pt x="32572" y="7144"/>
                    <a:pt x="122774" y="140303"/>
                    <a:pt x="25809" y="173450"/>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00" name="Freeform: Shape 299">
              <a:extLst>
                <a:ext uri="{FF2B5EF4-FFF2-40B4-BE49-F238E27FC236}">
                  <a16:creationId xmlns:a16="http://schemas.microsoft.com/office/drawing/2014/main" id="{B584F3C5-101A-4926-928C-60AFADB15812}"/>
                </a:ext>
              </a:extLst>
            </p:cNvPr>
            <p:cNvSpPr/>
            <p:nvPr/>
          </p:nvSpPr>
          <p:spPr>
            <a:xfrm>
              <a:off x="2614887" y="3018079"/>
              <a:ext cx="80397" cy="81445"/>
            </a:xfrm>
            <a:custGeom>
              <a:avLst/>
              <a:gdLst>
                <a:gd name="connsiteX0" fmla="*/ 107728 w 114300"/>
                <a:gd name="connsiteY0" fmla="*/ 57436 h 114300"/>
                <a:gd name="connsiteX1" fmla="*/ 57436 w 114300"/>
                <a:gd name="connsiteY1" fmla="*/ 107728 h 114300"/>
                <a:gd name="connsiteX2" fmla="*/ 7144 w 114300"/>
                <a:gd name="connsiteY2" fmla="*/ 57436 h 114300"/>
                <a:gd name="connsiteX3" fmla="*/ 57436 w 114300"/>
                <a:gd name="connsiteY3" fmla="*/ 7144 h 114300"/>
                <a:gd name="connsiteX4" fmla="*/ 107728 w 114300"/>
                <a:gd name="connsiteY4" fmla="*/ 57436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07728" y="57436"/>
                  </a:moveTo>
                  <a:cubicBezTo>
                    <a:pt x="107728" y="85154"/>
                    <a:pt x="85249" y="107728"/>
                    <a:pt x="57436" y="107728"/>
                  </a:cubicBezTo>
                  <a:cubicBezTo>
                    <a:pt x="29718" y="107728"/>
                    <a:pt x="7144" y="85154"/>
                    <a:pt x="7144" y="57436"/>
                  </a:cubicBezTo>
                  <a:cubicBezTo>
                    <a:pt x="7144" y="29718"/>
                    <a:pt x="29623" y="7144"/>
                    <a:pt x="57436" y="7144"/>
                  </a:cubicBezTo>
                  <a:cubicBezTo>
                    <a:pt x="85249" y="7144"/>
                    <a:pt x="107728" y="29718"/>
                    <a:pt x="107728" y="57436"/>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01" name="Freeform: Shape 300">
              <a:extLst>
                <a:ext uri="{FF2B5EF4-FFF2-40B4-BE49-F238E27FC236}">
                  <a16:creationId xmlns:a16="http://schemas.microsoft.com/office/drawing/2014/main" id="{A5910CCB-8947-4E64-87C0-E9DCE0B4194E}"/>
                </a:ext>
              </a:extLst>
            </p:cNvPr>
            <p:cNvSpPr/>
            <p:nvPr/>
          </p:nvSpPr>
          <p:spPr>
            <a:xfrm>
              <a:off x="2514591" y="3003351"/>
              <a:ext cx="147395" cy="196826"/>
            </a:xfrm>
            <a:custGeom>
              <a:avLst/>
              <a:gdLst>
                <a:gd name="connsiteX0" fmla="*/ 7144 w 209550"/>
                <a:gd name="connsiteY0" fmla="*/ 166497 h 276225"/>
                <a:gd name="connsiteX1" fmla="*/ 121920 w 209550"/>
                <a:gd name="connsiteY1" fmla="*/ 278416 h 276225"/>
                <a:gd name="connsiteX2" fmla="*/ 209360 w 209550"/>
                <a:gd name="connsiteY2" fmla="*/ 174593 h 276225"/>
                <a:gd name="connsiteX3" fmla="*/ 140399 w 209550"/>
                <a:gd name="connsiteY3" fmla="*/ 7144 h 276225"/>
                <a:gd name="connsiteX4" fmla="*/ 7144 w 209550"/>
                <a:gd name="connsiteY4" fmla="*/ 166497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76225">
                  <a:moveTo>
                    <a:pt x="7144" y="166497"/>
                  </a:moveTo>
                  <a:cubicBezTo>
                    <a:pt x="7144" y="210217"/>
                    <a:pt x="100774" y="278416"/>
                    <a:pt x="121920" y="278416"/>
                  </a:cubicBezTo>
                  <a:cubicBezTo>
                    <a:pt x="143447" y="278416"/>
                    <a:pt x="216789" y="257080"/>
                    <a:pt x="209360" y="174593"/>
                  </a:cubicBezTo>
                  <a:cubicBezTo>
                    <a:pt x="202406" y="97155"/>
                    <a:pt x="199549" y="7144"/>
                    <a:pt x="140399" y="7144"/>
                  </a:cubicBezTo>
                  <a:cubicBezTo>
                    <a:pt x="81058" y="7144"/>
                    <a:pt x="7144" y="84296"/>
                    <a:pt x="7144" y="166497"/>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02" name="Freeform: Shape 301">
              <a:extLst>
                <a:ext uri="{FF2B5EF4-FFF2-40B4-BE49-F238E27FC236}">
                  <a16:creationId xmlns:a16="http://schemas.microsoft.com/office/drawing/2014/main" id="{7B5C7D32-7717-424F-8A18-975F651E5F34}"/>
                </a:ext>
              </a:extLst>
            </p:cNvPr>
            <p:cNvSpPr/>
            <p:nvPr/>
          </p:nvSpPr>
          <p:spPr>
            <a:xfrm>
              <a:off x="2671740" y="4513597"/>
              <a:ext cx="160795" cy="74658"/>
            </a:xfrm>
            <a:custGeom>
              <a:avLst/>
              <a:gdLst>
                <a:gd name="connsiteX0" fmla="*/ 16233 w 228600"/>
                <a:gd name="connsiteY0" fmla="*/ 29940 h 104775"/>
                <a:gd name="connsiteX1" fmla="*/ 36426 w 228600"/>
                <a:gd name="connsiteY1" fmla="*/ 106044 h 104775"/>
                <a:gd name="connsiteX2" fmla="*/ 223021 w 228600"/>
                <a:gd name="connsiteY2" fmla="*/ 89376 h 104775"/>
                <a:gd name="connsiteX3" fmla="*/ 90909 w 228600"/>
                <a:gd name="connsiteY3" fmla="*/ 24701 h 104775"/>
                <a:gd name="connsiteX4" fmla="*/ 16233 w 228600"/>
                <a:gd name="connsiteY4" fmla="*/ 29940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04775">
                  <a:moveTo>
                    <a:pt x="16233" y="29940"/>
                  </a:moveTo>
                  <a:cubicBezTo>
                    <a:pt x="16233" y="47370"/>
                    <a:pt x="-14247" y="106044"/>
                    <a:pt x="36426" y="106044"/>
                  </a:cubicBezTo>
                  <a:cubicBezTo>
                    <a:pt x="161394" y="106044"/>
                    <a:pt x="233498" y="102806"/>
                    <a:pt x="223021" y="89376"/>
                  </a:cubicBezTo>
                  <a:cubicBezTo>
                    <a:pt x="193779" y="52038"/>
                    <a:pt x="96243" y="80232"/>
                    <a:pt x="90909" y="24701"/>
                  </a:cubicBezTo>
                  <a:cubicBezTo>
                    <a:pt x="87766" y="-8541"/>
                    <a:pt x="16233" y="12509"/>
                    <a:pt x="16233" y="29940"/>
                  </a:cubicBezTo>
                  <a:close/>
                </a:path>
              </a:pathLst>
            </a:custGeom>
            <a:solidFill>
              <a:schemeClr val="accent1">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03" name="Freeform: Shape 302">
              <a:extLst>
                <a:ext uri="{FF2B5EF4-FFF2-40B4-BE49-F238E27FC236}">
                  <a16:creationId xmlns:a16="http://schemas.microsoft.com/office/drawing/2014/main" id="{A8EC799E-92CE-43B2-9EC1-E5FA7EF3BABD}"/>
                </a:ext>
              </a:extLst>
            </p:cNvPr>
            <p:cNvSpPr/>
            <p:nvPr/>
          </p:nvSpPr>
          <p:spPr>
            <a:xfrm>
              <a:off x="2439628" y="4507092"/>
              <a:ext cx="100497" cy="81445"/>
            </a:xfrm>
            <a:custGeom>
              <a:avLst/>
              <a:gdLst>
                <a:gd name="connsiteX0" fmla="*/ 34089 w 142875"/>
                <a:gd name="connsiteY0" fmla="*/ 39069 h 114300"/>
                <a:gd name="connsiteX1" fmla="*/ 25707 w 142875"/>
                <a:gd name="connsiteY1" fmla="*/ 115174 h 114300"/>
                <a:gd name="connsiteX2" fmla="*/ 141340 w 142875"/>
                <a:gd name="connsiteY2" fmla="*/ 98505 h 114300"/>
                <a:gd name="connsiteX3" fmla="*/ 102193 w 142875"/>
                <a:gd name="connsiteY3" fmla="*/ 21257 h 114300"/>
                <a:gd name="connsiteX4" fmla="*/ 34089 w 142875"/>
                <a:gd name="connsiteY4" fmla="*/ 3906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14300">
                  <a:moveTo>
                    <a:pt x="34089" y="39069"/>
                  </a:moveTo>
                  <a:cubicBezTo>
                    <a:pt x="34089" y="56500"/>
                    <a:pt x="-20489" y="115174"/>
                    <a:pt x="25707" y="115174"/>
                  </a:cubicBezTo>
                  <a:cubicBezTo>
                    <a:pt x="139531" y="115174"/>
                    <a:pt x="147151" y="114221"/>
                    <a:pt x="141340" y="98505"/>
                  </a:cubicBezTo>
                  <a:cubicBezTo>
                    <a:pt x="127624" y="61167"/>
                    <a:pt x="107050" y="76883"/>
                    <a:pt x="102193" y="21257"/>
                  </a:cubicBezTo>
                  <a:cubicBezTo>
                    <a:pt x="99240" y="-11985"/>
                    <a:pt x="34089" y="21638"/>
                    <a:pt x="34089" y="39069"/>
                  </a:cubicBezTo>
                  <a:close/>
                </a:path>
              </a:pathLst>
            </a:custGeom>
            <a:solidFill>
              <a:schemeClr val="accent1">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04" name="Freeform: Shape 303">
              <a:extLst>
                <a:ext uri="{FF2B5EF4-FFF2-40B4-BE49-F238E27FC236}">
                  <a16:creationId xmlns:a16="http://schemas.microsoft.com/office/drawing/2014/main" id="{62938363-E035-4EF4-8E8E-5DD44746C3B2}"/>
                </a:ext>
              </a:extLst>
            </p:cNvPr>
            <p:cNvSpPr/>
            <p:nvPr/>
          </p:nvSpPr>
          <p:spPr>
            <a:xfrm>
              <a:off x="2411415" y="3127487"/>
              <a:ext cx="167495" cy="169678"/>
            </a:xfrm>
            <a:custGeom>
              <a:avLst/>
              <a:gdLst>
                <a:gd name="connsiteX0" fmla="*/ 239554 w 238125"/>
                <a:gd name="connsiteY0" fmla="*/ 123349 h 238125"/>
                <a:gd name="connsiteX1" fmla="*/ 123349 w 238125"/>
                <a:gd name="connsiteY1" fmla="*/ 239554 h 238125"/>
                <a:gd name="connsiteX2" fmla="*/ 7144 w 238125"/>
                <a:gd name="connsiteY2" fmla="*/ 123349 h 238125"/>
                <a:gd name="connsiteX3" fmla="*/ 123349 w 238125"/>
                <a:gd name="connsiteY3" fmla="*/ 7144 h 238125"/>
                <a:gd name="connsiteX4" fmla="*/ 239554 w 238125"/>
                <a:gd name="connsiteY4" fmla="*/ 123349 h 23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238125">
                  <a:moveTo>
                    <a:pt x="239554" y="123349"/>
                  </a:moveTo>
                  <a:cubicBezTo>
                    <a:pt x="239554" y="187547"/>
                    <a:pt x="187547" y="239554"/>
                    <a:pt x="123349" y="239554"/>
                  </a:cubicBezTo>
                  <a:cubicBezTo>
                    <a:pt x="59150" y="239554"/>
                    <a:pt x="7144" y="187547"/>
                    <a:pt x="7144" y="123349"/>
                  </a:cubicBezTo>
                  <a:cubicBezTo>
                    <a:pt x="7144" y="59150"/>
                    <a:pt x="59246" y="7144"/>
                    <a:pt x="123349" y="7144"/>
                  </a:cubicBezTo>
                  <a:cubicBezTo>
                    <a:pt x="187547" y="7144"/>
                    <a:pt x="239554" y="59150"/>
                    <a:pt x="239554" y="123349"/>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05" name="Freeform: Shape 304">
              <a:extLst>
                <a:ext uri="{FF2B5EF4-FFF2-40B4-BE49-F238E27FC236}">
                  <a16:creationId xmlns:a16="http://schemas.microsoft.com/office/drawing/2014/main" id="{6E1591FD-C7FB-464D-9765-4DC2E5051146}"/>
                </a:ext>
              </a:extLst>
            </p:cNvPr>
            <p:cNvSpPr/>
            <p:nvPr/>
          </p:nvSpPr>
          <p:spPr>
            <a:xfrm>
              <a:off x="2420995" y="3054389"/>
              <a:ext cx="133996" cy="135742"/>
            </a:xfrm>
            <a:custGeom>
              <a:avLst/>
              <a:gdLst>
                <a:gd name="connsiteX0" fmla="*/ 184118 w 190500"/>
                <a:gd name="connsiteY0" fmla="*/ 95631 h 190500"/>
                <a:gd name="connsiteX1" fmla="*/ 95631 w 190500"/>
                <a:gd name="connsiteY1" fmla="*/ 184118 h 190500"/>
                <a:gd name="connsiteX2" fmla="*/ 7144 w 190500"/>
                <a:gd name="connsiteY2" fmla="*/ 95631 h 190500"/>
                <a:gd name="connsiteX3" fmla="*/ 95631 w 190500"/>
                <a:gd name="connsiteY3" fmla="*/ 7144 h 190500"/>
                <a:gd name="connsiteX4" fmla="*/ 184118 w 190500"/>
                <a:gd name="connsiteY4" fmla="*/ 95631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4118" y="95631"/>
                  </a:moveTo>
                  <a:cubicBezTo>
                    <a:pt x="184118" y="144494"/>
                    <a:pt x="144494" y="184118"/>
                    <a:pt x="95631" y="184118"/>
                  </a:cubicBezTo>
                  <a:cubicBezTo>
                    <a:pt x="46768" y="184118"/>
                    <a:pt x="7144" y="144494"/>
                    <a:pt x="7144" y="95631"/>
                  </a:cubicBezTo>
                  <a:cubicBezTo>
                    <a:pt x="7144" y="46768"/>
                    <a:pt x="46768" y="7144"/>
                    <a:pt x="95631" y="7144"/>
                  </a:cubicBezTo>
                  <a:cubicBezTo>
                    <a:pt x="144590" y="7144"/>
                    <a:pt x="184118" y="46768"/>
                    <a:pt x="184118" y="95631"/>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06" name="Freeform: Shape 305">
              <a:extLst>
                <a:ext uri="{FF2B5EF4-FFF2-40B4-BE49-F238E27FC236}">
                  <a16:creationId xmlns:a16="http://schemas.microsoft.com/office/drawing/2014/main" id="{67118D81-348A-4071-91D2-F135A92D0149}"/>
                </a:ext>
              </a:extLst>
            </p:cNvPr>
            <p:cNvSpPr/>
            <p:nvPr/>
          </p:nvSpPr>
          <p:spPr>
            <a:xfrm>
              <a:off x="2451881" y="2984618"/>
              <a:ext cx="107197" cy="108594"/>
            </a:xfrm>
            <a:custGeom>
              <a:avLst/>
              <a:gdLst>
                <a:gd name="connsiteX0" fmla="*/ 146875 w 152400"/>
                <a:gd name="connsiteY0" fmla="*/ 76962 h 152400"/>
                <a:gd name="connsiteX1" fmla="*/ 77057 w 152400"/>
                <a:gd name="connsiteY1" fmla="*/ 146780 h 152400"/>
                <a:gd name="connsiteX2" fmla="*/ 7144 w 152400"/>
                <a:gd name="connsiteY2" fmla="*/ 76962 h 152400"/>
                <a:gd name="connsiteX3" fmla="*/ 77057 w 152400"/>
                <a:gd name="connsiteY3" fmla="*/ 7144 h 152400"/>
                <a:gd name="connsiteX4" fmla="*/ 146875 w 152400"/>
                <a:gd name="connsiteY4" fmla="*/ 76962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46875" y="76962"/>
                  </a:moveTo>
                  <a:cubicBezTo>
                    <a:pt x="146875" y="115538"/>
                    <a:pt x="115633" y="146780"/>
                    <a:pt x="77057" y="146780"/>
                  </a:cubicBezTo>
                  <a:cubicBezTo>
                    <a:pt x="38481" y="146780"/>
                    <a:pt x="7144" y="115538"/>
                    <a:pt x="7144" y="76962"/>
                  </a:cubicBezTo>
                  <a:cubicBezTo>
                    <a:pt x="7144" y="38386"/>
                    <a:pt x="38481" y="7144"/>
                    <a:pt x="77057" y="7144"/>
                  </a:cubicBezTo>
                  <a:cubicBezTo>
                    <a:pt x="115633" y="7144"/>
                    <a:pt x="146875" y="38386"/>
                    <a:pt x="146875" y="76962"/>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07" name="Freeform: Shape 306">
              <a:extLst>
                <a:ext uri="{FF2B5EF4-FFF2-40B4-BE49-F238E27FC236}">
                  <a16:creationId xmlns:a16="http://schemas.microsoft.com/office/drawing/2014/main" id="{91AB6CF9-164B-4E9D-A4D3-32BDBD4FBE62}"/>
                </a:ext>
              </a:extLst>
            </p:cNvPr>
            <p:cNvSpPr/>
            <p:nvPr/>
          </p:nvSpPr>
          <p:spPr>
            <a:xfrm>
              <a:off x="2519348" y="2950140"/>
              <a:ext cx="100497" cy="101807"/>
            </a:xfrm>
            <a:custGeom>
              <a:avLst/>
              <a:gdLst>
                <a:gd name="connsiteX0" fmla="*/ 142970 w 142875"/>
                <a:gd name="connsiteY0" fmla="*/ 75057 h 142875"/>
                <a:gd name="connsiteX1" fmla="*/ 75057 w 142875"/>
                <a:gd name="connsiteY1" fmla="*/ 142970 h 142875"/>
                <a:gd name="connsiteX2" fmla="*/ 7144 w 142875"/>
                <a:gd name="connsiteY2" fmla="*/ 75057 h 142875"/>
                <a:gd name="connsiteX3" fmla="*/ 75057 w 142875"/>
                <a:gd name="connsiteY3" fmla="*/ 7144 h 142875"/>
                <a:gd name="connsiteX4" fmla="*/ 142970 w 142875"/>
                <a:gd name="connsiteY4" fmla="*/ 75057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42970" y="75057"/>
                  </a:moveTo>
                  <a:cubicBezTo>
                    <a:pt x="142970" y="112586"/>
                    <a:pt x="112586" y="142970"/>
                    <a:pt x="75057" y="142970"/>
                  </a:cubicBezTo>
                  <a:cubicBezTo>
                    <a:pt x="37528" y="142970"/>
                    <a:pt x="7144" y="112586"/>
                    <a:pt x="7144" y="75057"/>
                  </a:cubicBezTo>
                  <a:cubicBezTo>
                    <a:pt x="7144" y="37528"/>
                    <a:pt x="37528" y="7144"/>
                    <a:pt x="75057" y="7144"/>
                  </a:cubicBezTo>
                  <a:cubicBezTo>
                    <a:pt x="112586" y="7144"/>
                    <a:pt x="142970" y="37528"/>
                    <a:pt x="142970" y="75057"/>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08" name="Freeform: Shape 307">
              <a:extLst>
                <a:ext uri="{FF2B5EF4-FFF2-40B4-BE49-F238E27FC236}">
                  <a16:creationId xmlns:a16="http://schemas.microsoft.com/office/drawing/2014/main" id="{2ECB8DCF-2E77-41BA-8830-D5715840DE20}"/>
                </a:ext>
              </a:extLst>
            </p:cNvPr>
            <p:cNvSpPr/>
            <p:nvPr/>
          </p:nvSpPr>
          <p:spPr>
            <a:xfrm>
              <a:off x="2589026" y="2956655"/>
              <a:ext cx="87097" cy="88233"/>
            </a:xfrm>
            <a:custGeom>
              <a:avLst/>
              <a:gdLst>
                <a:gd name="connsiteX0" fmla="*/ 124682 w 123825"/>
                <a:gd name="connsiteY0" fmla="*/ 65913 h 123825"/>
                <a:gd name="connsiteX1" fmla="*/ 65913 w 123825"/>
                <a:gd name="connsiteY1" fmla="*/ 124682 h 123825"/>
                <a:gd name="connsiteX2" fmla="*/ 7144 w 123825"/>
                <a:gd name="connsiteY2" fmla="*/ 65913 h 123825"/>
                <a:gd name="connsiteX3" fmla="*/ 65913 w 123825"/>
                <a:gd name="connsiteY3" fmla="*/ 7144 h 123825"/>
                <a:gd name="connsiteX4" fmla="*/ 124682 w 123825"/>
                <a:gd name="connsiteY4" fmla="*/ 65913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4682" y="65913"/>
                  </a:moveTo>
                  <a:cubicBezTo>
                    <a:pt x="124682" y="98393"/>
                    <a:pt x="98298" y="124682"/>
                    <a:pt x="65913" y="124682"/>
                  </a:cubicBezTo>
                  <a:cubicBezTo>
                    <a:pt x="33433" y="124682"/>
                    <a:pt x="7144" y="98393"/>
                    <a:pt x="7144" y="65913"/>
                  </a:cubicBezTo>
                  <a:cubicBezTo>
                    <a:pt x="7144" y="33433"/>
                    <a:pt x="33433" y="7144"/>
                    <a:pt x="65913" y="7144"/>
                  </a:cubicBezTo>
                  <a:cubicBezTo>
                    <a:pt x="98298" y="7144"/>
                    <a:pt x="124682" y="33433"/>
                    <a:pt x="124682" y="65913"/>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09" name="Freeform: Shape 308">
              <a:extLst>
                <a:ext uri="{FF2B5EF4-FFF2-40B4-BE49-F238E27FC236}">
                  <a16:creationId xmlns:a16="http://schemas.microsoft.com/office/drawing/2014/main" id="{38889EEA-0D68-4F1B-B928-89984D995F59}"/>
                </a:ext>
              </a:extLst>
            </p:cNvPr>
            <p:cNvSpPr/>
            <p:nvPr/>
          </p:nvSpPr>
          <p:spPr>
            <a:xfrm>
              <a:off x="5513615" y="3719075"/>
              <a:ext cx="160795" cy="882325"/>
            </a:xfrm>
            <a:custGeom>
              <a:avLst/>
              <a:gdLst>
                <a:gd name="connsiteX0" fmla="*/ 52293 w 228600"/>
                <a:gd name="connsiteY0" fmla="*/ 1212500 h 1238250"/>
                <a:gd name="connsiteX1" fmla="*/ 7144 w 228600"/>
                <a:gd name="connsiteY1" fmla="*/ 1226788 h 1238250"/>
                <a:gd name="connsiteX2" fmla="*/ 14383 w 228600"/>
                <a:gd name="connsiteY2" fmla="*/ 638524 h 1238250"/>
                <a:gd name="connsiteX3" fmla="*/ 124111 w 228600"/>
                <a:gd name="connsiteY3" fmla="*/ 12160 h 1238250"/>
                <a:gd name="connsiteX4" fmla="*/ 219742 w 228600"/>
                <a:gd name="connsiteY4" fmla="*/ 77120 h 1238250"/>
                <a:gd name="connsiteX5" fmla="*/ 138970 w 228600"/>
                <a:gd name="connsiteY5" fmla="*/ 651859 h 1238250"/>
                <a:gd name="connsiteX6" fmla="*/ 115634 w 228600"/>
                <a:gd name="connsiteY6" fmla="*/ 762444 h 1238250"/>
                <a:gd name="connsiteX7" fmla="*/ 52293 w 228600"/>
                <a:gd name="connsiteY7" fmla="*/ 121250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1238250">
                  <a:moveTo>
                    <a:pt x="52293" y="1212500"/>
                  </a:moveTo>
                  <a:cubicBezTo>
                    <a:pt x="52293" y="1212500"/>
                    <a:pt x="7049" y="1248409"/>
                    <a:pt x="7144" y="1226788"/>
                  </a:cubicBezTo>
                  <a:cubicBezTo>
                    <a:pt x="8668" y="1029334"/>
                    <a:pt x="17717" y="777970"/>
                    <a:pt x="14383" y="638524"/>
                  </a:cubicBezTo>
                  <a:cubicBezTo>
                    <a:pt x="13526" y="600900"/>
                    <a:pt x="3905" y="27495"/>
                    <a:pt x="124111" y="12160"/>
                  </a:cubicBezTo>
                  <a:cubicBezTo>
                    <a:pt x="233744" y="-1747"/>
                    <a:pt x="189167" y="11207"/>
                    <a:pt x="219742" y="77120"/>
                  </a:cubicBezTo>
                  <a:cubicBezTo>
                    <a:pt x="245365" y="132270"/>
                    <a:pt x="158973" y="605853"/>
                    <a:pt x="138970" y="651859"/>
                  </a:cubicBezTo>
                  <a:cubicBezTo>
                    <a:pt x="132302" y="667194"/>
                    <a:pt x="118872" y="746061"/>
                    <a:pt x="115634" y="762444"/>
                  </a:cubicBezTo>
                  <a:cubicBezTo>
                    <a:pt x="70295" y="994759"/>
                    <a:pt x="52293" y="1212500"/>
                    <a:pt x="52293" y="1212500"/>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10" name="Freeform: Shape 309">
              <a:extLst>
                <a:ext uri="{FF2B5EF4-FFF2-40B4-BE49-F238E27FC236}">
                  <a16:creationId xmlns:a16="http://schemas.microsoft.com/office/drawing/2014/main" id="{6B976AF2-93C3-4DF0-BF61-75A96190AC8B}"/>
                </a:ext>
              </a:extLst>
            </p:cNvPr>
            <p:cNvSpPr/>
            <p:nvPr/>
          </p:nvSpPr>
          <p:spPr>
            <a:xfrm>
              <a:off x="5535389" y="3520189"/>
              <a:ext cx="234492" cy="223975"/>
            </a:xfrm>
            <a:custGeom>
              <a:avLst/>
              <a:gdLst>
                <a:gd name="connsiteX0" fmla="*/ 7144 w 333375"/>
                <a:gd name="connsiteY0" fmla="*/ 7144 h 314325"/>
                <a:gd name="connsiteX1" fmla="*/ 39434 w 333375"/>
                <a:gd name="connsiteY1" fmla="*/ 193548 h 314325"/>
                <a:gd name="connsiteX2" fmla="*/ 37624 w 333375"/>
                <a:gd name="connsiteY2" fmla="*/ 298228 h 314325"/>
                <a:gd name="connsiteX3" fmla="*/ 305372 w 333375"/>
                <a:gd name="connsiteY3" fmla="*/ 294513 h 314325"/>
                <a:gd name="connsiteX4" fmla="*/ 323469 w 333375"/>
                <a:gd name="connsiteY4" fmla="*/ 176689 h 314325"/>
                <a:gd name="connsiteX5" fmla="*/ 327184 w 333375"/>
                <a:gd name="connsiteY5" fmla="*/ 7144 h 314325"/>
                <a:gd name="connsiteX6" fmla="*/ 7144 w 333375"/>
                <a:gd name="connsiteY6" fmla="*/ 714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75" h="314325">
                  <a:moveTo>
                    <a:pt x="7144" y="7144"/>
                  </a:moveTo>
                  <a:lnTo>
                    <a:pt x="39434" y="193548"/>
                  </a:lnTo>
                  <a:cubicBezTo>
                    <a:pt x="60770" y="240697"/>
                    <a:pt x="60770" y="261080"/>
                    <a:pt x="37624" y="298228"/>
                  </a:cubicBezTo>
                  <a:cubicBezTo>
                    <a:pt x="24384" y="319564"/>
                    <a:pt x="315944" y="316516"/>
                    <a:pt x="305372" y="294513"/>
                  </a:cubicBezTo>
                  <a:cubicBezTo>
                    <a:pt x="281083" y="244412"/>
                    <a:pt x="323469" y="197549"/>
                    <a:pt x="323469" y="176689"/>
                  </a:cubicBezTo>
                  <a:lnTo>
                    <a:pt x="327184" y="7144"/>
                  </a:lnTo>
                  <a:lnTo>
                    <a:pt x="7144" y="7144"/>
                  </a:lnTo>
                  <a:close/>
                </a:path>
              </a:pathLst>
            </a:custGeom>
            <a:solidFill>
              <a:srgbClr val="E83E5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11" name="Freeform: Shape 310">
              <a:extLst>
                <a:ext uri="{FF2B5EF4-FFF2-40B4-BE49-F238E27FC236}">
                  <a16:creationId xmlns:a16="http://schemas.microsoft.com/office/drawing/2014/main" id="{7B9B32C1-371D-4200-B661-3DC7234835DB}"/>
                </a:ext>
              </a:extLst>
            </p:cNvPr>
            <p:cNvSpPr/>
            <p:nvPr/>
          </p:nvSpPr>
          <p:spPr>
            <a:xfrm>
              <a:off x="6261053" y="4053250"/>
              <a:ext cx="120596" cy="549757"/>
            </a:xfrm>
            <a:custGeom>
              <a:avLst/>
              <a:gdLst>
                <a:gd name="connsiteX0" fmla="*/ 87996 w 171450"/>
                <a:gd name="connsiteY0" fmla="*/ 762286 h 771525"/>
                <a:gd name="connsiteX1" fmla="*/ 168292 w 171450"/>
                <a:gd name="connsiteY1" fmla="*/ 317182 h 771525"/>
                <a:gd name="connsiteX2" fmla="*/ 146480 w 171450"/>
                <a:gd name="connsiteY2" fmla="*/ 147638 h 771525"/>
                <a:gd name="connsiteX3" fmla="*/ 35704 w 171450"/>
                <a:gd name="connsiteY3" fmla="*/ 7144 h 771525"/>
                <a:gd name="connsiteX4" fmla="*/ 9129 w 171450"/>
                <a:gd name="connsiteY4" fmla="*/ 109633 h 771525"/>
                <a:gd name="connsiteX5" fmla="*/ 7605 w 171450"/>
                <a:gd name="connsiteY5" fmla="*/ 283083 h 771525"/>
                <a:gd name="connsiteX6" fmla="*/ 45134 w 171450"/>
                <a:gd name="connsiteY6" fmla="*/ 743140 h 771525"/>
                <a:gd name="connsiteX7" fmla="*/ 87996 w 171450"/>
                <a:gd name="connsiteY7" fmla="*/ 762286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771525">
                  <a:moveTo>
                    <a:pt x="87996" y="762286"/>
                  </a:moveTo>
                  <a:cubicBezTo>
                    <a:pt x="107141" y="564261"/>
                    <a:pt x="150575" y="456533"/>
                    <a:pt x="168292" y="317182"/>
                  </a:cubicBezTo>
                  <a:cubicBezTo>
                    <a:pt x="168768" y="313563"/>
                    <a:pt x="144194" y="160020"/>
                    <a:pt x="146480" y="147638"/>
                  </a:cubicBezTo>
                  <a:cubicBezTo>
                    <a:pt x="97235" y="168212"/>
                    <a:pt x="83043" y="29813"/>
                    <a:pt x="35704" y="7144"/>
                  </a:cubicBezTo>
                  <a:cubicBezTo>
                    <a:pt x="17321" y="44672"/>
                    <a:pt x="10748" y="69056"/>
                    <a:pt x="9129" y="109633"/>
                  </a:cubicBezTo>
                  <a:cubicBezTo>
                    <a:pt x="8463" y="126397"/>
                    <a:pt x="6176" y="266414"/>
                    <a:pt x="7605" y="283083"/>
                  </a:cubicBezTo>
                  <a:cubicBezTo>
                    <a:pt x="28084" y="520541"/>
                    <a:pt x="45134" y="743140"/>
                    <a:pt x="45134" y="743140"/>
                  </a:cubicBezTo>
                  <a:cubicBezTo>
                    <a:pt x="45134" y="743140"/>
                    <a:pt x="85900" y="784003"/>
                    <a:pt x="87996" y="76228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12" name="Shape1_20210603_190316">
              <a:extLst>
                <a:ext uri="{FF2B5EF4-FFF2-40B4-BE49-F238E27FC236}">
                  <a16:creationId xmlns:a16="http://schemas.microsoft.com/office/drawing/2014/main" id="{3ACE7FFC-D140-46FB-A2D9-E2F313B1B3C7}"/>
                </a:ext>
              </a:extLst>
            </p:cNvPr>
            <p:cNvSpPr/>
            <p:nvPr/>
          </p:nvSpPr>
          <p:spPr>
            <a:xfrm>
              <a:off x="6261053" y="4053250"/>
              <a:ext cx="120596" cy="461524"/>
            </a:xfrm>
            <a:custGeom>
              <a:avLst/>
              <a:gdLst>
                <a:gd name="connsiteX0" fmla="*/ 26274 w 171450"/>
                <a:gd name="connsiteY0" fmla="*/ 645986 h 647700"/>
                <a:gd name="connsiteX1" fmla="*/ 114475 w 171450"/>
                <a:gd name="connsiteY1" fmla="*/ 645986 h 647700"/>
                <a:gd name="connsiteX2" fmla="*/ 168292 w 171450"/>
                <a:gd name="connsiteY2" fmla="*/ 317182 h 647700"/>
                <a:gd name="connsiteX3" fmla="*/ 146480 w 171450"/>
                <a:gd name="connsiteY3" fmla="*/ 147638 h 647700"/>
                <a:gd name="connsiteX4" fmla="*/ 35704 w 171450"/>
                <a:gd name="connsiteY4" fmla="*/ 7144 h 647700"/>
                <a:gd name="connsiteX5" fmla="*/ 9129 w 171450"/>
                <a:gd name="connsiteY5" fmla="*/ 109633 h 647700"/>
                <a:gd name="connsiteX6" fmla="*/ 7605 w 171450"/>
                <a:gd name="connsiteY6" fmla="*/ 283083 h 647700"/>
                <a:gd name="connsiteX7" fmla="*/ 26274 w 171450"/>
                <a:gd name="connsiteY7" fmla="*/ 645986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647700">
                  <a:moveTo>
                    <a:pt x="26274" y="645986"/>
                  </a:moveTo>
                  <a:lnTo>
                    <a:pt x="114475" y="645986"/>
                  </a:lnTo>
                  <a:cubicBezTo>
                    <a:pt x="135907" y="516541"/>
                    <a:pt x="154290" y="426530"/>
                    <a:pt x="168292" y="317182"/>
                  </a:cubicBezTo>
                  <a:cubicBezTo>
                    <a:pt x="168768" y="313563"/>
                    <a:pt x="144194" y="160020"/>
                    <a:pt x="146480" y="147638"/>
                  </a:cubicBezTo>
                  <a:cubicBezTo>
                    <a:pt x="97235" y="168212"/>
                    <a:pt x="83043" y="29813"/>
                    <a:pt x="35704" y="7144"/>
                  </a:cubicBezTo>
                  <a:cubicBezTo>
                    <a:pt x="17321" y="44672"/>
                    <a:pt x="10748" y="69056"/>
                    <a:pt x="9129" y="109633"/>
                  </a:cubicBezTo>
                  <a:cubicBezTo>
                    <a:pt x="8463" y="126397"/>
                    <a:pt x="6176" y="266414"/>
                    <a:pt x="7605" y="283083"/>
                  </a:cubicBezTo>
                  <a:cubicBezTo>
                    <a:pt x="19797" y="423672"/>
                    <a:pt x="19416" y="558927"/>
                    <a:pt x="26274" y="645986"/>
                  </a:cubicBezTo>
                  <a:close/>
                </a:path>
              </a:pathLst>
            </a:custGeom>
            <a:solidFill>
              <a:schemeClr val="accent4">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13" name="Freeform: Shape 312">
              <a:extLst>
                <a:ext uri="{FF2B5EF4-FFF2-40B4-BE49-F238E27FC236}">
                  <a16:creationId xmlns:a16="http://schemas.microsoft.com/office/drawing/2014/main" id="{C158820D-6FB0-43C5-868B-40DE6CA0FA98}"/>
                </a:ext>
              </a:extLst>
            </p:cNvPr>
            <p:cNvSpPr/>
            <p:nvPr/>
          </p:nvSpPr>
          <p:spPr>
            <a:xfrm>
              <a:off x="6329390" y="3012181"/>
              <a:ext cx="160795" cy="169678"/>
            </a:xfrm>
            <a:custGeom>
              <a:avLst/>
              <a:gdLst>
                <a:gd name="connsiteX0" fmla="*/ 11226 w 228600"/>
                <a:gd name="connsiteY0" fmla="*/ 205062 h 238125"/>
                <a:gd name="connsiteX1" fmla="*/ 120668 w 228600"/>
                <a:gd name="connsiteY1" fmla="*/ 228970 h 238125"/>
                <a:gd name="connsiteX2" fmla="*/ 213537 w 228600"/>
                <a:gd name="connsiteY2" fmla="*/ 193251 h 238125"/>
                <a:gd name="connsiteX3" fmla="*/ 181533 w 228600"/>
                <a:gd name="connsiteY3" fmla="*/ 84190 h 238125"/>
                <a:gd name="connsiteX4" fmla="*/ 43325 w 228600"/>
                <a:gd name="connsiteY4" fmla="*/ 32659 h 238125"/>
                <a:gd name="connsiteX5" fmla="*/ 11226 w 228600"/>
                <a:gd name="connsiteY5" fmla="*/ 205062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238125">
                  <a:moveTo>
                    <a:pt x="11226" y="205062"/>
                  </a:moveTo>
                  <a:cubicBezTo>
                    <a:pt x="-13444" y="252115"/>
                    <a:pt x="80091" y="227065"/>
                    <a:pt x="120668" y="228970"/>
                  </a:cubicBezTo>
                  <a:cubicBezTo>
                    <a:pt x="161245" y="230875"/>
                    <a:pt x="248684" y="233256"/>
                    <a:pt x="213537" y="193251"/>
                  </a:cubicBezTo>
                  <a:cubicBezTo>
                    <a:pt x="200678" y="178582"/>
                    <a:pt x="163149" y="132481"/>
                    <a:pt x="181533" y="84190"/>
                  </a:cubicBezTo>
                  <a:cubicBezTo>
                    <a:pt x="208870" y="12181"/>
                    <a:pt x="47040" y="-18776"/>
                    <a:pt x="43325" y="32659"/>
                  </a:cubicBezTo>
                  <a:cubicBezTo>
                    <a:pt x="40277" y="73426"/>
                    <a:pt x="51612" y="128100"/>
                    <a:pt x="11226" y="205062"/>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14" name="Freeform: Shape 313">
              <a:extLst>
                <a:ext uri="{FF2B5EF4-FFF2-40B4-BE49-F238E27FC236}">
                  <a16:creationId xmlns:a16="http://schemas.microsoft.com/office/drawing/2014/main" id="{55D34705-57FE-4289-8E8B-168241A5745E}"/>
                </a:ext>
              </a:extLst>
            </p:cNvPr>
            <p:cNvSpPr/>
            <p:nvPr/>
          </p:nvSpPr>
          <p:spPr>
            <a:xfrm>
              <a:off x="6323034" y="2917815"/>
              <a:ext cx="147395" cy="196826"/>
            </a:xfrm>
            <a:custGeom>
              <a:avLst/>
              <a:gdLst>
                <a:gd name="connsiteX0" fmla="*/ 205428 w 209550"/>
                <a:gd name="connsiteY0" fmla="*/ 127279 h 276225"/>
                <a:gd name="connsiteX1" fmla="*/ 146087 w 209550"/>
                <a:gd name="connsiteY1" fmla="*/ 257867 h 276225"/>
                <a:gd name="connsiteX2" fmla="*/ 7213 w 209550"/>
                <a:gd name="connsiteY2" fmla="*/ 226910 h 276225"/>
                <a:gd name="connsiteX3" fmla="*/ 56838 w 209550"/>
                <a:gd name="connsiteY3" fmla="*/ 8407 h 276225"/>
                <a:gd name="connsiteX4" fmla="*/ 205428 w 209550"/>
                <a:gd name="connsiteY4" fmla="*/ 127279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76225">
                  <a:moveTo>
                    <a:pt x="205428" y="127279"/>
                  </a:moveTo>
                  <a:cubicBezTo>
                    <a:pt x="210096" y="166808"/>
                    <a:pt x="207904" y="229577"/>
                    <a:pt x="146087" y="257867"/>
                  </a:cubicBezTo>
                  <a:cubicBezTo>
                    <a:pt x="73983" y="290633"/>
                    <a:pt x="4641" y="260438"/>
                    <a:pt x="7213" y="226910"/>
                  </a:cubicBezTo>
                  <a:cubicBezTo>
                    <a:pt x="12452" y="159092"/>
                    <a:pt x="6832" y="14503"/>
                    <a:pt x="56838" y="8407"/>
                  </a:cubicBezTo>
                  <a:cubicBezTo>
                    <a:pt x="142278" y="-1975"/>
                    <a:pt x="196665" y="52889"/>
                    <a:pt x="205428" y="127279"/>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15" name="Freeform: Shape 314">
              <a:extLst>
                <a:ext uri="{FF2B5EF4-FFF2-40B4-BE49-F238E27FC236}">
                  <a16:creationId xmlns:a16="http://schemas.microsoft.com/office/drawing/2014/main" id="{B7B1F126-9FB7-43D8-99EF-AC3CF5C6CDB0}"/>
                </a:ext>
              </a:extLst>
            </p:cNvPr>
            <p:cNvSpPr/>
            <p:nvPr/>
          </p:nvSpPr>
          <p:spPr>
            <a:xfrm>
              <a:off x="6325696" y="2898569"/>
              <a:ext cx="167495" cy="156104"/>
            </a:xfrm>
            <a:custGeom>
              <a:avLst/>
              <a:gdLst>
                <a:gd name="connsiteX0" fmla="*/ 7144 w 238125"/>
                <a:gd name="connsiteY0" fmla="*/ 95233 h 219075"/>
                <a:gd name="connsiteX1" fmla="*/ 153258 w 238125"/>
                <a:gd name="connsiteY1" fmla="*/ 15128 h 219075"/>
                <a:gd name="connsiteX2" fmla="*/ 225171 w 238125"/>
                <a:gd name="connsiteY2" fmla="*/ 148668 h 219075"/>
                <a:gd name="connsiteX3" fmla="*/ 202788 w 238125"/>
                <a:gd name="connsiteY3" fmla="*/ 213915 h 219075"/>
                <a:gd name="connsiteX4" fmla="*/ 182689 w 238125"/>
                <a:gd name="connsiteY4" fmla="*/ 124856 h 219075"/>
                <a:gd name="connsiteX5" fmla="*/ 68675 w 238125"/>
                <a:gd name="connsiteY5" fmla="*/ 115236 h 219075"/>
                <a:gd name="connsiteX6" fmla="*/ 7144 w 238125"/>
                <a:gd name="connsiteY6" fmla="*/ 95233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 h="219075">
                  <a:moveTo>
                    <a:pt x="7144" y="95233"/>
                  </a:moveTo>
                  <a:cubicBezTo>
                    <a:pt x="20288" y="-15162"/>
                    <a:pt x="105346" y="5698"/>
                    <a:pt x="153258" y="15128"/>
                  </a:cubicBezTo>
                  <a:cubicBezTo>
                    <a:pt x="191358" y="22653"/>
                    <a:pt x="252032" y="48180"/>
                    <a:pt x="225171" y="148668"/>
                  </a:cubicBezTo>
                  <a:cubicBezTo>
                    <a:pt x="209265" y="208200"/>
                    <a:pt x="202978" y="209914"/>
                    <a:pt x="202788" y="213915"/>
                  </a:cubicBezTo>
                  <a:cubicBezTo>
                    <a:pt x="182785" y="217248"/>
                    <a:pt x="216122" y="137905"/>
                    <a:pt x="182689" y="124856"/>
                  </a:cubicBezTo>
                  <a:cubicBezTo>
                    <a:pt x="146495" y="110664"/>
                    <a:pt x="107252" y="116569"/>
                    <a:pt x="68675" y="115236"/>
                  </a:cubicBezTo>
                  <a:cubicBezTo>
                    <a:pt x="18765" y="113521"/>
                    <a:pt x="7811" y="107520"/>
                    <a:pt x="7144" y="95233"/>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16" name="Freeform: Shape 315">
              <a:extLst>
                <a:ext uri="{FF2B5EF4-FFF2-40B4-BE49-F238E27FC236}">
                  <a16:creationId xmlns:a16="http://schemas.microsoft.com/office/drawing/2014/main" id="{3C4E0E63-4E3C-4A94-B502-DD744F020A45}"/>
                </a:ext>
              </a:extLst>
            </p:cNvPr>
            <p:cNvSpPr/>
            <p:nvPr/>
          </p:nvSpPr>
          <p:spPr>
            <a:xfrm>
              <a:off x="6320570" y="2900729"/>
              <a:ext cx="167495" cy="88233"/>
            </a:xfrm>
            <a:custGeom>
              <a:avLst/>
              <a:gdLst>
                <a:gd name="connsiteX0" fmla="*/ 160449 w 238125"/>
                <a:gd name="connsiteY0" fmla="*/ 12096 h 123825"/>
                <a:gd name="connsiteX1" fmla="*/ 238935 w 238125"/>
                <a:gd name="connsiteY1" fmla="*/ 104965 h 123825"/>
                <a:gd name="connsiteX2" fmla="*/ 205121 w 238125"/>
                <a:gd name="connsiteY2" fmla="*/ 125444 h 123825"/>
                <a:gd name="connsiteX3" fmla="*/ 157592 w 238125"/>
                <a:gd name="connsiteY3" fmla="*/ 122015 h 123825"/>
                <a:gd name="connsiteX4" fmla="*/ 75962 w 238125"/>
                <a:gd name="connsiteY4" fmla="*/ 112299 h 123825"/>
                <a:gd name="connsiteX5" fmla="*/ 7192 w 238125"/>
                <a:gd name="connsiteY5" fmla="*/ 96392 h 123825"/>
                <a:gd name="connsiteX6" fmla="*/ 160449 w 238125"/>
                <a:gd name="connsiteY6" fmla="*/ 1209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 h="123825">
                  <a:moveTo>
                    <a:pt x="160449" y="12096"/>
                  </a:moveTo>
                  <a:cubicBezTo>
                    <a:pt x="192739" y="18478"/>
                    <a:pt x="241316" y="37814"/>
                    <a:pt x="238935" y="104965"/>
                  </a:cubicBezTo>
                  <a:cubicBezTo>
                    <a:pt x="224743" y="109442"/>
                    <a:pt x="219695" y="122396"/>
                    <a:pt x="205121" y="125444"/>
                  </a:cubicBezTo>
                  <a:cubicBezTo>
                    <a:pt x="199978" y="126492"/>
                    <a:pt x="163593" y="122300"/>
                    <a:pt x="157592" y="122015"/>
                  </a:cubicBezTo>
                  <a:cubicBezTo>
                    <a:pt x="124445" y="112490"/>
                    <a:pt x="110729" y="113442"/>
                    <a:pt x="75962" y="112299"/>
                  </a:cubicBezTo>
                  <a:cubicBezTo>
                    <a:pt x="25956" y="110585"/>
                    <a:pt x="7764" y="108680"/>
                    <a:pt x="7192" y="96392"/>
                  </a:cubicBezTo>
                  <a:cubicBezTo>
                    <a:pt x="4525" y="-3811"/>
                    <a:pt x="112633" y="2666"/>
                    <a:pt x="160449" y="12096"/>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17" name="Shape2_20210603_190316">
              <a:extLst>
                <a:ext uri="{FF2B5EF4-FFF2-40B4-BE49-F238E27FC236}">
                  <a16:creationId xmlns:a16="http://schemas.microsoft.com/office/drawing/2014/main" id="{51BB3353-6B5F-4FD3-84CB-EA5FD68C937E}"/>
                </a:ext>
              </a:extLst>
            </p:cNvPr>
            <p:cNvSpPr/>
            <p:nvPr/>
          </p:nvSpPr>
          <p:spPr>
            <a:xfrm>
              <a:off x="6161350" y="3163555"/>
              <a:ext cx="254592" cy="393653"/>
            </a:xfrm>
            <a:custGeom>
              <a:avLst/>
              <a:gdLst>
                <a:gd name="connsiteX0" fmla="*/ 154495 w 361950"/>
                <a:gd name="connsiteY0" fmla="*/ 544123 h 552450"/>
                <a:gd name="connsiteX1" fmla="*/ 69628 w 361950"/>
                <a:gd name="connsiteY1" fmla="*/ 523549 h 552450"/>
                <a:gd name="connsiteX2" fmla="*/ 74962 w 361950"/>
                <a:gd name="connsiteY2" fmla="*/ 523644 h 552450"/>
                <a:gd name="connsiteX3" fmla="*/ 7144 w 361950"/>
                <a:gd name="connsiteY3" fmla="*/ 470876 h 552450"/>
                <a:gd name="connsiteX4" fmla="*/ 113442 w 361950"/>
                <a:gd name="connsiteY4" fmla="*/ 91590 h 552450"/>
                <a:gd name="connsiteX5" fmla="*/ 217837 w 361950"/>
                <a:gd name="connsiteY5" fmla="*/ 8818 h 552450"/>
                <a:gd name="connsiteX6" fmla="*/ 270891 w 361950"/>
                <a:gd name="connsiteY6" fmla="*/ 67111 h 552450"/>
                <a:gd name="connsiteX7" fmla="*/ 353473 w 361950"/>
                <a:gd name="connsiteY7" fmla="*/ 191317 h 552450"/>
                <a:gd name="connsiteX8" fmla="*/ 154495 w 361950"/>
                <a:gd name="connsiteY8" fmla="*/ 544123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552450">
                  <a:moveTo>
                    <a:pt x="154495" y="544123"/>
                  </a:moveTo>
                  <a:cubicBezTo>
                    <a:pt x="152400" y="554981"/>
                    <a:pt x="118491" y="534407"/>
                    <a:pt x="69628" y="523549"/>
                  </a:cubicBezTo>
                  <a:lnTo>
                    <a:pt x="74962" y="523644"/>
                  </a:lnTo>
                  <a:cubicBezTo>
                    <a:pt x="26003" y="512786"/>
                    <a:pt x="7144" y="470876"/>
                    <a:pt x="7144" y="470876"/>
                  </a:cubicBezTo>
                  <a:lnTo>
                    <a:pt x="113442" y="91590"/>
                  </a:lnTo>
                  <a:cubicBezTo>
                    <a:pt x="124301" y="41584"/>
                    <a:pt x="168878" y="-2041"/>
                    <a:pt x="217837" y="8818"/>
                  </a:cubicBezTo>
                  <a:lnTo>
                    <a:pt x="270891" y="67111"/>
                  </a:lnTo>
                  <a:cubicBezTo>
                    <a:pt x="319850" y="77969"/>
                    <a:pt x="364331" y="141406"/>
                    <a:pt x="353473" y="191317"/>
                  </a:cubicBezTo>
                  <a:lnTo>
                    <a:pt x="154495" y="544123"/>
                  </a:ln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18" name="Freeform: Shape 317">
              <a:extLst>
                <a:ext uri="{FF2B5EF4-FFF2-40B4-BE49-F238E27FC236}">
                  <a16:creationId xmlns:a16="http://schemas.microsoft.com/office/drawing/2014/main" id="{403B8206-0850-43C4-AD99-2CE06A1ECB80}"/>
                </a:ext>
              </a:extLst>
            </p:cNvPr>
            <p:cNvSpPr/>
            <p:nvPr/>
          </p:nvSpPr>
          <p:spPr>
            <a:xfrm>
              <a:off x="5942129" y="3298445"/>
              <a:ext cx="80397" cy="95020"/>
            </a:xfrm>
            <a:custGeom>
              <a:avLst/>
              <a:gdLst>
                <a:gd name="connsiteX0" fmla="*/ 16961 w 114300"/>
                <a:gd name="connsiteY0" fmla="*/ 66402 h 133350"/>
                <a:gd name="connsiteX1" fmla="*/ 34773 w 114300"/>
                <a:gd name="connsiteY1" fmla="*/ 7347 h 133350"/>
                <a:gd name="connsiteX2" fmla="*/ 99828 w 114300"/>
                <a:gd name="connsiteY2" fmla="*/ 91262 h 133350"/>
                <a:gd name="connsiteX3" fmla="*/ 89732 w 114300"/>
                <a:gd name="connsiteY3" fmla="*/ 133934 h 133350"/>
                <a:gd name="connsiteX4" fmla="*/ 16961 w 114300"/>
                <a:gd name="connsiteY4" fmla="*/ 6640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33350">
                  <a:moveTo>
                    <a:pt x="16961" y="66402"/>
                  </a:moveTo>
                  <a:cubicBezTo>
                    <a:pt x="-6185" y="36493"/>
                    <a:pt x="16485" y="11538"/>
                    <a:pt x="34773" y="7347"/>
                  </a:cubicBezTo>
                  <a:cubicBezTo>
                    <a:pt x="53156" y="3156"/>
                    <a:pt x="75539" y="64973"/>
                    <a:pt x="99828" y="91262"/>
                  </a:cubicBezTo>
                  <a:cubicBezTo>
                    <a:pt x="124117" y="117551"/>
                    <a:pt x="107924" y="129743"/>
                    <a:pt x="89732" y="133934"/>
                  </a:cubicBezTo>
                  <a:cubicBezTo>
                    <a:pt x="71349" y="138125"/>
                    <a:pt x="49251" y="108026"/>
                    <a:pt x="16961" y="66402"/>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19" name="Shape3_20210603_190316">
              <a:extLst>
                <a:ext uri="{FF2B5EF4-FFF2-40B4-BE49-F238E27FC236}">
                  <a16:creationId xmlns:a16="http://schemas.microsoft.com/office/drawing/2014/main" id="{DF0FE2BB-9FAF-4F52-BDA4-F4B79E9B66F7}"/>
                </a:ext>
              </a:extLst>
            </p:cNvPr>
            <p:cNvSpPr/>
            <p:nvPr/>
          </p:nvSpPr>
          <p:spPr>
            <a:xfrm>
              <a:off x="5960825" y="3349901"/>
              <a:ext cx="328289" cy="217188"/>
            </a:xfrm>
            <a:custGeom>
              <a:avLst/>
              <a:gdLst>
                <a:gd name="connsiteX0" fmla="*/ 7144 w 466725"/>
                <a:gd name="connsiteY0" fmla="*/ 40005 h 304800"/>
                <a:gd name="connsiteX1" fmla="*/ 77438 w 466725"/>
                <a:gd name="connsiteY1" fmla="*/ 7144 h 304800"/>
                <a:gd name="connsiteX2" fmla="*/ 439293 w 466725"/>
                <a:gd name="connsiteY2" fmla="*/ 210884 h 304800"/>
                <a:gd name="connsiteX3" fmla="*/ 424719 w 466725"/>
                <a:gd name="connsiteY3" fmla="*/ 267462 h 304800"/>
                <a:gd name="connsiteX4" fmla="*/ 326898 w 466725"/>
                <a:gd name="connsiteY4" fmla="*/ 302038 h 304800"/>
                <a:gd name="connsiteX5" fmla="*/ 7144 w 466725"/>
                <a:gd name="connsiteY5" fmla="*/ 4000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304800">
                  <a:moveTo>
                    <a:pt x="7144" y="40005"/>
                  </a:moveTo>
                  <a:cubicBezTo>
                    <a:pt x="44862" y="25717"/>
                    <a:pt x="77438" y="7144"/>
                    <a:pt x="77438" y="7144"/>
                  </a:cubicBezTo>
                  <a:lnTo>
                    <a:pt x="439293" y="210884"/>
                  </a:lnTo>
                  <a:cubicBezTo>
                    <a:pt x="491014" y="240030"/>
                    <a:pt x="462534" y="253079"/>
                    <a:pt x="424719" y="267462"/>
                  </a:cubicBezTo>
                  <a:lnTo>
                    <a:pt x="326898" y="302038"/>
                  </a:lnTo>
                  <a:cubicBezTo>
                    <a:pt x="252222" y="254127"/>
                    <a:pt x="7144" y="40005"/>
                    <a:pt x="7144" y="40005"/>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20" name="Freeform: Shape 319">
              <a:extLst>
                <a:ext uri="{FF2B5EF4-FFF2-40B4-BE49-F238E27FC236}">
                  <a16:creationId xmlns:a16="http://schemas.microsoft.com/office/drawing/2014/main" id="{6304EB3D-E41B-4CFB-A87A-E0E97ECB4610}"/>
                </a:ext>
              </a:extLst>
            </p:cNvPr>
            <p:cNvSpPr/>
            <p:nvPr/>
          </p:nvSpPr>
          <p:spPr>
            <a:xfrm>
              <a:off x="5960758" y="3163623"/>
              <a:ext cx="448885" cy="400440"/>
            </a:xfrm>
            <a:custGeom>
              <a:avLst/>
              <a:gdLst>
                <a:gd name="connsiteX0" fmla="*/ 556070 w 638175"/>
                <a:gd name="connsiteY0" fmla="*/ 67111 h 561975"/>
                <a:gd name="connsiteX1" fmla="*/ 503015 w 638175"/>
                <a:gd name="connsiteY1" fmla="*/ 8818 h 561975"/>
                <a:gd name="connsiteX2" fmla="*/ 398621 w 638175"/>
                <a:gd name="connsiteY2" fmla="*/ 91590 h 561975"/>
                <a:gd name="connsiteX3" fmla="*/ 311944 w 638175"/>
                <a:gd name="connsiteY3" fmla="*/ 400772 h 561975"/>
                <a:gd name="connsiteX4" fmla="*/ 77438 w 638175"/>
                <a:gd name="connsiteY4" fmla="*/ 268755 h 561975"/>
                <a:gd name="connsiteX5" fmla="*/ 7144 w 638175"/>
                <a:gd name="connsiteY5" fmla="*/ 301616 h 561975"/>
                <a:gd name="connsiteX6" fmla="*/ 326898 w 638175"/>
                <a:gd name="connsiteY6" fmla="*/ 563649 h 561975"/>
                <a:gd name="connsiteX7" fmla="*/ 401288 w 638175"/>
                <a:gd name="connsiteY7" fmla="*/ 537360 h 561975"/>
                <a:gd name="connsiteX8" fmla="*/ 439578 w 638175"/>
                <a:gd name="connsiteY8" fmla="*/ 544123 h 561975"/>
                <a:gd name="connsiteX9" fmla="*/ 456057 w 638175"/>
                <a:gd name="connsiteY9" fmla="*/ 514881 h 561975"/>
                <a:gd name="connsiteX10" fmla="*/ 466534 w 638175"/>
                <a:gd name="connsiteY10" fmla="*/ 496307 h 561975"/>
                <a:gd name="connsiteX11" fmla="*/ 638460 w 638175"/>
                <a:gd name="connsiteY11" fmla="*/ 191507 h 561975"/>
                <a:gd name="connsiteX12" fmla="*/ 556070 w 638175"/>
                <a:gd name="connsiteY12" fmla="*/ 67111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175" h="561975">
                  <a:moveTo>
                    <a:pt x="556070" y="67111"/>
                  </a:moveTo>
                  <a:lnTo>
                    <a:pt x="503015" y="8818"/>
                  </a:lnTo>
                  <a:cubicBezTo>
                    <a:pt x="454057" y="-2041"/>
                    <a:pt x="409480" y="41584"/>
                    <a:pt x="398621" y="91590"/>
                  </a:cubicBezTo>
                  <a:lnTo>
                    <a:pt x="311944" y="400772"/>
                  </a:lnTo>
                  <a:lnTo>
                    <a:pt x="77438" y="268755"/>
                  </a:lnTo>
                  <a:cubicBezTo>
                    <a:pt x="77438" y="268755"/>
                    <a:pt x="44958" y="287234"/>
                    <a:pt x="7144" y="301616"/>
                  </a:cubicBezTo>
                  <a:cubicBezTo>
                    <a:pt x="7144" y="301616"/>
                    <a:pt x="252222" y="515738"/>
                    <a:pt x="326898" y="563649"/>
                  </a:cubicBezTo>
                  <a:lnTo>
                    <a:pt x="401288" y="537360"/>
                  </a:lnTo>
                  <a:cubicBezTo>
                    <a:pt x="424053" y="545266"/>
                    <a:pt x="438245" y="551076"/>
                    <a:pt x="439578" y="544123"/>
                  </a:cubicBezTo>
                  <a:lnTo>
                    <a:pt x="456057" y="514881"/>
                  </a:lnTo>
                  <a:cubicBezTo>
                    <a:pt x="464629" y="509452"/>
                    <a:pt x="469106" y="503546"/>
                    <a:pt x="466534" y="496307"/>
                  </a:cubicBezTo>
                  <a:lnTo>
                    <a:pt x="638460" y="191507"/>
                  </a:lnTo>
                  <a:cubicBezTo>
                    <a:pt x="649510" y="141406"/>
                    <a:pt x="605028" y="77969"/>
                    <a:pt x="556070" y="67111"/>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21" name="Freeform: Shape 320">
              <a:extLst>
                <a:ext uri="{FF2B5EF4-FFF2-40B4-BE49-F238E27FC236}">
                  <a16:creationId xmlns:a16="http://schemas.microsoft.com/office/drawing/2014/main" id="{0841AD87-A7C6-410C-A497-2FA3FDB4B9EE}"/>
                </a:ext>
              </a:extLst>
            </p:cNvPr>
            <p:cNvSpPr/>
            <p:nvPr/>
          </p:nvSpPr>
          <p:spPr>
            <a:xfrm>
              <a:off x="6257846" y="3634070"/>
              <a:ext cx="174194" cy="583692"/>
            </a:xfrm>
            <a:custGeom>
              <a:avLst/>
              <a:gdLst>
                <a:gd name="connsiteX0" fmla="*/ 151517 w 247650"/>
                <a:gd name="connsiteY0" fmla="*/ 748105 h 819150"/>
                <a:gd name="connsiteX1" fmla="*/ 12451 w 247650"/>
                <a:gd name="connsiteY1" fmla="*/ 813637 h 819150"/>
                <a:gd name="connsiteX2" fmla="*/ 39407 w 247650"/>
                <a:gd name="connsiteY2" fmla="*/ 64210 h 819150"/>
                <a:gd name="connsiteX3" fmla="*/ 231812 w 247650"/>
                <a:gd name="connsiteY3" fmla="*/ 92023 h 819150"/>
                <a:gd name="connsiteX4" fmla="*/ 151517 w 247650"/>
                <a:gd name="connsiteY4" fmla="*/ 748105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819150">
                  <a:moveTo>
                    <a:pt x="151517" y="748105"/>
                  </a:moveTo>
                  <a:cubicBezTo>
                    <a:pt x="136943" y="743056"/>
                    <a:pt x="13976" y="822209"/>
                    <a:pt x="12451" y="813637"/>
                  </a:cubicBezTo>
                  <a:cubicBezTo>
                    <a:pt x="5784" y="776299"/>
                    <a:pt x="-1931" y="206132"/>
                    <a:pt x="39407" y="64210"/>
                  </a:cubicBezTo>
                  <a:cubicBezTo>
                    <a:pt x="70554" y="-42566"/>
                    <a:pt x="216858" y="20299"/>
                    <a:pt x="231812" y="92023"/>
                  </a:cubicBezTo>
                  <a:cubicBezTo>
                    <a:pt x="286200" y="354627"/>
                    <a:pt x="152183" y="737913"/>
                    <a:pt x="151517" y="748105"/>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22" name="Freeform: Shape 321">
              <a:extLst>
                <a:ext uri="{FF2B5EF4-FFF2-40B4-BE49-F238E27FC236}">
                  <a16:creationId xmlns:a16="http://schemas.microsoft.com/office/drawing/2014/main" id="{E5A815C1-49FF-47FA-B651-B80E16760D8B}"/>
                </a:ext>
              </a:extLst>
            </p:cNvPr>
            <p:cNvSpPr/>
            <p:nvPr/>
          </p:nvSpPr>
          <p:spPr>
            <a:xfrm>
              <a:off x="6180497" y="4547069"/>
              <a:ext cx="160795" cy="81445"/>
            </a:xfrm>
            <a:custGeom>
              <a:avLst/>
              <a:gdLst>
                <a:gd name="connsiteX0" fmla="*/ 216714 w 228600"/>
                <a:gd name="connsiteY0" fmla="*/ 29638 h 114300"/>
                <a:gd name="connsiteX1" fmla="*/ 198045 w 228600"/>
                <a:gd name="connsiteY1" fmla="*/ 108982 h 114300"/>
                <a:gd name="connsiteX2" fmla="*/ 8117 w 228600"/>
                <a:gd name="connsiteY2" fmla="*/ 96123 h 114300"/>
                <a:gd name="connsiteX3" fmla="*/ 140705 w 228600"/>
                <a:gd name="connsiteY3" fmla="*/ 26019 h 114300"/>
                <a:gd name="connsiteX4" fmla="*/ 216714 w 228600"/>
                <a:gd name="connsiteY4" fmla="*/ 29638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14300">
                  <a:moveTo>
                    <a:pt x="216714" y="29638"/>
                  </a:moveTo>
                  <a:cubicBezTo>
                    <a:pt x="217095" y="47736"/>
                    <a:pt x="249480" y="107743"/>
                    <a:pt x="198045" y="108982"/>
                  </a:cubicBezTo>
                  <a:cubicBezTo>
                    <a:pt x="71077" y="112029"/>
                    <a:pt x="-2265" y="110315"/>
                    <a:pt x="8117" y="96123"/>
                  </a:cubicBezTo>
                  <a:cubicBezTo>
                    <a:pt x="36978" y="56785"/>
                    <a:pt x="136609" y="83645"/>
                    <a:pt x="140705" y="26019"/>
                  </a:cubicBezTo>
                  <a:cubicBezTo>
                    <a:pt x="143276" y="-8557"/>
                    <a:pt x="216334" y="11541"/>
                    <a:pt x="216714" y="29638"/>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23" name="Freeform: Shape 322">
              <a:extLst>
                <a:ext uri="{FF2B5EF4-FFF2-40B4-BE49-F238E27FC236}">
                  <a16:creationId xmlns:a16="http://schemas.microsoft.com/office/drawing/2014/main" id="{49EE07D4-76E0-46C3-934A-962EF894882B}"/>
                </a:ext>
              </a:extLst>
            </p:cNvPr>
            <p:cNvSpPr/>
            <p:nvPr/>
          </p:nvSpPr>
          <p:spPr>
            <a:xfrm>
              <a:off x="6347770" y="3679427"/>
              <a:ext cx="221093" cy="529395"/>
            </a:xfrm>
            <a:custGeom>
              <a:avLst/>
              <a:gdLst>
                <a:gd name="connsiteX0" fmla="*/ 282181 w 314325"/>
                <a:gd name="connsiteY0" fmla="*/ 675400 h 742950"/>
                <a:gd name="connsiteX1" fmla="*/ 145878 w 314325"/>
                <a:gd name="connsiteY1" fmla="*/ 738361 h 742950"/>
                <a:gd name="connsiteX2" fmla="*/ 28244 w 314325"/>
                <a:gd name="connsiteY2" fmla="*/ 190768 h 742950"/>
                <a:gd name="connsiteX3" fmla="*/ 284371 w 314325"/>
                <a:gd name="connsiteY3" fmla="*/ 20557 h 742950"/>
                <a:gd name="connsiteX4" fmla="*/ 282181 w 314325"/>
                <a:gd name="connsiteY4" fmla="*/ 675400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5" h="742950">
                  <a:moveTo>
                    <a:pt x="282181" y="675400"/>
                  </a:moveTo>
                  <a:cubicBezTo>
                    <a:pt x="267226" y="671305"/>
                    <a:pt x="147973" y="746743"/>
                    <a:pt x="145878" y="738361"/>
                  </a:cubicBezTo>
                  <a:cubicBezTo>
                    <a:pt x="136924" y="701499"/>
                    <a:pt x="85394" y="195817"/>
                    <a:pt x="28244" y="190768"/>
                  </a:cubicBezTo>
                  <a:cubicBezTo>
                    <a:pt x="-80436" y="181053"/>
                    <a:pt x="265131" y="-50119"/>
                    <a:pt x="284371" y="20557"/>
                  </a:cubicBezTo>
                  <a:cubicBezTo>
                    <a:pt x="354761" y="279160"/>
                    <a:pt x="282181" y="665209"/>
                    <a:pt x="282181" y="675400"/>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24" name="Shape0_20210603_190316">
              <a:extLst>
                <a:ext uri="{FF2B5EF4-FFF2-40B4-BE49-F238E27FC236}">
                  <a16:creationId xmlns:a16="http://schemas.microsoft.com/office/drawing/2014/main" id="{3D0F6D0F-DD0E-4494-B84C-2BB871FDBAD3}"/>
                </a:ext>
              </a:extLst>
            </p:cNvPr>
            <p:cNvSpPr/>
            <p:nvPr/>
          </p:nvSpPr>
          <p:spPr>
            <a:xfrm>
              <a:off x="6257749" y="3634137"/>
              <a:ext cx="314890" cy="583692"/>
            </a:xfrm>
            <a:custGeom>
              <a:avLst/>
              <a:gdLst>
                <a:gd name="connsiteX0" fmla="*/ 412257 w 447675"/>
                <a:gd name="connsiteY0" fmla="*/ 84117 h 819150"/>
                <a:gd name="connsiteX1" fmla="*/ 239188 w 447675"/>
                <a:gd name="connsiteY1" fmla="*/ 137171 h 819150"/>
                <a:gd name="connsiteX2" fmla="*/ 231854 w 447675"/>
                <a:gd name="connsiteY2" fmla="*/ 92023 h 819150"/>
                <a:gd name="connsiteX3" fmla="*/ 39449 w 447675"/>
                <a:gd name="connsiteY3" fmla="*/ 64210 h 819150"/>
                <a:gd name="connsiteX4" fmla="*/ 12493 w 447675"/>
                <a:gd name="connsiteY4" fmla="*/ 813637 h 819150"/>
                <a:gd name="connsiteX5" fmla="*/ 151558 w 447675"/>
                <a:gd name="connsiteY5" fmla="*/ 748105 h 819150"/>
                <a:gd name="connsiteX6" fmla="*/ 223186 w 447675"/>
                <a:gd name="connsiteY6" fmla="*/ 457783 h 819150"/>
                <a:gd name="connsiteX7" fmla="*/ 273859 w 447675"/>
                <a:gd name="connsiteY7" fmla="*/ 801921 h 819150"/>
                <a:gd name="connsiteX8" fmla="*/ 410162 w 447675"/>
                <a:gd name="connsiteY8" fmla="*/ 738961 h 819150"/>
                <a:gd name="connsiteX9" fmla="*/ 412257 w 447675"/>
                <a:gd name="connsiteY9" fmla="*/ 84117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675" h="819150">
                  <a:moveTo>
                    <a:pt x="412257" y="84117"/>
                  </a:moveTo>
                  <a:cubicBezTo>
                    <a:pt x="402732" y="49255"/>
                    <a:pt x="313769" y="87927"/>
                    <a:pt x="239188" y="137171"/>
                  </a:cubicBezTo>
                  <a:cubicBezTo>
                    <a:pt x="237283" y="121836"/>
                    <a:pt x="234902" y="106691"/>
                    <a:pt x="231854" y="92023"/>
                  </a:cubicBezTo>
                  <a:cubicBezTo>
                    <a:pt x="216995" y="20299"/>
                    <a:pt x="70596" y="-42566"/>
                    <a:pt x="39449" y="64210"/>
                  </a:cubicBezTo>
                  <a:cubicBezTo>
                    <a:pt x="-1890" y="206227"/>
                    <a:pt x="5730" y="776299"/>
                    <a:pt x="12493" y="813637"/>
                  </a:cubicBezTo>
                  <a:cubicBezTo>
                    <a:pt x="14017" y="822209"/>
                    <a:pt x="136985" y="743056"/>
                    <a:pt x="151558" y="748105"/>
                  </a:cubicBezTo>
                  <a:cubicBezTo>
                    <a:pt x="151939" y="742294"/>
                    <a:pt x="195754" y="614945"/>
                    <a:pt x="223186" y="457783"/>
                  </a:cubicBezTo>
                  <a:cubicBezTo>
                    <a:pt x="249475" y="604658"/>
                    <a:pt x="268620" y="780775"/>
                    <a:pt x="273859" y="801921"/>
                  </a:cubicBezTo>
                  <a:cubicBezTo>
                    <a:pt x="275955" y="810398"/>
                    <a:pt x="395208" y="734960"/>
                    <a:pt x="410162" y="738961"/>
                  </a:cubicBezTo>
                  <a:cubicBezTo>
                    <a:pt x="410162" y="728769"/>
                    <a:pt x="482743" y="342721"/>
                    <a:pt x="412257" y="84117"/>
                  </a:cubicBezTo>
                  <a:close/>
                </a:path>
              </a:pathLst>
            </a:custGeom>
            <a:solidFill>
              <a:schemeClr val="accent4">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25" name="Freeform: Shape 324">
              <a:extLst>
                <a:ext uri="{FF2B5EF4-FFF2-40B4-BE49-F238E27FC236}">
                  <a16:creationId xmlns:a16="http://schemas.microsoft.com/office/drawing/2014/main" id="{EE76C905-EC9F-44D4-BFCA-4A094AEC3008}"/>
                </a:ext>
              </a:extLst>
            </p:cNvPr>
            <p:cNvSpPr/>
            <p:nvPr/>
          </p:nvSpPr>
          <p:spPr>
            <a:xfrm>
              <a:off x="6263120" y="3634070"/>
              <a:ext cx="308190" cy="434376"/>
            </a:xfrm>
            <a:custGeom>
              <a:avLst/>
              <a:gdLst>
                <a:gd name="connsiteX0" fmla="*/ 229076 w 438150"/>
                <a:gd name="connsiteY0" fmla="*/ 282618 h 609600"/>
                <a:gd name="connsiteX1" fmla="*/ 352996 w 438150"/>
                <a:gd name="connsiteY1" fmla="*/ 326338 h 609600"/>
                <a:gd name="connsiteX2" fmla="*/ 411099 w 438150"/>
                <a:gd name="connsiteY2" fmla="*/ 477690 h 609600"/>
                <a:gd name="connsiteX3" fmla="*/ 421005 w 438150"/>
                <a:gd name="connsiteY3" fmla="*/ 602753 h 609600"/>
                <a:gd name="connsiteX4" fmla="*/ 404717 w 438150"/>
                <a:gd name="connsiteY4" fmla="*/ 84117 h 609600"/>
                <a:gd name="connsiteX5" fmla="*/ 231648 w 438150"/>
                <a:gd name="connsiteY5" fmla="*/ 137171 h 609600"/>
                <a:gd name="connsiteX6" fmla="*/ 224314 w 438150"/>
                <a:gd name="connsiteY6" fmla="*/ 92023 h 609600"/>
                <a:gd name="connsiteX7" fmla="*/ 31909 w 438150"/>
                <a:gd name="connsiteY7" fmla="*/ 64210 h 609600"/>
                <a:gd name="connsiteX8" fmla="*/ 7144 w 438150"/>
                <a:gd name="connsiteY8" fmla="*/ 271759 h 609600"/>
                <a:gd name="connsiteX9" fmla="*/ 229076 w 438150"/>
                <a:gd name="connsiteY9" fmla="*/ 282618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8150" h="609600">
                  <a:moveTo>
                    <a:pt x="229076" y="282618"/>
                  </a:moveTo>
                  <a:cubicBezTo>
                    <a:pt x="274320" y="291381"/>
                    <a:pt x="316896" y="294048"/>
                    <a:pt x="352996" y="326338"/>
                  </a:cubicBezTo>
                  <a:cubicBezTo>
                    <a:pt x="394716" y="363771"/>
                    <a:pt x="416147" y="395299"/>
                    <a:pt x="411099" y="477690"/>
                  </a:cubicBezTo>
                  <a:cubicBezTo>
                    <a:pt x="408241" y="523410"/>
                    <a:pt x="421862" y="556938"/>
                    <a:pt x="421005" y="602753"/>
                  </a:cubicBezTo>
                  <a:cubicBezTo>
                    <a:pt x="436436" y="464641"/>
                    <a:pt x="449580" y="248709"/>
                    <a:pt x="404717" y="84117"/>
                  </a:cubicBezTo>
                  <a:cubicBezTo>
                    <a:pt x="395192" y="49255"/>
                    <a:pt x="306228" y="87927"/>
                    <a:pt x="231648" y="137171"/>
                  </a:cubicBezTo>
                  <a:cubicBezTo>
                    <a:pt x="229743" y="121836"/>
                    <a:pt x="227362" y="106691"/>
                    <a:pt x="224314" y="92023"/>
                  </a:cubicBezTo>
                  <a:cubicBezTo>
                    <a:pt x="209455" y="20299"/>
                    <a:pt x="63055" y="-42566"/>
                    <a:pt x="31909" y="64210"/>
                  </a:cubicBezTo>
                  <a:cubicBezTo>
                    <a:pt x="19907" y="105262"/>
                    <a:pt x="12096" y="182224"/>
                    <a:pt x="7144" y="271759"/>
                  </a:cubicBezTo>
                  <a:cubicBezTo>
                    <a:pt x="81153" y="276046"/>
                    <a:pt x="155829" y="268521"/>
                    <a:pt x="229076" y="282618"/>
                  </a:cubicBezTo>
                  <a:close/>
                </a:path>
              </a:pathLst>
            </a:custGeom>
            <a:solidFill>
              <a:schemeClr val="accent4">
                <a:lumMod val="50000"/>
                <a:alpha val="21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26" name="Freeform: Shape 325">
              <a:extLst>
                <a:ext uri="{FF2B5EF4-FFF2-40B4-BE49-F238E27FC236}">
                  <a16:creationId xmlns:a16="http://schemas.microsoft.com/office/drawing/2014/main" id="{CD68FBB3-2CCC-4698-935A-992DB88E8348}"/>
                </a:ext>
              </a:extLst>
            </p:cNvPr>
            <p:cNvSpPr/>
            <p:nvPr/>
          </p:nvSpPr>
          <p:spPr>
            <a:xfrm>
              <a:off x="6320804" y="3955787"/>
              <a:ext cx="93797" cy="556544"/>
            </a:xfrm>
            <a:custGeom>
              <a:avLst/>
              <a:gdLst>
                <a:gd name="connsiteX0" fmla="*/ 133159 w 133350"/>
                <a:gd name="connsiteY0" fmla="*/ 8477 h 781050"/>
                <a:gd name="connsiteX1" fmla="*/ 132302 w 133350"/>
                <a:gd name="connsiteY1" fmla="*/ 7144 h 781050"/>
                <a:gd name="connsiteX2" fmla="*/ 47244 w 133350"/>
                <a:gd name="connsiteY2" fmla="*/ 284512 h 781050"/>
                <a:gd name="connsiteX3" fmla="*/ 67913 w 133350"/>
                <a:gd name="connsiteY3" fmla="*/ 492824 h 781050"/>
                <a:gd name="connsiteX4" fmla="*/ 7144 w 133350"/>
                <a:gd name="connsiteY4" fmla="*/ 782860 h 781050"/>
                <a:gd name="connsiteX5" fmla="*/ 29527 w 133350"/>
                <a:gd name="connsiteY5" fmla="*/ 782860 h 781050"/>
                <a:gd name="connsiteX6" fmla="*/ 83344 w 133350"/>
                <a:gd name="connsiteY6" fmla="*/ 454057 h 781050"/>
                <a:gd name="connsiteX7" fmla="*/ 62008 w 133350"/>
                <a:gd name="connsiteY7" fmla="*/ 296799 h 781050"/>
                <a:gd name="connsiteX8" fmla="*/ 133159 w 133350"/>
                <a:gd name="connsiteY8" fmla="*/ 8477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50" h="781050">
                  <a:moveTo>
                    <a:pt x="133159" y="8477"/>
                  </a:moveTo>
                  <a:cubicBezTo>
                    <a:pt x="132874" y="8001"/>
                    <a:pt x="132493" y="7525"/>
                    <a:pt x="132302" y="7144"/>
                  </a:cubicBezTo>
                  <a:cubicBezTo>
                    <a:pt x="102013" y="58483"/>
                    <a:pt x="58864" y="213360"/>
                    <a:pt x="47244" y="284512"/>
                  </a:cubicBezTo>
                  <a:cubicBezTo>
                    <a:pt x="32957" y="371475"/>
                    <a:pt x="83344" y="393478"/>
                    <a:pt x="67913" y="492824"/>
                  </a:cubicBezTo>
                  <a:cubicBezTo>
                    <a:pt x="57055" y="562927"/>
                    <a:pt x="17621" y="712660"/>
                    <a:pt x="7144" y="782860"/>
                  </a:cubicBezTo>
                  <a:lnTo>
                    <a:pt x="29527" y="782860"/>
                  </a:lnTo>
                  <a:cubicBezTo>
                    <a:pt x="50959" y="653415"/>
                    <a:pt x="69342" y="563404"/>
                    <a:pt x="83344" y="454057"/>
                  </a:cubicBezTo>
                  <a:cubicBezTo>
                    <a:pt x="83725" y="451009"/>
                    <a:pt x="65437" y="336042"/>
                    <a:pt x="62008" y="296799"/>
                  </a:cubicBezTo>
                  <a:cubicBezTo>
                    <a:pt x="62389" y="290798"/>
                    <a:pt x="105727" y="164497"/>
                    <a:pt x="133159" y="8477"/>
                  </a:cubicBezTo>
                  <a:close/>
                </a:path>
              </a:pathLst>
            </a:custGeom>
            <a:solidFill>
              <a:schemeClr val="accent4">
                <a:lumMod val="50000"/>
                <a:alpha val="21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27" name="Freeform: Shape 326">
              <a:extLst>
                <a:ext uri="{FF2B5EF4-FFF2-40B4-BE49-F238E27FC236}">
                  <a16:creationId xmlns:a16="http://schemas.microsoft.com/office/drawing/2014/main" id="{6C4CE12D-B008-4702-925D-6354CB9F92D5}"/>
                </a:ext>
              </a:extLst>
            </p:cNvPr>
            <p:cNvSpPr/>
            <p:nvPr/>
          </p:nvSpPr>
          <p:spPr>
            <a:xfrm>
              <a:off x="6499823" y="4426066"/>
              <a:ext cx="73698" cy="162891"/>
            </a:xfrm>
            <a:custGeom>
              <a:avLst/>
              <a:gdLst>
                <a:gd name="connsiteX0" fmla="*/ 101250 w 104775"/>
                <a:gd name="connsiteY0" fmla="*/ 7144 h 228600"/>
                <a:gd name="connsiteX1" fmla="*/ 7144 w 104775"/>
                <a:gd name="connsiteY1" fmla="*/ 7144 h 228600"/>
                <a:gd name="connsiteX2" fmla="*/ 56673 w 104775"/>
                <a:gd name="connsiteY2" fmla="*/ 210026 h 228600"/>
                <a:gd name="connsiteX3" fmla="*/ 102012 w 104775"/>
                <a:gd name="connsiteY3" fmla="*/ 222028 h 228600"/>
                <a:gd name="connsiteX4" fmla="*/ 101250 w 104775"/>
                <a:gd name="connsiteY4" fmla="*/ 714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228600">
                  <a:moveTo>
                    <a:pt x="101250" y="7144"/>
                  </a:moveTo>
                  <a:lnTo>
                    <a:pt x="7144" y="7144"/>
                  </a:lnTo>
                  <a:cubicBezTo>
                    <a:pt x="36385" y="126111"/>
                    <a:pt x="56673" y="210026"/>
                    <a:pt x="56673" y="210026"/>
                  </a:cubicBezTo>
                  <a:cubicBezTo>
                    <a:pt x="56673" y="210026"/>
                    <a:pt x="103346" y="243745"/>
                    <a:pt x="102012" y="222028"/>
                  </a:cubicBezTo>
                  <a:cubicBezTo>
                    <a:pt x="96583" y="137922"/>
                    <a:pt x="98012" y="69247"/>
                    <a:pt x="101250" y="7144"/>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28" name="Shape4_20210603_190316">
              <a:extLst>
                <a:ext uri="{FF2B5EF4-FFF2-40B4-BE49-F238E27FC236}">
                  <a16:creationId xmlns:a16="http://schemas.microsoft.com/office/drawing/2014/main" id="{1C11EF3F-3CBD-40BA-AB85-A6748C34D69D}"/>
                </a:ext>
              </a:extLst>
            </p:cNvPr>
            <p:cNvSpPr/>
            <p:nvPr/>
          </p:nvSpPr>
          <p:spPr>
            <a:xfrm>
              <a:off x="6439676" y="4053997"/>
              <a:ext cx="140695" cy="454737"/>
            </a:xfrm>
            <a:custGeom>
              <a:avLst/>
              <a:gdLst>
                <a:gd name="connsiteX0" fmla="*/ 107990 w 200025"/>
                <a:gd name="connsiteY0" fmla="*/ 639318 h 638175"/>
                <a:gd name="connsiteX1" fmla="*/ 195143 w 200025"/>
                <a:gd name="connsiteY1" fmla="*/ 625221 h 638175"/>
                <a:gd name="connsiteX2" fmla="*/ 195715 w 200025"/>
                <a:gd name="connsiteY2" fmla="*/ 292036 h 638175"/>
                <a:gd name="connsiteX3" fmla="*/ 147138 w 200025"/>
                <a:gd name="connsiteY3" fmla="*/ 128111 h 638175"/>
                <a:gd name="connsiteX4" fmla="*/ 15407 w 200025"/>
                <a:gd name="connsiteY4" fmla="*/ 7144 h 638175"/>
                <a:gd name="connsiteX5" fmla="*/ 11597 w 200025"/>
                <a:gd name="connsiteY5" fmla="*/ 190595 h 638175"/>
                <a:gd name="connsiteX6" fmla="*/ 31695 w 200025"/>
                <a:gd name="connsiteY6" fmla="*/ 284131 h 638175"/>
                <a:gd name="connsiteX7" fmla="*/ 107990 w 200025"/>
                <a:gd name="connsiteY7" fmla="*/ 639318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638175">
                  <a:moveTo>
                    <a:pt x="107990" y="639318"/>
                  </a:moveTo>
                  <a:lnTo>
                    <a:pt x="195143" y="625221"/>
                  </a:lnTo>
                  <a:cubicBezTo>
                    <a:pt x="195620" y="494062"/>
                    <a:pt x="199430" y="402241"/>
                    <a:pt x="195715" y="292036"/>
                  </a:cubicBezTo>
                  <a:cubicBezTo>
                    <a:pt x="195620" y="288417"/>
                    <a:pt x="146851" y="140779"/>
                    <a:pt x="147138" y="128111"/>
                  </a:cubicBezTo>
                  <a:cubicBezTo>
                    <a:pt x="101798" y="156305"/>
                    <a:pt x="65699" y="21908"/>
                    <a:pt x="15407" y="7144"/>
                  </a:cubicBezTo>
                  <a:cubicBezTo>
                    <a:pt x="3215" y="47149"/>
                    <a:pt x="6834" y="150304"/>
                    <a:pt x="11597" y="190595"/>
                  </a:cubicBezTo>
                  <a:cubicBezTo>
                    <a:pt x="13597" y="207264"/>
                    <a:pt x="27599" y="267843"/>
                    <a:pt x="31695" y="284131"/>
                  </a:cubicBezTo>
                  <a:cubicBezTo>
                    <a:pt x="66080" y="420815"/>
                    <a:pt x="87320" y="554450"/>
                    <a:pt x="107990" y="639318"/>
                  </a:cubicBezTo>
                  <a:close/>
                </a:path>
              </a:pathLst>
            </a:custGeom>
            <a:solidFill>
              <a:schemeClr val="accent4">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29" name="Freeform: Shape 328">
              <a:extLst>
                <a:ext uri="{FF2B5EF4-FFF2-40B4-BE49-F238E27FC236}">
                  <a16:creationId xmlns:a16="http://schemas.microsoft.com/office/drawing/2014/main" id="{25D80EC8-BB4D-4419-8B3F-9A2ADE0F5FBA}"/>
                </a:ext>
              </a:extLst>
            </p:cNvPr>
            <p:cNvSpPr/>
            <p:nvPr/>
          </p:nvSpPr>
          <p:spPr>
            <a:xfrm>
              <a:off x="6434079" y="4538800"/>
              <a:ext cx="160795" cy="95020"/>
            </a:xfrm>
            <a:custGeom>
              <a:avLst/>
              <a:gdLst>
                <a:gd name="connsiteX0" fmla="*/ 203100 w 228600"/>
                <a:gd name="connsiteY0" fmla="*/ 22479 h 133350"/>
                <a:gd name="connsiteX1" fmla="*/ 197290 w 228600"/>
                <a:gd name="connsiteY1" fmla="*/ 103727 h 133350"/>
                <a:gd name="connsiteX2" fmla="*/ 7742 w 228600"/>
                <a:gd name="connsiteY2" fmla="*/ 121349 h 133350"/>
                <a:gd name="connsiteX3" fmla="*/ 127471 w 228600"/>
                <a:gd name="connsiteY3" fmla="*/ 30957 h 133350"/>
                <a:gd name="connsiteX4" fmla="*/ 203100 w 228600"/>
                <a:gd name="connsiteY4" fmla="*/ 2247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33350">
                  <a:moveTo>
                    <a:pt x="203100" y="22479"/>
                  </a:moveTo>
                  <a:cubicBezTo>
                    <a:pt x="206434" y="40291"/>
                    <a:pt x="247867" y="94393"/>
                    <a:pt x="197290" y="103727"/>
                  </a:cubicBezTo>
                  <a:cubicBezTo>
                    <a:pt x="72417" y="126968"/>
                    <a:pt x="-259" y="137065"/>
                    <a:pt x="7742" y="121349"/>
                  </a:cubicBezTo>
                  <a:cubicBezTo>
                    <a:pt x="29935" y="77915"/>
                    <a:pt x="132615" y="88583"/>
                    <a:pt x="127471" y="30957"/>
                  </a:cubicBezTo>
                  <a:cubicBezTo>
                    <a:pt x="124424" y="-3429"/>
                    <a:pt x="199862" y="4668"/>
                    <a:pt x="203100" y="22479"/>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30" name="Freeform: Shape 329">
              <a:extLst>
                <a:ext uri="{FF2B5EF4-FFF2-40B4-BE49-F238E27FC236}">
                  <a16:creationId xmlns:a16="http://schemas.microsoft.com/office/drawing/2014/main" id="{947DD635-9BBD-4571-85FC-47416C961827}"/>
                </a:ext>
              </a:extLst>
            </p:cNvPr>
            <p:cNvSpPr/>
            <p:nvPr/>
          </p:nvSpPr>
          <p:spPr>
            <a:xfrm>
              <a:off x="6528230" y="3937054"/>
              <a:ext cx="53598" cy="563331"/>
            </a:xfrm>
            <a:custGeom>
              <a:avLst/>
              <a:gdLst>
                <a:gd name="connsiteX0" fmla="*/ 47911 w 76200"/>
                <a:gd name="connsiteY0" fmla="*/ 8382 h 790575"/>
                <a:gd name="connsiteX1" fmla="*/ 46863 w 76200"/>
                <a:gd name="connsiteY1" fmla="*/ 7144 h 790575"/>
                <a:gd name="connsiteX2" fmla="*/ 7144 w 76200"/>
                <a:gd name="connsiteY2" fmla="*/ 294513 h 790575"/>
                <a:gd name="connsiteX3" fmla="*/ 60865 w 76200"/>
                <a:gd name="connsiteY3" fmla="*/ 496824 h 790575"/>
                <a:gd name="connsiteX4" fmla="*/ 47149 w 76200"/>
                <a:gd name="connsiteY4" fmla="*/ 792861 h 790575"/>
                <a:gd name="connsiteX5" fmla="*/ 69247 w 76200"/>
                <a:gd name="connsiteY5" fmla="*/ 789337 h 790575"/>
                <a:gd name="connsiteX6" fmla="*/ 69818 w 76200"/>
                <a:gd name="connsiteY6" fmla="*/ 456152 h 790575"/>
                <a:gd name="connsiteX7" fmla="*/ 23622 w 76200"/>
                <a:gd name="connsiteY7" fmla="*/ 304324 h 790575"/>
                <a:gd name="connsiteX8" fmla="*/ 47911 w 76200"/>
                <a:gd name="connsiteY8" fmla="*/ 838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 h="790575">
                  <a:moveTo>
                    <a:pt x="47911" y="8382"/>
                  </a:moveTo>
                  <a:cubicBezTo>
                    <a:pt x="47530" y="8001"/>
                    <a:pt x="47054" y="7620"/>
                    <a:pt x="46863" y="7144"/>
                  </a:cubicBezTo>
                  <a:cubicBezTo>
                    <a:pt x="25146" y="62674"/>
                    <a:pt x="7334" y="222409"/>
                    <a:pt x="7144" y="294513"/>
                  </a:cubicBezTo>
                  <a:cubicBezTo>
                    <a:pt x="6954" y="382619"/>
                    <a:pt x="60199" y="396335"/>
                    <a:pt x="60865" y="496824"/>
                  </a:cubicBezTo>
                  <a:cubicBezTo>
                    <a:pt x="61342" y="567690"/>
                    <a:pt x="46292" y="721900"/>
                    <a:pt x="47149" y="792861"/>
                  </a:cubicBezTo>
                  <a:lnTo>
                    <a:pt x="69247" y="789337"/>
                  </a:lnTo>
                  <a:cubicBezTo>
                    <a:pt x="69724" y="658178"/>
                    <a:pt x="73533" y="566356"/>
                    <a:pt x="69818" y="456152"/>
                  </a:cubicBezTo>
                  <a:cubicBezTo>
                    <a:pt x="69724" y="453009"/>
                    <a:pt x="33243" y="342519"/>
                    <a:pt x="23622" y="304324"/>
                  </a:cubicBezTo>
                  <a:cubicBezTo>
                    <a:pt x="23051" y="298418"/>
                    <a:pt x="45720" y="166878"/>
                    <a:pt x="47911" y="8382"/>
                  </a:cubicBezTo>
                  <a:close/>
                </a:path>
              </a:pathLst>
            </a:custGeom>
            <a:solidFill>
              <a:schemeClr val="accent4">
                <a:lumMod val="50000"/>
                <a:alpha val="21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31" name="Freeform: Shape 330">
              <a:extLst>
                <a:ext uri="{FF2B5EF4-FFF2-40B4-BE49-F238E27FC236}">
                  <a16:creationId xmlns:a16="http://schemas.microsoft.com/office/drawing/2014/main" id="{A6CF4C87-D894-4BF9-84F5-C9657D76B392}"/>
                </a:ext>
              </a:extLst>
            </p:cNvPr>
            <p:cNvSpPr/>
            <p:nvPr/>
          </p:nvSpPr>
          <p:spPr>
            <a:xfrm>
              <a:off x="6278462" y="3643239"/>
              <a:ext cx="288091" cy="128955"/>
            </a:xfrm>
            <a:custGeom>
              <a:avLst/>
              <a:gdLst>
                <a:gd name="connsiteX0" fmla="*/ 7144 w 409575"/>
                <a:gd name="connsiteY0" fmla="*/ 38576 h 180975"/>
                <a:gd name="connsiteX1" fmla="*/ 10383 w 409575"/>
                <a:gd name="connsiteY1" fmla="*/ 34862 h 180975"/>
                <a:gd name="connsiteX2" fmla="*/ 168212 w 409575"/>
                <a:gd name="connsiteY2" fmla="*/ 179642 h 180975"/>
                <a:gd name="connsiteX3" fmla="*/ 406813 w 409575"/>
                <a:gd name="connsiteY3" fmla="*/ 7144 h 180975"/>
                <a:gd name="connsiteX4" fmla="*/ 262224 w 409575"/>
                <a:gd name="connsiteY4" fmla="*/ 16192 h 180975"/>
                <a:gd name="connsiteX5" fmla="*/ 7144 w 409575"/>
                <a:gd name="connsiteY5" fmla="*/ 3857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575" h="180975">
                  <a:moveTo>
                    <a:pt x="7144" y="38576"/>
                  </a:moveTo>
                  <a:lnTo>
                    <a:pt x="10383" y="34862"/>
                  </a:lnTo>
                  <a:cubicBezTo>
                    <a:pt x="4096" y="174879"/>
                    <a:pt x="26098" y="172974"/>
                    <a:pt x="168212" y="179642"/>
                  </a:cubicBezTo>
                  <a:cubicBezTo>
                    <a:pt x="310229" y="186309"/>
                    <a:pt x="400526" y="147161"/>
                    <a:pt x="406813" y="7144"/>
                  </a:cubicBezTo>
                  <a:lnTo>
                    <a:pt x="262224" y="16192"/>
                  </a:lnTo>
                  <a:lnTo>
                    <a:pt x="7144" y="38576"/>
                  </a:lnTo>
                  <a:close/>
                </a:path>
              </a:pathLst>
            </a:custGeom>
            <a:solidFill>
              <a:srgbClr val="D33C7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32" name="Shape6_20210603_190435">
              <a:extLst>
                <a:ext uri="{FF2B5EF4-FFF2-40B4-BE49-F238E27FC236}">
                  <a16:creationId xmlns:a16="http://schemas.microsoft.com/office/drawing/2014/main" id="{ECCF625D-B0C1-422E-9E28-0052159D821D}"/>
                </a:ext>
              </a:extLst>
            </p:cNvPr>
            <p:cNvSpPr/>
            <p:nvPr/>
          </p:nvSpPr>
          <p:spPr>
            <a:xfrm>
              <a:off x="6270758" y="3139001"/>
              <a:ext cx="214393" cy="658350"/>
            </a:xfrm>
            <a:custGeom>
              <a:avLst/>
              <a:gdLst>
                <a:gd name="connsiteX0" fmla="*/ 94773 w 304800"/>
                <a:gd name="connsiteY0" fmla="*/ 19178 h 923925"/>
                <a:gd name="connsiteX1" fmla="*/ 7144 w 304800"/>
                <a:gd name="connsiteY1" fmla="*/ 905575 h 923925"/>
                <a:gd name="connsiteX2" fmla="*/ 305562 w 304800"/>
                <a:gd name="connsiteY2" fmla="*/ 922624 h 923925"/>
                <a:gd name="connsiteX3" fmla="*/ 305562 w 304800"/>
                <a:gd name="connsiteY3" fmla="*/ 14130 h 923925"/>
                <a:gd name="connsiteX4" fmla="*/ 94773 w 304800"/>
                <a:gd name="connsiteY4" fmla="*/ 19178 h 92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923925">
                  <a:moveTo>
                    <a:pt x="94773" y="19178"/>
                  </a:moveTo>
                  <a:lnTo>
                    <a:pt x="7144" y="905575"/>
                  </a:lnTo>
                  <a:cubicBezTo>
                    <a:pt x="70389" y="913195"/>
                    <a:pt x="236696" y="920529"/>
                    <a:pt x="305562" y="922624"/>
                  </a:cubicBezTo>
                  <a:lnTo>
                    <a:pt x="305562" y="14130"/>
                  </a:lnTo>
                  <a:cubicBezTo>
                    <a:pt x="238315" y="1176"/>
                    <a:pt x="161448" y="8224"/>
                    <a:pt x="94773" y="1917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33" name="Freeform: Shape 332">
              <a:extLst>
                <a:ext uri="{FF2B5EF4-FFF2-40B4-BE49-F238E27FC236}">
                  <a16:creationId xmlns:a16="http://schemas.microsoft.com/office/drawing/2014/main" id="{4521AA96-10F7-4CF3-AE78-974FB008C678}"/>
                </a:ext>
              </a:extLst>
            </p:cNvPr>
            <p:cNvSpPr/>
            <p:nvPr/>
          </p:nvSpPr>
          <p:spPr>
            <a:xfrm>
              <a:off x="6370584" y="3155789"/>
              <a:ext cx="40199" cy="40723"/>
            </a:xfrm>
            <a:custGeom>
              <a:avLst/>
              <a:gdLst>
                <a:gd name="connsiteX0" fmla="*/ 7144 w 57150"/>
                <a:gd name="connsiteY0" fmla="*/ 31528 h 57150"/>
                <a:gd name="connsiteX1" fmla="*/ 31528 w 57150"/>
                <a:gd name="connsiteY1" fmla="*/ 55912 h 57150"/>
                <a:gd name="connsiteX2" fmla="*/ 55912 w 57150"/>
                <a:gd name="connsiteY2" fmla="*/ 31528 h 57150"/>
                <a:gd name="connsiteX3" fmla="*/ 31528 w 57150"/>
                <a:gd name="connsiteY3" fmla="*/ 7144 h 57150"/>
                <a:gd name="connsiteX4" fmla="*/ 7144 w 57150"/>
                <a:gd name="connsiteY4" fmla="*/ 3152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528"/>
                  </a:moveTo>
                  <a:cubicBezTo>
                    <a:pt x="7144" y="44958"/>
                    <a:pt x="18098" y="55912"/>
                    <a:pt x="31528" y="55912"/>
                  </a:cubicBezTo>
                  <a:cubicBezTo>
                    <a:pt x="44958" y="55912"/>
                    <a:pt x="55912" y="45053"/>
                    <a:pt x="55912" y="31528"/>
                  </a:cubicBezTo>
                  <a:cubicBezTo>
                    <a:pt x="55912" y="18098"/>
                    <a:pt x="44958" y="7144"/>
                    <a:pt x="31528" y="7144"/>
                  </a:cubicBezTo>
                  <a:cubicBezTo>
                    <a:pt x="18098" y="7239"/>
                    <a:pt x="7144" y="18098"/>
                    <a:pt x="7144" y="31528"/>
                  </a:cubicBezTo>
                  <a:close/>
                </a:path>
              </a:pathLst>
            </a:custGeom>
            <a:solidFill>
              <a:schemeClr val="accent4">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34" name="Freeform: Shape 333">
              <a:extLst>
                <a:ext uri="{FF2B5EF4-FFF2-40B4-BE49-F238E27FC236}">
                  <a16:creationId xmlns:a16="http://schemas.microsoft.com/office/drawing/2014/main" id="{5F48244E-7938-4CBD-9E1F-7FB1536BEEEA}"/>
                </a:ext>
              </a:extLst>
            </p:cNvPr>
            <p:cNvSpPr/>
            <p:nvPr/>
          </p:nvSpPr>
          <p:spPr>
            <a:xfrm>
              <a:off x="6339631" y="3182734"/>
              <a:ext cx="66998" cy="400440"/>
            </a:xfrm>
            <a:custGeom>
              <a:avLst/>
              <a:gdLst>
                <a:gd name="connsiteX0" fmla="*/ 46006 w 95250"/>
                <a:gd name="connsiteY0" fmla="*/ 560737 h 561975"/>
                <a:gd name="connsiteX1" fmla="*/ 90774 w 95250"/>
                <a:gd name="connsiteY1" fmla="*/ 499301 h 561975"/>
                <a:gd name="connsiteX2" fmla="*/ 79820 w 95250"/>
                <a:gd name="connsiteY2" fmla="*/ 7429 h 561975"/>
                <a:gd name="connsiteX3" fmla="*/ 72676 w 95250"/>
                <a:gd name="connsiteY3" fmla="*/ 7144 h 561975"/>
                <a:gd name="connsiteX4" fmla="*/ 7144 w 95250"/>
                <a:gd name="connsiteY4" fmla="*/ 492347 h 561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61975">
                  <a:moveTo>
                    <a:pt x="46006" y="560737"/>
                  </a:moveTo>
                  <a:lnTo>
                    <a:pt x="90774" y="499301"/>
                  </a:lnTo>
                  <a:lnTo>
                    <a:pt x="79820" y="7429"/>
                  </a:lnTo>
                  <a:lnTo>
                    <a:pt x="72676" y="7144"/>
                  </a:lnTo>
                  <a:lnTo>
                    <a:pt x="7144" y="492347"/>
                  </a:lnTo>
                  <a:close/>
                </a:path>
              </a:pathLst>
            </a:custGeom>
            <a:solidFill>
              <a:schemeClr val="accent4">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35" name="Freeform: Shape 334">
              <a:extLst>
                <a:ext uri="{FF2B5EF4-FFF2-40B4-BE49-F238E27FC236}">
                  <a16:creationId xmlns:a16="http://schemas.microsoft.com/office/drawing/2014/main" id="{16222423-6FD6-4B62-A636-48F4EE22F545}"/>
                </a:ext>
              </a:extLst>
            </p:cNvPr>
            <p:cNvSpPr/>
            <p:nvPr/>
          </p:nvSpPr>
          <p:spPr>
            <a:xfrm>
              <a:off x="6398745" y="3143548"/>
              <a:ext cx="207693" cy="705860"/>
            </a:xfrm>
            <a:custGeom>
              <a:avLst/>
              <a:gdLst>
                <a:gd name="connsiteX0" fmla="*/ 246857 w 295275"/>
                <a:gd name="connsiteY0" fmla="*/ 483999 h 990600"/>
                <a:gd name="connsiteX1" fmla="*/ 244381 w 295275"/>
                <a:gd name="connsiteY1" fmla="*/ 71662 h 990600"/>
                <a:gd name="connsiteX2" fmla="*/ 128747 w 295275"/>
                <a:gd name="connsiteY2" fmla="*/ 8606 h 990600"/>
                <a:gd name="connsiteX3" fmla="*/ 33211 w 295275"/>
                <a:gd name="connsiteY3" fmla="*/ 145385 h 990600"/>
                <a:gd name="connsiteX4" fmla="*/ 27497 w 295275"/>
                <a:gd name="connsiteY4" fmla="*/ 256447 h 990600"/>
                <a:gd name="connsiteX5" fmla="*/ 8161 w 295275"/>
                <a:gd name="connsiteY5" fmla="*/ 419896 h 990600"/>
                <a:gd name="connsiteX6" fmla="*/ 11590 w 295275"/>
                <a:gd name="connsiteY6" fmla="*/ 610110 h 990600"/>
                <a:gd name="connsiteX7" fmla="*/ 27115 w 295275"/>
                <a:gd name="connsiteY7" fmla="*/ 761463 h 990600"/>
                <a:gd name="connsiteX8" fmla="*/ 290958 w 295275"/>
                <a:gd name="connsiteY8" fmla="*/ 987014 h 990600"/>
                <a:gd name="connsiteX9" fmla="*/ 246857 w 295275"/>
                <a:gd name="connsiteY9" fmla="*/ 483999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990600">
                  <a:moveTo>
                    <a:pt x="246857" y="483999"/>
                  </a:moveTo>
                  <a:cubicBezTo>
                    <a:pt x="285910" y="120239"/>
                    <a:pt x="244381" y="71662"/>
                    <a:pt x="244381" y="71662"/>
                  </a:cubicBezTo>
                  <a:cubicBezTo>
                    <a:pt x="215139" y="37467"/>
                    <a:pt x="174372" y="18131"/>
                    <a:pt x="128747" y="8606"/>
                  </a:cubicBezTo>
                  <a:cubicBezTo>
                    <a:pt x="68168" y="-4157"/>
                    <a:pt x="39308" y="68709"/>
                    <a:pt x="33211" y="145385"/>
                  </a:cubicBezTo>
                  <a:cubicBezTo>
                    <a:pt x="30068" y="184438"/>
                    <a:pt x="38545" y="219299"/>
                    <a:pt x="27497" y="256447"/>
                  </a:cubicBezTo>
                  <a:cubicBezTo>
                    <a:pt x="11971" y="308739"/>
                    <a:pt x="9494" y="365508"/>
                    <a:pt x="8161" y="419896"/>
                  </a:cubicBezTo>
                  <a:cubicBezTo>
                    <a:pt x="6637" y="483428"/>
                    <a:pt x="6161" y="546769"/>
                    <a:pt x="11590" y="610110"/>
                  </a:cubicBezTo>
                  <a:cubicBezTo>
                    <a:pt x="15876" y="659831"/>
                    <a:pt x="15781" y="688596"/>
                    <a:pt x="27115" y="761463"/>
                  </a:cubicBezTo>
                  <a:cubicBezTo>
                    <a:pt x="34736" y="810516"/>
                    <a:pt x="37688" y="1013018"/>
                    <a:pt x="290958" y="987014"/>
                  </a:cubicBezTo>
                  <a:cubicBezTo>
                    <a:pt x="266098" y="816803"/>
                    <a:pt x="235808" y="586202"/>
                    <a:pt x="246857" y="483999"/>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36" name="Freeform: Shape 335">
              <a:extLst>
                <a:ext uri="{FF2B5EF4-FFF2-40B4-BE49-F238E27FC236}">
                  <a16:creationId xmlns:a16="http://schemas.microsoft.com/office/drawing/2014/main" id="{D885BA70-765C-4A38-A088-9D12114602A1}"/>
                </a:ext>
              </a:extLst>
            </p:cNvPr>
            <p:cNvSpPr/>
            <p:nvPr/>
          </p:nvSpPr>
          <p:spPr>
            <a:xfrm>
              <a:off x="6241636" y="3147441"/>
              <a:ext cx="120596" cy="651563"/>
            </a:xfrm>
            <a:custGeom>
              <a:avLst/>
              <a:gdLst>
                <a:gd name="connsiteX0" fmla="*/ 165321 w 171450"/>
                <a:gd name="connsiteY0" fmla="*/ 392144 h 914400"/>
                <a:gd name="connsiteX1" fmla="*/ 166655 w 171450"/>
                <a:gd name="connsiteY1" fmla="*/ 138684 h 914400"/>
                <a:gd name="connsiteX2" fmla="*/ 137223 w 171450"/>
                <a:gd name="connsiteY2" fmla="*/ 7144 h 914400"/>
                <a:gd name="connsiteX3" fmla="*/ 130365 w 171450"/>
                <a:gd name="connsiteY3" fmla="*/ 8191 h 914400"/>
                <a:gd name="connsiteX4" fmla="*/ 17779 w 171450"/>
                <a:gd name="connsiteY4" fmla="*/ 99060 h 914400"/>
                <a:gd name="connsiteX5" fmla="*/ 12160 w 171450"/>
                <a:gd name="connsiteY5" fmla="*/ 910590 h 914400"/>
                <a:gd name="connsiteX6" fmla="*/ 117315 w 171450"/>
                <a:gd name="connsiteY6" fmla="*/ 775430 h 914400"/>
                <a:gd name="connsiteX7" fmla="*/ 165321 w 171450"/>
                <a:gd name="connsiteY7" fmla="*/ 392144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914400">
                  <a:moveTo>
                    <a:pt x="165321" y="392144"/>
                  </a:moveTo>
                  <a:cubicBezTo>
                    <a:pt x="167608" y="348139"/>
                    <a:pt x="168179" y="178308"/>
                    <a:pt x="166655" y="138684"/>
                  </a:cubicBezTo>
                  <a:cubicBezTo>
                    <a:pt x="163988" y="70675"/>
                    <a:pt x="152082" y="68866"/>
                    <a:pt x="137223" y="7144"/>
                  </a:cubicBezTo>
                  <a:cubicBezTo>
                    <a:pt x="134937" y="7525"/>
                    <a:pt x="132651" y="7810"/>
                    <a:pt x="130365" y="8191"/>
                  </a:cubicBezTo>
                  <a:cubicBezTo>
                    <a:pt x="104552" y="12573"/>
                    <a:pt x="30161" y="49911"/>
                    <a:pt x="17779" y="99060"/>
                  </a:cubicBezTo>
                  <a:cubicBezTo>
                    <a:pt x="17398" y="100965"/>
                    <a:pt x="-1652" y="880586"/>
                    <a:pt x="12160" y="910590"/>
                  </a:cubicBezTo>
                  <a:cubicBezTo>
                    <a:pt x="29685" y="915353"/>
                    <a:pt x="99218" y="910781"/>
                    <a:pt x="117315" y="775430"/>
                  </a:cubicBezTo>
                  <a:cubicBezTo>
                    <a:pt x="120078" y="754190"/>
                    <a:pt x="159702" y="501206"/>
                    <a:pt x="165321" y="392144"/>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37" name="Freeform: Shape 336">
              <a:extLst>
                <a:ext uri="{FF2B5EF4-FFF2-40B4-BE49-F238E27FC236}">
                  <a16:creationId xmlns:a16="http://schemas.microsoft.com/office/drawing/2014/main" id="{6F3FAED6-FCD2-45D9-A56D-FBC6B4F366FF}"/>
                </a:ext>
              </a:extLst>
            </p:cNvPr>
            <p:cNvSpPr/>
            <p:nvPr/>
          </p:nvSpPr>
          <p:spPr>
            <a:xfrm>
              <a:off x="6240743" y="3195192"/>
              <a:ext cx="341689" cy="454737"/>
            </a:xfrm>
            <a:custGeom>
              <a:avLst/>
              <a:gdLst>
                <a:gd name="connsiteX0" fmla="*/ 446723 w 485775"/>
                <a:gd name="connsiteY0" fmla="*/ 54525 h 638175"/>
                <a:gd name="connsiteX1" fmla="*/ 382620 w 485775"/>
                <a:gd name="connsiteY1" fmla="*/ 7186 h 638175"/>
                <a:gd name="connsiteX2" fmla="*/ 306991 w 485775"/>
                <a:gd name="connsiteY2" fmla="*/ 106722 h 638175"/>
                <a:gd name="connsiteX3" fmla="*/ 247650 w 485775"/>
                <a:gd name="connsiteY3" fmla="*/ 462100 h 638175"/>
                <a:gd name="connsiteX4" fmla="*/ 37052 w 485775"/>
                <a:gd name="connsiteY4" fmla="*/ 561065 h 638175"/>
                <a:gd name="connsiteX5" fmla="*/ 35623 w 485775"/>
                <a:gd name="connsiteY5" fmla="*/ 571923 h 638175"/>
                <a:gd name="connsiteX6" fmla="*/ 7144 w 485775"/>
                <a:gd name="connsiteY6" fmla="*/ 569638 h 638175"/>
                <a:gd name="connsiteX7" fmla="*/ 7144 w 485775"/>
                <a:gd name="connsiteY7" fmla="*/ 621834 h 638175"/>
                <a:gd name="connsiteX8" fmla="*/ 26480 w 485775"/>
                <a:gd name="connsiteY8" fmla="*/ 621453 h 638175"/>
                <a:gd name="connsiteX9" fmla="*/ 22574 w 485775"/>
                <a:gd name="connsiteY9" fmla="*/ 636884 h 638175"/>
                <a:gd name="connsiteX10" fmla="*/ 420720 w 485775"/>
                <a:gd name="connsiteY10" fmla="*/ 546397 h 638175"/>
                <a:gd name="connsiteX11" fmla="*/ 421196 w 485775"/>
                <a:gd name="connsiteY11" fmla="*/ 544682 h 638175"/>
                <a:gd name="connsiteX12" fmla="*/ 427291 w 485775"/>
                <a:gd name="connsiteY12" fmla="*/ 540586 h 638175"/>
                <a:gd name="connsiteX13" fmla="*/ 471011 w 485775"/>
                <a:gd name="connsiteY13" fmla="*/ 426000 h 638175"/>
                <a:gd name="connsiteX14" fmla="*/ 471011 w 485775"/>
                <a:gd name="connsiteY14" fmla="*/ 74337 h 638175"/>
                <a:gd name="connsiteX15" fmla="*/ 481584 w 485775"/>
                <a:gd name="connsiteY15" fmla="*/ 74337 h 638175"/>
                <a:gd name="connsiteX16" fmla="*/ 446723 w 485775"/>
                <a:gd name="connsiteY16" fmla="*/ 54525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5775" h="638175">
                  <a:moveTo>
                    <a:pt x="446723" y="54525"/>
                  </a:moveTo>
                  <a:lnTo>
                    <a:pt x="382620" y="7186"/>
                  </a:lnTo>
                  <a:cubicBezTo>
                    <a:pt x="332137" y="5472"/>
                    <a:pt x="307753" y="56049"/>
                    <a:pt x="306991" y="106722"/>
                  </a:cubicBezTo>
                  <a:lnTo>
                    <a:pt x="247650" y="462100"/>
                  </a:lnTo>
                  <a:lnTo>
                    <a:pt x="37052" y="561065"/>
                  </a:lnTo>
                  <a:cubicBezTo>
                    <a:pt x="37052" y="561065"/>
                    <a:pt x="36576" y="565161"/>
                    <a:pt x="35623" y="571923"/>
                  </a:cubicBezTo>
                  <a:cubicBezTo>
                    <a:pt x="26861" y="571923"/>
                    <a:pt x="17050" y="570876"/>
                    <a:pt x="7144" y="569638"/>
                  </a:cubicBezTo>
                  <a:lnTo>
                    <a:pt x="7144" y="621834"/>
                  </a:lnTo>
                  <a:cubicBezTo>
                    <a:pt x="14002" y="621739"/>
                    <a:pt x="20479" y="621739"/>
                    <a:pt x="26480" y="621453"/>
                  </a:cubicBezTo>
                  <a:cubicBezTo>
                    <a:pt x="25241" y="626502"/>
                    <a:pt x="24003" y="631645"/>
                    <a:pt x="22574" y="636884"/>
                  </a:cubicBezTo>
                  <a:cubicBezTo>
                    <a:pt x="22574" y="636884"/>
                    <a:pt x="338424" y="575734"/>
                    <a:pt x="420720" y="546397"/>
                  </a:cubicBezTo>
                  <a:lnTo>
                    <a:pt x="421196" y="544682"/>
                  </a:lnTo>
                  <a:cubicBezTo>
                    <a:pt x="425101" y="544396"/>
                    <a:pt x="427291" y="543253"/>
                    <a:pt x="427291" y="540586"/>
                  </a:cubicBezTo>
                  <a:lnTo>
                    <a:pt x="471011" y="426000"/>
                  </a:lnTo>
                  <a:lnTo>
                    <a:pt x="471011" y="74337"/>
                  </a:lnTo>
                  <a:lnTo>
                    <a:pt x="481584" y="74337"/>
                  </a:lnTo>
                  <a:cubicBezTo>
                    <a:pt x="471392" y="65479"/>
                    <a:pt x="459677" y="58621"/>
                    <a:pt x="446723" y="54525"/>
                  </a:cubicBezTo>
                  <a:close/>
                </a:path>
              </a:pathLst>
            </a:custGeom>
            <a:solidFill>
              <a:schemeClr val="accent4">
                <a:alpha val="46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38" name="Freeform: Shape 337">
              <a:extLst>
                <a:ext uri="{FF2B5EF4-FFF2-40B4-BE49-F238E27FC236}">
                  <a16:creationId xmlns:a16="http://schemas.microsoft.com/office/drawing/2014/main" id="{B91A6F16-6FF4-41B5-9D45-76C18A663A03}"/>
                </a:ext>
              </a:extLst>
            </p:cNvPr>
            <p:cNvSpPr/>
            <p:nvPr/>
          </p:nvSpPr>
          <p:spPr>
            <a:xfrm>
              <a:off x="6428939" y="3158086"/>
              <a:ext cx="187594" cy="393653"/>
            </a:xfrm>
            <a:custGeom>
              <a:avLst/>
              <a:gdLst>
                <a:gd name="connsiteX0" fmla="*/ 166592 w 266700"/>
                <a:gd name="connsiteY0" fmla="*/ 541415 h 552450"/>
                <a:gd name="connsiteX1" fmla="*/ 78677 w 266700"/>
                <a:gd name="connsiteY1" fmla="*/ 535034 h 552450"/>
                <a:gd name="connsiteX2" fmla="*/ 84011 w 266700"/>
                <a:gd name="connsiteY2" fmla="*/ 534176 h 552450"/>
                <a:gd name="connsiteX3" fmla="*/ 7144 w 266700"/>
                <a:gd name="connsiteY3" fmla="*/ 493505 h 552450"/>
                <a:gd name="connsiteX4" fmla="*/ 43529 w 266700"/>
                <a:gd name="connsiteY4" fmla="*/ 105075 h 552450"/>
                <a:gd name="connsiteX5" fmla="*/ 131921 w 266700"/>
                <a:gd name="connsiteY5" fmla="*/ 7253 h 552450"/>
                <a:gd name="connsiteX6" fmla="*/ 195072 w 266700"/>
                <a:gd name="connsiteY6" fmla="*/ 55831 h 552450"/>
                <a:gd name="connsiteX7" fmla="*/ 260128 w 266700"/>
                <a:gd name="connsiteY7" fmla="*/ 228329 h 552450"/>
                <a:gd name="connsiteX8" fmla="*/ 166592 w 266700"/>
                <a:gd name="connsiteY8" fmla="*/ 541415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700" h="552450">
                  <a:moveTo>
                    <a:pt x="166592" y="541415"/>
                  </a:moveTo>
                  <a:cubicBezTo>
                    <a:pt x="166497" y="552464"/>
                    <a:pt x="129159" y="537701"/>
                    <a:pt x="78677" y="535034"/>
                  </a:cubicBezTo>
                  <a:lnTo>
                    <a:pt x="84011" y="534176"/>
                  </a:lnTo>
                  <a:cubicBezTo>
                    <a:pt x="33528" y="531414"/>
                    <a:pt x="7144" y="493505"/>
                    <a:pt x="7144" y="493505"/>
                  </a:cubicBezTo>
                  <a:lnTo>
                    <a:pt x="43529" y="105075"/>
                  </a:lnTo>
                  <a:cubicBezTo>
                    <a:pt x="45244" y="54402"/>
                    <a:pt x="81534" y="4491"/>
                    <a:pt x="131921" y="7253"/>
                  </a:cubicBezTo>
                  <a:lnTo>
                    <a:pt x="195072" y="55831"/>
                  </a:lnTo>
                  <a:cubicBezTo>
                    <a:pt x="262985" y="79072"/>
                    <a:pt x="276606" y="176703"/>
                    <a:pt x="260128" y="228329"/>
                  </a:cubicBezTo>
                  <a:lnTo>
                    <a:pt x="166592" y="541415"/>
                  </a:ln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39" name="Freeform: Shape 338">
              <a:extLst>
                <a:ext uri="{FF2B5EF4-FFF2-40B4-BE49-F238E27FC236}">
                  <a16:creationId xmlns:a16="http://schemas.microsoft.com/office/drawing/2014/main" id="{20B242BC-2BB4-4AB0-BFD0-1948CE3251E5}"/>
                </a:ext>
              </a:extLst>
            </p:cNvPr>
            <p:cNvSpPr/>
            <p:nvPr/>
          </p:nvSpPr>
          <p:spPr>
            <a:xfrm>
              <a:off x="6208661" y="3454285"/>
              <a:ext cx="368488" cy="176465"/>
            </a:xfrm>
            <a:custGeom>
              <a:avLst/>
              <a:gdLst>
                <a:gd name="connsiteX0" fmla="*/ 515764 w 523875"/>
                <a:gd name="connsiteY0" fmla="*/ 7147 h 247650"/>
                <a:gd name="connsiteX1" fmla="*/ 487094 w 523875"/>
                <a:gd name="connsiteY1" fmla="*/ 14290 h 247650"/>
                <a:gd name="connsiteX2" fmla="*/ 108665 w 523875"/>
                <a:gd name="connsiteY2" fmla="*/ 166881 h 247650"/>
                <a:gd name="connsiteX3" fmla="*/ 107046 w 523875"/>
                <a:gd name="connsiteY3" fmla="*/ 177740 h 247650"/>
                <a:gd name="connsiteX4" fmla="*/ 9986 w 523875"/>
                <a:gd name="connsiteY4" fmla="*/ 175073 h 247650"/>
                <a:gd name="connsiteX5" fmla="*/ 46276 w 523875"/>
                <a:gd name="connsiteY5" fmla="*/ 226412 h 247650"/>
                <a:gd name="connsiteX6" fmla="*/ 96950 w 523875"/>
                <a:gd name="connsiteY6" fmla="*/ 227079 h 247650"/>
                <a:gd name="connsiteX7" fmla="*/ 92759 w 523875"/>
                <a:gd name="connsiteY7" fmla="*/ 242509 h 247650"/>
                <a:gd name="connsiteX8" fmla="*/ 519098 w 523875"/>
                <a:gd name="connsiteY8" fmla="*/ 169262 h 247650"/>
                <a:gd name="connsiteX9" fmla="*/ 515764 w 523875"/>
                <a:gd name="connsiteY9" fmla="*/ 86014 h 247650"/>
                <a:gd name="connsiteX10" fmla="*/ 515764 w 523875"/>
                <a:gd name="connsiteY10" fmla="*/ 7147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875" h="247650">
                  <a:moveTo>
                    <a:pt x="515764" y="7147"/>
                  </a:moveTo>
                  <a:cubicBezTo>
                    <a:pt x="509001" y="7051"/>
                    <a:pt x="499762" y="9242"/>
                    <a:pt x="487094" y="14290"/>
                  </a:cubicBezTo>
                  <a:lnTo>
                    <a:pt x="108665" y="166881"/>
                  </a:lnTo>
                  <a:cubicBezTo>
                    <a:pt x="108665" y="166881"/>
                    <a:pt x="108094" y="170977"/>
                    <a:pt x="107046" y="177740"/>
                  </a:cubicBezTo>
                  <a:cubicBezTo>
                    <a:pt x="70946" y="176882"/>
                    <a:pt x="17035" y="159451"/>
                    <a:pt x="9986" y="175073"/>
                  </a:cubicBezTo>
                  <a:cubicBezTo>
                    <a:pt x="2366" y="191932"/>
                    <a:pt x="8653" y="225460"/>
                    <a:pt x="46276" y="226412"/>
                  </a:cubicBezTo>
                  <a:cubicBezTo>
                    <a:pt x="65422" y="226888"/>
                    <a:pt x="82567" y="227365"/>
                    <a:pt x="96950" y="227079"/>
                  </a:cubicBezTo>
                  <a:cubicBezTo>
                    <a:pt x="95711" y="232127"/>
                    <a:pt x="94282" y="237271"/>
                    <a:pt x="92759" y="242509"/>
                  </a:cubicBezTo>
                  <a:cubicBezTo>
                    <a:pt x="92759" y="242509"/>
                    <a:pt x="436230" y="196980"/>
                    <a:pt x="519098" y="169262"/>
                  </a:cubicBezTo>
                  <a:lnTo>
                    <a:pt x="515764" y="86014"/>
                  </a:lnTo>
                  <a:lnTo>
                    <a:pt x="515764" y="7147"/>
                  </a:lnTo>
                  <a:close/>
                </a:path>
              </a:pathLst>
            </a:custGeom>
            <a:solidFill>
              <a:schemeClr val="accent4">
                <a:alpha val="27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40" name="Freeform: Shape 339">
              <a:extLst>
                <a:ext uri="{FF2B5EF4-FFF2-40B4-BE49-F238E27FC236}">
                  <a16:creationId xmlns:a16="http://schemas.microsoft.com/office/drawing/2014/main" id="{CAD9E44F-2759-4A23-ABB0-6BB5CE4B3210}"/>
                </a:ext>
              </a:extLst>
            </p:cNvPr>
            <p:cNvSpPr/>
            <p:nvPr/>
          </p:nvSpPr>
          <p:spPr>
            <a:xfrm>
              <a:off x="6016836" y="3413865"/>
              <a:ext cx="93797" cy="108594"/>
            </a:xfrm>
            <a:custGeom>
              <a:avLst/>
              <a:gdLst>
                <a:gd name="connsiteX0" fmla="*/ 122396 w 133350"/>
                <a:gd name="connsiteY0" fmla="*/ 8817 h 152400"/>
                <a:gd name="connsiteX1" fmla="*/ 47625 w 133350"/>
                <a:gd name="connsiteY1" fmla="*/ 79302 h 152400"/>
                <a:gd name="connsiteX2" fmla="*/ 32957 w 133350"/>
                <a:gd name="connsiteY2" fmla="*/ 95971 h 152400"/>
                <a:gd name="connsiteX3" fmla="*/ 7144 w 133350"/>
                <a:gd name="connsiteY3" fmla="*/ 100638 h 152400"/>
                <a:gd name="connsiteX4" fmla="*/ 19145 w 133350"/>
                <a:gd name="connsiteY4" fmla="*/ 148834 h 152400"/>
                <a:gd name="connsiteX5" fmla="*/ 44005 w 133350"/>
                <a:gd name="connsiteY5" fmla="*/ 136547 h 152400"/>
                <a:gd name="connsiteX6" fmla="*/ 65341 w 133350"/>
                <a:gd name="connsiteY6" fmla="*/ 125689 h 152400"/>
                <a:gd name="connsiteX7" fmla="*/ 69247 w 133350"/>
                <a:gd name="connsiteY7" fmla="*/ 123688 h 152400"/>
                <a:gd name="connsiteX8" fmla="*/ 68866 w 133350"/>
                <a:gd name="connsiteY8" fmla="*/ 122926 h 152400"/>
                <a:gd name="connsiteX9" fmla="*/ 110204 w 133350"/>
                <a:gd name="connsiteY9" fmla="*/ 85398 h 152400"/>
                <a:gd name="connsiteX10" fmla="*/ 122396 w 133350"/>
                <a:gd name="connsiteY10" fmla="*/ 881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52400">
                  <a:moveTo>
                    <a:pt x="122396" y="8817"/>
                  </a:moveTo>
                  <a:cubicBezTo>
                    <a:pt x="112490" y="-3851"/>
                    <a:pt x="73533" y="58918"/>
                    <a:pt x="47625" y="79302"/>
                  </a:cubicBezTo>
                  <a:cubicBezTo>
                    <a:pt x="40577" y="84826"/>
                    <a:pt x="35909" y="90446"/>
                    <a:pt x="32957" y="95971"/>
                  </a:cubicBezTo>
                  <a:lnTo>
                    <a:pt x="7144" y="100638"/>
                  </a:lnTo>
                  <a:cubicBezTo>
                    <a:pt x="12478" y="116164"/>
                    <a:pt x="16478" y="132261"/>
                    <a:pt x="19145" y="148834"/>
                  </a:cubicBezTo>
                  <a:cubicBezTo>
                    <a:pt x="26861" y="145120"/>
                    <a:pt x="35814" y="140738"/>
                    <a:pt x="44005" y="136547"/>
                  </a:cubicBezTo>
                  <a:cubicBezTo>
                    <a:pt x="49339" y="136452"/>
                    <a:pt x="56579" y="132356"/>
                    <a:pt x="65341" y="125689"/>
                  </a:cubicBezTo>
                  <a:cubicBezTo>
                    <a:pt x="67723" y="124450"/>
                    <a:pt x="69247" y="123688"/>
                    <a:pt x="69247" y="123688"/>
                  </a:cubicBezTo>
                  <a:cubicBezTo>
                    <a:pt x="69152" y="123403"/>
                    <a:pt x="68961" y="123212"/>
                    <a:pt x="68866" y="122926"/>
                  </a:cubicBezTo>
                  <a:cubicBezTo>
                    <a:pt x="80296" y="113592"/>
                    <a:pt x="94202" y="100352"/>
                    <a:pt x="110204" y="85398"/>
                  </a:cubicBezTo>
                  <a:cubicBezTo>
                    <a:pt x="136684" y="60157"/>
                    <a:pt x="132398" y="21390"/>
                    <a:pt x="122396" y="8817"/>
                  </a:cubicBezTo>
                  <a:close/>
                </a:path>
              </a:pathLst>
            </a:custGeom>
            <a:solidFill>
              <a:srgbClr val="FFC55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41" name="Freeform: Shape 340">
              <a:extLst>
                <a:ext uri="{FF2B5EF4-FFF2-40B4-BE49-F238E27FC236}">
                  <a16:creationId xmlns:a16="http://schemas.microsoft.com/office/drawing/2014/main" id="{84B7AA45-8CEC-4233-BC71-3345B1000EFF}"/>
                </a:ext>
              </a:extLst>
            </p:cNvPr>
            <p:cNvSpPr/>
            <p:nvPr/>
          </p:nvSpPr>
          <p:spPr>
            <a:xfrm>
              <a:off x="6194993" y="3549218"/>
              <a:ext cx="107197" cy="47510"/>
            </a:xfrm>
            <a:custGeom>
              <a:avLst/>
              <a:gdLst>
                <a:gd name="connsiteX0" fmla="*/ 46276 w 152400"/>
                <a:gd name="connsiteY0" fmla="*/ 64988 h 66675"/>
                <a:gd name="connsiteX1" fmla="*/ 9986 w 152400"/>
                <a:gd name="connsiteY1" fmla="*/ 13649 h 66675"/>
                <a:gd name="connsiteX2" fmla="*/ 115618 w 152400"/>
                <a:gd name="connsiteY2" fmla="*/ 16220 h 66675"/>
                <a:gd name="connsiteX3" fmla="*/ 143526 w 152400"/>
                <a:gd name="connsiteY3" fmla="*/ 51177 h 66675"/>
                <a:gd name="connsiteX4" fmla="*/ 46276 w 152400"/>
                <a:gd name="connsiteY4" fmla="*/ 64988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66675">
                  <a:moveTo>
                    <a:pt x="46276" y="64988"/>
                  </a:moveTo>
                  <a:cubicBezTo>
                    <a:pt x="8653" y="64036"/>
                    <a:pt x="2366" y="30508"/>
                    <a:pt x="9986" y="13649"/>
                  </a:cubicBezTo>
                  <a:cubicBezTo>
                    <a:pt x="17606" y="-3306"/>
                    <a:pt x="80185" y="18506"/>
                    <a:pt x="115618" y="16220"/>
                  </a:cubicBezTo>
                  <a:cubicBezTo>
                    <a:pt x="151051" y="13934"/>
                    <a:pt x="151147" y="34223"/>
                    <a:pt x="143526" y="51177"/>
                  </a:cubicBezTo>
                  <a:cubicBezTo>
                    <a:pt x="135811" y="68132"/>
                    <a:pt x="98664" y="66227"/>
                    <a:pt x="46276" y="64988"/>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42" name="Freeform: Shape 341">
              <a:extLst>
                <a:ext uri="{FF2B5EF4-FFF2-40B4-BE49-F238E27FC236}">
                  <a16:creationId xmlns:a16="http://schemas.microsoft.com/office/drawing/2014/main" id="{8D314797-B71D-4D57-8B1E-C08C3424A2A7}"/>
                </a:ext>
              </a:extLst>
            </p:cNvPr>
            <p:cNvSpPr/>
            <p:nvPr/>
          </p:nvSpPr>
          <p:spPr>
            <a:xfrm>
              <a:off x="6255214" y="3434025"/>
              <a:ext cx="314890" cy="176465"/>
            </a:xfrm>
            <a:custGeom>
              <a:avLst/>
              <a:gdLst>
                <a:gd name="connsiteX0" fmla="*/ 7144 w 447675"/>
                <a:gd name="connsiteY0" fmla="*/ 242652 h 247650"/>
                <a:gd name="connsiteX1" fmla="*/ 23050 w 447675"/>
                <a:gd name="connsiteY1" fmla="*/ 167024 h 247650"/>
                <a:gd name="connsiteX2" fmla="*/ 401478 w 447675"/>
                <a:gd name="connsiteY2" fmla="*/ 14433 h 247650"/>
                <a:gd name="connsiteX3" fmla="*/ 437864 w 447675"/>
                <a:gd name="connsiteY3" fmla="*/ 61677 h 247650"/>
                <a:gd name="connsiteX4" fmla="*/ 406908 w 447675"/>
                <a:gd name="connsiteY4" fmla="*/ 159785 h 247650"/>
                <a:gd name="connsiteX5" fmla="*/ 7144 w 447675"/>
                <a:gd name="connsiteY5" fmla="*/ 242652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247650">
                  <a:moveTo>
                    <a:pt x="7144" y="242652"/>
                  </a:moveTo>
                  <a:cubicBezTo>
                    <a:pt x="18288" y="204171"/>
                    <a:pt x="23050" y="167024"/>
                    <a:pt x="23050" y="167024"/>
                  </a:cubicBezTo>
                  <a:lnTo>
                    <a:pt x="401478" y="14433"/>
                  </a:lnTo>
                  <a:cubicBezTo>
                    <a:pt x="455580" y="-7379"/>
                    <a:pt x="449008" y="23101"/>
                    <a:pt x="437864" y="61677"/>
                  </a:cubicBezTo>
                  <a:lnTo>
                    <a:pt x="406908" y="159785"/>
                  </a:lnTo>
                  <a:cubicBezTo>
                    <a:pt x="324040" y="187598"/>
                    <a:pt x="7144" y="242652"/>
                    <a:pt x="7144" y="242652"/>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43" name="Freeform: Shape 342">
              <a:extLst>
                <a:ext uri="{FF2B5EF4-FFF2-40B4-BE49-F238E27FC236}">
                  <a16:creationId xmlns:a16="http://schemas.microsoft.com/office/drawing/2014/main" id="{DBE934B7-1E7C-448F-B9B1-3E5A9807F141}"/>
                </a:ext>
              </a:extLst>
            </p:cNvPr>
            <p:cNvSpPr/>
            <p:nvPr/>
          </p:nvSpPr>
          <p:spPr>
            <a:xfrm>
              <a:off x="6383783" y="3127894"/>
              <a:ext cx="87097" cy="81445"/>
            </a:xfrm>
            <a:custGeom>
              <a:avLst/>
              <a:gdLst>
                <a:gd name="connsiteX0" fmla="*/ 120586 w 123825"/>
                <a:gd name="connsiteY0" fmla="*/ 22670 h 114300"/>
                <a:gd name="connsiteX1" fmla="*/ 50387 w 123825"/>
                <a:gd name="connsiteY1" fmla="*/ 112300 h 114300"/>
                <a:gd name="connsiteX2" fmla="*/ 7144 w 123825"/>
                <a:gd name="connsiteY2" fmla="*/ 46673 h 114300"/>
                <a:gd name="connsiteX3" fmla="*/ 118396 w 1238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123825" h="114300">
                  <a:moveTo>
                    <a:pt x="120586" y="22670"/>
                  </a:moveTo>
                  <a:lnTo>
                    <a:pt x="50387" y="112300"/>
                  </a:lnTo>
                  <a:lnTo>
                    <a:pt x="7144" y="46673"/>
                  </a:lnTo>
                  <a:lnTo>
                    <a:pt x="118396" y="7144"/>
                  </a:ln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44" name="Freeform: Shape 343">
              <a:extLst>
                <a:ext uri="{FF2B5EF4-FFF2-40B4-BE49-F238E27FC236}">
                  <a16:creationId xmlns:a16="http://schemas.microsoft.com/office/drawing/2014/main" id="{DF12DE2C-10A3-4C2F-8842-2F511261358D}"/>
                </a:ext>
              </a:extLst>
            </p:cNvPr>
            <p:cNvSpPr/>
            <p:nvPr/>
          </p:nvSpPr>
          <p:spPr>
            <a:xfrm>
              <a:off x="6335142" y="3140382"/>
              <a:ext cx="60298" cy="67871"/>
            </a:xfrm>
            <a:custGeom>
              <a:avLst/>
              <a:gdLst>
                <a:gd name="connsiteX0" fmla="*/ 7144 w 85725"/>
                <a:gd name="connsiteY0" fmla="*/ 17050 h 95250"/>
                <a:gd name="connsiteX1" fmla="*/ 54483 w 85725"/>
                <a:gd name="connsiteY1" fmla="*/ 89725 h 95250"/>
                <a:gd name="connsiteX2" fmla="*/ 86201 w 85725"/>
                <a:gd name="connsiteY2" fmla="*/ 28194 h 95250"/>
                <a:gd name="connsiteX3" fmla="*/ 15907 w 85725"/>
                <a:gd name="connsiteY3" fmla="*/ 7144 h 95250"/>
              </a:gdLst>
              <a:ahLst/>
              <a:cxnLst>
                <a:cxn ang="0">
                  <a:pos x="connsiteX0" y="connsiteY0"/>
                </a:cxn>
                <a:cxn ang="0">
                  <a:pos x="connsiteX1" y="connsiteY1"/>
                </a:cxn>
                <a:cxn ang="0">
                  <a:pos x="connsiteX2" y="connsiteY2"/>
                </a:cxn>
                <a:cxn ang="0">
                  <a:pos x="connsiteX3" y="connsiteY3"/>
                </a:cxn>
              </a:cxnLst>
              <a:rect l="l" t="t" r="r" b="b"/>
              <a:pathLst>
                <a:path w="85725" h="95250">
                  <a:moveTo>
                    <a:pt x="7144" y="17050"/>
                  </a:moveTo>
                  <a:lnTo>
                    <a:pt x="54483" y="89725"/>
                  </a:lnTo>
                  <a:lnTo>
                    <a:pt x="86201" y="28194"/>
                  </a:lnTo>
                  <a:lnTo>
                    <a:pt x="15907" y="7144"/>
                  </a:ln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45" name="Shape7_20210603_190435">
              <a:extLst>
                <a:ext uri="{FF2B5EF4-FFF2-40B4-BE49-F238E27FC236}">
                  <a16:creationId xmlns:a16="http://schemas.microsoft.com/office/drawing/2014/main" id="{3176BE02-4875-4FB0-89E4-ECD2889C56A6}"/>
                </a:ext>
              </a:extLst>
            </p:cNvPr>
            <p:cNvSpPr/>
            <p:nvPr/>
          </p:nvSpPr>
          <p:spPr>
            <a:xfrm>
              <a:off x="6382376" y="3112623"/>
              <a:ext cx="100497" cy="81445"/>
            </a:xfrm>
            <a:custGeom>
              <a:avLst/>
              <a:gdLst>
                <a:gd name="connsiteX0" fmla="*/ 136779 w 142875"/>
                <a:gd name="connsiteY0" fmla="*/ 50578 h 114300"/>
                <a:gd name="connsiteX1" fmla="*/ 50387 w 142875"/>
                <a:gd name="connsiteY1" fmla="*/ 111919 h 114300"/>
                <a:gd name="connsiteX2" fmla="*/ 7144 w 142875"/>
                <a:gd name="connsiteY2" fmla="*/ 46292 h 114300"/>
                <a:gd name="connsiteX3" fmla="*/ 117348 w 14287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142875" h="114300">
                  <a:moveTo>
                    <a:pt x="136779" y="50578"/>
                  </a:moveTo>
                  <a:lnTo>
                    <a:pt x="50387" y="111919"/>
                  </a:lnTo>
                  <a:lnTo>
                    <a:pt x="7144" y="46292"/>
                  </a:lnTo>
                  <a:lnTo>
                    <a:pt x="117348" y="7144"/>
                  </a:ln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46" name="Shape8_20210603_190435">
              <a:extLst>
                <a:ext uri="{FF2B5EF4-FFF2-40B4-BE49-F238E27FC236}">
                  <a16:creationId xmlns:a16="http://schemas.microsoft.com/office/drawing/2014/main" id="{8BB16834-1554-4A7C-B6A8-93C3164BB563}"/>
                </a:ext>
              </a:extLst>
            </p:cNvPr>
            <p:cNvSpPr/>
            <p:nvPr/>
          </p:nvSpPr>
          <p:spPr>
            <a:xfrm>
              <a:off x="6333133" y="3123347"/>
              <a:ext cx="66998" cy="74658"/>
            </a:xfrm>
            <a:custGeom>
              <a:avLst/>
              <a:gdLst>
                <a:gd name="connsiteX0" fmla="*/ 7144 w 95250"/>
                <a:gd name="connsiteY0" fmla="*/ 40958 h 104775"/>
                <a:gd name="connsiteX1" fmla="*/ 65532 w 95250"/>
                <a:gd name="connsiteY1" fmla="*/ 101917 h 104775"/>
                <a:gd name="connsiteX2" fmla="*/ 96298 w 95250"/>
                <a:gd name="connsiteY2" fmla="*/ 29432 h 104775"/>
                <a:gd name="connsiteX3" fmla="*/ 10763 w 95250"/>
                <a:gd name="connsiteY3" fmla="*/ 7144 h 104775"/>
              </a:gdLst>
              <a:ahLst/>
              <a:cxnLst>
                <a:cxn ang="0">
                  <a:pos x="connsiteX0" y="connsiteY0"/>
                </a:cxn>
                <a:cxn ang="0">
                  <a:pos x="connsiteX1" y="connsiteY1"/>
                </a:cxn>
                <a:cxn ang="0">
                  <a:pos x="connsiteX2" y="connsiteY2"/>
                </a:cxn>
                <a:cxn ang="0">
                  <a:pos x="connsiteX3" y="connsiteY3"/>
                </a:cxn>
              </a:cxnLst>
              <a:rect l="l" t="t" r="r" b="b"/>
              <a:pathLst>
                <a:path w="95250" h="104775">
                  <a:moveTo>
                    <a:pt x="7144" y="40958"/>
                  </a:moveTo>
                  <a:lnTo>
                    <a:pt x="65532" y="101917"/>
                  </a:lnTo>
                  <a:lnTo>
                    <a:pt x="96298" y="29432"/>
                  </a:lnTo>
                  <a:lnTo>
                    <a:pt x="10763" y="7144"/>
                  </a:ln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47" name="Freeform: Shape 346">
              <a:extLst>
                <a:ext uri="{FF2B5EF4-FFF2-40B4-BE49-F238E27FC236}">
                  <a16:creationId xmlns:a16="http://schemas.microsoft.com/office/drawing/2014/main" id="{5142FD07-FB2F-463F-B823-11A8D7217EA6}"/>
                </a:ext>
              </a:extLst>
            </p:cNvPr>
            <p:cNvSpPr/>
            <p:nvPr/>
          </p:nvSpPr>
          <p:spPr>
            <a:xfrm>
              <a:off x="5700300" y="3289765"/>
              <a:ext cx="174194" cy="312207"/>
            </a:xfrm>
            <a:custGeom>
              <a:avLst/>
              <a:gdLst>
                <a:gd name="connsiteX0" fmla="*/ 134927 w 247650"/>
                <a:gd name="connsiteY0" fmla="*/ 368143 h 438150"/>
                <a:gd name="connsiteX1" fmla="*/ 193411 w 247650"/>
                <a:gd name="connsiteY1" fmla="*/ 431866 h 438150"/>
                <a:gd name="connsiteX2" fmla="*/ 188267 w 247650"/>
                <a:gd name="connsiteY2" fmla="*/ 432532 h 438150"/>
                <a:gd name="connsiteX3" fmla="*/ 247608 w 247650"/>
                <a:gd name="connsiteY3" fmla="*/ 376049 h 438150"/>
                <a:gd name="connsiteX4" fmla="*/ 149596 w 247650"/>
                <a:gd name="connsiteY4" fmla="*/ 66391 h 438150"/>
                <a:gd name="connsiteX5" fmla="*/ 39487 w 247650"/>
                <a:gd name="connsiteY5" fmla="*/ 11718 h 438150"/>
                <a:gd name="connsiteX6" fmla="*/ 39487 w 247650"/>
                <a:gd name="connsiteY6" fmla="*/ 11718 h 438150"/>
                <a:gd name="connsiteX7" fmla="*/ 20627 w 247650"/>
                <a:gd name="connsiteY7" fmla="*/ 117731 h 438150"/>
                <a:gd name="connsiteX8" fmla="*/ 134927 w 247650"/>
                <a:gd name="connsiteY8" fmla="*/ 368143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 h="438150">
                  <a:moveTo>
                    <a:pt x="134927" y="368143"/>
                  </a:moveTo>
                  <a:cubicBezTo>
                    <a:pt x="137975" y="378049"/>
                    <a:pt x="147976" y="447201"/>
                    <a:pt x="193411" y="431866"/>
                  </a:cubicBezTo>
                  <a:lnTo>
                    <a:pt x="188267" y="432532"/>
                  </a:lnTo>
                  <a:cubicBezTo>
                    <a:pt x="233797" y="417197"/>
                    <a:pt x="247608" y="376049"/>
                    <a:pt x="247608" y="376049"/>
                  </a:cubicBezTo>
                  <a:lnTo>
                    <a:pt x="149596" y="66391"/>
                  </a:lnTo>
                  <a:cubicBezTo>
                    <a:pt x="134260" y="20862"/>
                    <a:pt x="84921" y="-3617"/>
                    <a:pt x="39487" y="11718"/>
                  </a:cubicBezTo>
                  <a:lnTo>
                    <a:pt x="39487" y="11718"/>
                  </a:lnTo>
                  <a:cubicBezTo>
                    <a:pt x="-6043" y="27053"/>
                    <a:pt x="5292" y="72297"/>
                    <a:pt x="20627" y="117731"/>
                  </a:cubicBezTo>
                  <a:lnTo>
                    <a:pt x="134927" y="368143"/>
                  </a:ln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48" name="Freeform: Shape 347">
              <a:extLst>
                <a:ext uri="{FF2B5EF4-FFF2-40B4-BE49-F238E27FC236}">
                  <a16:creationId xmlns:a16="http://schemas.microsoft.com/office/drawing/2014/main" id="{33FE7DBD-C409-4C94-B332-05CF4A2D0435}"/>
                </a:ext>
              </a:extLst>
            </p:cNvPr>
            <p:cNvSpPr/>
            <p:nvPr/>
          </p:nvSpPr>
          <p:spPr>
            <a:xfrm>
              <a:off x="6029811" y="3388440"/>
              <a:ext cx="73698" cy="108594"/>
            </a:xfrm>
            <a:custGeom>
              <a:avLst/>
              <a:gdLst>
                <a:gd name="connsiteX0" fmla="*/ 84519 w 104775"/>
                <a:gd name="connsiteY0" fmla="*/ 85741 h 152400"/>
                <a:gd name="connsiteX1" fmla="*/ 86614 w 104775"/>
                <a:gd name="connsiteY1" fmla="*/ 8398 h 152400"/>
                <a:gd name="connsiteX2" fmla="*/ 21844 w 104775"/>
                <a:gd name="connsiteY2" fmla="*/ 88123 h 152400"/>
                <a:gd name="connsiteX3" fmla="*/ 18415 w 104775"/>
                <a:gd name="connsiteY3" fmla="*/ 143082 h 152400"/>
                <a:gd name="connsiteX4" fmla="*/ 84519 w 104775"/>
                <a:gd name="connsiteY4" fmla="*/ 8574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52400">
                  <a:moveTo>
                    <a:pt x="84519" y="85741"/>
                  </a:moveTo>
                  <a:cubicBezTo>
                    <a:pt x="107569" y="57357"/>
                    <a:pt x="98140" y="19543"/>
                    <a:pt x="86614" y="8398"/>
                  </a:cubicBezTo>
                  <a:cubicBezTo>
                    <a:pt x="75089" y="-2841"/>
                    <a:pt x="44895" y="64501"/>
                    <a:pt x="21844" y="88123"/>
                  </a:cubicBezTo>
                  <a:cubicBezTo>
                    <a:pt x="-1111" y="111745"/>
                    <a:pt x="6890" y="131842"/>
                    <a:pt x="18415" y="143082"/>
                  </a:cubicBezTo>
                  <a:cubicBezTo>
                    <a:pt x="29941" y="154226"/>
                    <a:pt x="52420" y="125270"/>
                    <a:pt x="84519" y="85741"/>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49" name="Freeform: Shape 348">
              <a:extLst>
                <a:ext uri="{FF2B5EF4-FFF2-40B4-BE49-F238E27FC236}">
                  <a16:creationId xmlns:a16="http://schemas.microsoft.com/office/drawing/2014/main" id="{E2E6FEEF-8D4B-494D-B70C-D6D0E80DEF9A}"/>
                </a:ext>
              </a:extLst>
            </p:cNvPr>
            <p:cNvSpPr/>
            <p:nvPr/>
          </p:nvSpPr>
          <p:spPr>
            <a:xfrm>
              <a:off x="5798994" y="3457599"/>
              <a:ext cx="267991" cy="149317"/>
            </a:xfrm>
            <a:custGeom>
              <a:avLst/>
              <a:gdLst>
                <a:gd name="connsiteX0" fmla="*/ 313798 w 381000"/>
                <a:gd name="connsiteY0" fmla="*/ 73933 h 209550"/>
                <a:gd name="connsiteX1" fmla="*/ 377235 w 381000"/>
                <a:gd name="connsiteY1" fmla="*/ 32023 h 209550"/>
                <a:gd name="connsiteX2" fmla="*/ 343611 w 381000"/>
                <a:gd name="connsiteY2" fmla="*/ 7544 h 209550"/>
                <a:gd name="connsiteX3" fmla="*/ 53479 w 381000"/>
                <a:gd name="connsiteY3" fmla="*/ 100889 h 209550"/>
                <a:gd name="connsiteX4" fmla="*/ 17189 w 381000"/>
                <a:gd name="connsiteY4" fmla="*/ 187757 h 209550"/>
                <a:gd name="connsiteX5" fmla="*/ 17189 w 381000"/>
                <a:gd name="connsiteY5" fmla="*/ 187757 h 209550"/>
                <a:gd name="connsiteX6" fmla="*/ 124631 w 381000"/>
                <a:gd name="connsiteY6" fmla="*/ 184518 h 209550"/>
                <a:gd name="connsiteX7" fmla="*/ 313798 w 381000"/>
                <a:gd name="connsiteY7" fmla="*/ 73933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209550">
                  <a:moveTo>
                    <a:pt x="313798" y="73933"/>
                  </a:moveTo>
                  <a:cubicBezTo>
                    <a:pt x="323132" y="70218"/>
                    <a:pt x="377235" y="32023"/>
                    <a:pt x="377235" y="32023"/>
                  </a:cubicBezTo>
                  <a:cubicBezTo>
                    <a:pt x="354946" y="2019"/>
                    <a:pt x="343611" y="7544"/>
                    <a:pt x="343611" y="7544"/>
                  </a:cubicBezTo>
                  <a:lnTo>
                    <a:pt x="53479" y="100889"/>
                  </a:lnTo>
                  <a:cubicBezTo>
                    <a:pt x="11094" y="118891"/>
                    <a:pt x="-5194" y="157848"/>
                    <a:pt x="17189" y="187757"/>
                  </a:cubicBezTo>
                  <a:lnTo>
                    <a:pt x="17189" y="187757"/>
                  </a:lnTo>
                  <a:cubicBezTo>
                    <a:pt x="39573" y="217665"/>
                    <a:pt x="82245" y="202521"/>
                    <a:pt x="124631" y="184518"/>
                  </a:cubicBezTo>
                  <a:lnTo>
                    <a:pt x="313798" y="73933"/>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50" name="Freeform: Shape 349">
              <a:extLst>
                <a:ext uri="{FF2B5EF4-FFF2-40B4-BE49-F238E27FC236}">
                  <a16:creationId xmlns:a16="http://schemas.microsoft.com/office/drawing/2014/main" id="{7E35C902-5E4B-41B3-B4CC-1A7551595E5A}"/>
                </a:ext>
              </a:extLst>
            </p:cNvPr>
            <p:cNvSpPr/>
            <p:nvPr/>
          </p:nvSpPr>
          <p:spPr>
            <a:xfrm>
              <a:off x="5614113" y="3711753"/>
              <a:ext cx="160795" cy="882325"/>
            </a:xfrm>
            <a:custGeom>
              <a:avLst/>
              <a:gdLst>
                <a:gd name="connsiteX0" fmla="*/ 144969 w 228600"/>
                <a:gd name="connsiteY0" fmla="*/ 1215347 h 1238250"/>
                <a:gd name="connsiteX1" fmla="*/ 101250 w 228600"/>
                <a:gd name="connsiteY1" fmla="*/ 1233540 h 1238250"/>
                <a:gd name="connsiteX2" fmla="*/ 79342 w 228600"/>
                <a:gd name="connsiteY2" fmla="*/ 646895 h 1238250"/>
                <a:gd name="connsiteX3" fmla="*/ 54863 w 228600"/>
                <a:gd name="connsiteY3" fmla="*/ 18340 h 1238250"/>
                <a:gd name="connsiteX4" fmla="*/ 212026 w 228600"/>
                <a:gd name="connsiteY4" fmla="*/ 69775 h 1238250"/>
                <a:gd name="connsiteX5" fmla="*/ 204596 w 228600"/>
                <a:gd name="connsiteY5" fmla="*/ 647371 h 1238250"/>
                <a:gd name="connsiteX6" fmla="*/ 191070 w 228600"/>
                <a:gd name="connsiteY6" fmla="*/ 759576 h 1238250"/>
                <a:gd name="connsiteX7" fmla="*/ 144969 w 228600"/>
                <a:gd name="connsiteY7" fmla="*/ 1215347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1238250">
                  <a:moveTo>
                    <a:pt x="144969" y="1215347"/>
                  </a:moveTo>
                  <a:cubicBezTo>
                    <a:pt x="144969" y="1215347"/>
                    <a:pt x="103060" y="1255066"/>
                    <a:pt x="101250" y="1233540"/>
                  </a:cubicBezTo>
                  <a:cubicBezTo>
                    <a:pt x="85343" y="1036658"/>
                    <a:pt x="94963" y="785484"/>
                    <a:pt x="79342" y="646895"/>
                  </a:cubicBezTo>
                  <a:cubicBezTo>
                    <a:pt x="75151" y="609557"/>
                    <a:pt x="-63533" y="44058"/>
                    <a:pt x="54863" y="18340"/>
                  </a:cubicBezTo>
                  <a:cubicBezTo>
                    <a:pt x="162781" y="-5187"/>
                    <a:pt x="175735" y="6720"/>
                    <a:pt x="212026" y="69775"/>
                  </a:cubicBezTo>
                  <a:cubicBezTo>
                    <a:pt x="242315" y="122448"/>
                    <a:pt x="220407" y="599841"/>
                    <a:pt x="204596" y="647371"/>
                  </a:cubicBezTo>
                  <a:cubicBezTo>
                    <a:pt x="199262" y="663183"/>
                    <a:pt x="192785" y="742907"/>
                    <a:pt x="191070" y="759576"/>
                  </a:cubicBezTo>
                  <a:cubicBezTo>
                    <a:pt x="166115" y="994748"/>
                    <a:pt x="144969" y="1215347"/>
                    <a:pt x="144969" y="1215347"/>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51" name="Freeform: Shape 350">
              <a:extLst>
                <a:ext uri="{FF2B5EF4-FFF2-40B4-BE49-F238E27FC236}">
                  <a16:creationId xmlns:a16="http://schemas.microsoft.com/office/drawing/2014/main" id="{DBA89D3F-7CE4-4E77-B79F-0CFE62B78DE5}"/>
                </a:ext>
              </a:extLst>
            </p:cNvPr>
            <p:cNvSpPr/>
            <p:nvPr/>
          </p:nvSpPr>
          <p:spPr>
            <a:xfrm>
              <a:off x="5657545" y="4566136"/>
              <a:ext cx="107197" cy="88233"/>
            </a:xfrm>
            <a:custGeom>
              <a:avLst/>
              <a:gdLst>
                <a:gd name="connsiteX0" fmla="*/ 29120 w 152400"/>
                <a:gd name="connsiteY0" fmla="*/ 44599 h 123825"/>
                <a:gd name="connsiteX1" fmla="*/ 27405 w 152400"/>
                <a:gd name="connsiteY1" fmla="*/ 123370 h 123825"/>
                <a:gd name="connsiteX2" fmla="*/ 144467 w 152400"/>
                <a:gd name="connsiteY2" fmla="*/ 95748 h 123825"/>
                <a:gd name="connsiteX3" fmla="*/ 97319 w 152400"/>
                <a:gd name="connsiteY3" fmla="*/ 20119 h 123825"/>
                <a:gd name="connsiteX4" fmla="*/ 29120 w 152400"/>
                <a:gd name="connsiteY4" fmla="*/ 445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23825">
                  <a:moveTo>
                    <a:pt x="29120" y="44599"/>
                  </a:moveTo>
                  <a:cubicBezTo>
                    <a:pt x="30739" y="62506"/>
                    <a:pt x="-19934" y="127466"/>
                    <a:pt x="27405" y="123370"/>
                  </a:cubicBezTo>
                  <a:cubicBezTo>
                    <a:pt x="144087" y="113084"/>
                    <a:pt x="151802" y="111464"/>
                    <a:pt x="144467" y="95748"/>
                  </a:cubicBezTo>
                  <a:cubicBezTo>
                    <a:pt x="127037" y="58791"/>
                    <a:pt x="107416" y="76698"/>
                    <a:pt x="97319" y="20119"/>
                  </a:cubicBezTo>
                  <a:cubicBezTo>
                    <a:pt x="91413" y="-13504"/>
                    <a:pt x="27596" y="26787"/>
                    <a:pt x="29120" y="44599"/>
                  </a:cubicBezTo>
                  <a:close/>
                </a:path>
              </a:pathLst>
            </a:custGeom>
            <a:solidFill>
              <a:schemeClr val="accent5">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52" name="Freeform: Shape 351">
              <a:extLst>
                <a:ext uri="{FF2B5EF4-FFF2-40B4-BE49-F238E27FC236}">
                  <a16:creationId xmlns:a16="http://schemas.microsoft.com/office/drawing/2014/main" id="{E889E615-3D3B-49D1-A852-B83F948FF1FB}"/>
                </a:ext>
              </a:extLst>
            </p:cNvPr>
            <p:cNvSpPr/>
            <p:nvPr/>
          </p:nvSpPr>
          <p:spPr>
            <a:xfrm>
              <a:off x="5499379" y="3278839"/>
              <a:ext cx="301490" cy="916261"/>
            </a:xfrm>
            <a:custGeom>
              <a:avLst/>
              <a:gdLst>
                <a:gd name="connsiteX0" fmla="*/ 382190 w 428625"/>
                <a:gd name="connsiteY0" fmla="*/ 605695 h 1285875"/>
                <a:gd name="connsiteX1" fmla="*/ 394382 w 428625"/>
                <a:gd name="connsiteY1" fmla="*/ 368046 h 1285875"/>
                <a:gd name="connsiteX2" fmla="*/ 425529 w 428625"/>
                <a:gd name="connsiteY2" fmla="*/ 211169 h 1285875"/>
                <a:gd name="connsiteX3" fmla="*/ 244363 w 428625"/>
                <a:gd name="connsiteY3" fmla="*/ 7144 h 1285875"/>
                <a:gd name="connsiteX4" fmla="*/ 7476 w 428625"/>
                <a:gd name="connsiteY4" fmla="*/ 209169 h 1285875"/>
                <a:gd name="connsiteX5" fmla="*/ 87296 w 428625"/>
                <a:gd name="connsiteY5" fmla="*/ 553403 h 1285875"/>
                <a:gd name="connsiteX6" fmla="*/ 11191 w 428625"/>
                <a:gd name="connsiteY6" fmla="*/ 1256538 h 1285875"/>
                <a:gd name="connsiteX7" fmla="*/ 384000 w 428625"/>
                <a:gd name="connsiteY7" fmla="*/ 1241393 h 1285875"/>
                <a:gd name="connsiteX8" fmla="*/ 382190 w 428625"/>
                <a:gd name="connsiteY8" fmla="*/ 605695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5" h="1285875">
                  <a:moveTo>
                    <a:pt x="382190" y="605695"/>
                  </a:moveTo>
                  <a:cubicBezTo>
                    <a:pt x="361997" y="520065"/>
                    <a:pt x="379904" y="436245"/>
                    <a:pt x="394382" y="368046"/>
                  </a:cubicBezTo>
                  <a:cubicBezTo>
                    <a:pt x="414003" y="275082"/>
                    <a:pt x="425529" y="211169"/>
                    <a:pt x="425529" y="211169"/>
                  </a:cubicBezTo>
                  <a:cubicBezTo>
                    <a:pt x="425529" y="100013"/>
                    <a:pt x="403621" y="7144"/>
                    <a:pt x="244363" y="7144"/>
                  </a:cubicBezTo>
                  <a:cubicBezTo>
                    <a:pt x="85105" y="7144"/>
                    <a:pt x="7476" y="98012"/>
                    <a:pt x="7476" y="209169"/>
                  </a:cubicBezTo>
                  <a:cubicBezTo>
                    <a:pt x="7476" y="209169"/>
                    <a:pt x="87677" y="504254"/>
                    <a:pt x="87296" y="553403"/>
                  </a:cubicBezTo>
                  <a:cubicBezTo>
                    <a:pt x="86248" y="694087"/>
                    <a:pt x="-13955" y="867347"/>
                    <a:pt x="11191" y="1256538"/>
                  </a:cubicBezTo>
                  <a:cubicBezTo>
                    <a:pt x="15287" y="1319879"/>
                    <a:pt x="293702" y="1245299"/>
                    <a:pt x="384000" y="1241393"/>
                  </a:cubicBezTo>
                  <a:cubicBezTo>
                    <a:pt x="392382" y="1241108"/>
                    <a:pt x="432482" y="818388"/>
                    <a:pt x="382190" y="605695"/>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53" name="Freeform: Shape 352">
              <a:extLst>
                <a:ext uri="{FF2B5EF4-FFF2-40B4-BE49-F238E27FC236}">
                  <a16:creationId xmlns:a16="http://schemas.microsoft.com/office/drawing/2014/main" id="{68086CF2-1BF6-4EDE-B3CC-2CB934A122A7}"/>
                </a:ext>
              </a:extLst>
            </p:cNvPr>
            <p:cNvSpPr/>
            <p:nvPr/>
          </p:nvSpPr>
          <p:spPr>
            <a:xfrm>
              <a:off x="5446282" y="3308430"/>
              <a:ext cx="160795" cy="312207"/>
            </a:xfrm>
            <a:custGeom>
              <a:avLst/>
              <a:gdLst>
                <a:gd name="connsiteX0" fmla="*/ 194596 w 228600"/>
                <a:gd name="connsiteY0" fmla="*/ 11718 h 438150"/>
                <a:gd name="connsiteX1" fmla="*/ 84487 w 228600"/>
                <a:gd name="connsiteY1" fmla="*/ 66391 h 438150"/>
                <a:gd name="connsiteX2" fmla="*/ 7144 w 228600"/>
                <a:gd name="connsiteY2" fmla="*/ 406720 h 438150"/>
                <a:gd name="connsiteX3" fmla="*/ 103537 w 228600"/>
                <a:gd name="connsiteY3" fmla="*/ 433580 h 438150"/>
                <a:gd name="connsiteX4" fmla="*/ 133064 w 228600"/>
                <a:gd name="connsiteY4" fmla="*/ 368334 h 438150"/>
                <a:gd name="connsiteX5" fmla="*/ 213551 w 228600"/>
                <a:gd name="connsiteY5" fmla="*/ 117826 h 438150"/>
                <a:gd name="connsiteX6" fmla="*/ 194596 w 228600"/>
                <a:gd name="connsiteY6" fmla="*/ 117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438150">
                  <a:moveTo>
                    <a:pt x="194596" y="11718"/>
                  </a:moveTo>
                  <a:cubicBezTo>
                    <a:pt x="149066" y="-3617"/>
                    <a:pt x="99822" y="20862"/>
                    <a:pt x="84487" y="66391"/>
                  </a:cubicBezTo>
                  <a:lnTo>
                    <a:pt x="7144" y="406720"/>
                  </a:lnTo>
                  <a:cubicBezTo>
                    <a:pt x="43815" y="409387"/>
                    <a:pt x="72009" y="416626"/>
                    <a:pt x="103537" y="433580"/>
                  </a:cubicBezTo>
                  <a:cubicBezTo>
                    <a:pt x="113919" y="399576"/>
                    <a:pt x="132017" y="371763"/>
                    <a:pt x="133064" y="368334"/>
                  </a:cubicBezTo>
                  <a:lnTo>
                    <a:pt x="213551" y="117826"/>
                  </a:lnTo>
                  <a:cubicBezTo>
                    <a:pt x="228695" y="72297"/>
                    <a:pt x="240030" y="27053"/>
                    <a:pt x="194596" y="11718"/>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54" name="Freeform: Shape 353">
              <a:extLst>
                <a:ext uri="{FF2B5EF4-FFF2-40B4-BE49-F238E27FC236}">
                  <a16:creationId xmlns:a16="http://schemas.microsoft.com/office/drawing/2014/main" id="{646A7523-3B0A-46E6-BC3C-2F048C3CCD02}"/>
                </a:ext>
              </a:extLst>
            </p:cNvPr>
            <p:cNvSpPr/>
            <p:nvPr/>
          </p:nvSpPr>
          <p:spPr>
            <a:xfrm>
              <a:off x="5283290" y="3782798"/>
              <a:ext cx="107197" cy="67871"/>
            </a:xfrm>
            <a:custGeom>
              <a:avLst/>
              <a:gdLst>
                <a:gd name="connsiteX0" fmla="*/ 85133 w 152400"/>
                <a:gd name="connsiteY0" fmla="*/ 80466 h 95250"/>
                <a:gd name="connsiteX1" fmla="*/ 8076 w 152400"/>
                <a:gd name="connsiteY1" fmla="*/ 73989 h 95250"/>
                <a:gd name="connsiteX2" fmla="*/ 94563 w 152400"/>
                <a:gd name="connsiteY2" fmla="*/ 18553 h 95250"/>
                <a:gd name="connsiteX3" fmla="*/ 149522 w 152400"/>
                <a:gd name="connsiteY3" fmla="*/ 21220 h 95250"/>
                <a:gd name="connsiteX4" fmla="*/ 85133 w 152400"/>
                <a:gd name="connsiteY4" fmla="*/ 8046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95250">
                  <a:moveTo>
                    <a:pt x="85133" y="80466"/>
                  </a:moveTo>
                  <a:cubicBezTo>
                    <a:pt x="54367" y="100278"/>
                    <a:pt x="17886" y="86657"/>
                    <a:pt x="8076" y="73989"/>
                  </a:cubicBezTo>
                  <a:cubicBezTo>
                    <a:pt x="-1735" y="61321"/>
                    <a:pt x="68560" y="38746"/>
                    <a:pt x="94563" y="18553"/>
                  </a:cubicBezTo>
                  <a:cubicBezTo>
                    <a:pt x="120566" y="-1640"/>
                    <a:pt x="139711" y="8647"/>
                    <a:pt x="149522" y="21220"/>
                  </a:cubicBezTo>
                  <a:cubicBezTo>
                    <a:pt x="159238" y="33889"/>
                    <a:pt x="127996" y="52939"/>
                    <a:pt x="85133" y="8046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55" name="Freeform: Shape 354">
              <a:extLst>
                <a:ext uri="{FF2B5EF4-FFF2-40B4-BE49-F238E27FC236}">
                  <a16:creationId xmlns:a16="http://schemas.microsoft.com/office/drawing/2014/main" id="{70F256CF-4DD4-4FA0-9D49-2B925816F4F4}"/>
                </a:ext>
              </a:extLst>
            </p:cNvPr>
            <p:cNvSpPr/>
            <p:nvPr/>
          </p:nvSpPr>
          <p:spPr>
            <a:xfrm>
              <a:off x="5351815" y="3561287"/>
              <a:ext cx="174194" cy="257910"/>
            </a:xfrm>
            <a:custGeom>
              <a:avLst/>
              <a:gdLst>
                <a:gd name="connsiteX0" fmla="*/ 75629 w 247650"/>
                <a:gd name="connsiteY0" fmla="*/ 314846 h 361950"/>
                <a:gd name="connsiteX1" fmla="*/ 34766 w 247650"/>
                <a:gd name="connsiteY1" fmla="*/ 361042 h 361950"/>
                <a:gd name="connsiteX2" fmla="*/ 7144 w 247650"/>
                <a:gd name="connsiteY2" fmla="*/ 330562 h 361950"/>
                <a:gd name="connsiteX3" fmla="*/ 139446 w 247650"/>
                <a:gd name="connsiteY3" fmla="*/ 47003 h 361950"/>
                <a:gd name="connsiteX4" fmla="*/ 229838 w 247650"/>
                <a:gd name="connsiteY4" fmla="*/ 20619 h 361950"/>
                <a:gd name="connsiteX5" fmla="*/ 229838 w 247650"/>
                <a:gd name="connsiteY5" fmla="*/ 20619 h 361950"/>
                <a:gd name="connsiteX6" fmla="*/ 214598 w 247650"/>
                <a:gd name="connsiteY6" fmla="*/ 127013 h 361950"/>
                <a:gd name="connsiteX7" fmla="*/ 75629 w 247650"/>
                <a:gd name="connsiteY7" fmla="*/ 314846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650" h="361950">
                  <a:moveTo>
                    <a:pt x="75629" y="314846"/>
                  </a:moveTo>
                  <a:cubicBezTo>
                    <a:pt x="70771" y="323704"/>
                    <a:pt x="34766" y="361042"/>
                    <a:pt x="34766" y="361042"/>
                  </a:cubicBezTo>
                  <a:cubicBezTo>
                    <a:pt x="7525" y="335515"/>
                    <a:pt x="7144" y="330562"/>
                    <a:pt x="7144" y="330562"/>
                  </a:cubicBezTo>
                  <a:lnTo>
                    <a:pt x="139446" y="47003"/>
                  </a:lnTo>
                  <a:cubicBezTo>
                    <a:pt x="162020" y="6903"/>
                    <a:pt x="202502" y="-4908"/>
                    <a:pt x="229838" y="20619"/>
                  </a:cubicBezTo>
                  <a:lnTo>
                    <a:pt x="229838" y="20619"/>
                  </a:lnTo>
                  <a:cubicBezTo>
                    <a:pt x="257080" y="46146"/>
                    <a:pt x="237268" y="86913"/>
                    <a:pt x="214598" y="127013"/>
                  </a:cubicBezTo>
                  <a:lnTo>
                    <a:pt x="75629" y="314846"/>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56" name="Freeform: Shape 355">
              <a:extLst>
                <a:ext uri="{FF2B5EF4-FFF2-40B4-BE49-F238E27FC236}">
                  <a16:creationId xmlns:a16="http://schemas.microsoft.com/office/drawing/2014/main" id="{5BA7061D-17DE-45A3-943F-253814A56D17}"/>
                </a:ext>
              </a:extLst>
            </p:cNvPr>
            <p:cNvSpPr/>
            <p:nvPr/>
          </p:nvSpPr>
          <p:spPr>
            <a:xfrm>
              <a:off x="5486252" y="4571325"/>
              <a:ext cx="107197" cy="88233"/>
            </a:xfrm>
            <a:custGeom>
              <a:avLst/>
              <a:gdLst>
                <a:gd name="connsiteX0" fmla="*/ 34901 w 152400"/>
                <a:gd name="connsiteY0" fmla="*/ 39984 h 123825"/>
                <a:gd name="connsiteX1" fmla="*/ 26233 w 152400"/>
                <a:gd name="connsiteY1" fmla="*/ 118280 h 123825"/>
                <a:gd name="connsiteX2" fmla="*/ 145201 w 152400"/>
                <a:gd name="connsiteY2" fmla="*/ 101040 h 123825"/>
                <a:gd name="connsiteX3" fmla="*/ 104910 w 152400"/>
                <a:gd name="connsiteY3" fmla="*/ 21601 h 123825"/>
                <a:gd name="connsiteX4" fmla="*/ 34901 w 152400"/>
                <a:gd name="connsiteY4" fmla="*/ 3998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23825">
                  <a:moveTo>
                    <a:pt x="34901" y="39984"/>
                  </a:moveTo>
                  <a:cubicBezTo>
                    <a:pt x="34901" y="57891"/>
                    <a:pt x="-21296" y="118280"/>
                    <a:pt x="26233" y="118280"/>
                  </a:cubicBezTo>
                  <a:cubicBezTo>
                    <a:pt x="143391" y="118280"/>
                    <a:pt x="151201" y="117327"/>
                    <a:pt x="145201" y="101040"/>
                  </a:cubicBezTo>
                  <a:cubicBezTo>
                    <a:pt x="131104" y="62654"/>
                    <a:pt x="109958" y="78751"/>
                    <a:pt x="104910" y="21601"/>
                  </a:cubicBezTo>
                  <a:cubicBezTo>
                    <a:pt x="102052" y="-12499"/>
                    <a:pt x="34901" y="22077"/>
                    <a:pt x="34901" y="39984"/>
                  </a:cubicBezTo>
                  <a:close/>
                </a:path>
              </a:pathLst>
            </a:custGeom>
            <a:solidFill>
              <a:schemeClr val="accent5">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57" name="Freeform: Shape 356">
              <a:extLst>
                <a:ext uri="{FF2B5EF4-FFF2-40B4-BE49-F238E27FC236}">
                  <a16:creationId xmlns:a16="http://schemas.microsoft.com/office/drawing/2014/main" id="{8C6BF6ED-B438-47F4-BE72-10859BAB5C41}"/>
                </a:ext>
              </a:extLst>
            </p:cNvPr>
            <p:cNvSpPr/>
            <p:nvPr/>
          </p:nvSpPr>
          <p:spPr>
            <a:xfrm>
              <a:off x="5573977" y="3164877"/>
              <a:ext cx="160795" cy="156104"/>
            </a:xfrm>
            <a:custGeom>
              <a:avLst/>
              <a:gdLst>
                <a:gd name="connsiteX0" fmla="*/ 27246 w 228600"/>
                <a:gd name="connsiteY0" fmla="*/ 188795 h 219075"/>
                <a:gd name="connsiteX1" fmla="*/ 109542 w 228600"/>
                <a:gd name="connsiteY1" fmla="*/ 218513 h 219075"/>
                <a:gd name="connsiteX2" fmla="*/ 211650 w 228600"/>
                <a:gd name="connsiteY2" fmla="*/ 171269 h 219075"/>
                <a:gd name="connsiteX3" fmla="*/ 115829 w 228600"/>
                <a:gd name="connsiteY3" fmla="*/ 7153 h 219075"/>
                <a:gd name="connsiteX4" fmla="*/ 27246 w 228600"/>
                <a:gd name="connsiteY4" fmla="*/ 188795 h 2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19075">
                  <a:moveTo>
                    <a:pt x="27246" y="188795"/>
                  </a:moveTo>
                  <a:cubicBezTo>
                    <a:pt x="-35904" y="211274"/>
                    <a:pt x="66013" y="219085"/>
                    <a:pt x="109542" y="218513"/>
                  </a:cubicBezTo>
                  <a:cubicBezTo>
                    <a:pt x="153167" y="217942"/>
                    <a:pt x="268705" y="199082"/>
                    <a:pt x="211650" y="171269"/>
                  </a:cubicBezTo>
                  <a:cubicBezTo>
                    <a:pt x="116019" y="124597"/>
                    <a:pt x="210317" y="5915"/>
                    <a:pt x="115829" y="7153"/>
                  </a:cubicBezTo>
                  <a:cubicBezTo>
                    <a:pt x="32390" y="8106"/>
                    <a:pt x="132021" y="151457"/>
                    <a:pt x="27246" y="188795"/>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58" name="Freeform: Shape 357">
              <a:extLst>
                <a:ext uri="{FF2B5EF4-FFF2-40B4-BE49-F238E27FC236}">
                  <a16:creationId xmlns:a16="http://schemas.microsoft.com/office/drawing/2014/main" id="{0555E0D0-F8CE-4D90-84D1-C5115ABF3635}"/>
                </a:ext>
              </a:extLst>
            </p:cNvPr>
            <p:cNvSpPr/>
            <p:nvPr/>
          </p:nvSpPr>
          <p:spPr>
            <a:xfrm>
              <a:off x="5663152" y="3024524"/>
              <a:ext cx="66998" cy="67871"/>
            </a:xfrm>
            <a:custGeom>
              <a:avLst/>
              <a:gdLst>
                <a:gd name="connsiteX0" fmla="*/ 96205 w 95250"/>
                <a:gd name="connsiteY0" fmla="*/ 50486 h 95250"/>
                <a:gd name="connsiteX1" fmla="*/ 52200 w 95250"/>
                <a:gd name="connsiteY1" fmla="*/ 94967 h 95250"/>
                <a:gd name="connsiteX2" fmla="*/ 7147 w 95250"/>
                <a:gd name="connsiteY2" fmla="*/ 51629 h 95250"/>
                <a:gd name="connsiteX3" fmla="*/ 51152 w 95250"/>
                <a:gd name="connsiteY3" fmla="*/ 7147 h 95250"/>
                <a:gd name="connsiteX4" fmla="*/ 96205 w 95250"/>
                <a:gd name="connsiteY4" fmla="*/ 5048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205" y="50486"/>
                  </a:moveTo>
                  <a:cubicBezTo>
                    <a:pt x="96586" y="74679"/>
                    <a:pt x="76869" y="94682"/>
                    <a:pt x="52200" y="94967"/>
                  </a:cubicBezTo>
                  <a:cubicBezTo>
                    <a:pt x="27625" y="95253"/>
                    <a:pt x="7528" y="75822"/>
                    <a:pt x="7147" y="51629"/>
                  </a:cubicBezTo>
                  <a:cubicBezTo>
                    <a:pt x="6861" y="27340"/>
                    <a:pt x="26578" y="7433"/>
                    <a:pt x="51152" y="7147"/>
                  </a:cubicBezTo>
                  <a:cubicBezTo>
                    <a:pt x="75726" y="6861"/>
                    <a:pt x="95825" y="26197"/>
                    <a:pt x="96205" y="50486"/>
                  </a:cubicBezTo>
                  <a:close/>
                </a:path>
              </a:pathLst>
            </a:custGeom>
            <a:solidFill>
              <a:srgbClr val="FBD27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59" name="Freeform: Shape 358">
              <a:extLst>
                <a:ext uri="{FF2B5EF4-FFF2-40B4-BE49-F238E27FC236}">
                  <a16:creationId xmlns:a16="http://schemas.microsoft.com/office/drawing/2014/main" id="{143DCC80-8C41-4D21-8D96-D7410C871C82}"/>
                </a:ext>
              </a:extLst>
            </p:cNvPr>
            <p:cNvSpPr/>
            <p:nvPr/>
          </p:nvSpPr>
          <p:spPr>
            <a:xfrm>
              <a:off x="5566668" y="3010610"/>
              <a:ext cx="160795" cy="217188"/>
            </a:xfrm>
            <a:custGeom>
              <a:avLst/>
              <a:gdLst>
                <a:gd name="connsiteX0" fmla="*/ 7156 w 228600"/>
                <a:gd name="connsiteY0" fmla="*/ 182027 h 304800"/>
                <a:gd name="connsiteX1" fmla="*/ 133267 w 228600"/>
                <a:gd name="connsiteY1" fmla="*/ 302042 h 304800"/>
                <a:gd name="connsiteX2" fmla="*/ 226802 w 228600"/>
                <a:gd name="connsiteY2" fmla="*/ 188123 h 304800"/>
                <a:gd name="connsiteX3" fmla="*/ 149555 w 228600"/>
                <a:gd name="connsiteY3" fmla="*/ 7148 h 304800"/>
                <a:gd name="connsiteX4" fmla="*/ 7156 w 228600"/>
                <a:gd name="connsiteY4" fmla="*/ 182027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04800">
                  <a:moveTo>
                    <a:pt x="7156" y="182027"/>
                  </a:moveTo>
                  <a:cubicBezTo>
                    <a:pt x="7727" y="229462"/>
                    <a:pt x="110407" y="302328"/>
                    <a:pt x="133267" y="302042"/>
                  </a:cubicBezTo>
                  <a:cubicBezTo>
                    <a:pt x="156603" y="301756"/>
                    <a:pt x="235947" y="277563"/>
                    <a:pt x="226802" y="188123"/>
                  </a:cubicBezTo>
                  <a:cubicBezTo>
                    <a:pt x="218135" y="104208"/>
                    <a:pt x="213849" y="6386"/>
                    <a:pt x="149555" y="7148"/>
                  </a:cubicBezTo>
                  <a:cubicBezTo>
                    <a:pt x="85261" y="8101"/>
                    <a:pt x="6013" y="92778"/>
                    <a:pt x="7156" y="182027"/>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60" name="Freeform: Shape 359">
              <a:extLst>
                <a:ext uri="{FF2B5EF4-FFF2-40B4-BE49-F238E27FC236}">
                  <a16:creationId xmlns:a16="http://schemas.microsoft.com/office/drawing/2014/main" id="{E25C4B8F-A942-40A8-8DA1-A7588C090AAC}"/>
                </a:ext>
              </a:extLst>
            </p:cNvPr>
            <p:cNvSpPr/>
            <p:nvPr/>
          </p:nvSpPr>
          <p:spPr>
            <a:xfrm>
              <a:off x="5522530" y="2993368"/>
              <a:ext cx="154095" cy="176465"/>
            </a:xfrm>
            <a:custGeom>
              <a:avLst/>
              <a:gdLst>
                <a:gd name="connsiteX0" fmla="*/ 219068 w 219075"/>
                <a:gd name="connsiteY0" fmla="*/ 72302 h 247650"/>
                <a:gd name="connsiteX1" fmla="*/ 46380 w 219075"/>
                <a:gd name="connsiteY1" fmla="*/ 249562 h 247650"/>
                <a:gd name="connsiteX2" fmla="*/ 140297 w 219075"/>
                <a:gd name="connsiteY2" fmla="*/ 9151 h 247650"/>
                <a:gd name="connsiteX3" fmla="*/ 219068 w 219075"/>
                <a:gd name="connsiteY3" fmla="*/ 72302 h 247650"/>
              </a:gdLst>
              <a:ahLst/>
              <a:cxnLst>
                <a:cxn ang="0">
                  <a:pos x="connsiteX0" y="connsiteY0"/>
                </a:cxn>
                <a:cxn ang="0">
                  <a:pos x="connsiteX1" y="connsiteY1"/>
                </a:cxn>
                <a:cxn ang="0">
                  <a:pos x="connsiteX2" y="connsiteY2"/>
                </a:cxn>
                <a:cxn ang="0">
                  <a:pos x="connsiteX3" y="connsiteY3"/>
                </a:cxn>
              </a:cxnLst>
              <a:rect l="l" t="t" r="r" b="b"/>
              <a:pathLst>
                <a:path w="219075" h="247650">
                  <a:moveTo>
                    <a:pt x="219068" y="72302"/>
                  </a:moveTo>
                  <a:cubicBezTo>
                    <a:pt x="119722" y="73540"/>
                    <a:pt x="126485" y="248610"/>
                    <a:pt x="46380" y="249562"/>
                  </a:cubicBezTo>
                  <a:cubicBezTo>
                    <a:pt x="-33725" y="250515"/>
                    <a:pt x="14376" y="33916"/>
                    <a:pt x="140297" y="9151"/>
                  </a:cubicBezTo>
                  <a:cubicBezTo>
                    <a:pt x="218973" y="-6279"/>
                    <a:pt x="219068" y="72302"/>
                    <a:pt x="219068" y="72302"/>
                  </a:cubicBezTo>
                  <a:close/>
                </a:path>
              </a:pathLst>
            </a:custGeom>
            <a:solidFill>
              <a:schemeClr val="accent5">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61" name="Freeform: Shape 360">
              <a:extLst>
                <a:ext uri="{FF2B5EF4-FFF2-40B4-BE49-F238E27FC236}">
                  <a16:creationId xmlns:a16="http://schemas.microsoft.com/office/drawing/2014/main" id="{49426285-8112-472F-9933-C63B6BD0193B}"/>
                </a:ext>
              </a:extLst>
            </p:cNvPr>
            <p:cNvSpPr/>
            <p:nvPr/>
          </p:nvSpPr>
          <p:spPr>
            <a:xfrm>
              <a:off x="5616522" y="2994184"/>
              <a:ext cx="100497" cy="67871"/>
            </a:xfrm>
            <a:custGeom>
              <a:avLst/>
              <a:gdLst>
                <a:gd name="connsiteX0" fmla="*/ 138495 w 142875"/>
                <a:gd name="connsiteY0" fmla="*/ 49440 h 95250"/>
                <a:gd name="connsiteX1" fmla="*/ 73345 w 142875"/>
                <a:gd name="connsiteY1" fmla="*/ 93351 h 95250"/>
                <a:gd name="connsiteX2" fmla="*/ 7146 w 142875"/>
                <a:gd name="connsiteY2" fmla="*/ 51060 h 95250"/>
                <a:gd name="connsiteX3" fmla="*/ 72297 w 142875"/>
                <a:gd name="connsiteY3" fmla="*/ 7149 h 95250"/>
                <a:gd name="connsiteX4" fmla="*/ 138495 w 142875"/>
                <a:gd name="connsiteY4" fmla="*/ 4944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95250">
                  <a:moveTo>
                    <a:pt x="138495" y="49440"/>
                  </a:moveTo>
                  <a:cubicBezTo>
                    <a:pt x="138781" y="73253"/>
                    <a:pt x="109635" y="92874"/>
                    <a:pt x="73345" y="93351"/>
                  </a:cubicBezTo>
                  <a:cubicBezTo>
                    <a:pt x="37150" y="93827"/>
                    <a:pt x="7431" y="74872"/>
                    <a:pt x="7146" y="51060"/>
                  </a:cubicBezTo>
                  <a:cubicBezTo>
                    <a:pt x="6860" y="27247"/>
                    <a:pt x="36006" y="7530"/>
                    <a:pt x="72297" y="7149"/>
                  </a:cubicBezTo>
                  <a:cubicBezTo>
                    <a:pt x="108682" y="6768"/>
                    <a:pt x="138210" y="25628"/>
                    <a:pt x="138495" y="49440"/>
                  </a:cubicBezTo>
                  <a:close/>
                </a:path>
              </a:pathLst>
            </a:custGeom>
            <a:solidFill>
              <a:schemeClr val="accent5">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62" name="Freeform: Shape 361">
              <a:extLst>
                <a:ext uri="{FF2B5EF4-FFF2-40B4-BE49-F238E27FC236}">
                  <a16:creationId xmlns:a16="http://schemas.microsoft.com/office/drawing/2014/main" id="{11F7C8DC-5932-4CE0-8C45-40574717B030}"/>
                </a:ext>
              </a:extLst>
            </p:cNvPr>
            <p:cNvSpPr/>
            <p:nvPr/>
          </p:nvSpPr>
          <p:spPr>
            <a:xfrm>
              <a:off x="4908893" y="2978958"/>
              <a:ext cx="147395" cy="400440"/>
            </a:xfrm>
            <a:custGeom>
              <a:avLst/>
              <a:gdLst>
                <a:gd name="connsiteX0" fmla="*/ 7144 w 209550"/>
                <a:gd name="connsiteY0" fmla="*/ 303123 h 561975"/>
                <a:gd name="connsiteX1" fmla="*/ 87916 w 209550"/>
                <a:gd name="connsiteY1" fmla="*/ 527913 h 561975"/>
                <a:gd name="connsiteX2" fmla="*/ 145256 w 209550"/>
                <a:gd name="connsiteY2" fmla="*/ 401326 h 561975"/>
                <a:gd name="connsiteX3" fmla="*/ 87058 w 209550"/>
                <a:gd name="connsiteY3" fmla="*/ 197205 h 561975"/>
                <a:gd name="connsiteX4" fmla="*/ 198691 w 209550"/>
                <a:gd name="connsiteY4" fmla="*/ 26517 h 561975"/>
                <a:gd name="connsiteX5" fmla="*/ 7144 w 209550"/>
                <a:gd name="connsiteY5" fmla="*/ 303123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61975">
                  <a:moveTo>
                    <a:pt x="7144" y="303123"/>
                  </a:moveTo>
                  <a:cubicBezTo>
                    <a:pt x="7144" y="487051"/>
                    <a:pt x="70199" y="378275"/>
                    <a:pt x="87916" y="527913"/>
                  </a:cubicBezTo>
                  <a:cubicBezTo>
                    <a:pt x="96869" y="602875"/>
                    <a:pt x="150114" y="528294"/>
                    <a:pt x="145256" y="401326"/>
                  </a:cubicBezTo>
                  <a:cubicBezTo>
                    <a:pt x="142684" y="333698"/>
                    <a:pt x="87058" y="261022"/>
                    <a:pt x="87058" y="197205"/>
                  </a:cubicBezTo>
                  <a:cubicBezTo>
                    <a:pt x="87058" y="13372"/>
                    <a:pt x="247745" y="81381"/>
                    <a:pt x="198691" y="26517"/>
                  </a:cubicBezTo>
                  <a:cubicBezTo>
                    <a:pt x="129159" y="-51493"/>
                    <a:pt x="7144" y="119290"/>
                    <a:pt x="7144" y="303123"/>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63" name="Freeform: Shape 362">
              <a:extLst>
                <a:ext uri="{FF2B5EF4-FFF2-40B4-BE49-F238E27FC236}">
                  <a16:creationId xmlns:a16="http://schemas.microsoft.com/office/drawing/2014/main" id="{49F9CA0B-FD25-495B-B0B1-64BF259344D2}"/>
                </a:ext>
              </a:extLst>
            </p:cNvPr>
            <p:cNvSpPr/>
            <p:nvPr/>
          </p:nvSpPr>
          <p:spPr>
            <a:xfrm>
              <a:off x="4879615" y="4478666"/>
              <a:ext cx="40199" cy="122168"/>
            </a:xfrm>
            <a:custGeom>
              <a:avLst/>
              <a:gdLst>
                <a:gd name="connsiteX0" fmla="*/ 7144 w 57150"/>
                <a:gd name="connsiteY0" fmla="*/ 136588 h 171450"/>
                <a:gd name="connsiteX1" fmla="*/ 32766 w 57150"/>
                <a:gd name="connsiteY1" fmla="*/ 164878 h 171450"/>
                <a:gd name="connsiteX2" fmla="*/ 32766 w 57150"/>
                <a:gd name="connsiteY2" fmla="*/ 164878 h 171450"/>
                <a:gd name="connsiteX3" fmla="*/ 58388 w 57150"/>
                <a:gd name="connsiteY3" fmla="*/ 136588 h 171450"/>
                <a:gd name="connsiteX4" fmla="*/ 58388 w 57150"/>
                <a:gd name="connsiteY4" fmla="*/ 35528 h 171450"/>
                <a:gd name="connsiteX5" fmla="*/ 32766 w 57150"/>
                <a:gd name="connsiteY5" fmla="*/ 7144 h 171450"/>
                <a:gd name="connsiteX6" fmla="*/ 32766 w 57150"/>
                <a:gd name="connsiteY6" fmla="*/ 7144 h 171450"/>
                <a:gd name="connsiteX7" fmla="*/ 7144 w 57150"/>
                <a:gd name="connsiteY7" fmla="*/ 35528 h 171450"/>
                <a:gd name="connsiteX8" fmla="*/ 7144 w 57150"/>
                <a:gd name="connsiteY8" fmla="*/ 13658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71450">
                  <a:moveTo>
                    <a:pt x="7144" y="136588"/>
                  </a:moveTo>
                  <a:cubicBezTo>
                    <a:pt x="7144" y="152305"/>
                    <a:pt x="18574" y="164878"/>
                    <a:pt x="32766" y="164878"/>
                  </a:cubicBezTo>
                  <a:lnTo>
                    <a:pt x="32766" y="164878"/>
                  </a:lnTo>
                  <a:cubicBezTo>
                    <a:pt x="46958" y="164878"/>
                    <a:pt x="58388" y="152210"/>
                    <a:pt x="58388" y="136588"/>
                  </a:cubicBezTo>
                  <a:lnTo>
                    <a:pt x="58388" y="35528"/>
                  </a:lnTo>
                  <a:cubicBezTo>
                    <a:pt x="58388" y="19812"/>
                    <a:pt x="46958" y="7144"/>
                    <a:pt x="32766" y="7144"/>
                  </a:cubicBezTo>
                  <a:lnTo>
                    <a:pt x="32766" y="7144"/>
                  </a:lnTo>
                  <a:cubicBezTo>
                    <a:pt x="18574" y="7144"/>
                    <a:pt x="7144" y="19812"/>
                    <a:pt x="7144" y="35528"/>
                  </a:cubicBezTo>
                  <a:lnTo>
                    <a:pt x="7144" y="136588"/>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64" name="Freeform: Shape 363">
              <a:extLst>
                <a:ext uri="{FF2B5EF4-FFF2-40B4-BE49-F238E27FC236}">
                  <a16:creationId xmlns:a16="http://schemas.microsoft.com/office/drawing/2014/main" id="{0E1CBBA6-B033-45C7-8767-055FE1D30EA0}"/>
                </a:ext>
              </a:extLst>
            </p:cNvPr>
            <p:cNvSpPr/>
            <p:nvPr/>
          </p:nvSpPr>
          <p:spPr>
            <a:xfrm>
              <a:off x="4833252" y="3699827"/>
              <a:ext cx="234492" cy="841603"/>
            </a:xfrm>
            <a:custGeom>
              <a:avLst/>
              <a:gdLst>
                <a:gd name="connsiteX0" fmla="*/ 254222 w 333375"/>
                <a:gd name="connsiteY0" fmla="*/ 32029 h 1181100"/>
                <a:gd name="connsiteX1" fmla="*/ 100679 w 333375"/>
                <a:gd name="connsiteY1" fmla="*/ 69367 h 1181100"/>
                <a:gd name="connsiteX2" fmla="*/ 7144 w 333375"/>
                <a:gd name="connsiteY2" fmla="*/ 633723 h 1181100"/>
                <a:gd name="connsiteX3" fmla="*/ 75724 w 333375"/>
                <a:gd name="connsiteY3" fmla="*/ 1168837 h 1181100"/>
                <a:gd name="connsiteX4" fmla="*/ 141922 w 333375"/>
                <a:gd name="connsiteY4" fmla="*/ 1174743 h 1181100"/>
                <a:gd name="connsiteX5" fmla="*/ 164211 w 333375"/>
                <a:gd name="connsiteY5" fmla="*/ 805173 h 1181100"/>
                <a:gd name="connsiteX6" fmla="*/ 148971 w 333375"/>
                <a:gd name="connsiteY6" fmla="*/ 639914 h 1181100"/>
                <a:gd name="connsiteX7" fmla="*/ 243173 w 333375"/>
                <a:gd name="connsiteY7" fmla="*/ 441794 h 1181100"/>
                <a:gd name="connsiteX8" fmla="*/ 332518 w 333375"/>
                <a:gd name="connsiteY8" fmla="*/ 156901 h 1181100"/>
                <a:gd name="connsiteX9" fmla="*/ 254222 w 333375"/>
                <a:gd name="connsiteY9" fmla="*/ 32029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1181100">
                  <a:moveTo>
                    <a:pt x="254222" y="32029"/>
                  </a:moveTo>
                  <a:cubicBezTo>
                    <a:pt x="171164" y="-10548"/>
                    <a:pt x="127159" y="1263"/>
                    <a:pt x="100679" y="69367"/>
                  </a:cubicBezTo>
                  <a:cubicBezTo>
                    <a:pt x="26194" y="261010"/>
                    <a:pt x="7144" y="571715"/>
                    <a:pt x="7144" y="633723"/>
                  </a:cubicBezTo>
                  <a:cubicBezTo>
                    <a:pt x="7144" y="758215"/>
                    <a:pt x="75724" y="1168837"/>
                    <a:pt x="75724" y="1168837"/>
                  </a:cubicBezTo>
                  <a:cubicBezTo>
                    <a:pt x="75724" y="1168837"/>
                    <a:pt x="142494" y="1193222"/>
                    <a:pt x="141922" y="1174743"/>
                  </a:cubicBezTo>
                  <a:cubicBezTo>
                    <a:pt x="133826" y="885659"/>
                    <a:pt x="165640" y="907948"/>
                    <a:pt x="164211" y="805173"/>
                  </a:cubicBezTo>
                  <a:cubicBezTo>
                    <a:pt x="163449" y="745547"/>
                    <a:pt x="144399" y="690873"/>
                    <a:pt x="148971" y="639914"/>
                  </a:cubicBezTo>
                  <a:cubicBezTo>
                    <a:pt x="150400" y="624008"/>
                    <a:pt x="224885" y="489229"/>
                    <a:pt x="243173" y="441794"/>
                  </a:cubicBezTo>
                  <a:cubicBezTo>
                    <a:pt x="291465" y="315874"/>
                    <a:pt x="314515" y="220052"/>
                    <a:pt x="332518" y="156901"/>
                  </a:cubicBezTo>
                  <a:cubicBezTo>
                    <a:pt x="349663" y="95465"/>
                    <a:pt x="285369" y="48031"/>
                    <a:pt x="254222" y="32029"/>
                  </a:cubicBez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65" name="Freeform: Shape 364">
              <a:extLst>
                <a:ext uri="{FF2B5EF4-FFF2-40B4-BE49-F238E27FC236}">
                  <a16:creationId xmlns:a16="http://schemas.microsoft.com/office/drawing/2014/main" id="{4DA7EF8A-8F38-46EE-B97A-546DC913F41B}"/>
                </a:ext>
              </a:extLst>
            </p:cNvPr>
            <p:cNvSpPr/>
            <p:nvPr/>
          </p:nvSpPr>
          <p:spPr>
            <a:xfrm>
              <a:off x="4910492" y="3711994"/>
              <a:ext cx="160795" cy="834816"/>
            </a:xfrm>
            <a:custGeom>
              <a:avLst/>
              <a:gdLst>
                <a:gd name="connsiteX0" fmla="*/ 144411 w 228600"/>
                <a:gd name="connsiteY0" fmla="*/ 14954 h 1171575"/>
                <a:gd name="connsiteX1" fmla="*/ 128218 w 228600"/>
                <a:gd name="connsiteY1" fmla="*/ 7144 h 1171575"/>
                <a:gd name="connsiteX2" fmla="*/ 139172 w 228600"/>
                <a:gd name="connsiteY2" fmla="*/ 91821 h 1171575"/>
                <a:gd name="connsiteX3" fmla="*/ 121932 w 228600"/>
                <a:gd name="connsiteY3" fmla="*/ 202121 h 1171575"/>
                <a:gd name="connsiteX4" fmla="*/ 121932 w 228600"/>
                <a:gd name="connsiteY4" fmla="*/ 202216 h 1171575"/>
                <a:gd name="connsiteX5" fmla="*/ 121932 w 228600"/>
                <a:gd name="connsiteY5" fmla="*/ 202121 h 1171575"/>
                <a:gd name="connsiteX6" fmla="*/ 95548 w 228600"/>
                <a:gd name="connsiteY6" fmla="*/ 407194 h 1171575"/>
                <a:gd name="connsiteX7" fmla="*/ 9823 w 228600"/>
                <a:gd name="connsiteY7" fmla="*/ 640080 h 1171575"/>
                <a:gd name="connsiteX8" fmla="*/ 17824 w 228600"/>
                <a:gd name="connsiteY8" fmla="*/ 802672 h 1171575"/>
                <a:gd name="connsiteX9" fmla="*/ 7251 w 228600"/>
                <a:gd name="connsiteY9" fmla="*/ 1159764 h 1171575"/>
                <a:gd name="connsiteX10" fmla="*/ 32111 w 228600"/>
                <a:gd name="connsiteY10" fmla="*/ 1157764 h 1171575"/>
                <a:gd name="connsiteX11" fmla="*/ 54400 w 228600"/>
                <a:gd name="connsiteY11" fmla="*/ 788194 h 1171575"/>
                <a:gd name="connsiteX12" fmla="*/ 39160 w 228600"/>
                <a:gd name="connsiteY12" fmla="*/ 622935 h 1171575"/>
                <a:gd name="connsiteX13" fmla="*/ 133362 w 228600"/>
                <a:gd name="connsiteY13" fmla="*/ 424815 h 1171575"/>
                <a:gd name="connsiteX14" fmla="*/ 222707 w 228600"/>
                <a:gd name="connsiteY14" fmla="*/ 139922 h 1171575"/>
                <a:gd name="connsiteX15" fmla="*/ 144411 w 228600"/>
                <a:gd name="connsiteY15" fmla="*/ 14954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8600" h="1171575">
                  <a:moveTo>
                    <a:pt x="144411" y="14954"/>
                  </a:moveTo>
                  <a:cubicBezTo>
                    <a:pt x="138791" y="12097"/>
                    <a:pt x="133362" y="9525"/>
                    <a:pt x="128218" y="7144"/>
                  </a:cubicBezTo>
                  <a:cubicBezTo>
                    <a:pt x="137172" y="33814"/>
                    <a:pt x="141363" y="62389"/>
                    <a:pt x="139172" y="91821"/>
                  </a:cubicBezTo>
                  <a:cubicBezTo>
                    <a:pt x="136505" y="128492"/>
                    <a:pt x="130314" y="166592"/>
                    <a:pt x="121932" y="202121"/>
                  </a:cubicBezTo>
                  <a:cubicBezTo>
                    <a:pt x="122027" y="201739"/>
                    <a:pt x="122027" y="201644"/>
                    <a:pt x="121932" y="202216"/>
                  </a:cubicBezTo>
                  <a:cubicBezTo>
                    <a:pt x="121932" y="202216"/>
                    <a:pt x="121932" y="202121"/>
                    <a:pt x="121932" y="202121"/>
                  </a:cubicBezTo>
                  <a:cubicBezTo>
                    <a:pt x="120789" y="206978"/>
                    <a:pt x="120122" y="354521"/>
                    <a:pt x="95548" y="407194"/>
                  </a:cubicBezTo>
                  <a:cubicBezTo>
                    <a:pt x="71640" y="458534"/>
                    <a:pt x="5156" y="598170"/>
                    <a:pt x="9823" y="640080"/>
                  </a:cubicBezTo>
                  <a:cubicBezTo>
                    <a:pt x="12775" y="667226"/>
                    <a:pt x="17443" y="775240"/>
                    <a:pt x="17824" y="802672"/>
                  </a:cubicBezTo>
                  <a:cubicBezTo>
                    <a:pt x="17443" y="851440"/>
                    <a:pt x="5917" y="1062419"/>
                    <a:pt x="7251" y="1159764"/>
                  </a:cubicBezTo>
                  <a:cubicBezTo>
                    <a:pt x="26110" y="1164812"/>
                    <a:pt x="32492" y="1168622"/>
                    <a:pt x="32111" y="1157764"/>
                  </a:cubicBezTo>
                  <a:cubicBezTo>
                    <a:pt x="24015" y="868680"/>
                    <a:pt x="55829" y="890969"/>
                    <a:pt x="54400" y="788194"/>
                  </a:cubicBezTo>
                  <a:cubicBezTo>
                    <a:pt x="53638" y="728567"/>
                    <a:pt x="34588" y="673894"/>
                    <a:pt x="39160" y="622935"/>
                  </a:cubicBezTo>
                  <a:cubicBezTo>
                    <a:pt x="40589" y="607028"/>
                    <a:pt x="115074" y="472250"/>
                    <a:pt x="133362" y="424815"/>
                  </a:cubicBezTo>
                  <a:cubicBezTo>
                    <a:pt x="181654" y="298894"/>
                    <a:pt x="204704" y="203073"/>
                    <a:pt x="222707" y="139922"/>
                  </a:cubicBezTo>
                  <a:cubicBezTo>
                    <a:pt x="239851" y="78391"/>
                    <a:pt x="175558" y="30956"/>
                    <a:pt x="144411" y="14954"/>
                  </a:cubicBezTo>
                  <a:close/>
                </a:path>
              </a:pathLst>
            </a:custGeom>
            <a:solidFill>
              <a:schemeClr val="accent3">
                <a:lumMod val="75000"/>
                <a:alpha val="39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66" name="Freeform: Shape 365">
              <a:extLst>
                <a:ext uri="{FF2B5EF4-FFF2-40B4-BE49-F238E27FC236}">
                  <a16:creationId xmlns:a16="http://schemas.microsoft.com/office/drawing/2014/main" id="{1E232DC0-CF8B-47B8-B615-9946AF5B4329}"/>
                </a:ext>
              </a:extLst>
            </p:cNvPr>
            <p:cNvSpPr/>
            <p:nvPr/>
          </p:nvSpPr>
          <p:spPr>
            <a:xfrm>
              <a:off x="4897579" y="3685049"/>
              <a:ext cx="207693" cy="122168"/>
            </a:xfrm>
            <a:custGeom>
              <a:avLst/>
              <a:gdLst>
                <a:gd name="connsiteX0" fmla="*/ 294691 w 295275"/>
                <a:gd name="connsiteY0" fmla="*/ 39529 h 171450"/>
                <a:gd name="connsiteX1" fmla="*/ 291547 w 295275"/>
                <a:gd name="connsiteY1" fmla="*/ 35909 h 171450"/>
                <a:gd name="connsiteX2" fmla="*/ 126384 w 295275"/>
                <a:gd name="connsiteY2" fmla="*/ 164592 h 171450"/>
                <a:gd name="connsiteX3" fmla="*/ 8940 w 295275"/>
                <a:gd name="connsiteY3" fmla="*/ 22955 h 171450"/>
                <a:gd name="connsiteX4" fmla="*/ 39325 w 295275"/>
                <a:gd name="connsiteY4" fmla="*/ 7144 h 171450"/>
                <a:gd name="connsiteX5" fmla="*/ 294691 w 295275"/>
                <a:gd name="connsiteY5" fmla="*/ 39529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171450">
                  <a:moveTo>
                    <a:pt x="294691" y="39529"/>
                  </a:moveTo>
                  <a:lnTo>
                    <a:pt x="291547" y="35909"/>
                  </a:lnTo>
                  <a:cubicBezTo>
                    <a:pt x="291547" y="167354"/>
                    <a:pt x="269449" y="164592"/>
                    <a:pt x="126384" y="164592"/>
                  </a:cubicBezTo>
                  <a:cubicBezTo>
                    <a:pt x="-16777" y="164592"/>
                    <a:pt x="8940" y="154496"/>
                    <a:pt x="8940" y="22955"/>
                  </a:cubicBezTo>
                  <a:lnTo>
                    <a:pt x="39325" y="7144"/>
                  </a:lnTo>
                  <a:lnTo>
                    <a:pt x="294691" y="39529"/>
                  </a:ln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67" name="Freeform: Shape 366">
              <a:extLst>
                <a:ext uri="{FF2B5EF4-FFF2-40B4-BE49-F238E27FC236}">
                  <a16:creationId xmlns:a16="http://schemas.microsoft.com/office/drawing/2014/main" id="{B70DC72C-583F-431D-B97F-F3FC7866C1CE}"/>
                </a:ext>
              </a:extLst>
            </p:cNvPr>
            <p:cNvSpPr/>
            <p:nvPr/>
          </p:nvSpPr>
          <p:spPr>
            <a:xfrm>
              <a:off x="5099837" y="4478666"/>
              <a:ext cx="40199" cy="122168"/>
            </a:xfrm>
            <a:custGeom>
              <a:avLst/>
              <a:gdLst>
                <a:gd name="connsiteX0" fmla="*/ 7144 w 57150"/>
                <a:gd name="connsiteY0" fmla="*/ 136588 h 171450"/>
                <a:gd name="connsiteX1" fmla="*/ 32766 w 57150"/>
                <a:gd name="connsiteY1" fmla="*/ 164878 h 171450"/>
                <a:gd name="connsiteX2" fmla="*/ 32766 w 57150"/>
                <a:gd name="connsiteY2" fmla="*/ 164878 h 171450"/>
                <a:gd name="connsiteX3" fmla="*/ 58388 w 57150"/>
                <a:gd name="connsiteY3" fmla="*/ 136588 h 171450"/>
                <a:gd name="connsiteX4" fmla="*/ 58388 w 57150"/>
                <a:gd name="connsiteY4" fmla="*/ 35528 h 171450"/>
                <a:gd name="connsiteX5" fmla="*/ 32766 w 57150"/>
                <a:gd name="connsiteY5" fmla="*/ 7144 h 171450"/>
                <a:gd name="connsiteX6" fmla="*/ 32766 w 57150"/>
                <a:gd name="connsiteY6" fmla="*/ 7144 h 171450"/>
                <a:gd name="connsiteX7" fmla="*/ 7144 w 57150"/>
                <a:gd name="connsiteY7" fmla="*/ 35528 h 171450"/>
                <a:gd name="connsiteX8" fmla="*/ 7144 w 57150"/>
                <a:gd name="connsiteY8" fmla="*/ 13658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71450">
                  <a:moveTo>
                    <a:pt x="7144" y="136588"/>
                  </a:moveTo>
                  <a:cubicBezTo>
                    <a:pt x="7144" y="152305"/>
                    <a:pt x="18574" y="164878"/>
                    <a:pt x="32766" y="164878"/>
                  </a:cubicBezTo>
                  <a:lnTo>
                    <a:pt x="32766" y="164878"/>
                  </a:lnTo>
                  <a:cubicBezTo>
                    <a:pt x="46958" y="164878"/>
                    <a:pt x="58388" y="152210"/>
                    <a:pt x="58388" y="136588"/>
                  </a:cubicBezTo>
                  <a:lnTo>
                    <a:pt x="58388" y="35528"/>
                  </a:lnTo>
                  <a:cubicBezTo>
                    <a:pt x="58388" y="19812"/>
                    <a:pt x="46958" y="7144"/>
                    <a:pt x="32766" y="7144"/>
                  </a:cubicBezTo>
                  <a:lnTo>
                    <a:pt x="32766" y="7144"/>
                  </a:lnTo>
                  <a:cubicBezTo>
                    <a:pt x="18574" y="7144"/>
                    <a:pt x="7144" y="19812"/>
                    <a:pt x="7144" y="35528"/>
                  </a:cubicBezTo>
                  <a:lnTo>
                    <a:pt x="7144" y="136588"/>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68" name="Freeform: Shape 367">
              <a:extLst>
                <a:ext uri="{FF2B5EF4-FFF2-40B4-BE49-F238E27FC236}">
                  <a16:creationId xmlns:a16="http://schemas.microsoft.com/office/drawing/2014/main" id="{3402A365-C5F3-42CC-B406-AB6F85F8505F}"/>
                </a:ext>
              </a:extLst>
            </p:cNvPr>
            <p:cNvSpPr/>
            <p:nvPr/>
          </p:nvSpPr>
          <p:spPr>
            <a:xfrm>
              <a:off x="4987899" y="3692063"/>
              <a:ext cx="167495" cy="828028"/>
            </a:xfrm>
            <a:custGeom>
              <a:avLst/>
              <a:gdLst>
                <a:gd name="connsiteX0" fmla="*/ 162664 w 238125"/>
                <a:gd name="connsiteY0" fmla="*/ 1156207 h 1162050"/>
                <a:gd name="connsiteX1" fmla="*/ 224481 w 238125"/>
                <a:gd name="connsiteY1" fmla="*/ 1141063 h 1162050"/>
                <a:gd name="connsiteX2" fmla="*/ 218385 w 238125"/>
                <a:gd name="connsiteY2" fmla="*/ 638143 h 1162050"/>
                <a:gd name="connsiteX3" fmla="*/ 165141 w 238125"/>
                <a:gd name="connsiteY3" fmla="*/ 12160 h 1162050"/>
                <a:gd name="connsiteX4" fmla="*/ 13122 w 238125"/>
                <a:gd name="connsiteY4" fmla="*/ 77120 h 1162050"/>
                <a:gd name="connsiteX5" fmla="*/ 71224 w 238125"/>
                <a:gd name="connsiteY5" fmla="*/ 651478 h 1162050"/>
                <a:gd name="connsiteX6" fmla="*/ 94560 w 238125"/>
                <a:gd name="connsiteY6" fmla="*/ 761968 h 1162050"/>
                <a:gd name="connsiteX7" fmla="*/ 162664 w 238125"/>
                <a:gd name="connsiteY7" fmla="*/ 115620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25" h="1162050">
                  <a:moveTo>
                    <a:pt x="162664" y="1156207"/>
                  </a:moveTo>
                  <a:cubicBezTo>
                    <a:pt x="162664" y="1156207"/>
                    <a:pt x="224672" y="1162685"/>
                    <a:pt x="224481" y="1141063"/>
                  </a:cubicBezTo>
                  <a:cubicBezTo>
                    <a:pt x="223053" y="943705"/>
                    <a:pt x="215052" y="777398"/>
                    <a:pt x="218385" y="638143"/>
                  </a:cubicBezTo>
                  <a:cubicBezTo>
                    <a:pt x="219338" y="600519"/>
                    <a:pt x="285251" y="27400"/>
                    <a:pt x="165141" y="12160"/>
                  </a:cubicBezTo>
                  <a:cubicBezTo>
                    <a:pt x="55603" y="-1747"/>
                    <a:pt x="43697" y="11207"/>
                    <a:pt x="13122" y="77120"/>
                  </a:cubicBezTo>
                  <a:cubicBezTo>
                    <a:pt x="-12501" y="132175"/>
                    <a:pt x="51317" y="605567"/>
                    <a:pt x="71224" y="651478"/>
                  </a:cubicBezTo>
                  <a:cubicBezTo>
                    <a:pt x="77892" y="666813"/>
                    <a:pt x="91417" y="745680"/>
                    <a:pt x="94560" y="761968"/>
                  </a:cubicBezTo>
                  <a:cubicBezTo>
                    <a:pt x="140090" y="993997"/>
                    <a:pt x="162664" y="1156207"/>
                    <a:pt x="162664" y="1156207"/>
                  </a:cubicBez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69" name="Freeform: Shape 368">
              <a:extLst>
                <a:ext uri="{FF2B5EF4-FFF2-40B4-BE49-F238E27FC236}">
                  <a16:creationId xmlns:a16="http://schemas.microsoft.com/office/drawing/2014/main" id="{8D179C36-4F7C-4E28-8529-8C7ACB25D5A0}"/>
                </a:ext>
              </a:extLst>
            </p:cNvPr>
            <p:cNvSpPr/>
            <p:nvPr/>
          </p:nvSpPr>
          <p:spPr>
            <a:xfrm>
              <a:off x="4874724" y="3692001"/>
              <a:ext cx="281391" cy="821241"/>
            </a:xfrm>
            <a:custGeom>
              <a:avLst/>
              <a:gdLst>
                <a:gd name="connsiteX0" fmla="*/ 379286 w 400050"/>
                <a:gd name="connsiteY0" fmla="*/ 638134 h 1152525"/>
                <a:gd name="connsiteX1" fmla="*/ 326041 w 400050"/>
                <a:gd name="connsiteY1" fmla="*/ 12151 h 1152525"/>
                <a:gd name="connsiteX2" fmla="*/ 192405 w 400050"/>
                <a:gd name="connsiteY2" fmla="*/ 41678 h 1152525"/>
                <a:gd name="connsiteX3" fmla="*/ 41624 w 400050"/>
                <a:gd name="connsiteY3" fmla="*/ 80350 h 1152525"/>
                <a:gd name="connsiteX4" fmla="*/ 7144 w 400050"/>
                <a:gd name="connsiteY4" fmla="*/ 191221 h 1152525"/>
                <a:gd name="connsiteX5" fmla="*/ 339662 w 400050"/>
                <a:gd name="connsiteY5" fmla="*/ 211318 h 1152525"/>
                <a:gd name="connsiteX6" fmla="*/ 354044 w 400050"/>
                <a:gd name="connsiteY6" fmla="*/ 651564 h 1152525"/>
                <a:gd name="connsiteX7" fmla="*/ 370618 w 400050"/>
                <a:gd name="connsiteY7" fmla="*/ 1154293 h 1152525"/>
                <a:gd name="connsiteX8" fmla="*/ 385381 w 400050"/>
                <a:gd name="connsiteY8" fmla="*/ 1141054 h 1152525"/>
                <a:gd name="connsiteX9" fmla="*/ 379286 w 400050"/>
                <a:gd name="connsiteY9" fmla="*/ 63813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050" h="1152525">
                  <a:moveTo>
                    <a:pt x="379286" y="638134"/>
                  </a:moveTo>
                  <a:cubicBezTo>
                    <a:pt x="380238" y="600510"/>
                    <a:pt x="446151" y="27391"/>
                    <a:pt x="326041" y="12151"/>
                  </a:cubicBezTo>
                  <a:cubicBezTo>
                    <a:pt x="240221" y="1197"/>
                    <a:pt x="214313" y="7007"/>
                    <a:pt x="192405" y="41678"/>
                  </a:cubicBezTo>
                  <a:cubicBezTo>
                    <a:pt x="111157" y="911"/>
                    <a:pt x="67818" y="13103"/>
                    <a:pt x="41624" y="80350"/>
                  </a:cubicBezTo>
                  <a:cubicBezTo>
                    <a:pt x="28480" y="114259"/>
                    <a:pt x="17050" y="151882"/>
                    <a:pt x="7144" y="191221"/>
                  </a:cubicBezTo>
                  <a:cubicBezTo>
                    <a:pt x="65818" y="264182"/>
                    <a:pt x="268129" y="165027"/>
                    <a:pt x="339662" y="211318"/>
                  </a:cubicBezTo>
                  <a:cubicBezTo>
                    <a:pt x="403098" y="252276"/>
                    <a:pt x="351472" y="589080"/>
                    <a:pt x="354044" y="651564"/>
                  </a:cubicBezTo>
                  <a:cubicBezTo>
                    <a:pt x="356902" y="721858"/>
                    <a:pt x="362331" y="1156484"/>
                    <a:pt x="370618" y="1154293"/>
                  </a:cubicBezTo>
                  <a:cubicBezTo>
                    <a:pt x="379190" y="1152007"/>
                    <a:pt x="385381" y="1147912"/>
                    <a:pt x="385381" y="1141054"/>
                  </a:cubicBezTo>
                  <a:cubicBezTo>
                    <a:pt x="383953" y="943696"/>
                    <a:pt x="375952" y="777389"/>
                    <a:pt x="379286" y="638134"/>
                  </a:cubicBezTo>
                  <a:close/>
                </a:path>
              </a:pathLst>
            </a:custGeom>
            <a:solidFill>
              <a:schemeClr val="accent3">
                <a:lumMod val="75000"/>
                <a:alpha val="39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70" name="Freeform: Shape 369">
              <a:extLst>
                <a:ext uri="{FF2B5EF4-FFF2-40B4-BE49-F238E27FC236}">
                  <a16:creationId xmlns:a16="http://schemas.microsoft.com/office/drawing/2014/main" id="{12CB4411-7609-4D6F-B219-EFAD1E020037}"/>
                </a:ext>
              </a:extLst>
            </p:cNvPr>
            <p:cNvSpPr/>
            <p:nvPr/>
          </p:nvSpPr>
          <p:spPr>
            <a:xfrm>
              <a:off x="4687465" y="3259279"/>
              <a:ext cx="321590" cy="115381"/>
            </a:xfrm>
            <a:custGeom>
              <a:avLst/>
              <a:gdLst>
                <a:gd name="connsiteX0" fmla="*/ 90202 w 457200"/>
                <a:gd name="connsiteY0" fmla="*/ 154324 h 161925"/>
                <a:gd name="connsiteX1" fmla="*/ 7144 w 457200"/>
                <a:gd name="connsiteY1" fmla="*/ 129940 h 161925"/>
                <a:gd name="connsiteX2" fmla="*/ 8954 w 457200"/>
                <a:gd name="connsiteY2" fmla="*/ 134798 h 161925"/>
                <a:gd name="connsiteX3" fmla="*/ 33433 w 457200"/>
                <a:gd name="connsiteY3" fmla="*/ 56693 h 161925"/>
                <a:gd name="connsiteX4" fmla="*/ 354425 w 457200"/>
                <a:gd name="connsiteY4" fmla="*/ 7925 h 161925"/>
                <a:gd name="connsiteX5" fmla="*/ 452057 w 457200"/>
                <a:gd name="connsiteY5" fmla="*/ 82601 h 161925"/>
                <a:gd name="connsiteX6" fmla="*/ 452057 w 457200"/>
                <a:gd name="connsiteY6" fmla="*/ 82601 h 161925"/>
                <a:gd name="connsiteX7" fmla="*/ 365284 w 457200"/>
                <a:gd name="connsiteY7" fmla="*/ 146228 h 161925"/>
                <a:gd name="connsiteX8" fmla="*/ 90202 w 457200"/>
                <a:gd name="connsiteY8" fmla="*/ 15432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161925">
                  <a:moveTo>
                    <a:pt x="90202" y="154324"/>
                  </a:moveTo>
                  <a:cubicBezTo>
                    <a:pt x="79915" y="156038"/>
                    <a:pt x="13526" y="177565"/>
                    <a:pt x="7144" y="129940"/>
                  </a:cubicBezTo>
                  <a:lnTo>
                    <a:pt x="8954" y="134798"/>
                  </a:lnTo>
                  <a:cubicBezTo>
                    <a:pt x="2667" y="87268"/>
                    <a:pt x="33433" y="56693"/>
                    <a:pt x="33433" y="56693"/>
                  </a:cubicBezTo>
                  <a:lnTo>
                    <a:pt x="354425" y="7925"/>
                  </a:lnTo>
                  <a:cubicBezTo>
                    <a:pt x="401955" y="1543"/>
                    <a:pt x="445675" y="34976"/>
                    <a:pt x="452057" y="82601"/>
                  </a:cubicBezTo>
                  <a:lnTo>
                    <a:pt x="452057" y="82601"/>
                  </a:lnTo>
                  <a:cubicBezTo>
                    <a:pt x="458438" y="130130"/>
                    <a:pt x="412813" y="139941"/>
                    <a:pt x="365284" y="146228"/>
                  </a:cubicBezTo>
                  <a:lnTo>
                    <a:pt x="90202" y="154324"/>
                  </a:ln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71" name="Freeform: Shape 370">
              <a:extLst>
                <a:ext uri="{FF2B5EF4-FFF2-40B4-BE49-F238E27FC236}">
                  <a16:creationId xmlns:a16="http://schemas.microsoft.com/office/drawing/2014/main" id="{15F50AD0-F6C1-4289-A126-DA1643CD513E}"/>
                </a:ext>
              </a:extLst>
            </p:cNvPr>
            <p:cNvSpPr/>
            <p:nvPr/>
          </p:nvSpPr>
          <p:spPr>
            <a:xfrm>
              <a:off x="4471982" y="3116313"/>
              <a:ext cx="60298" cy="108594"/>
            </a:xfrm>
            <a:custGeom>
              <a:avLst/>
              <a:gdLst>
                <a:gd name="connsiteX0" fmla="*/ 15646 w 85725"/>
                <a:gd name="connsiteY0" fmla="*/ 84642 h 152400"/>
                <a:gd name="connsiteX1" fmla="*/ 25552 w 85725"/>
                <a:gd name="connsiteY1" fmla="*/ 7966 h 152400"/>
                <a:gd name="connsiteX2" fmla="*/ 76987 w 85725"/>
                <a:gd name="connsiteY2" fmla="*/ 96834 h 152400"/>
                <a:gd name="connsiteX3" fmla="*/ 71843 w 85725"/>
                <a:gd name="connsiteY3" fmla="*/ 151602 h 152400"/>
                <a:gd name="connsiteX4" fmla="*/ 15646 w 85725"/>
                <a:gd name="connsiteY4" fmla="*/ 84642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152400">
                  <a:moveTo>
                    <a:pt x="15646" y="84642"/>
                  </a:moveTo>
                  <a:cubicBezTo>
                    <a:pt x="-2737" y="53019"/>
                    <a:pt x="12503" y="17205"/>
                    <a:pt x="25552" y="7966"/>
                  </a:cubicBezTo>
                  <a:cubicBezTo>
                    <a:pt x="38696" y="-1274"/>
                    <a:pt x="58032" y="69878"/>
                    <a:pt x="76987" y="96834"/>
                  </a:cubicBezTo>
                  <a:cubicBezTo>
                    <a:pt x="96037" y="123789"/>
                    <a:pt x="84892" y="142458"/>
                    <a:pt x="71843" y="151602"/>
                  </a:cubicBezTo>
                  <a:cubicBezTo>
                    <a:pt x="58699" y="160746"/>
                    <a:pt x="41078" y="128743"/>
                    <a:pt x="15646" y="84642"/>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72" name="Freeform: Shape 371">
              <a:extLst>
                <a:ext uri="{FF2B5EF4-FFF2-40B4-BE49-F238E27FC236}">
                  <a16:creationId xmlns:a16="http://schemas.microsoft.com/office/drawing/2014/main" id="{379F843E-E6CC-4FDF-9EF3-5169D0836540}"/>
                </a:ext>
              </a:extLst>
            </p:cNvPr>
            <p:cNvSpPr/>
            <p:nvPr/>
          </p:nvSpPr>
          <p:spPr>
            <a:xfrm>
              <a:off x="4488146" y="3169159"/>
              <a:ext cx="261292" cy="203614"/>
            </a:xfrm>
            <a:custGeom>
              <a:avLst/>
              <a:gdLst>
                <a:gd name="connsiteX0" fmla="*/ 40672 w 371475"/>
                <a:gd name="connsiteY0" fmla="*/ 91345 h 285750"/>
                <a:gd name="connsiteX1" fmla="*/ 7144 w 371475"/>
                <a:gd name="connsiteY1" fmla="*/ 63246 h 285750"/>
                <a:gd name="connsiteX2" fmla="*/ 56579 w 371475"/>
                <a:gd name="connsiteY2" fmla="*/ 7144 h 285750"/>
                <a:gd name="connsiteX3" fmla="*/ 329660 w 371475"/>
                <a:gd name="connsiteY3" fmla="*/ 177546 h 285750"/>
                <a:gd name="connsiteX4" fmla="*/ 351854 w 371475"/>
                <a:gd name="connsiteY4" fmla="*/ 268986 h 285750"/>
                <a:gd name="connsiteX5" fmla="*/ 351854 w 371475"/>
                <a:gd name="connsiteY5" fmla="*/ 268986 h 285750"/>
                <a:gd name="connsiteX6" fmla="*/ 246317 w 371475"/>
                <a:gd name="connsiteY6" fmla="*/ 249079 h 285750"/>
                <a:gd name="connsiteX7" fmla="*/ 40672 w 371475"/>
                <a:gd name="connsiteY7" fmla="*/ 91345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5" h="285750">
                  <a:moveTo>
                    <a:pt x="40672" y="91345"/>
                  </a:moveTo>
                  <a:cubicBezTo>
                    <a:pt x="32004" y="86201"/>
                    <a:pt x="7144" y="63246"/>
                    <a:pt x="7144" y="63246"/>
                  </a:cubicBezTo>
                  <a:cubicBezTo>
                    <a:pt x="33814" y="37148"/>
                    <a:pt x="56579" y="7144"/>
                    <a:pt x="56579" y="7144"/>
                  </a:cubicBezTo>
                  <a:lnTo>
                    <a:pt x="329660" y="177546"/>
                  </a:lnTo>
                  <a:cubicBezTo>
                    <a:pt x="368713" y="201930"/>
                    <a:pt x="378714" y="242983"/>
                    <a:pt x="351854" y="268986"/>
                  </a:cubicBezTo>
                  <a:lnTo>
                    <a:pt x="351854" y="268986"/>
                  </a:lnTo>
                  <a:cubicBezTo>
                    <a:pt x="325184" y="295085"/>
                    <a:pt x="285369" y="273368"/>
                    <a:pt x="246317" y="249079"/>
                  </a:cubicBezTo>
                  <a:lnTo>
                    <a:pt x="40672" y="91345"/>
                  </a:ln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73" name="Shape9_20210603_190435">
              <a:extLst>
                <a:ext uri="{FF2B5EF4-FFF2-40B4-BE49-F238E27FC236}">
                  <a16:creationId xmlns:a16="http://schemas.microsoft.com/office/drawing/2014/main" id="{410A7A68-88A7-4DEE-B757-D51A79DA0AD3}"/>
                </a:ext>
              </a:extLst>
            </p:cNvPr>
            <p:cNvSpPr/>
            <p:nvPr/>
          </p:nvSpPr>
          <p:spPr>
            <a:xfrm>
              <a:off x="4938305" y="3251961"/>
              <a:ext cx="221093" cy="424821"/>
            </a:xfrm>
            <a:custGeom>
              <a:avLst/>
              <a:gdLst>
                <a:gd name="connsiteX0" fmla="*/ 44577 w 314325"/>
                <a:gd name="connsiteY0" fmla="*/ 213455 h 428625"/>
                <a:gd name="connsiteX1" fmla="*/ 131350 w 314325"/>
                <a:gd name="connsiteY1" fmla="*/ 419481 h 428625"/>
                <a:gd name="connsiteX2" fmla="*/ 245174 w 314325"/>
                <a:gd name="connsiteY2" fmla="*/ 255746 h 428625"/>
                <a:gd name="connsiteX3" fmla="*/ 315182 w 314325"/>
                <a:gd name="connsiteY3" fmla="*/ 187452 h 428625"/>
                <a:gd name="connsiteX4" fmla="*/ 79438 w 314325"/>
                <a:gd name="connsiteY4" fmla="*/ 7144 h 428625"/>
                <a:gd name="connsiteX5" fmla="*/ 27051 w 314325"/>
                <a:gd name="connsiteY5" fmla="*/ 10287 h 428625"/>
                <a:gd name="connsiteX6" fmla="*/ 22098 w 314325"/>
                <a:gd name="connsiteY6" fmla="*/ 18098 h 428625"/>
                <a:gd name="connsiteX7" fmla="*/ 7144 w 314325"/>
                <a:gd name="connsiteY7" fmla="*/ 30480 h 428625"/>
                <a:gd name="connsiteX8" fmla="*/ 44577 w 314325"/>
                <a:gd name="connsiteY8" fmla="*/ 21345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325" h="428625">
                  <a:moveTo>
                    <a:pt x="44577" y="213455"/>
                  </a:moveTo>
                  <a:cubicBezTo>
                    <a:pt x="47816" y="270986"/>
                    <a:pt x="15812" y="456248"/>
                    <a:pt x="131350" y="419481"/>
                  </a:cubicBezTo>
                  <a:cubicBezTo>
                    <a:pt x="213836" y="393192"/>
                    <a:pt x="209645" y="320897"/>
                    <a:pt x="245174" y="255746"/>
                  </a:cubicBezTo>
                  <a:cubicBezTo>
                    <a:pt x="262509" y="224028"/>
                    <a:pt x="287179" y="204121"/>
                    <a:pt x="315182" y="187452"/>
                  </a:cubicBezTo>
                  <a:cubicBezTo>
                    <a:pt x="305657" y="86487"/>
                    <a:pt x="228219" y="7144"/>
                    <a:pt x="79438" y="7144"/>
                  </a:cubicBezTo>
                  <a:cubicBezTo>
                    <a:pt x="59817" y="7144"/>
                    <a:pt x="42482" y="8192"/>
                    <a:pt x="27051" y="10287"/>
                  </a:cubicBezTo>
                  <a:cubicBezTo>
                    <a:pt x="26575" y="13240"/>
                    <a:pt x="25051" y="16097"/>
                    <a:pt x="22098" y="18098"/>
                  </a:cubicBezTo>
                  <a:cubicBezTo>
                    <a:pt x="16764" y="21717"/>
                    <a:pt x="11811" y="26003"/>
                    <a:pt x="7144" y="30480"/>
                  </a:cubicBezTo>
                  <a:cubicBezTo>
                    <a:pt x="33052" y="87440"/>
                    <a:pt x="41053" y="151448"/>
                    <a:pt x="44577" y="213455"/>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74" name="Freeform: Shape 373">
              <a:extLst>
                <a:ext uri="{FF2B5EF4-FFF2-40B4-BE49-F238E27FC236}">
                  <a16:creationId xmlns:a16="http://schemas.microsoft.com/office/drawing/2014/main" id="{FE0556FC-61B9-45CF-B725-1620B1B46287}"/>
                </a:ext>
              </a:extLst>
            </p:cNvPr>
            <p:cNvSpPr/>
            <p:nvPr/>
          </p:nvSpPr>
          <p:spPr>
            <a:xfrm>
              <a:off x="4869498" y="3256714"/>
              <a:ext cx="294790" cy="549757"/>
            </a:xfrm>
            <a:custGeom>
              <a:avLst/>
              <a:gdLst>
                <a:gd name="connsiteX0" fmla="*/ 414052 w 419100"/>
                <a:gd name="connsiteY0" fmla="*/ 202311 h 771525"/>
                <a:gd name="connsiteX1" fmla="*/ 291084 w 419100"/>
                <a:gd name="connsiteY1" fmla="*/ 20193 h 771525"/>
                <a:gd name="connsiteX2" fmla="*/ 212979 w 419100"/>
                <a:gd name="connsiteY2" fmla="*/ 125921 h 771525"/>
                <a:gd name="connsiteX3" fmla="*/ 210026 w 419100"/>
                <a:gd name="connsiteY3" fmla="*/ 249650 h 771525"/>
                <a:gd name="connsiteX4" fmla="*/ 177165 w 419100"/>
                <a:gd name="connsiteY4" fmla="*/ 561975 h 771525"/>
                <a:gd name="connsiteX5" fmla="*/ 145447 w 419100"/>
                <a:gd name="connsiteY5" fmla="*/ 210121 h 771525"/>
                <a:gd name="connsiteX6" fmla="*/ 158496 w 419100"/>
                <a:gd name="connsiteY6" fmla="*/ 112109 h 771525"/>
                <a:gd name="connsiteX7" fmla="*/ 120777 w 419100"/>
                <a:gd name="connsiteY7" fmla="*/ 29432 h 771525"/>
                <a:gd name="connsiteX8" fmla="*/ 116014 w 419100"/>
                <a:gd name="connsiteY8" fmla="*/ 26194 h 771525"/>
                <a:gd name="connsiteX9" fmla="*/ 104299 w 419100"/>
                <a:gd name="connsiteY9" fmla="*/ 7144 h 771525"/>
                <a:gd name="connsiteX10" fmla="*/ 7144 w 419100"/>
                <a:gd name="connsiteY10" fmla="*/ 181546 h 771525"/>
                <a:gd name="connsiteX11" fmla="*/ 30004 w 419100"/>
                <a:gd name="connsiteY11" fmla="*/ 702469 h 771525"/>
                <a:gd name="connsiteX12" fmla="*/ 413861 w 419100"/>
                <a:gd name="connsiteY12" fmla="*/ 718661 h 771525"/>
                <a:gd name="connsiteX13" fmla="*/ 414052 w 419100"/>
                <a:gd name="connsiteY13" fmla="*/ 202311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100" h="771525">
                  <a:moveTo>
                    <a:pt x="414052" y="202311"/>
                  </a:moveTo>
                  <a:cubicBezTo>
                    <a:pt x="414052" y="122111"/>
                    <a:pt x="373380" y="52769"/>
                    <a:pt x="291084" y="20193"/>
                  </a:cubicBezTo>
                  <a:cubicBezTo>
                    <a:pt x="265462" y="47625"/>
                    <a:pt x="222695" y="90488"/>
                    <a:pt x="212979" y="125921"/>
                  </a:cubicBezTo>
                  <a:cubicBezTo>
                    <a:pt x="195929" y="188214"/>
                    <a:pt x="214503" y="185166"/>
                    <a:pt x="210026" y="249650"/>
                  </a:cubicBezTo>
                  <a:cubicBezTo>
                    <a:pt x="210026" y="249746"/>
                    <a:pt x="177070" y="560260"/>
                    <a:pt x="177165" y="561975"/>
                  </a:cubicBezTo>
                  <a:cubicBezTo>
                    <a:pt x="177260" y="576167"/>
                    <a:pt x="154019" y="264319"/>
                    <a:pt x="145447" y="210121"/>
                  </a:cubicBezTo>
                  <a:cubicBezTo>
                    <a:pt x="140589" y="179070"/>
                    <a:pt x="174593" y="139446"/>
                    <a:pt x="158496" y="112109"/>
                  </a:cubicBezTo>
                  <a:cubicBezTo>
                    <a:pt x="151924" y="100965"/>
                    <a:pt x="129540" y="38862"/>
                    <a:pt x="120777" y="29432"/>
                  </a:cubicBezTo>
                  <a:cubicBezTo>
                    <a:pt x="119063" y="28861"/>
                    <a:pt x="117443" y="28003"/>
                    <a:pt x="116014" y="26194"/>
                  </a:cubicBezTo>
                  <a:cubicBezTo>
                    <a:pt x="111062" y="20288"/>
                    <a:pt x="107347" y="13906"/>
                    <a:pt x="104299" y="7144"/>
                  </a:cubicBezTo>
                  <a:cubicBezTo>
                    <a:pt x="14573" y="27242"/>
                    <a:pt x="7144" y="90773"/>
                    <a:pt x="7144" y="181546"/>
                  </a:cubicBezTo>
                  <a:cubicBezTo>
                    <a:pt x="7144" y="181546"/>
                    <a:pt x="90392" y="342043"/>
                    <a:pt x="30004" y="702469"/>
                  </a:cubicBezTo>
                  <a:cubicBezTo>
                    <a:pt x="13240" y="802672"/>
                    <a:pt x="422529" y="767143"/>
                    <a:pt x="413861" y="718661"/>
                  </a:cubicBezTo>
                  <a:cubicBezTo>
                    <a:pt x="382238" y="543211"/>
                    <a:pt x="414052" y="202311"/>
                    <a:pt x="414052" y="202311"/>
                  </a:cubicBez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75" name="Freeform: Shape 374">
              <a:extLst>
                <a:ext uri="{FF2B5EF4-FFF2-40B4-BE49-F238E27FC236}">
                  <a16:creationId xmlns:a16="http://schemas.microsoft.com/office/drawing/2014/main" id="{340491AE-7BB0-4BBD-9BD2-1BBE8BE8A761}"/>
                </a:ext>
              </a:extLst>
            </p:cNvPr>
            <p:cNvSpPr/>
            <p:nvPr/>
          </p:nvSpPr>
          <p:spPr>
            <a:xfrm>
              <a:off x="5081345" y="3739617"/>
              <a:ext cx="107197" cy="101807"/>
            </a:xfrm>
            <a:custGeom>
              <a:avLst/>
              <a:gdLst>
                <a:gd name="connsiteX0" fmla="*/ 88582 w 152400"/>
                <a:gd name="connsiteY0" fmla="*/ 7144 h 142875"/>
                <a:gd name="connsiteX1" fmla="*/ 60770 w 152400"/>
                <a:gd name="connsiteY1" fmla="*/ 79343 h 142875"/>
                <a:gd name="connsiteX2" fmla="*/ 7144 w 152400"/>
                <a:gd name="connsiteY2" fmla="*/ 124301 h 142875"/>
                <a:gd name="connsiteX3" fmla="*/ 97346 w 152400"/>
                <a:gd name="connsiteY3" fmla="*/ 111538 h 142875"/>
                <a:gd name="connsiteX4" fmla="*/ 149447 w 152400"/>
                <a:gd name="connsiteY4" fmla="*/ 13811 h 142875"/>
                <a:gd name="connsiteX5" fmla="*/ 88582 w 152400"/>
                <a:gd name="connsiteY5"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142875">
                  <a:moveTo>
                    <a:pt x="88582" y="7144"/>
                  </a:moveTo>
                  <a:lnTo>
                    <a:pt x="60770" y="79343"/>
                  </a:lnTo>
                  <a:cubicBezTo>
                    <a:pt x="42196" y="123539"/>
                    <a:pt x="7144" y="124301"/>
                    <a:pt x="7144" y="124301"/>
                  </a:cubicBezTo>
                  <a:cubicBezTo>
                    <a:pt x="51435" y="142875"/>
                    <a:pt x="78677" y="155734"/>
                    <a:pt x="97346" y="111538"/>
                  </a:cubicBezTo>
                  <a:lnTo>
                    <a:pt x="149447" y="13811"/>
                  </a:lnTo>
                  <a:cubicBezTo>
                    <a:pt x="129064" y="12002"/>
                    <a:pt x="108776" y="9811"/>
                    <a:pt x="88582" y="7144"/>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76" name="Freeform: Shape 375">
              <a:extLst>
                <a:ext uri="{FF2B5EF4-FFF2-40B4-BE49-F238E27FC236}">
                  <a16:creationId xmlns:a16="http://schemas.microsoft.com/office/drawing/2014/main" id="{7750D893-D333-45D3-A48B-ED4C98DEF5A6}"/>
                </a:ext>
              </a:extLst>
            </p:cNvPr>
            <p:cNvSpPr/>
            <p:nvPr/>
          </p:nvSpPr>
          <p:spPr>
            <a:xfrm>
              <a:off x="5074619" y="3289887"/>
              <a:ext cx="200993" cy="305420"/>
            </a:xfrm>
            <a:custGeom>
              <a:avLst/>
              <a:gdLst>
                <a:gd name="connsiteX0" fmla="*/ 250925 w 285750"/>
                <a:gd name="connsiteY0" fmla="*/ 325681 h 428625"/>
                <a:gd name="connsiteX1" fmla="*/ 262355 w 285750"/>
                <a:gd name="connsiteY1" fmla="*/ 408549 h 428625"/>
                <a:gd name="connsiteX2" fmla="*/ 266260 w 285750"/>
                <a:gd name="connsiteY2" fmla="*/ 405120 h 428625"/>
                <a:gd name="connsiteX3" fmla="*/ 185393 w 285750"/>
                <a:gd name="connsiteY3" fmla="*/ 423789 h 428625"/>
                <a:gd name="connsiteX4" fmla="*/ 18610 w 285750"/>
                <a:gd name="connsiteY4" fmla="*/ 132990 h 428625"/>
                <a:gd name="connsiteX5" fmla="*/ 50900 w 285750"/>
                <a:gd name="connsiteY5" fmla="*/ 14404 h 428625"/>
                <a:gd name="connsiteX6" fmla="*/ 50900 w 285750"/>
                <a:gd name="connsiteY6" fmla="*/ 14404 h 428625"/>
                <a:gd name="connsiteX7" fmla="*/ 142626 w 285750"/>
                <a:gd name="connsiteY7" fmla="*/ 70792 h 428625"/>
                <a:gd name="connsiteX8" fmla="*/ 250925 w 285750"/>
                <a:gd name="connsiteY8" fmla="*/ 325681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428625">
                  <a:moveTo>
                    <a:pt x="250925" y="325681"/>
                  </a:moveTo>
                  <a:cubicBezTo>
                    <a:pt x="256354" y="334635"/>
                    <a:pt x="303979" y="384832"/>
                    <a:pt x="262355" y="408549"/>
                  </a:cubicBezTo>
                  <a:lnTo>
                    <a:pt x="266260" y="405120"/>
                  </a:lnTo>
                  <a:cubicBezTo>
                    <a:pt x="224636" y="428932"/>
                    <a:pt x="185393" y="423789"/>
                    <a:pt x="185393" y="423789"/>
                  </a:cubicBezTo>
                  <a:lnTo>
                    <a:pt x="18610" y="132990"/>
                  </a:lnTo>
                  <a:cubicBezTo>
                    <a:pt x="-5202" y="91271"/>
                    <a:pt x="9276" y="38217"/>
                    <a:pt x="50900" y="14404"/>
                  </a:cubicBezTo>
                  <a:lnTo>
                    <a:pt x="50900" y="14404"/>
                  </a:lnTo>
                  <a:cubicBezTo>
                    <a:pt x="92620" y="-9313"/>
                    <a:pt x="118813" y="29168"/>
                    <a:pt x="142626" y="70792"/>
                  </a:cubicBezTo>
                  <a:lnTo>
                    <a:pt x="250925" y="325681"/>
                  </a:ln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77" name="Freeform: Shape 376">
              <a:extLst>
                <a:ext uri="{FF2B5EF4-FFF2-40B4-BE49-F238E27FC236}">
                  <a16:creationId xmlns:a16="http://schemas.microsoft.com/office/drawing/2014/main" id="{41842631-034B-4BCB-8300-D3F2B7CDC95E}"/>
                </a:ext>
              </a:extLst>
            </p:cNvPr>
            <p:cNvSpPr/>
            <p:nvPr/>
          </p:nvSpPr>
          <p:spPr>
            <a:xfrm>
              <a:off x="5135613" y="3526000"/>
              <a:ext cx="140695" cy="230762"/>
            </a:xfrm>
            <a:custGeom>
              <a:avLst/>
              <a:gdLst>
                <a:gd name="connsiteX0" fmla="*/ 7144 w 200025"/>
                <a:gd name="connsiteY0" fmla="*/ 317981 h 323850"/>
                <a:gd name="connsiteX1" fmla="*/ 60960 w 200025"/>
                <a:gd name="connsiteY1" fmla="*/ 178059 h 323850"/>
                <a:gd name="connsiteX2" fmla="*/ 82201 w 200025"/>
                <a:gd name="connsiteY2" fmla="*/ 122338 h 323850"/>
                <a:gd name="connsiteX3" fmla="*/ 58293 w 200025"/>
                <a:gd name="connsiteY3" fmla="*/ 22135 h 323850"/>
                <a:gd name="connsiteX4" fmla="*/ 111157 w 200025"/>
                <a:gd name="connsiteY4" fmla="*/ 13657 h 323850"/>
                <a:gd name="connsiteX5" fmla="*/ 142685 w 200025"/>
                <a:gd name="connsiteY5" fmla="*/ 7276 h 323850"/>
                <a:gd name="connsiteX6" fmla="*/ 176974 w 200025"/>
                <a:gd name="connsiteY6" fmla="*/ 117004 h 323850"/>
                <a:gd name="connsiteX7" fmla="*/ 65627 w 200025"/>
                <a:gd name="connsiteY7" fmla="*/ 325887 h 323850"/>
                <a:gd name="connsiteX8" fmla="*/ 7144 w 200025"/>
                <a:gd name="connsiteY8" fmla="*/ 31798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025" h="323850">
                  <a:moveTo>
                    <a:pt x="7144" y="317981"/>
                  </a:moveTo>
                  <a:lnTo>
                    <a:pt x="60960" y="178059"/>
                  </a:lnTo>
                  <a:cubicBezTo>
                    <a:pt x="60960" y="178059"/>
                    <a:pt x="80105" y="128434"/>
                    <a:pt x="82201" y="122338"/>
                  </a:cubicBezTo>
                  <a:cubicBezTo>
                    <a:pt x="90583" y="98144"/>
                    <a:pt x="90488" y="78332"/>
                    <a:pt x="58293" y="22135"/>
                  </a:cubicBezTo>
                  <a:cubicBezTo>
                    <a:pt x="58293" y="22135"/>
                    <a:pt x="66961" y="-4916"/>
                    <a:pt x="111157" y="13657"/>
                  </a:cubicBezTo>
                  <a:lnTo>
                    <a:pt x="142685" y="7276"/>
                  </a:lnTo>
                  <a:cubicBezTo>
                    <a:pt x="200787" y="14038"/>
                    <a:pt x="207073" y="60806"/>
                    <a:pt x="176974" y="117004"/>
                  </a:cubicBezTo>
                  <a:lnTo>
                    <a:pt x="65627" y="325887"/>
                  </a:lnTo>
                  <a:lnTo>
                    <a:pt x="7144" y="317981"/>
                  </a:ln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78" name="Freeform: Shape 377">
              <a:extLst>
                <a:ext uri="{FF2B5EF4-FFF2-40B4-BE49-F238E27FC236}">
                  <a16:creationId xmlns:a16="http://schemas.microsoft.com/office/drawing/2014/main" id="{A96D0B48-3A5E-4EC1-A841-7ACBA9035C49}"/>
                </a:ext>
              </a:extLst>
            </p:cNvPr>
            <p:cNvSpPr/>
            <p:nvPr/>
          </p:nvSpPr>
          <p:spPr>
            <a:xfrm>
              <a:off x="4940244" y="3142825"/>
              <a:ext cx="154095" cy="149317"/>
            </a:xfrm>
            <a:custGeom>
              <a:avLst/>
              <a:gdLst>
                <a:gd name="connsiteX0" fmla="*/ 196506 w 219075"/>
                <a:gd name="connsiteY0" fmla="*/ 178213 h 209550"/>
                <a:gd name="connsiteX1" fmla="*/ 118877 w 219075"/>
                <a:gd name="connsiteY1" fmla="*/ 207264 h 209550"/>
                <a:gd name="connsiteX2" fmla="*/ 21627 w 219075"/>
                <a:gd name="connsiteY2" fmla="*/ 163735 h 209550"/>
                <a:gd name="connsiteX3" fmla="*/ 110495 w 219075"/>
                <a:gd name="connsiteY3" fmla="*/ 7144 h 209550"/>
                <a:gd name="connsiteX4" fmla="*/ 196506 w 219075"/>
                <a:gd name="connsiteY4" fmla="*/ 178213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209550">
                  <a:moveTo>
                    <a:pt x="196506" y="178213"/>
                  </a:moveTo>
                  <a:cubicBezTo>
                    <a:pt x="256513" y="198692"/>
                    <a:pt x="160120" y="207264"/>
                    <a:pt x="118877" y="207264"/>
                  </a:cubicBezTo>
                  <a:cubicBezTo>
                    <a:pt x="77539" y="207264"/>
                    <a:pt x="-31999" y="190786"/>
                    <a:pt x="21627" y="163735"/>
                  </a:cubicBezTo>
                  <a:cubicBezTo>
                    <a:pt x="111638" y="118396"/>
                    <a:pt x="20960" y="7144"/>
                    <a:pt x="110495" y="7144"/>
                  </a:cubicBezTo>
                  <a:cubicBezTo>
                    <a:pt x="189457" y="7144"/>
                    <a:pt x="96779" y="144113"/>
                    <a:pt x="196506" y="178213"/>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79" name="Freeform: Shape 378">
              <a:extLst>
                <a:ext uri="{FF2B5EF4-FFF2-40B4-BE49-F238E27FC236}">
                  <a16:creationId xmlns:a16="http://schemas.microsoft.com/office/drawing/2014/main" id="{9B2C5C6F-BEF6-4D5D-B5E1-10625F592424}"/>
                </a:ext>
              </a:extLst>
            </p:cNvPr>
            <p:cNvSpPr/>
            <p:nvPr/>
          </p:nvSpPr>
          <p:spPr>
            <a:xfrm>
              <a:off x="4945438" y="2997107"/>
              <a:ext cx="154095" cy="203614"/>
            </a:xfrm>
            <a:custGeom>
              <a:avLst/>
              <a:gdLst>
                <a:gd name="connsiteX0" fmla="*/ 215315 w 219075"/>
                <a:gd name="connsiteY0" fmla="*/ 170974 h 285750"/>
                <a:gd name="connsiteX1" fmla="*/ 97300 w 219075"/>
                <a:gd name="connsiteY1" fmla="*/ 286131 h 285750"/>
                <a:gd name="connsiteX2" fmla="*/ 7480 w 219075"/>
                <a:gd name="connsiteY2" fmla="*/ 179356 h 285750"/>
                <a:gd name="connsiteX3" fmla="*/ 78441 w 219075"/>
                <a:gd name="connsiteY3" fmla="*/ 7144 h 285750"/>
                <a:gd name="connsiteX4" fmla="*/ 215315 w 219075"/>
                <a:gd name="connsiteY4" fmla="*/ 170974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285750">
                  <a:moveTo>
                    <a:pt x="215315" y="170974"/>
                  </a:moveTo>
                  <a:cubicBezTo>
                    <a:pt x="215315" y="215836"/>
                    <a:pt x="119017" y="286131"/>
                    <a:pt x="97300" y="286131"/>
                  </a:cubicBezTo>
                  <a:cubicBezTo>
                    <a:pt x="75203" y="286131"/>
                    <a:pt x="1574" y="211169"/>
                    <a:pt x="7480" y="179356"/>
                  </a:cubicBezTo>
                  <a:cubicBezTo>
                    <a:pt x="21672" y="100775"/>
                    <a:pt x="17481" y="7144"/>
                    <a:pt x="78441" y="7144"/>
                  </a:cubicBezTo>
                  <a:cubicBezTo>
                    <a:pt x="139211" y="7144"/>
                    <a:pt x="215315" y="86392"/>
                    <a:pt x="215315" y="170974"/>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80" name="Freeform: Shape 379">
              <a:extLst>
                <a:ext uri="{FF2B5EF4-FFF2-40B4-BE49-F238E27FC236}">
                  <a16:creationId xmlns:a16="http://schemas.microsoft.com/office/drawing/2014/main" id="{F0F20B29-F5F2-4E1F-A56F-EDECFF1E704E}"/>
                </a:ext>
              </a:extLst>
            </p:cNvPr>
            <p:cNvSpPr/>
            <p:nvPr/>
          </p:nvSpPr>
          <p:spPr>
            <a:xfrm>
              <a:off x="5000799" y="2978958"/>
              <a:ext cx="180894" cy="420801"/>
            </a:xfrm>
            <a:custGeom>
              <a:avLst/>
              <a:gdLst>
                <a:gd name="connsiteX0" fmla="*/ 259100 w 257175"/>
                <a:gd name="connsiteY0" fmla="*/ 303123 h 590550"/>
                <a:gd name="connsiteX1" fmla="*/ 161564 w 257175"/>
                <a:gd name="connsiteY1" fmla="*/ 561631 h 590550"/>
                <a:gd name="connsiteX2" fmla="*/ 7259 w 257175"/>
                <a:gd name="connsiteY2" fmla="*/ 401326 h 590550"/>
                <a:gd name="connsiteX3" fmla="*/ 111844 w 257175"/>
                <a:gd name="connsiteY3" fmla="*/ 197205 h 590550"/>
                <a:gd name="connsiteX4" fmla="*/ 50788 w 257175"/>
                <a:gd name="connsiteY4" fmla="*/ 26517 h 590550"/>
                <a:gd name="connsiteX5" fmla="*/ 259100 w 257175"/>
                <a:gd name="connsiteY5" fmla="*/ 303123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175" h="590550">
                  <a:moveTo>
                    <a:pt x="259100" y="303123"/>
                  </a:moveTo>
                  <a:cubicBezTo>
                    <a:pt x="259100" y="487051"/>
                    <a:pt x="179185" y="411994"/>
                    <a:pt x="161564" y="561631"/>
                  </a:cubicBezTo>
                  <a:cubicBezTo>
                    <a:pt x="152611" y="636593"/>
                    <a:pt x="2401" y="528294"/>
                    <a:pt x="7259" y="401326"/>
                  </a:cubicBezTo>
                  <a:cubicBezTo>
                    <a:pt x="9831" y="333698"/>
                    <a:pt x="111844" y="261022"/>
                    <a:pt x="111844" y="197205"/>
                  </a:cubicBezTo>
                  <a:cubicBezTo>
                    <a:pt x="111844" y="13372"/>
                    <a:pt x="1830" y="81381"/>
                    <a:pt x="50788" y="26517"/>
                  </a:cubicBezTo>
                  <a:cubicBezTo>
                    <a:pt x="120226" y="-51493"/>
                    <a:pt x="259100" y="119290"/>
                    <a:pt x="259100" y="303123"/>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81" name="Freeform: Shape 380">
              <a:extLst>
                <a:ext uri="{FF2B5EF4-FFF2-40B4-BE49-F238E27FC236}">
                  <a16:creationId xmlns:a16="http://schemas.microsoft.com/office/drawing/2014/main" id="{2894E009-909B-42D3-B149-6E4EADE60DC6}"/>
                </a:ext>
              </a:extLst>
            </p:cNvPr>
            <p:cNvSpPr/>
            <p:nvPr/>
          </p:nvSpPr>
          <p:spPr>
            <a:xfrm>
              <a:off x="4929172" y="2979595"/>
              <a:ext cx="167495" cy="95020"/>
            </a:xfrm>
            <a:custGeom>
              <a:avLst/>
              <a:gdLst>
                <a:gd name="connsiteX0" fmla="*/ 7173 w 238125"/>
                <a:gd name="connsiteY0" fmla="*/ 100013 h 133350"/>
                <a:gd name="connsiteX1" fmla="*/ 220629 w 238125"/>
                <a:gd name="connsiteY1" fmla="*/ 133731 h 133350"/>
                <a:gd name="connsiteX2" fmla="*/ 195292 w 238125"/>
                <a:gd name="connsiteY2" fmla="*/ 55054 h 133350"/>
                <a:gd name="connsiteX3" fmla="*/ 115854 w 238125"/>
                <a:gd name="connsiteY3" fmla="*/ 7144 h 133350"/>
                <a:gd name="connsiteX4" fmla="*/ 7173 w 238125"/>
                <a:gd name="connsiteY4" fmla="*/ 100013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33350">
                  <a:moveTo>
                    <a:pt x="7173" y="100013"/>
                  </a:moveTo>
                  <a:cubicBezTo>
                    <a:pt x="4506" y="116110"/>
                    <a:pt x="182052" y="133731"/>
                    <a:pt x="220629" y="133731"/>
                  </a:cubicBezTo>
                  <a:cubicBezTo>
                    <a:pt x="259205" y="133731"/>
                    <a:pt x="195292" y="71438"/>
                    <a:pt x="195292" y="55054"/>
                  </a:cubicBezTo>
                  <a:cubicBezTo>
                    <a:pt x="195292" y="38767"/>
                    <a:pt x="154430" y="7144"/>
                    <a:pt x="115854" y="7144"/>
                  </a:cubicBezTo>
                  <a:cubicBezTo>
                    <a:pt x="77277" y="7144"/>
                    <a:pt x="18413" y="31718"/>
                    <a:pt x="7173" y="100013"/>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82" name="Shape10_20210603_190435">
              <a:extLst>
                <a:ext uri="{FF2B5EF4-FFF2-40B4-BE49-F238E27FC236}">
                  <a16:creationId xmlns:a16="http://schemas.microsoft.com/office/drawing/2014/main" id="{93C0BD2A-C27B-466E-BF35-943C1DD2A748}"/>
                </a:ext>
              </a:extLst>
            </p:cNvPr>
            <p:cNvSpPr/>
            <p:nvPr/>
          </p:nvSpPr>
          <p:spPr>
            <a:xfrm>
              <a:off x="4773356" y="4566019"/>
              <a:ext cx="160795" cy="81445"/>
            </a:xfrm>
            <a:custGeom>
              <a:avLst/>
              <a:gdLst>
                <a:gd name="connsiteX0" fmla="*/ 220884 w 228600"/>
                <a:gd name="connsiteY0" fmla="*/ 30572 h 114300"/>
                <a:gd name="connsiteX1" fmla="*/ 200119 w 228600"/>
                <a:gd name="connsiteY1" fmla="*/ 108868 h 114300"/>
                <a:gd name="connsiteX2" fmla="*/ 8190 w 228600"/>
                <a:gd name="connsiteY2" fmla="*/ 91627 h 114300"/>
                <a:gd name="connsiteX3" fmla="*/ 8190 w 228600"/>
                <a:gd name="connsiteY3" fmla="*/ 69720 h 114300"/>
                <a:gd name="connsiteX4" fmla="*/ 144017 w 228600"/>
                <a:gd name="connsiteY4" fmla="*/ 25143 h 114300"/>
                <a:gd name="connsiteX5" fmla="*/ 220884 w 228600"/>
                <a:gd name="connsiteY5" fmla="*/ 3057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114300">
                  <a:moveTo>
                    <a:pt x="220884" y="30572"/>
                  </a:moveTo>
                  <a:cubicBezTo>
                    <a:pt x="220884" y="48574"/>
                    <a:pt x="252221" y="108868"/>
                    <a:pt x="200119" y="108868"/>
                  </a:cubicBezTo>
                  <a:cubicBezTo>
                    <a:pt x="71627" y="108868"/>
                    <a:pt x="-2668" y="105438"/>
                    <a:pt x="8190" y="91627"/>
                  </a:cubicBezTo>
                  <a:cubicBezTo>
                    <a:pt x="10095" y="89246"/>
                    <a:pt x="5809" y="71625"/>
                    <a:pt x="8190" y="69720"/>
                  </a:cubicBezTo>
                  <a:cubicBezTo>
                    <a:pt x="44004" y="41145"/>
                    <a:pt x="138873" y="78768"/>
                    <a:pt x="144017" y="25143"/>
                  </a:cubicBezTo>
                  <a:cubicBezTo>
                    <a:pt x="147255" y="-8957"/>
                    <a:pt x="220884" y="12665"/>
                    <a:pt x="220884" y="3057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83" name="Shape11_20210603_190435">
              <a:extLst>
                <a:ext uri="{FF2B5EF4-FFF2-40B4-BE49-F238E27FC236}">
                  <a16:creationId xmlns:a16="http://schemas.microsoft.com/office/drawing/2014/main" id="{4D350808-A3D1-4C34-B01E-42DF43CADD8C}"/>
                </a:ext>
              </a:extLst>
            </p:cNvPr>
            <p:cNvSpPr/>
            <p:nvPr/>
          </p:nvSpPr>
          <p:spPr>
            <a:xfrm>
              <a:off x="5067952" y="4559334"/>
              <a:ext cx="107197" cy="88233"/>
            </a:xfrm>
            <a:custGeom>
              <a:avLst/>
              <a:gdLst>
                <a:gd name="connsiteX0" fmla="*/ 123053 w 152400"/>
                <a:gd name="connsiteY0" fmla="*/ 39953 h 123825"/>
                <a:gd name="connsiteX1" fmla="*/ 150771 w 152400"/>
                <a:gd name="connsiteY1" fmla="*/ 83196 h 123825"/>
                <a:gd name="connsiteX2" fmla="*/ 131721 w 152400"/>
                <a:gd name="connsiteY2" fmla="*/ 118248 h 123825"/>
                <a:gd name="connsiteX3" fmla="*/ 8372 w 152400"/>
                <a:gd name="connsiteY3" fmla="*/ 99865 h 123825"/>
                <a:gd name="connsiteX4" fmla="*/ 14849 w 152400"/>
                <a:gd name="connsiteY4" fmla="*/ 74147 h 123825"/>
                <a:gd name="connsiteX5" fmla="*/ 53044 w 152400"/>
                <a:gd name="connsiteY5" fmla="*/ 21665 h 123825"/>
                <a:gd name="connsiteX6" fmla="*/ 123053 w 152400"/>
                <a:gd name="connsiteY6" fmla="*/ 399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23825">
                  <a:moveTo>
                    <a:pt x="123053" y="39953"/>
                  </a:moveTo>
                  <a:cubicBezTo>
                    <a:pt x="123053" y="50811"/>
                    <a:pt x="145056" y="64146"/>
                    <a:pt x="150771" y="83196"/>
                  </a:cubicBezTo>
                  <a:cubicBezTo>
                    <a:pt x="154581" y="95674"/>
                    <a:pt x="150485" y="118248"/>
                    <a:pt x="131721" y="118248"/>
                  </a:cubicBezTo>
                  <a:cubicBezTo>
                    <a:pt x="14563" y="118248"/>
                    <a:pt x="2371" y="116153"/>
                    <a:pt x="8372" y="99865"/>
                  </a:cubicBezTo>
                  <a:cubicBezTo>
                    <a:pt x="11896" y="90340"/>
                    <a:pt x="10753" y="78910"/>
                    <a:pt x="14849" y="74147"/>
                  </a:cubicBezTo>
                  <a:cubicBezTo>
                    <a:pt x="26946" y="59860"/>
                    <a:pt x="49329" y="64527"/>
                    <a:pt x="53044" y="21665"/>
                  </a:cubicBezTo>
                  <a:cubicBezTo>
                    <a:pt x="55997" y="-12530"/>
                    <a:pt x="123053" y="22046"/>
                    <a:pt x="123053" y="39953"/>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84" name="Freeform: Shape 383">
              <a:extLst>
                <a:ext uri="{FF2B5EF4-FFF2-40B4-BE49-F238E27FC236}">
                  <a16:creationId xmlns:a16="http://schemas.microsoft.com/office/drawing/2014/main" id="{89AA025D-9FAF-4397-A1F6-D655C1EF97B1}"/>
                </a:ext>
              </a:extLst>
            </p:cNvPr>
            <p:cNvSpPr/>
            <p:nvPr/>
          </p:nvSpPr>
          <p:spPr>
            <a:xfrm>
              <a:off x="4773356" y="4550359"/>
              <a:ext cx="160795" cy="81445"/>
            </a:xfrm>
            <a:custGeom>
              <a:avLst/>
              <a:gdLst>
                <a:gd name="connsiteX0" fmla="*/ 220884 w 228600"/>
                <a:gd name="connsiteY0" fmla="*/ 30546 h 114300"/>
                <a:gd name="connsiteX1" fmla="*/ 200119 w 228600"/>
                <a:gd name="connsiteY1" fmla="*/ 108841 h 114300"/>
                <a:gd name="connsiteX2" fmla="*/ 8190 w 228600"/>
                <a:gd name="connsiteY2" fmla="*/ 91601 h 114300"/>
                <a:gd name="connsiteX3" fmla="*/ 144017 w 228600"/>
                <a:gd name="connsiteY3" fmla="*/ 25117 h 114300"/>
                <a:gd name="connsiteX4" fmla="*/ 220884 w 228600"/>
                <a:gd name="connsiteY4" fmla="*/ 30546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14300">
                  <a:moveTo>
                    <a:pt x="220884" y="30546"/>
                  </a:moveTo>
                  <a:cubicBezTo>
                    <a:pt x="220884" y="48548"/>
                    <a:pt x="252221" y="108841"/>
                    <a:pt x="200119" y="108841"/>
                  </a:cubicBezTo>
                  <a:cubicBezTo>
                    <a:pt x="71627" y="108841"/>
                    <a:pt x="-2668" y="105412"/>
                    <a:pt x="8190" y="91601"/>
                  </a:cubicBezTo>
                  <a:cubicBezTo>
                    <a:pt x="38289" y="53311"/>
                    <a:pt x="138492" y="82267"/>
                    <a:pt x="144017" y="25117"/>
                  </a:cubicBezTo>
                  <a:cubicBezTo>
                    <a:pt x="147255" y="-8983"/>
                    <a:pt x="220884" y="12734"/>
                    <a:pt x="220884" y="30546"/>
                  </a:cubicBezTo>
                  <a:close/>
                </a:path>
              </a:pathLst>
            </a:custGeom>
            <a:solidFill>
              <a:schemeClr val="accent3">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85" name="Freeform: Shape 384">
              <a:extLst>
                <a:ext uri="{FF2B5EF4-FFF2-40B4-BE49-F238E27FC236}">
                  <a16:creationId xmlns:a16="http://schemas.microsoft.com/office/drawing/2014/main" id="{FFD52850-186B-4D18-9FE2-35FDB483F0F5}"/>
                </a:ext>
              </a:extLst>
            </p:cNvPr>
            <p:cNvSpPr/>
            <p:nvPr/>
          </p:nvSpPr>
          <p:spPr>
            <a:xfrm>
              <a:off x="5070922" y="4543699"/>
              <a:ext cx="107197" cy="88233"/>
            </a:xfrm>
            <a:custGeom>
              <a:avLst/>
              <a:gdLst>
                <a:gd name="connsiteX0" fmla="*/ 118832 w 152400"/>
                <a:gd name="connsiteY0" fmla="*/ 39892 h 123825"/>
                <a:gd name="connsiteX1" fmla="*/ 127500 w 152400"/>
                <a:gd name="connsiteY1" fmla="*/ 118187 h 123825"/>
                <a:gd name="connsiteX2" fmla="*/ 8628 w 152400"/>
                <a:gd name="connsiteY2" fmla="*/ 100947 h 123825"/>
                <a:gd name="connsiteX3" fmla="*/ 48823 w 152400"/>
                <a:gd name="connsiteY3" fmla="*/ 21604 h 123825"/>
                <a:gd name="connsiteX4" fmla="*/ 118832 w 152400"/>
                <a:gd name="connsiteY4" fmla="*/ 39892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23825">
                  <a:moveTo>
                    <a:pt x="118832" y="39892"/>
                  </a:moveTo>
                  <a:cubicBezTo>
                    <a:pt x="118832" y="57894"/>
                    <a:pt x="174934" y="118187"/>
                    <a:pt x="127500" y="118187"/>
                  </a:cubicBezTo>
                  <a:cubicBezTo>
                    <a:pt x="10342" y="118187"/>
                    <a:pt x="2531" y="117235"/>
                    <a:pt x="8628" y="100947"/>
                  </a:cubicBezTo>
                  <a:cubicBezTo>
                    <a:pt x="22725" y="62657"/>
                    <a:pt x="43870" y="78754"/>
                    <a:pt x="48823" y="21604"/>
                  </a:cubicBezTo>
                  <a:cubicBezTo>
                    <a:pt x="51776" y="-12496"/>
                    <a:pt x="118832" y="22080"/>
                    <a:pt x="118832" y="39892"/>
                  </a:cubicBezTo>
                  <a:close/>
                </a:path>
              </a:pathLst>
            </a:custGeom>
            <a:solidFill>
              <a:schemeClr val="accent3">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86" name="Freeform: Shape 385">
              <a:extLst>
                <a:ext uri="{FF2B5EF4-FFF2-40B4-BE49-F238E27FC236}">
                  <a16:creationId xmlns:a16="http://schemas.microsoft.com/office/drawing/2014/main" id="{1201340F-A138-48D6-9AFB-0EAF9E5897CB}"/>
                </a:ext>
              </a:extLst>
            </p:cNvPr>
            <p:cNvSpPr/>
            <p:nvPr/>
          </p:nvSpPr>
          <p:spPr>
            <a:xfrm>
              <a:off x="3348191" y="4017210"/>
              <a:ext cx="127296" cy="570118"/>
            </a:xfrm>
            <a:custGeom>
              <a:avLst/>
              <a:gdLst>
                <a:gd name="connsiteX0" fmla="*/ 92945 w 180975"/>
                <a:gd name="connsiteY0" fmla="*/ 792956 h 800100"/>
                <a:gd name="connsiteX1" fmla="*/ 178289 w 180975"/>
                <a:gd name="connsiteY1" fmla="*/ 329755 h 800100"/>
                <a:gd name="connsiteX2" fmla="*/ 155143 w 180975"/>
                <a:gd name="connsiteY2" fmla="*/ 153352 h 800100"/>
                <a:gd name="connsiteX3" fmla="*/ 37509 w 180975"/>
                <a:gd name="connsiteY3" fmla="*/ 7144 h 800100"/>
                <a:gd name="connsiteX4" fmla="*/ 9220 w 180975"/>
                <a:gd name="connsiteY4" fmla="*/ 113824 h 800100"/>
                <a:gd name="connsiteX5" fmla="*/ 7696 w 180975"/>
                <a:gd name="connsiteY5" fmla="*/ 294322 h 800100"/>
                <a:gd name="connsiteX6" fmla="*/ 47511 w 180975"/>
                <a:gd name="connsiteY6" fmla="*/ 773049 h 800100"/>
                <a:gd name="connsiteX7" fmla="*/ 92945 w 180975"/>
                <a:gd name="connsiteY7" fmla="*/ 792956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800100">
                  <a:moveTo>
                    <a:pt x="92945" y="792956"/>
                  </a:moveTo>
                  <a:cubicBezTo>
                    <a:pt x="113233" y="586835"/>
                    <a:pt x="159334" y="474726"/>
                    <a:pt x="178289" y="329755"/>
                  </a:cubicBezTo>
                  <a:cubicBezTo>
                    <a:pt x="178765" y="326041"/>
                    <a:pt x="152667" y="166211"/>
                    <a:pt x="155143" y="153352"/>
                  </a:cubicBezTo>
                  <a:cubicBezTo>
                    <a:pt x="102851" y="174784"/>
                    <a:pt x="87801" y="30766"/>
                    <a:pt x="37509" y="7144"/>
                  </a:cubicBezTo>
                  <a:cubicBezTo>
                    <a:pt x="17983" y="46292"/>
                    <a:pt x="11030" y="71628"/>
                    <a:pt x="9220" y="113824"/>
                  </a:cubicBezTo>
                  <a:cubicBezTo>
                    <a:pt x="8458" y="131254"/>
                    <a:pt x="6077" y="276987"/>
                    <a:pt x="7696" y="294322"/>
                  </a:cubicBezTo>
                  <a:cubicBezTo>
                    <a:pt x="29508" y="541496"/>
                    <a:pt x="47511" y="773049"/>
                    <a:pt x="47511" y="773049"/>
                  </a:cubicBezTo>
                  <a:cubicBezTo>
                    <a:pt x="47511" y="773049"/>
                    <a:pt x="90659" y="815530"/>
                    <a:pt x="92945" y="79295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87" name="Freeform: Shape 386">
              <a:extLst>
                <a:ext uri="{FF2B5EF4-FFF2-40B4-BE49-F238E27FC236}">
                  <a16:creationId xmlns:a16="http://schemas.microsoft.com/office/drawing/2014/main" id="{8EE8A91E-D4BE-460E-A242-5AE4BA8A6FA8}"/>
                </a:ext>
              </a:extLst>
            </p:cNvPr>
            <p:cNvSpPr/>
            <p:nvPr/>
          </p:nvSpPr>
          <p:spPr>
            <a:xfrm>
              <a:off x="3541668" y="4017075"/>
              <a:ext cx="120596" cy="570118"/>
            </a:xfrm>
            <a:custGeom>
              <a:avLst/>
              <a:gdLst>
                <a:gd name="connsiteX0" fmla="*/ 66770 w 171450"/>
                <a:gd name="connsiteY0" fmla="*/ 791718 h 800100"/>
                <a:gd name="connsiteX1" fmla="*/ 14859 w 171450"/>
                <a:gd name="connsiteY1" fmla="*/ 325374 h 800100"/>
                <a:gd name="connsiteX2" fmla="*/ 7144 w 171450"/>
                <a:gd name="connsiteY2" fmla="*/ 175641 h 800100"/>
                <a:gd name="connsiteX3" fmla="*/ 138208 w 171450"/>
                <a:gd name="connsiteY3" fmla="*/ 7144 h 800100"/>
                <a:gd name="connsiteX4" fmla="*/ 164306 w 171450"/>
                <a:gd name="connsiteY4" fmla="*/ 114395 h 800100"/>
                <a:gd name="connsiteX5" fmla="*/ 162211 w 171450"/>
                <a:gd name="connsiteY5" fmla="*/ 294894 h 800100"/>
                <a:gd name="connsiteX6" fmla="*/ 112586 w 171450"/>
                <a:gd name="connsiteY6" fmla="*/ 772763 h 800100"/>
                <a:gd name="connsiteX7" fmla="*/ 66770 w 171450"/>
                <a:gd name="connsiteY7" fmla="*/ 79171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800100">
                  <a:moveTo>
                    <a:pt x="66770" y="791718"/>
                  </a:moveTo>
                  <a:cubicBezTo>
                    <a:pt x="50673" y="585216"/>
                    <a:pt x="30861" y="470725"/>
                    <a:pt x="14859" y="325374"/>
                  </a:cubicBezTo>
                  <a:cubicBezTo>
                    <a:pt x="14478" y="321659"/>
                    <a:pt x="9430" y="188595"/>
                    <a:pt x="7144" y="175641"/>
                  </a:cubicBezTo>
                  <a:cubicBezTo>
                    <a:pt x="58960" y="198120"/>
                    <a:pt x="87439" y="29718"/>
                    <a:pt x="138208" y="7144"/>
                  </a:cubicBezTo>
                  <a:cubicBezTo>
                    <a:pt x="156877" y="46672"/>
                    <a:pt x="163354" y="72104"/>
                    <a:pt x="164306" y="114395"/>
                  </a:cubicBezTo>
                  <a:cubicBezTo>
                    <a:pt x="164687" y="131921"/>
                    <a:pt x="164116" y="277559"/>
                    <a:pt x="162211" y="294894"/>
                  </a:cubicBezTo>
                  <a:cubicBezTo>
                    <a:pt x="135350" y="541592"/>
                    <a:pt x="112586" y="772763"/>
                    <a:pt x="112586" y="772763"/>
                  </a:cubicBezTo>
                  <a:cubicBezTo>
                    <a:pt x="112586" y="772763"/>
                    <a:pt x="68580" y="814292"/>
                    <a:pt x="66770" y="791718"/>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88" name="Freeform: Shape 387">
              <a:extLst>
                <a:ext uri="{FF2B5EF4-FFF2-40B4-BE49-F238E27FC236}">
                  <a16:creationId xmlns:a16="http://schemas.microsoft.com/office/drawing/2014/main" id="{14F93A76-9336-4FA2-961E-E9B646C687E7}"/>
                </a:ext>
              </a:extLst>
            </p:cNvPr>
            <p:cNvSpPr/>
            <p:nvPr/>
          </p:nvSpPr>
          <p:spPr>
            <a:xfrm>
              <a:off x="3348191" y="4017278"/>
              <a:ext cx="127296" cy="481885"/>
            </a:xfrm>
            <a:custGeom>
              <a:avLst/>
              <a:gdLst>
                <a:gd name="connsiteX0" fmla="*/ 27413 w 180975"/>
                <a:gd name="connsiteY0" fmla="*/ 671893 h 676275"/>
                <a:gd name="connsiteX1" fmla="*/ 121139 w 180975"/>
                <a:gd name="connsiteY1" fmla="*/ 671893 h 676275"/>
                <a:gd name="connsiteX2" fmla="*/ 178289 w 180975"/>
                <a:gd name="connsiteY2" fmla="*/ 329756 h 676275"/>
                <a:gd name="connsiteX3" fmla="*/ 155143 w 180975"/>
                <a:gd name="connsiteY3" fmla="*/ 153353 h 676275"/>
                <a:gd name="connsiteX4" fmla="*/ 37509 w 180975"/>
                <a:gd name="connsiteY4" fmla="*/ 7144 h 676275"/>
                <a:gd name="connsiteX5" fmla="*/ 9220 w 180975"/>
                <a:gd name="connsiteY5" fmla="*/ 113824 h 676275"/>
                <a:gd name="connsiteX6" fmla="*/ 7696 w 180975"/>
                <a:gd name="connsiteY6" fmla="*/ 294323 h 676275"/>
                <a:gd name="connsiteX7" fmla="*/ 27413 w 180975"/>
                <a:gd name="connsiteY7" fmla="*/ 67189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676275">
                  <a:moveTo>
                    <a:pt x="27413" y="671893"/>
                  </a:moveTo>
                  <a:lnTo>
                    <a:pt x="121139" y="671893"/>
                  </a:lnTo>
                  <a:cubicBezTo>
                    <a:pt x="143904" y="537210"/>
                    <a:pt x="163430" y="443484"/>
                    <a:pt x="178289" y="329756"/>
                  </a:cubicBezTo>
                  <a:cubicBezTo>
                    <a:pt x="178765" y="326041"/>
                    <a:pt x="152667" y="166211"/>
                    <a:pt x="155143" y="153353"/>
                  </a:cubicBezTo>
                  <a:cubicBezTo>
                    <a:pt x="102851" y="174784"/>
                    <a:pt x="87801" y="30766"/>
                    <a:pt x="37509" y="7144"/>
                  </a:cubicBezTo>
                  <a:cubicBezTo>
                    <a:pt x="17983" y="46292"/>
                    <a:pt x="11030" y="71628"/>
                    <a:pt x="9220" y="113824"/>
                  </a:cubicBezTo>
                  <a:cubicBezTo>
                    <a:pt x="8458" y="131254"/>
                    <a:pt x="6077" y="276987"/>
                    <a:pt x="7696" y="294323"/>
                  </a:cubicBezTo>
                  <a:cubicBezTo>
                    <a:pt x="20460" y="440531"/>
                    <a:pt x="20079" y="581216"/>
                    <a:pt x="27413" y="671893"/>
                  </a:cubicBezTo>
                  <a:close/>
                </a:path>
              </a:pathLst>
            </a:custGeom>
            <a:solidFill>
              <a:schemeClr val="bg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89" name="Freeform: Shape 388">
              <a:extLst>
                <a:ext uri="{FF2B5EF4-FFF2-40B4-BE49-F238E27FC236}">
                  <a16:creationId xmlns:a16="http://schemas.microsoft.com/office/drawing/2014/main" id="{9B03CFEA-6D1A-49E2-A390-1C359500660E}"/>
                </a:ext>
              </a:extLst>
            </p:cNvPr>
            <p:cNvSpPr/>
            <p:nvPr/>
          </p:nvSpPr>
          <p:spPr>
            <a:xfrm>
              <a:off x="3278433" y="3115075"/>
              <a:ext cx="234492" cy="407227"/>
            </a:xfrm>
            <a:custGeom>
              <a:avLst/>
              <a:gdLst>
                <a:gd name="connsiteX0" fmla="*/ 172593 w 333375"/>
                <a:gd name="connsiteY0" fmla="*/ 568250 h 571500"/>
                <a:gd name="connsiteX1" fmla="*/ 80296 w 333375"/>
                <a:gd name="connsiteY1" fmla="*/ 558725 h 571500"/>
                <a:gd name="connsiteX2" fmla="*/ 85915 w 333375"/>
                <a:gd name="connsiteY2" fmla="*/ 558058 h 571500"/>
                <a:gd name="connsiteX3" fmla="*/ 7144 w 333375"/>
                <a:gd name="connsiteY3" fmla="*/ 513005 h 571500"/>
                <a:gd name="connsiteX4" fmla="*/ 65627 w 333375"/>
                <a:gd name="connsiteY4" fmla="*/ 107144 h 571500"/>
                <a:gd name="connsiteX5" fmla="*/ 163830 w 333375"/>
                <a:gd name="connsiteY5" fmla="*/ 7418 h 571500"/>
                <a:gd name="connsiteX6" fmla="*/ 227838 w 333375"/>
                <a:gd name="connsiteY6" fmla="*/ 60281 h 571500"/>
                <a:gd name="connsiteX7" fmla="*/ 332232 w 333375"/>
                <a:gd name="connsiteY7" fmla="*/ 176963 h 571500"/>
                <a:gd name="connsiteX8" fmla="*/ 172593 w 333375"/>
                <a:gd name="connsiteY8" fmla="*/ 56825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571500">
                  <a:moveTo>
                    <a:pt x="172593" y="568250"/>
                  </a:moveTo>
                  <a:cubicBezTo>
                    <a:pt x="171926" y="579775"/>
                    <a:pt x="133350" y="563201"/>
                    <a:pt x="80296" y="558725"/>
                  </a:cubicBezTo>
                  <a:lnTo>
                    <a:pt x="85915" y="558058"/>
                  </a:lnTo>
                  <a:cubicBezTo>
                    <a:pt x="32861" y="553581"/>
                    <a:pt x="7144" y="513005"/>
                    <a:pt x="7144" y="513005"/>
                  </a:cubicBezTo>
                  <a:lnTo>
                    <a:pt x="65627" y="107144"/>
                  </a:lnTo>
                  <a:cubicBezTo>
                    <a:pt x="70009" y="54090"/>
                    <a:pt x="110871" y="2941"/>
                    <a:pt x="163830" y="7418"/>
                  </a:cubicBezTo>
                  <a:lnTo>
                    <a:pt x="227838" y="60281"/>
                  </a:lnTo>
                  <a:cubicBezTo>
                    <a:pt x="280892" y="64758"/>
                    <a:pt x="336613" y="124004"/>
                    <a:pt x="332232" y="176963"/>
                  </a:cubicBezTo>
                  <a:lnTo>
                    <a:pt x="172593" y="568250"/>
                  </a:ln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90" name="Freeform: Shape 389">
              <a:extLst>
                <a:ext uri="{FF2B5EF4-FFF2-40B4-BE49-F238E27FC236}">
                  <a16:creationId xmlns:a16="http://schemas.microsoft.com/office/drawing/2014/main" id="{71866495-A35C-4220-BDBC-6DC9117D4CDA}"/>
                </a:ext>
              </a:extLst>
            </p:cNvPr>
            <p:cNvSpPr/>
            <p:nvPr/>
          </p:nvSpPr>
          <p:spPr>
            <a:xfrm>
              <a:off x="3162743" y="3739078"/>
              <a:ext cx="93797" cy="95020"/>
            </a:xfrm>
            <a:custGeom>
              <a:avLst/>
              <a:gdLst>
                <a:gd name="connsiteX0" fmla="*/ 73417 w 133350"/>
                <a:gd name="connsiteY0" fmla="*/ 115818 h 133350"/>
                <a:gd name="connsiteX1" fmla="*/ 8075 w 133350"/>
                <a:gd name="connsiteY1" fmla="*/ 112580 h 133350"/>
                <a:gd name="connsiteX2" fmla="*/ 77894 w 133350"/>
                <a:gd name="connsiteY2" fmla="*/ 25902 h 133350"/>
                <a:gd name="connsiteX3" fmla="*/ 124471 w 133350"/>
                <a:gd name="connsiteY3" fmla="*/ 25426 h 133350"/>
                <a:gd name="connsiteX4" fmla="*/ 73417 w 133350"/>
                <a:gd name="connsiteY4" fmla="*/ 115818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73417" y="115818"/>
                  </a:moveTo>
                  <a:cubicBezTo>
                    <a:pt x="48557" y="146679"/>
                    <a:pt x="17029" y="130011"/>
                    <a:pt x="8075" y="112580"/>
                  </a:cubicBezTo>
                  <a:cubicBezTo>
                    <a:pt x="-878" y="95054"/>
                    <a:pt x="57129" y="57049"/>
                    <a:pt x="77894" y="25902"/>
                  </a:cubicBezTo>
                  <a:cubicBezTo>
                    <a:pt x="98754" y="-5244"/>
                    <a:pt x="115422" y="7995"/>
                    <a:pt x="124471" y="25426"/>
                  </a:cubicBezTo>
                  <a:cubicBezTo>
                    <a:pt x="133329" y="42952"/>
                    <a:pt x="107993" y="72765"/>
                    <a:pt x="73417" y="115818"/>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91" name="Freeform: Shape 390">
              <a:extLst>
                <a:ext uri="{FF2B5EF4-FFF2-40B4-BE49-F238E27FC236}">
                  <a16:creationId xmlns:a16="http://schemas.microsoft.com/office/drawing/2014/main" id="{58A6A3F1-1F68-4EA7-9BE1-05D65D4C6E69}"/>
                </a:ext>
              </a:extLst>
            </p:cNvPr>
            <p:cNvSpPr/>
            <p:nvPr/>
          </p:nvSpPr>
          <p:spPr>
            <a:xfrm>
              <a:off x="3203195" y="3429420"/>
              <a:ext cx="174194" cy="373291"/>
            </a:xfrm>
            <a:custGeom>
              <a:avLst/>
              <a:gdLst>
                <a:gd name="connsiteX0" fmla="*/ 58865 w 247650"/>
                <a:gd name="connsiteY0" fmla="*/ 522006 h 523875"/>
                <a:gd name="connsiteX1" fmla="*/ 7144 w 247650"/>
                <a:gd name="connsiteY1" fmla="*/ 459236 h 523875"/>
                <a:gd name="connsiteX2" fmla="*/ 124778 w 247650"/>
                <a:gd name="connsiteY2" fmla="*/ 42803 h 523875"/>
                <a:gd name="connsiteX3" fmla="*/ 186785 w 247650"/>
                <a:gd name="connsiteY3" fmla="*/ 43375 h 523875"/>
                <a:gd name="connsiteX4" fmla="*/ 247364 w 247650"/>
                <a:gd name="connsiteY4" fmla="*/ 133481 h 523875"/>
                <a:gd name="connsiteX5" fmla="*/ 58865 w 247650"/>
                <a:gd name="connsiteY5" fmla="*/ 522006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650" h="523875">
                  <a:moveTo>
                    <a:pt x="58865" y="522006"/>
                  </a:moveTo>
                  <a:cubicBezTo>
                    <a:pt x="34481" y="487526"/>
                    <a:pt x="7144" y="459236"/>
                    <a:pt x="7144" y="459236"/>
                  </a:cubicBezTo>
                  <a:lnTo>
                    <a:pt x="124778" y="42803"/>
                  </a:lnTo>
                  <a:cubicBezTo>
                    <a:pt x="141637" y="-16728"/>
                    <a:pt x="162401" y="8799"/>
                    <a:pt x="186785" y="43375"/>
                  </a:cubicBezTo>
                  <a:lnTo>
                    <a:pt x="247364" y="133481"/>
                  </a:lnTo>
                  <a:cubicBezTo>
                    <a:pt x="216884" y="220826"/>
                    <a:pt x="58865" y="522006"/>
                    <a:pt x="58865" y="522006"/>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92" name="Freeform: Shape 391">
              <a:extLst>
                <a:ext uri="{FF2B5EF4-FFF2-40B4-BE49-F238E27FC236}">
                  <a16:creationId xmlns:a16="http://schemas.microsoft.com/office/drawing/2014/main" id="{AA1E18DF-B2BB-4507-B6EB-0C20925762B6}"/>
                </a:ext>
              </a:extLst>
            </p:cNvPr>
            <p:cNvSpPr/>
            <p:nvPr/>
          </p:nvSpPr>
          <p:spPr>
            <a:xfrm>
              <a:off x="3203195" y="3115075"/>
              <a:ext cx="308190" cy="685499"/>
            </a:xfrm>
            <a:custGeom>
              <a:avLst/>
              <a:gdLst>
                <a:gd name="connsiteX0" fmla="*/ 334994 w 438150"/>
                <a:gd name="connsiteY0" fmla="*/ 60281 h 962025"/>
                <a:gd name="connsiteX1" fmla="*/ 270986 w 438150"/>
                <a:gd name="connsiteY1" fmla="*/ 7418 h 962025"/>
                <a:gd name="connsiteX2" fmla="*/ 172784 w 438150"/>
                <a:gd name="connsiteY2" fmla="*/ 107144 h 962025"/>
                <a:gd name="connsiteX3" fmla="*/ 114300 w 438150"/>
                <a:gd name="connsiteY3" fmla="*/ 513005 h 962025"/>
                <a:gd name="connsiteX4" fmla="*/ 115919 w 438150"/>
                <a:gd name="connsiteY4" fmla="*/ 515291 h 962025"/>
                <a:gd name="connsiteX5" fmla="*/ 7144 w 438150"/>
                <a:gd name="connsiteY5" fmla="*/ 900386 h 962025"/>
                <a:gd name="connsiteX6" fmla="*/ 58865 w 438150"/>
                <a:gd name="connsiteY6" fmla="*/ 963156 h 962025"/>
                <a:gd name="connsiteX7" fmla="*/ 247364 w 438150"/>
                <a:gd name="connsiteY7" fmla="*/ 574631 h 962025"/>
                <a:gd name="connsiteX8" fmla="*/ 242411 w 438150"/>
                <a:gd name="connsiteY8" fmla="*/ 567297 h 962025"/>
                <a:gd name="connsiteX9" fmla="*/ 279654 w 438150"/>
                <a:gd name="connsiteY9" fmla="*/ 568250 h 962025"/>
                <a:gd name="connsiteX10" fmla="*/ 439388 w 438150"/>
                <a:gd name="connsiteY10" fmla="*/ 177058 h 962025"/>
                <a:gd name="connsiteX11" fmla="*/ 334994 w 438150"/>
                <a:gd name="connsiteY11" fmla="*/ 6028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150" h="962025">
                  <a:moveTo>
                    <a:pt x="334994" y="60281"/>
                  </a:moveTo>
                  <a:lnTo>
                    <a:pt x="270986" y="7418"/>
                  </a:lnTo>
                  <a:cubicBezTo>
                    <a:pt x="217932" y="2941"/>
                    <a:pt x="177165" y="54090"/>
                    <a:pt x="172784" y="107144"/>
                  </a:cubicBezTo>
                  <a:lnTo>
                    <a:pt x="114300" y="513005"/>
                  </a:lnTo>
                  <a:cubicBezTo>
                    <a:pt x="114300" y="513005"/>
                    <a:pt x="114871" y="513862"/>
                    <a:pt x="115919" y="515291"/>
                  </a:cubicBezTo>
                  <a:lnTo>
                    <a:pt x="7144" y="900386"/>
                  </a:lnTo>
                  <a:cubicBezTo>
                    <a:pt x="7144" y="900386"/>
                    <a:pt x="34481" y="928676"/>
                    <a:pt x="58865" y="963156"/>
                  </a:cubicBezTo>
                  <a:cubicBezTo>
                    <a:pt x="58865" y="963156"/>
                    <a:pt x="216979" y="662071"/>
                    <a:pt x="247364" y="574631"/>
                  </a:cubicBezTo>
                  <a:lnTo>
                    <a:pt x="242411" y="567297"/>
                  </a:lnTo>
                  <a:cubicBezTo>
                    <a:pt x="265081" y="571964"/>
                    <a:pt x="279273" y="575203"/>
                    <a:pt x="279654" y="568250"/>
                  </a:cubicBezTo>
                  <a:lnTo>
                    <a:pt x="439388" y="177058"/>
                  </a:lnTo>
                  <a:cubicBezTo>
                    <a:pt x="443770" y="124004"/>
                    <a:pt x="388049" y="64758"/>
                    <a:pt x="334994" y="60281"/>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93" name="Freeform: Shape 392">
              <a:extLst>
                <a:ext uri="{FF2B5EF4-FFF2-40B4-BE49-F238E27FC236}">
                  <a16:creationId xmlns:a16="http://schemas.microsoft.com/office/drawing/2014/main" id="{C85A27FB-6CE6-41F6-8F4C-CCC8D86FDB62}"/>
                </a:ext>
              </a:extLst>
            </p:cNvPr>
            <p:cNvSpPr/>
            <p:nvPr/>
          </p:nvSpPr>
          <p:spPr>
            <a:xfrm>
              <a:off x="3344652" y="3581050"/>
              <a:ext cx="187594" cy="604054"/>
            </a:xfrm>
            <a:custGeom>
              <a:avLst/>
              <a:gdLst>
                <a:gd name="connsiteX0" fmla="*/ 160555 w 266700"/>
                <a:gd name="connsiteY0" fmla="*/ 778220 h 847725"/>
                <a:gd name="connsiteX1" fmla="*/ 12822 w 266700"/>
                <a:gd name="connsiteY1" fmla="*/ 846419 h 847725"/>
                <a:gd name="connsiteX2" fmla="*/ 41493 w 266700"/>
                <a:gd name="connsiteY2" fmla="*/ 66512 h 847725"/>
                <a:gd name="connsiteX3" fmla="*/ 245804 w 266700"/>
                <a:gd name="connsiteY3" fmla="*/ 95468 h 847725"/>
                <a:gd name="connsiteX4" fmla="*/ 160555 w 266700"/>
                <a:gd name="connsiteY4" fmla="*/ 778220 h 847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847725">
                  <a:moveTo>
                    <a:pt x="160555" y="778220"/>
                  </a:moveTo>
                  <a:cubicBezTo>
                    <a:pt x="145029" y="772981"/>
                    <a:pt x="14442" y="855277"/>
                    <a:pt x="12822" y="846419"/>
                  </a:cubicBezTo>
                  <a:cubicBezTo>
                    <a:pt x="5679" y="807557"/>
                    <a:pt x="-2513" y="214340"/>
                    <a:pt x="41493" y="66512"/>
                  </a:cubicBezTo>
                  <a:cubicBezTo>
                    <a:pt x="74544" y="-44550"/>
                    <a:pt x="229992" y="20792"/>
                    <a:pt x="245804" y="95468"/>
                  </a:cubicBezTo>
                  <a:cubicBezTo>
                    <a:pt x="303621" y="368740"/>
                    <a:pt x="161222" y="767552"/>
                    <a:pt x="160555" y="778220"/>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94" name="Freeform: Shape 393">
              <a:extLst>
                <a:ext uri="{FF2B5EF4-FFF2-40B4-BE49-F238E27FC236}">
                  <a16:creationId xmlns:a16="http://schemas.microsoft.com/office/drawing/2014/main" id="{629F0C78-3580-456F-8A19-5EE8A8D5F2C2}"/>
                </a:ext>
              </a:extLst>
            </p:cNvPr>
            <p:cNvSpPr/>
            <p:nvPr/>
          </p:nvSpPr>
          <p:spPr>
            <a:xfrm>
              <a:off x="3262507" y="4531095"/>
              <a:ext cx="174194" cy="81445"/>
            </a:xfrm>
            <a:custGeom>
              <a:avLst/>
              <a:gdLst>
                <a:gd name="connsiteX0" fmla="*/ 229811 w 247650"/>
                <a:gd name="connsiteY0" fmla="*/ 30530 h 114300"/>
                <a:gd name="connsiteX1" fmla="*/ 209903 w 247650"/>
                <a:gd name="connsiteY1" fmla="*/ 113016 h 114300"/>
                <a:gd name="connsiteX2" fmla="*/ 8164 w 247650"/>
                <a:gd name="connsiteY2" fmla="*/ 99681 h 114300"/>
                <a:gd name="connsiteX3" fmla="*/ 149039 w 247650"/>
                <a:gd name="connsiteY3" fmla="*/ 26720 h 114300"/>
                <a:gd name="connsiteX4" fmla="*/ 229811 w 247650"/>
                <a:gd name="connsiteY4" fmla="*/ 3053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114300">
                  <a:moveTo>
                    <a:pt x="229811" y="30530"/>
                  </a:moveTo>
                  <a:cubicBezTo>
                    <a:pt x="230287" y="49294"/>
                    <a:pt x="264577" y="111778"/>
                    <a:pt x="209903" y="113016"/>
                  </a:cubicBezTo>
                  <a:cubicBezTo>
                    <a:pt x="75125" y="116160"/>
                    <a:pt x="-2790" y="114445"/>
                    <a:pt x="8164" y="99681"/>
                  </a:cubicBezTo>
                  <a:cubicBezTo>
                    <a:pt x="38835" y="58724"/>
                    <a:pt x="144657" y="86728"/>
                    <a:pt x="149039" y="26720"/>
                  </a:cubicBezTo>
                  <a:cubicBezTo>
                    <a:pt x="151801" y="-9189"/>
                    <a:pt x="229430" y="11766"/>
                    <a:pt x="229811" y="30530"/>
                  </a:cubicBezTo>
                  <a:close/>
                </a:path>
              </a:pathLst>
            </a:custGeom>
            <a:solidFill>
              <a:schemeClr val="bg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95" name="Freeform: Shape 394">
              <a:extLst>
                <a:ext uri="{FF2B5EF4-FFF2-40B4-BE49-F238E27FC236}">
                  <a16:creationId xmlns:a16="http://schemas.microsoft.com/office/drawing/2014/main" id="{6597B40B-65E4-4987-81A0-E961D4ED7F7E}"/>
                </a:ext>
              </a:extLst>
            </p:cNvPr>
            <p:cNvSpPr/>
            <p:nvPr/>
          </p:nvSpPr>
          <p:spPr>
            <a:xfrm>
              <a:off x="3541734" y="4017142"/>
              <a:ext cx="120596" cy="481885"/>
            </a:xfrm>
            <a:custGeom>
              <a:avLst/>
              <a:gdLst>
                <a:gd name="connsiteX0" fmla="*/ 32099 w 171450"/>
                <a:gd name="connsiteY0" fmla="*/ 672084 h 676275"/>
                <a:gd name="connsiteX1" fmla="*/ 122682 w 171450"/>
                <a:gd name="connsiteY1" fmla="*/ 672084 h 676275"/>
                <a:gd name="connsiteX2" fmla="*/ 162211 w 171450"/>
                <a:gd name="connsiteY2" fmla="*/ 294894 h 676275"/>
                <a:gd name="connsiteX3" fmla="*/ 164306 w 171450"/>
                <a:gd name="connsiteY3" fmla="*/ 114395 h 676275"/>
                <a:gd name="connsiteX4" fmla="*/ 138208 w 171450"/>
                <a:gd name="connsiteY4" fmla="*/ 7144 h 676275"/>
                <a:gd name="connsiteX5" fmla="*/ 7144 w 171450"/>
                <a:gd name="connsiteY5" fmla="*/ 175641 h 676275"/>
                <a:gd name="connsiteX6" fmla="*/ 14859 w 171450"/>
                <a:gd name="connsiteY6" fmla="*/ 325374 h 676275"/>
                <a:gd name="connsiteX7" fmla="*/ 32099 w 171450"/>
                <a:gd name="connsiteY7" fmla="*/ 67208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676275">
                  <a:moveTo>
                    <a:pt x="32099" y="672084"/>
                  </a:moveTo>
                  <a:lnTo>
                    <a:pt x="122682" y="672084"/>
                  </a:lnTo>
                  <a:cubicBezTo>
                    <a:pt x="131826" y="581692"/>
                    <a:pt x="146304" y="441008"/>
                    <a:pt x="162211" y="294894"/>
                  </a:cubicBezTo>
                  <a:cubicBezTo>
                    <a:pt x="164116" y="277559"/>
                    <a:pt x="164687" y="131826"/>
                    <a:pt x="164306" y="114395"/>
                  </a:cubicBezTo>
                  <a:cubicBezTo>
                    <a:pt x="163354" y="72200"/>
                    <a:pt x="156877" y="46673"/>
                    <a:pt x="138208" y="7144"/>
                  </a:cubicBezTo>
                  <a:cubicBezTo>
                    <a:pt x="87440" y="29718"/>
                    <a:pt x="58960" y="198120"/>
                    <a:pt x="7144" y="175641"/>
                  </a:cubicBezTo>
                  <a:cubicBezTo>
                    <a:pt x="9335" y="188595"/>
                    <a:pt x="14383" y="321659"/>
                    <a:pt x="14859" y="325374"/>
                  </a:cubicBezTo>
                  <a:cubicBezTo>
                    <a:pt x="27337" y="439864"/>
                    <a:pt x="18383" y="535496"/>
                    <a:pt x="32099" y="672084"/>
                  </a:cubicBezTo>
                  <a:close/>
                </a:path>
              </a:pathLst>
            </a:custGeom>
            <a:solidFill>
              <a:schemeClr val="bg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96" name="Freeform: Shape 395">
              <a:extLst>
                <a:ext uri="{FF2B5EF4-FFF2-40B4-BE49-F238E27FC236}">
                  <a16:creationId xmlns:a16="http://schemas.microsoft.com/office/drawing/2014/main" id="{7E8D380B-4890-42CB-ABE3-D34EB5375088}"/>
                </a:ext>
              </a:extLst>
            </p:cNvPr>
            <p:cNvSpPr/>
            <p:nvPr/>
          </p:nvSpPr>
          <p:spPr>
            <a:xfrm>
              <a:off x="3550227" y="4533431"/>
              <a:ext cx="113896" cy="95020"/>
            </a:xfrm>
            <a:custGeom>
              <a:avLst/>
              <a:gdLst>
                <a:gd name="connsiteX0" fmla="*/ 39647 w 161925"/>
                <a:gd name="connsiteY0" fmla="*/ 41253 h 133350"/>
                <a:gd name="connsiteX1" fmla="*/ 27551 w 161925"/>
                <a:gd name="connsiteY1" fmla="*/ 126597 h 133350"/>
                <a:gd name="connsiteX2" fmla="*/ 158234 w 161925"/>
                <a:gd name="connsiteY2" fmla="*/ 111833 h 133350"/>
                <a:gd name="connsiteX3" fmla="*/ 116895 w 161925"/>
                <a:gd name="connsiteY3" fmla="*/ 23536 h 133350"/>
                <a:gd name="connsiteX4" fmla="*/ 39647 w 161925"/>
                <a:gd name="connsiteY4" fmla="*/ 41253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33350">
                  <a:moveTo>
                    <a:pt x="39647" y="41253"/>
                  </a:moveTo>
                  <a:cubicBezTo>
                    <a:pt x="39076" y="60874"/>
                    <a:pt x="-24361" y="124977"/>
                    <a:pt x="27551" y="126597"/>
                  </a:cubicBezTo>
                  <a:cubicBezTo>
                    <a:pt x="155662" y="130597"/>
                    <a:pt x="164235" y="129835"/>
                    <a:pt x="158234" y="111833"/>
                  </a:cubicBezTo>
                  <a:cubicBezTo>
                    <a:pt x="144137" y="69447"/>
                    <a:pt x="120419" y="86306"/>
                    <a:pt x="116895" y="23536"/>
                  </a:cubicBezTo>
                  <a:cubicBezTo>
                    <a:pt x="114800" y="-13802"/>
                    <a:pt x="40314" y="21631"/>
                    <a:pt x="39647" y="41253"/>
                  </a:cubicBezTo>
                  <a:close/>
                </a:path>
              </a:pathLst>
            </a:custGeom>
            <a:solidFill>
              <a:schemeClr val="bg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97" name="Freeform: Shape 396">
              <a:extLst>
                <a:ext uri="{FF2B5EF4-FFF2-40B4-BE49-F238E27FC236}">
                  <a16:creationId xmlns:a16="http://schemas.microsoft.com/office/drawing/2014/main" id="{1D5566B1-7778-4159-AE33-59A439D3D82C}"/>
                </a:ext>
              </a:extLst>
            </p:cNvPr>
            <p:cNvSpPr/>
            <p:nvPr/>
          </p:nvSpPr>
          <p:spPr>
            <a:xfrm>
              <a:off x="3440210" y="3628205"/>
              <a:ext cx="234492" cy="549757"/>
            </a:xfrm>
            <a:custGeom>
              <a:avLst/>
              <a:gdLst>
                <a:gd name="connsiteX0" fmla="*/ 299213 w 333375"/>
                <a:gd name="connsiteY0" fmla="*/ 702613 h 771525"/>
                <a:gd name="connsiteX1" fmla="*/ 154529 w 333375"/>
                <a:gd name="connsiteY1" fmla="*/ 768050 h 771525"/>
                <a:gd name="connsiteX2" fmla="*/ 29561 w 333375"/>
                <a:gd name="connsiteY2" fmla="*/ 198169 h 771525"/>
                <a:gd name="connsiteX3" fmla="*/ 301499 w 333375"/>
                <a:gd name="connsiteY3" fmla="*/ 21100 h 771525"/>
                <a:gd name="connsiteX4" fmla="*/ 299213 w 333375"/>
                <a:gd name="connsiteY4" fmla="*/ 702613 h 771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771525">
                  <a:moveTo>
                    <a:pt x="299213" y="702613"/>
                  </a:moveTo>
                  <a:cubicBezTo>
                    <a:pt x="283402" y="698327"/>
                    <a:pt x="156719" y="776813"/>
                    <a:pt x="154529" y="768050"/>
                  </a:cubicBezTo>
                  <a:cubicBezTo>
                    <a:pt x="145004" y="729664"/>
                    <a:pt x="90330" y="203503"/>
                    <a:pt x="29561" y="198169"/>
                  </a:cubicBezTo>
                  <a:cubicBezTo>
                    <a:pt x="-85882" y="188073"/>
                    <a:pt x="281116" y="-52433"/>
                    <a:pt x="301499" y="21100"/>
                  </a:cubicBezTo>
                  <a:cubicBezTo>
                    <a:pt x="376366" y="290276"/>
                    <a:pt x="299213" y="691945"/>
                    <a:pt x="299213" y="702613"/>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98" name="Freeform: Shape 397">
              <a:extLst>
                <a:ext uri="{FF2B5EF4-FFF2-40B4-BE49-F238E27FC236}">
                  <a16:creationId xmlns:a16="http://schemas.microsoft.com/office/drawing/2014/main" id="{485C22A1-33C7-4DDD-B3A1-38BC39C524EC}"/>
                </a:ext>
              </a:extLst>
            </p:cNvPr>
            <p:cNvSpPr/>
            <p:nvPr/>
          </p:nvSpPr>
          <p:spPr>
            <a:xfrm>
              <a:off x="3344633" y="3580983"/>
              <a:ext cx="334989" cy="604054"/>
            </a:xfrm>
            <a:custGeom>
              <a:avLst/>
              <a:gdLst>
                <a:gd name="connsiteX0" fmla="*/ 437379 w 476250"/>
                <a:gd name="connsiteY0" fmla="*/ 87372 h 847725"/>
                <a:gd name="connsiteX1" fmla="*/ 253547 w 476250"/>
                <a:gd name="connsiteY1" fmla="*/ 142521 h 847725"/>
                <a:gd name="connsiteX2" fmla="*/ 245736 w 476250"/>
                <a:gd name="connsiteY2" fmla="*/ 95468 h 847725"/>
                <a:gd name="connsiteX3" fmla="*/ 41425 w 476250"/>
                <a:gd name="connsiteY3" fmla="*/ 66512 h 847725"/>
                <a:gd name="connsiteX4" fmla="*/ 12755 w 476250"/>
                <a:gd name="connsiteY4" fmla="*/ 846419 h 847725"/>
                <a:gd name="connsiteX5" fmla="*/ 160487 w 476250"/>
                <a:gd name="connsiteY5" fmla="*/ 778220 h 847725"/>
                <a:gd name="connsiteX6" fmla="*/ 236497 w 476250"/>
                <a:gd name="connsiteY6" fmla="*/ 476182 h 847725"/>
                <a:gd name="connsiteX7" fmla="*/ 290218 w 476250"/>
                <a:gd name="connsiteY7" fmla="*/ 834322 h 847725"/>
                <a:gd name="connsiteX8" fmla="*/ 434903 w 476250"/>
                <a:gd name="connsiteY8" fmla="*/ 768885 h 847725"/>
                <a:gd name="connsiteX9" fmla="*/ 437379 w 476250"/>
                <a:gd name="connsiteY9" fmla="*/ 87372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0" h="847725">
                  <a:moveTo>
                    <a:pt x="437379" y="87372"/>
                  </a:moveTo>
                  <a:cubicBezTo>
                    <a:pt x="427283" y="51081"/>
                    <a:pt x="332795" y="91277"/>
                    <a:pt x="253547" y="142521"/>
                  </a:cubicBezTo>
                  <a:cubicBezTo>
                    <a:pt x="251546" y="126519"/>
                    <a:pt x="248975" y="110803"/>
                    <a:pt x="245736" y="95468"/>
                  </a:cubicBezTo>
                  <a:cubicBezTo>
                    <a:pt x="229925" y="20792"/>
                    <a:pt x="74477" y="-44550"/>
                    <a:pt x="41425" y="66512"/>
                  </a:cubicBezTo>
                  <a:cubicBezTo>
                    <a:pt x="-2485" y="214245"/>
                    <a:pt x="5706" y="807557"/>
                    <a:pt x="12755" y="846419"/>
                  </a:cubicBezTo>
                  <a:cubicBezTo>
                    <a:pt x="14374" y="855277"/>
                    <a:pt x="144962" y="772981"/>
                    <a:pt x="160487" y="778220"/>
                  </a:cubicBezTo>
                  <a:cubicBezTo>
                    <a:pt x="160868" y="772124"/>
                    <a:pt x="207350" y="639631"/>
                    <a:pt x="236497" y="476182"/>
                  </a:cubicBezTo>
                  <a:cubicBezTo>
                    <a:pt x="264405" y="629058"/>
                    <a:pt x="284789" y="812224"/>
                    <a:pt x="290218" y="834322"/>
                  </a:cubicBezTo>
                  <a:cubicBezTo>
                    <a:pt x="292409" y="843085"/>
                    <a:pt x="419091" y="764599"/>
                    <a:pt x="434903" y="768885"/>
                  </a:cubicBezTo>
                  <a:cubicBezTo>
                    <a:pt x="435093" y="758217"/>
                    <a:pt x="512246" y="356548"/>
                    <a:pt x="437379" y="87372"/>
                  </a:cubicBezTo>
                  <a:close/>
                </a:path>
              </a:pathLst>
            </a:custGeom>
            <a:solidFill>
              <a:schemeClr val="bg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399" name="Freeform: Shape 398">
              <a:extLst>
                <a:ext uri="{FF2B5EF4-FFF2-40B4-BE49-F238E27FC236}">
                  <a16:creationId xmlns:a16="http://schemas.microsoft.com/office/drawing/2014/main" id="{B02978E9-75D6-4A08-A21B-D58FA8E9CA82}"/>
                </a:ext>
              </a:extLst>
            </p:cNvPr>
            <p:cNvSpPr/>
            <p:nvPr/>
          </p:nvSpPr>
          <p:spPr>
            <a:xfrm>
              <a:off x="3411625" y="3915811"/>
              <a:ext cx="100497" cy="583692"/>
            </a:xfrm>
            <a:custGeom>
              <a:avLst/>
              <a:gdLst>
                <a:gd name="connsiteX0" fmla="*/ 140970 w 142875"/>
                <a:gd name="connsiteY0" fmla="*/ 8572 h 819150"/>
                <a:gd name="connsiteX1" fmla="*/ 140017 w 142875"/>
                <a:gd name="connsiteY1" fmla="*/ 7144 h 819150"/>
                <a:gd name="connsiteX2" fmla="*/ 49721 w 142875"/>
                <a:gd name="connsiteY2" fmla="*/ 295751 h 819150"/>
                <a:gd name="connsiteX3" fmla="*/ 71723 w 142875"/>
                <a:gd name="connsiteY3" fmla="*/ 512540 h 819150"/>
                <a:gd name="connsiteX4" fmla="*/ 7144 w 142875"/>
                <a:gd name="connsiteY4" fmla="*/ 814388 h 819150"/>
                <a:gd name="connsiteX5" fmla="*/ 30861 w 142875"/>
                <a:gd name="connsiteY5" fmla="*/ 814388 h 819150"/>
                <a:gd name="connsiteX6" fmla="*/ 88011 w 142875"/>
                <a:gd name="connsiteY6" fmla="*/ 472249 h 819150"/>
                <a:gd name="connsiteX7" fmla="*/ 65342 w 142875"/>
                <a:gd name="connsiteY7" fmla="*/ 308610 h 819150"/>
                <a:gd name="connsiteX8" fmla="*/ 140970 w 142875"/>
                <a:gd name="connsiteY8" fmla="*/ 8572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819150">
                  <a:moveTo>
                    <a:pt x="140970" y="8572"/>
                  </a:moveTo>
                  <a:cubicBezTo>
                    <a:pt x="140684" y="8096"/>
                    <a:pt x="140208" y="7620"/>
                    <a:pt x="140017" y="7144"/>
                  </a:cubicBezTo>
                  <a:cubicBezTo>
                    <a:pt x="107918" y="60579"/>
                    <a:pt x="62103" y="221742"/>
                    <a:pt x="49721" y="295751"/>
                  </a:cubicBezTo>
                  <a:cubicBezTo>
                    <a:pt x="34576" y="386239"/>
                    <a:pt x="88011" y="409194"/>
                    <a:pt x="71723" y="512540"/>
                  </a:cubicBezTo>
                  <a:cubicBezTo>
                    <a:pt x="60198" y="585502"/>
                    <a:pt x="18383" y="741331"/>
                    <a:pt x="7144" y="814388"/>
                  </a:cubicBezTo>
                  <a:lnTo>
                    <a:pt x="30861" y="814388"/>
                  </a:lnTo>
                  <a:cubicBezTo>
                    <a:pt x="53626" y="679704"/>
                    <a:pt x="73152" y="585978"/>
                    <a:pt x="88011" y="472249"/>
                  </a:cubicBezTo>
                  <a:cubicBezTo>
                    <a:pt x="88392" y="469011"/>
                    <a:pt x="69056" y="349377"/>
                    <a:pt x="65342" y="308610"/>
                  </a:cubicBezTo>
                  <a:cubicBezTo>
                    <a:pt x="65818" y="302323"/>
                    <a:pt x="111824" y="170974"/>
                    <a:pt x="140970" y="8572"/>
                  </a:cubicBezTo>
                  <a:close/>
                </a:path>
              </a:pathLst>
            </a:custGeom>
            <a:solidFill>
              <a:schemeClr val="bg1">
                <a:lumMod val="75000"/>
                <a:lumOff val="25000"/>
                <a:alpha val="36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00" name="Freeform: Shape 399">
              <a:extLst>
                <a:ext uri="{FF2B5EF4-FFF2-40B4-BE49-F238E27FC236}">
                  <a16:creationId xmlns:a16="http://schemas.microsoft.com/office/drawing/2014/main" id="{45864CAC-D032-4613-A3DC-C73035FCA8BA}"/>
                </a:ext>
              </a:extLst>
            </p:cNvPr>
            <p:cNvSpPr/>
            <p:nvPr/>
          </p:nvSpPr>
          <p:spPr>
            <a:xfrm>
              <a:off x="3351461" y="3580983"/>
              <a:ext cx="328289" cy="916261"/>
            </a:xfrm>
            <a:custGeom>
              <a:avLst/>
              <a:gdLst>
                <a:gd name="connsiteX0" fmla="*/ 434150 w 466725"/>
                <a:gd name="connsiteY0" fmla="*/ 710688 h 1285875"/>
                <a:gd name="connsiteX1" fmla="*/ 427672 w 466725"/>
                <a:gd name="connsiteY1" fmla="*/ 87372 h 1285875"/>
                <a:gd name="connsiteX2" fmla="*/ 243840 w 466725"/>
                <a:gd name="connsiteY2" fmla="*/ 142521 h 1285875"/>
                <a:gd name="connsiteX3" fmla="*/ 236029 w 466725"/>
                <a:gd name="connsiteY3" fmla="*/ 95468 h 1285875"/>
                <a:gd name="connsiteX4" fmla="*/ 31718 w 466725"/>
                <a:gd name="connsiteY4" fmla="*/ 66512 h 1285875"/>
                <a:gd name="connsiteX5" fmla="*/ 7144 w 466725"/>
                <a:gd name="connsiteY5" fmla="*/ 253488 h 1285875"/>
                <a:gd name="connsiteX6" fmla="*/ 414909 w 466725"/>
                <a:gd name="connsiteY6" fmla="*/ 397887 h 1285875"/>
                <a:gd name="connsiteX7" fmla="*/ 384810 w 466725"/>
                <a:gd name="connsiteY7" fmla="*/ 941002 h 1285875"/>
                <a:gd name="connsiteX8" fmla="*/ 348520 w 466725"/>
                <a:gd name="connsiteY8" fmla="*/ 1284093 h 1285875"/>
                <a:gd name="connsiteX9" fmla="*/ 393097 w 466725"/>
                <a:gd name="connsiteY9" fmla="*/ 1284093 h 1285875"/>
                <a:gd name="connsiteX10" fmla="*/ 432625 w 466725"/>
                <a:gd name="connsiteY10" fmla="*/ 906903 h 1285875"/>
                <a:gd name="connsiteX11" fmla="*/ 434721 w 466725"/>
                <a:gd name="connsiteY11" fmla="*/ 726404 h 1285875"/>
                <a:gd name="connsiteX12" fmla="*/ 434150 w 466725"/>
                <a:gd name="connsiteY12" fmla="*/ 710688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5" h="1285875">
                  <a:moveTo>
                    <a:pt x="434150" y="710688"/>
                  </a:moveTo>
                  <a:cubicBezTo>
                    <a:pt x="451961" y="588006"/>
                    <a:pt x="486061" y="297303"/>
                    <a:pt x="427672" y="87372"/>
                  </a:cubicBezTo>
                  <a:cubicBezTo>
                    <a:pt x="417576" y="51081"/>
                    <a:pt x="323088" y="91277"/>
                    <a:pt x="243840" y="142521"/>
                  </a:cubicBezTo>
                  <a:cubicBezTo>
                    <a:pt x="241840" y="126519"/>
                    <a:pt x="239268" y="110803"/>
                    <a:pt x="236029" y="95468"/>
                  </a:cubicBezTo>
                  <a:cubicBezTo>
                    <a:pt x="220218" y="20792"/>
                    <a:pt x="64770" y="-44550"/>
                    <a:pt x="31718" y="66512"/>
                  </a:cubicBezTo>
                  <a:cubicBezTo>
                    <a:pt x="20383" y="104802"/>
                    <a:pt x="12478" y="172906"/>
                    <a:pt x="7144" y="253488"/>
                  </a:cubicBezTo>
                  <a:cubicBezTo>
                    <a:pt x="219170" y="322830"/>
                    <a:pt x="417195" y="227008"/>
                    <a:pt x="414909" y="397887"/>
                  </a:cubicBezTo>
                  <a:cubicBezTo>
                    <a:pt x="413861" y="478468"/>
                    <a:pt x="386048" y="855563"/>
                    <a:pt x="384810" y="941002"/>
                  </a:cubicBezTo>
                  <a:cubicBezTo>
                    <a:pt x="383000" y="1058160"/>
                    <a:pt x="392335" y="1175698"/>
                    <a:pt x="348520" y="1284093"/>
                  </a:cubicBezTo>
                  <a:lnTo>
                    <a:pt x="393097" y="1284093"/>
                  </a:lnTo>
                  <a:cubicBezTo>
                    <a:pt x="402241" y="1193700"/>
                    <a:pt x="416719" y="1053016"/>
                    <a:pt x="432625" y="906903"/>
                  </a:cubicBezTo>
                  <a:cubicBezTo>
                    <a:pt x="434530" y="889567"/>
                    <a:pt x="435102" y="743835"/>
                    <a:pt x="434721" y="726404"/>
                  </a:cubicBezTo>
                  <a:cubicBezTo>
                    <a:pt x="434721" y="720879"/>
                    <a:pt x="434435" y="715736"/>
                    <a:pt x="434150" y="710688"/>
                  </a:cubicBezTo>
                  <a:close/>
                </a:path>
              </a:pathLst>
            </a:custGeom>
            <a:solidFill>
              <a:schemeClr val="bg1">
                <a:lumMod val="75000"/>
                <a:lumOff val="25000"/>
                <a:alpha val="3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01" name="Freeform: Shape 400">
              <a:extLst>
                <a:ext uri="{FF2B5EF4-FFF2-40B4-BE49-F238E27FC236}">
                  <a16:creationId xmlns:a16="http://schemas.microsoft.com/office/drawing/2014/main" id="{DF5EE1B4-E7FC-4584-BCC5-5424E9F891DD}"/>
                </a:ext>
              </a:extLst>
            </p:cNvPr>
            <p:cNvSpPr/>
            <p:nvPr/>
          </p:nvSpPr>
          <p:spPr>
            <a:xfrm>
              <a:off x="3366602" y="3590504"/>
              <a:ext cx="308190" cy="135742"/>
            </a:xfrm>
            <a:custGeom>
              <a:avLst/>
              <a:gdLst>
                <a:gd name="connsiteX0" fmla="*/ 7144 w 438150"/>
                <a:gd name="connsiteY0" fmla="*/ 39910 h 190500"/>
                <a:gd name="connsiteX1" fmla="*/ 10668 w 438150"/>
                <a:gd name="connsiteY1" fmla="*/ 36100 h 190500"/>
                <a:gd name="connsiteX2" fmla="*/ 178308 w 438150"/>
                <a:gd name="connsiteY2" fmla="*/ 186690 h 190500"/>
                <a:gd name="connsiteX3" fmla="*/ 431673 w 438150"/>
                <a:gd name="connsiteY3" fmla="*/ 7144 h 190500"/>
                <a:gd name="connsiteX4" fmla="*/ 278035 w 438150"/>
                <a:gd name="connsiteY4" fmla="*/ 16574 h 190500"/>
                <a:gd name="connsiteX5" fmla="*/ 7144 w 438150"/>
                <a:gd name="connsiteY5" fmla="*/ 3991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0" h="190500">
                  <a:moveTo>
                    <a:pt x="7144" y="39910"/>
                  </a:moveTo>
                  <a:lnTo>
                    <a:pt x="10668" y="36100"/>
                  </a:lnTo>
                  <a:cubicBezTo>
                    <a:pt x="4000" y="181832"/>
                    <a:pt x="27432" y="179737"/>
                    <a:pt x="178308" y="186690"/>
                  </a:cubicBezTo>
                  <a:cubicBezTo>
                    <a:pt x="329184" y="193643"/>
                    <a:pt x="425006" y="152876"/>
                    <a:pt x="431673" y="7144"/>
                  </a:cubicBezTo>
                  <a:lnTo>
                    <a:pt x="278035" y="16574"/>
                  </a:lnTo>
                  <a:lnTo>
                    <a:pt x="7144" y="39910"/>
                  </a:lnTo>
                  <a:close/>
                </a:path>
              </a:pathLst>
            </a:custGeom>
            <a:solidFill>
              <a:srgbClr val="D33C7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02" name="Shape12_20210603_190435">
              <a:extLst>
                <a:ext uri="{FF2B5EF4-FFF2-40B4-BE49-F238E27FC236}">
                  <a16:creationId xmlns:a16="http://schemas.microsoft.com/office/drawing/2014/main" id="{FC6B66F7-5904-4DD5-87B2-6728FFA078F2}"/>
                </a:ext>
              </a:extLst>
            </p:cNvPr>
            <p:cNvSpPr/>
            <p:nvPr/>
          </p:nvSpPr>
          <p:spPr>
            <a:xfrm>
              <a:off x="3423886" y="3065882"/>
              <a:ext cx="167495" cy="685499"/>
            </a:xfrm>
            <a:custGeom>
              <a:avLst/>
              <a:gdLst>
                <a:gd name="connsiteX0" fmla="*/ 7144 w 238125"/>
                <a:gd name="connsiteY0" fmla="*/ 19685 h 962025"/>
                <a:gd name="connsiteX1" fmla="*/ 7144 w 238125"/>
                <a:gd name="connsiteY1" fmla="*/ 941991 h 962025"/>
                <a:gd name="connsiteX2" fmla="*/ 230981 w 238125"/>
                <a:gd name="connsiteY2" fmla="*/ 959708 h 962025"/>
                <a:gd name="connsiteX3" fmla="*/ 230981 w 238125"/>
                <a:gd name="connsiteY3" fmla="*/ 14447 h 962025"/>
                <a:gd name="connsiteX4" fmla="*/ 7144 w 238125"/>
                <a:gd name="connsiteY4" fmla="*/ 19685 h 962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962025">
                  <a:moveTo>
                    <a:pt x="7144" y="19685"/>
                  </a:moveTo>
                  <a:lnTo>
                    <a:pt x="7144" y="941991"/>
                  </a:lnTo>
                  <a:cubicBezTo>
                    <a:pt x="74295" y="949992"/>
                    <a:pt x="157829" y="957517"/>
                    <a:pt x="230981" y="959708"/>
                  </a:cubicBezTo>
                  <a:lnTo>
                    <a:pt x="230981" y="14447"/>
                  </a:lnTo>
                  <a:cubicBezTo>
                    <a:pt x="159639" y="921"/>
                    <a:pt x="77915" y="8255"/>
                    <a:pt x="7144" y="19685"/>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03" name="Freeform: Shape 402">
              <a:extLst>
                <a:ext uri="{FF2B5EF4-FFF2-40B4-BE49-F238E27FC236}">
                  <a16:creationId xmlns:a16="http://schemas.microsoft.com/office/drawing/2014/main" id="{0785AD20-F6E3-4A6E-A612-5B11A51BD75A}"/>
                </a:ext>
              </a:extLst>
            </p:cNvPr>
            <p:cNvSpPr/>
            <p:nvPr/>
          </p:nvSpPr>
          <p:spPr>
            <a:xfrm>
              <a:off x="3420704" y="2933861"/>
              <a:ext cx="167495" cy="176465"/>
            </a:xfrm>
            <a:custGeom>
              <a:avLst/>
              <a:gdLst>
                <a:gd name="connsiteX0" fmla="*/ 11477 w 238125"/>
                <a:gd name="connsiteY0" fmla="*/ 213155 h 247650"/>
                <a:gd name="connsiteX1" fmla="*/ 127682 w 238125"/>
                <a:gd name="connsiteY1" fmla="*/ 238016 h 247650"/>
                <a:gd name="connsiteX2" fmla="*/ 226361 w 238125"/>
                <a:gd name="connsiteY2" fmla="*/ 200773 h 247650"/>
                <a:gd name="connsiteX3" fmla="*/ 192357 w 238125"/>
                <a:gd name="connsiteY3" fmla="*/ 87330 h 247650"/>
                <a:gd name="connsiteX4" fmla="*/ 45576 w 238125"/>
                <a:gd name="connsiteY4" fmla="*/ 33704 h 247650"/>
                <a:gd name="connsiteX5" fmla="*/ 11477 w 238125"/>
                <a:gd name="connsiteY5" fmla="*/ 21315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247650">
                  <a:moveTo>
                    <a:pt x="11477" y="213155"/>
                  </a:moveTo>
                  <a:cubicBezTo>
                    <a:pt x="-14717" y="262209"/>
                    <a:pt x="84629" y="236111"/>
                    <a:pt x="127682" y="238016"/>
                  </a:cubicBezTo>
                  <a:cubicBezTo>
                    <a:pt x="170830" y="240016"/>
                    <a:pt x="263604" y="242397"/>
                    <a:pt x="226361" y="200773"/>
                  </a:cubicBezTo>
                  <a:cubicBezTo>
                    <a:pt x="212645" y="185533"/>
                    <a:pt x="172926" y="137527"/>
                    <a:pt x="192357" y="87330"/>
                  </a:cubicBezTo>
                  <a:cubicBezTo>
                    <a:pt x="221408" y="12368"/>
                    <a:pt x="49577" y="-19826"/>
                    <a:pt x="45576" y="33704"/>
                  </a:cubicBezTo>
                  <a:cubicBezTo>
                    <a:pt x="42338" y="76281"/>
                    <a:pt x="54435" y="133050"/>
                    <a:pt x="11477" y="213155"/>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04" name="Freeform: Shape 403">
              <a:extLst>
                <a:ext uri="{FF2B5EF4-FFF2-40B4-BE49-F238E27FC236}">
                  <a16:creationId xmlns:a16="http://schemas.microsoft.com/office/drawing/2014/main" id="{6DAEEA6E-B229-49BA-B5E9-21073F215CEC}"/>
                </a:ext>
              </a:extLst>
            </p:cNvPr>
            <p:cNvSpPr/>
            <p:nvPr/>
          </p:nvSpPr>
          <p:spPr>
            <a:xfrm>
              <a:off x="3457921" y="3070618"/>
              <a:ext cx="241192" cy="705860"/>
            </a:xfrm>
            <a:custGeom>
              <a:avLst/>
              <a:gdLst>
                <a:gd name="connsiteX0" fmla="*/ 313468 w 342900"/>
                <a:gd name="connsiteY0" fmla="*/ 503385 h 990600"/>
                <a:gd name="connsiteX1" fmla="*/ 310896 w 342900"/>
                <a:gd name="connsiteY1" fmla="*/ 74284 h 990600"/>
                <a:gd name="connsiteX2" fmla="*/ 188119 w 342900"/>
                <a:gd name="connsiteY2" fmla="*/ 8657 h 990600"/>
                <a:gd name="connsiteX3" fmla="*/ 86678 w 342900"/>
                <a:gd name="connsiteY3" fmla="*/ 150960 h 990600"/>
                <a:gd name="connsiteX4" fmla="*/ 57341 w 342900"/>
                <a:gd name="connsiteY4" fmla="*/ 266499 h 990600"/>
                <a:gd name="connsiteX5" fmla="*/ 36862 w 342900"/>
                <a:gd name="connsiteY5" fmla="*/ 436520 h 990600"/>
                <a:gd name="connsiteX6" fmla="*/ 40481 w 342900"/>
                <a:gd name="connsiteY6" fmla="*/ 634545 h 990600"/>
                <a:gd name="connsiteX7" fmla="*/ 45339 w 342900"/>
                <a:gd name="connsiteY7" fmla="*/ 792088 h 990600"/>
                <a:gd name="connsiteX8" fmla="*/ 7144 w 342900"/>
                <a:gd name="connsiteY8" fmla="*/ 976683 h 990600"/>
                <a:gd name="connsiteX9" fmla="*/ 337280 w 342900"/>
                <a:gd name="connsiteY9" fmla="*/ 981159 h 990600"/>
                <a:gd name="connsiteX10" fmla="*/ 313468 w 342900"/>
                <a:gd name="connsiteY10" fmla="*/ 503385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2900" h="990600">
                  <a:moveTo>
                    <a:pt x="313468" y="503385"/>
                  </a:moveTo>
                  <a:cubicBezTo>
                    <a:pt x="354901" y="124862"/>
                    <a:pt x="310896" y="74284"/>
                    <a:pt x="310896" y="74284"/>
                  </a:cubicBezTo>
                  <a:cubicBezTo>
                    <a:pt x="279845" y="38661"/>
                    <a:pt x="236601" y="18658"/>
                    <a:pt x="188119" y="8657"/>
                  </a:cubicBezTo>
                  <a:cubicBezTo>
                    <a:pt x="123730" y="-4583"/>
                    <a:pt x="93154" y="71236"/>
                    <a:pt x="86678" y="150960"/>
                  </a:cubicBezTo>
                  <a:cubicBezTo>
                    <a:pt x="83344" y="191537"/>
                    <a:pt x="69151" y="227827"/>
                    <a:pt x="57341" y="266499"/>
                  </a:cubicBezTo>
                  <a:cubicBezTo>
                    <a:pt x="40862" y="320886"/>
                    <a:pt x="38291" y="380037"/>
                    <a:pt x="36862" y="436520"/>
                  </a:cubicBezTo>
                  <a:cubicBezTo>
                    <a:pt x="35242" y="502623"/>
                    <a:pt x="34766" y="568537"/>
                    <a:pt x="40481" y="634545"/>
                  </a:cubicBezTo>
                  <a:cubicBezTo>
                    <a:pt x="44958" y="686266"/>
                    <a:pt x="52578" y="740367"/>
                    <a:pt x="45339" y="792088"/>
                  </a:cubicBezTo>
                  <a:cubicBezTo>
                    <a:pt x="38195" y="843237"/>
                    <a:pt x="23050" y="928010"/>
                    <a:pt x="7144" y="976683"/>
                  </a:cubicBezTo>
                  <a:cubicBezTo>
                    <a:pt x="122968" y="988589"/>
                    <a:pt x="276416" y="996685"/>
                    <a:pt x="337280" y="981159"/>
                  </a:cubicBezTo>
                  <a:cubicBezTo>
                    <a:pt x="310705" y="803995"/>
                    <a:pt x="301847" y="609780"/>
                    <a:pt x="313468" y="503385"/>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05" name="Freeform: Shape 404">
              <a:extLst>
                <a:ext uri="{FF2B5EF4-FFF2-40B4-BE49-F238E27FC236}">
                  <a16:creationId xmlns:a16="http://schemas.microsoft.com/office/drawing/2014/main" id="{82440E5F-63B1-4F84-9A2A-2C95D4365D3D}"/>
                </a:ext>
              </a:extLst>
            </p:cNvPr>
            <p:cNvSpPr/>
            <p:nvPr/>
          </p:nvSpPr>
          <p:spPr>
            <a:xfrm>
              <a:off x="3327516" y="3074683"/>
              <a:ext cx="147395" cy="692286"/>
            </a:xfrm>
            <a:custGeom>
              <a:avLst/>
              <a:gdLst>
                <a:gd name="connsiteX0" fmla="*/ 209112 w 209550"/>
                <a:gd name="connsiteY0" fmla="*/ 745045 h 971550"/>
                <a:gd name="connsiteX1" fmla="*/ 175108 w 209550"/>
                <a:gd name="connsiteY1" fmla="*/ 407765 h 971550"/>
                <a:gd name="connsiteX2" fmla="*/ 179394 w 209550"/>
                <a:gd name="connsiteY2" fmla="*/ 268415 h 971550"/>
                <a:gd name="connsiteX3" fmla="*/ 188157 w 209550"/>
                <a:gd name="connsiteY3" fmla="*/ 144018 h 971550"/>
                <a:gd name="connsiteX4" fmla="*/ 145295 w 209550"/>
                <a:gd name="connsiteY4" fmla="*/ 7144 h 971550"/>
                <a:gd name="connsiteX5" fmla="*/ 138056 w 209550"/>
                <a:gd name="connsiteY5" fmla="*/ 8287 h 971550"/>
                <a:gd name="connsiteX6" fmla="*/ 18422 w 209550"/>
                <a:gd name="connsiteY6" fmla="*/ 102775 h 971550"/>
                <a:gd name="connsiteX7" fmla="*/ 12421 w 209550"/>
                <a:gd name="connsiteY7" fmla="*/ 947261 h 971550"/>
                <a:gd name="connsiteX8" fmla="*/ 169679 w 209550"/>
                <a:gd name="connsiteY8" fmla="*/ 968502 h 971550"/>
                <a:gd name="connsiteX9" fmla="*/ 209112 w 209550"/>
                <a:gd name="connsiteY9" fmla="*/ 74504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971550">
                  <a:moveTo>
                    <a:pt x="209112" y="745045"/>
                  </a:moveTo>
                  <a:cubicBezTo>
                    <a:pt x="207112" y="631984"/>
                    <a:pt x="169107" y="521208"/>
                    <a:pt x="175108" y="407765"/>
                  </a:cubicBezTo>
                  <a:cubicBezTo>
                    <a:pt x="177489" y="362045"/>
                    <a:pt x="165964" y="312611"/>
                    <a:pt x="179394" y="268415"/>
                  </a:cubicBezTo>
                  <a:cubicBezTo>
                    <a:pt x="191205" y="229552"/>
                    <a:pt x="189776" y="185261"/>
                    <a:pt x="188157" y="144018"/>
                  </a:cubicBezTo>
                  <a:cubicBezTo>
                    <a:pt x="185300" y="73247"/>
                    <a:pt x="161011" y="71342"/>
                    <a:pt x="145295" y="7144"/>
                  </a:cubicBezTo>
                  <a:cubicBezTo>
                    <a:pt x="142913" y="7525"/>
                    <a:pt x="140437" y="7906"/>
                    <a:pt x="138056" y="8287"/>
                  </a:cubicBezTo>
                  <a:cubicBezTo>
                    <a:pt x="110624" y="12859"/>
                    <a:pt x="31661" y="51721"/>
                    <a:pt x="18422" y="102775"/>
                  </a:cubicBezTo>
                  <a:cubicBezTo>
                    <a:pt x="18041" y="104680"/>
                    <a:pt x="-2152" y="916019"/>
                    <a:pt x="12421" y="947261"/>
                  </a:cubicBezTo>
                  <a:cubicBezTo>
                    <a:pt x="30995" y="952119"/>
                    <a:pt x="99956" y="960882"/>
                    <a:pt x="169679" y="968502"/>
                  </a:cubicBezTo>
                  <a:cubicBezTo>
                    <a:pt x="190824" y="907256"/>
                    <a:pt x="210255" y="809244"/>
                    <a:pt x="209112" y="745045"/>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06" name="Freeform: Shape 405">
              <a:extLst>
                <a:ext uri="{FF2B5EF4-FFF2-40B4-BE49-F238E27FC236}">
                  <a16:creationId xmlns:a16="http://schemas.microsoft.com/office/drawing/2014/main" id="{89A6F708-C307-4DD0-975F-B9E841C3692D}"/>
                </a:ext>
              </a:extLst>
            </p:cNvPr>
            <p:cNvSpPr/>
            <p:nvPr/>
          </p:nvSpPr>
          <p:spPr>
            <a:xfrm>
              <a:off x="3350419" y="3118256"/>
              <a:ext cx="339315" cy="336938"/>
            </a:xfrm>
            <a:custGeom>
              <a:avLst/>
              <a:gdLst>
                <a:gd name="connsiteX0" fmla="*/ 448913 w 504825"/>
                <a:gd name="connsiteY0" fmla="*/ 86011 h 514350"/>
                <a:gd name="connsiteX1" fmla="*/ 416433 w 504825"/>
                <a:gd name="connsiteY1" fmla="*/ 9620 h 514350"/>
                <a:gd name="connsiteX2" fmla="*/ 411861 w 504825"/>
                <a:gd name="connsiteY2" fmla="*/ 7144 h 514350"/>
                <a:gd name="connsiteX3" fmla="*/ 411861 w 504825"/>
                <a:gd name="connsiteY3" fmla="*/ 166021 h 514350"/>
                <a:gd name="connsiteX4" fmla="*/ 202406 w 504825"/>
                <a:gd name="connsiteY4" fmla="*/ 166021 h 514350"/>
                <a:gd name="connsiteX5" fmla="*/ 65342 w 504825"/>
                <a:gd name="connsiteY5" fmla="*/ 357569 h 514350"/>
                <a:gd name="connsiteX6" fmla="*/ 7144 w 504825"/>
                <a:gd name="connsiteY6" fmla="*/ 357854 h 514350"/>
                <a:gd name="connsiteX7" fmla="*/ 23622 w 504825"/>
                <a:gd name="connsiteY7" fmla="*/ 476250 h 514350"/>
                <a:gd name="connsiteX8" fmla="*/ 156877 w 504825"/>
                <a:gd name="connsiteY8" fmla="*/ 513207 h 514350"/>
                <a:gd name="connsiteX9" fmla="*/ 158305 w 504825"/>
                <a:gd name="connsiteY9" fmla="*/ 511873 h 514350"/>
                <a:gd name="connsiteX10" fmla="*/ 166116 w 504825"/>
                <a:gd name="connsiteY10" fmla="*/ 511397 h 514350"/>
                <a:gd name="connsiteX11" fmla="*/ 487966 w 504825"/>
                <a:gd name="connsiteY11" fmla="*/ 237554 h 514350"/>
                <a:gd name="connsiteX12" fmla="*/ 448913 w 504825"/>
                <a:gd name="connsiteY12" fmla="*/ 86011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4825" h="514350">
                  <a:moveTo>
                    <a:pt x="448913" y="86011"/>
                  </a:moveTo>
                  <a:lnTo>
                    <a:pt x="416433" y="9620"/>
                  </a:lnTo>
                  <a:cubicBezTo>
                    <a:pt x="414909" y="8668"/>
                    <a:pt x="413385" y="8001"/>
                    <a:pt x="411861" y="7144"/>
                  </a:cubicBezTo>
                  <a:lnTo>
                    <a:pt x="411861" y="166021"/>
                  </a:lnTo>
                  <a:lnTo>
                    <a:pt x="202406" y="166021"/>
                  </a:lnTo>
                  <a:lnTo>
                    <a:pt x="65342" y="357569"/>
                  </a:lnTo>
                  <a:lnTo>
                    <a:pt x="7144" y="357854"/>
                  </a:lnTo>
                  <a:lnTo>
                    <a:pt x="23622" y="476250"/>
                  </a:lnTo>
                  <a:cubicBezTo>
                    <a:pt x="79153" y="493586"/>
                    <a:pt x="128968" y="507873"/>
                    <a:pt x="156877" y="513207"/>
                  </a:cubicBezTo>
                  <a:lnTo>
                    <a:pt x="158305" y="511873"/>
                  </a:lnTo>
                  <a:cubicBezTo>
                    <a:pt x="162020" y="513683"/>
                    <a:pt x="164687" y="513778"/>
                    <a:pt x="166116" y="511397"/>
                  </a:cubicBezTo>
                  <a:lnTo>
                    <a:pt x="487966" y="237554"/>
                  </a:lnTo>
                  <a:cubicBezTo>
                    <a:pt x="516160" y="192596"/>
                    <a:pt x="493967" y="114300"/>
                    <a:pt x="448913" y="86011"/>
                  </a:cubicBezTo>
                  <a:close/>
                </a:path>
              </a:pathLst>
            </a:custGeom>
            <a:solidFill>
              <a:srgbClr val="F48BBF">
                <a:alpha val="30000"/>
              </a:srgb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07" name="Freeform: Shape 406">
              <a:extLst>
                <a:ext uri="{FF2B5EF4-FFF2-40B4-BE49-F238E27FC236}">
                  <a16:creationId xmlns:a16="http://schemas.microsoft.com/office/drawing/2014/main" id="{64683CC6-EF41-49D2-8E8D-49EC0BDE7935}"/>
                </a:ext>
              </a:extLst>
            </p:cNvPr>
            <p:cNvSpPr/>
            <p:nvPr/>
          </p:nvSpPr>
          <p:spPr>
            <a:xfrm>
              <a:off x="3366626" y="3098603"/>
              <a:ext cx="334989" cy="346143"/>
            </a:xfrm>
            <a:custGeom>
              <a:avLst/>
              <a:gdLst>
                <a:gd name="connsiteX0" fmla="*/ 107886 w 476250"/>
                <a:gd name="connsiteY0" fmla="*/ 483066 h 485775"/>
                <a:gd name="connsiteX1" fmla="*/ 39115 w 476250"/>
                <a:gd name="connsiteY1" fmla="*/ 420773 h 485775"/>
                <a:gd name="connsiteX2" fmla="*/ 44068 w 476250"/>
                <a:gd name="connsiteY2" fmla="*/ 423630 h 485775"/>
                <a:gd name="connsiteX3" fmla="*/ 7206 w 476250"/>
                <a:gd name="connsiteY3" fmla="*/ 340668 h 485775"/>
                <a:gd name="connsiteX4" fmla="*/ 294671 w 476250"/>
                <a:gd name="connsiteY4" fmla="*/ 48250 h 485775"/>
                <a:gd name="connsiteX5" fmla="*/ 432879 w 476250"/>
                <a:gd name="connsiteY5" fmla="*/ 26057 h 485775"/>
                <a:gd name="connsiteX6" fmla="*/ 453167 w 476250"/>
                <a:gd name="connsiteY6" fmla="*/ 106543 h 485775"/>
                <a:gd name="connsiteX7" fmla="*/ 420210 w 476250"/>
                <a:gd name="connsiteY7" fmla="*/ 310378 h 485775"/>
                <a:gd name="connsiteX8" fmla="*/ 107886 w 476250"/>
                <a:gd name="connsiteY8" fmla="*/ 483066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0" h="485775">
                  <a:moveTo>
                    <a:pt x="107886" y="483066"/>
                  </a:moveTo>
                  <a:cubicBezTo>
                    <a:pt x="100456" y="491925"/>
                    <a:pt x="79215" y="455730"/>
                    <a:pt x="39115" y="420773"/>
                  </a:cubicBezTo>
                  <a:lnTo>
                    <a:pt x="44068" y="423630"/>
                  </a:lnTo>
                  <a:cubicBezTo>
                    <a:pt x="3968" y="388674"/>
                    <a:pt x="7206" y="340668"/>
                    <a:pt x="7206" y="340668"/>
                  </a:cubicBezTo>
                  <a:lnTo>
                    <a:pt x="294671" y="48250"/>
                  </a:lnTo>
                  <a:cubicBezTo>
                    <a:pt x="329628" y="8150"/>
                    <a:pt x="392778" y="-8900"/>
                    <a:pt x="432879" y="26057"/>
                  </a:cubicBezTo>
                  <a:lnTo>
                    <a:pt x="453167" y="106543"/>
                  </a:lnTo>
                  <a:cubicBezTo>
                    <a:pt x="494124" y="169503"/>
                    <a:pt x="455167" y="270278"/>
                    <a:pt x="420210" y="310378"/>
                  </a:cubicBezTo>
                  <a:lnTo>
                    <a:pt x="107886" y="483066"/>
                  </a:ln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08" name="Freeform: Shape 407">
              <a:extLst>
                <a:ext uri="{FF2B5EF4-FFF2-40B4-BE49-F238E27FC236}">
                  <a16:creationId xmlns:a16="http://schemas.microsoft.com/office/drawing/2014/main" id="{88D97134-D3F2-4B20-9CB1-B75312B7D65F}"/>
                </a:ext>
              </a:extLst>
            </p:cNvPr>
            <p:cNvSpPr/>
            <p:nvPr/>
          </p:nvSpPr>
          <p:spPr>
            <a:xfrm>
              <a:off x="3127218" y="3223094"/>
              <a:ext cx="93797" cy="95020"/>
            </a:xfrm>
            <a:custGeom>
              <a:avLst/>
              <a:gdLst>
                <a:gd name="connsiteX0" fmla="*/ 24100 w 133350"/>
                <a:gd name="connsiteY0" fmla="*/ 73376 h 133350"/>
                <a:gd name="connsiteX1" fmla="*/ 27910 w 133350"/>
                <a:gd name="connsiteY1" fmla="*/ 8034 h 133350"/>
                <a:gd name="connsiteX2" fmla="*/ 113921 w 133350"/>
                <a:gd name="connsiteY2" fmla="*/ 78710 h 133350"/>
                <a:gd name="connsiteX3" fmla="*/ 113921 w 133350"/>
                <a:gd name="connsiteY3" fmla="*/ 125192 h 133350"/>
                <a:gd name="connsiteX4" fmla="*/ 24100 w 133350"/>
                <a:gd name="connsiteY4" fmla="*/ 73376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24100" y="73376"/>
                  </a:moveTo>
                  <a:cubicBezTo>
                    <a:pt x="-6570" y="48230"/>
                    <a:pt x="10384" y="16797"/>
                    <a:pt x="27910" y="8034"/>
                  </a:cubicBezTo>
                  <a:cubicBezTo>
                    <a:pt x="45436" y="-729"/>
                    <a:pt x="82965" y="57564"/>
                    <a:pt x="113921" y="78710"/>
                  </a:cubicBezTo>
                  <a:cubicBezTo>
                    <a:pt x="144877" y="99855"/>
                    <a:pt x="131447" y="116429"/>
                    <a:pt x="113921" y="125192"/>
                  </a:cubicBezTo>
                  <a:cubicBezTo>
                    <a:pt x="96490" y="134050"/>
                    <a:pt x="66867" y="108428"/>
                    <a:pt x="24100" y="7337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09" name="Freeform: Shape 408">
              <a:extLst>
                <a:ext uri="{FF2B5EF4-FFF2-40B4-BE49-F238E27FC236}">
                  <a16:creationId xmlns:a16="http://schemas.microsoft.com/office/drawing/2014/main" id="{101A5FB1-2E3E-414A-AE77-536B60DB71D6}"/>
                </a:ext>
              </a:extLst>
            </p:cNvPr>
            <p:cNvSpPr/>
            <p:nvPr/>
          </p:nvSpPr>
          <p:spPr>
            <a:xfrm>
              <a:off x="3158842" y="3264654"/>
              <a:ext cx="368488" cy="183252"/>
            </a:xfrm>
            <a:custGeom>
              <a:avLst/>
              <a:gdLst>
                <a:gd name="connsiteX0" fmla="*/ 7144 w 523875"/>
                <a:gd name="connsiteY0" fmla="*/ 58293 h 257175"/>
                <a:gd name="connsiteX1" fmla="*/ 70390 w 523875"/>
                <a:gd name="connsiteY1" fmla="*/ 7144 h 257175"/>
                <a:gd name="connsiteX2" fmla="*/ 485680 w 523875"/>
                <a:gd name="connsiteY2" fmla="*/ 128588 h 257175"/>
                <a:gd name="connsiteX3" fmla="*/ 484537 w 523875"/>
                <a:gd name="connsiteY3" fmla="*/ 190595 h 257175"/>
                <a:gd name="connsiteX4" fmla="*/ 393859 w 523875"/>
                <a:gd name="connsiteY4" fmla="*/ 250317 h 257175"/>
                <a:gd name="connsiteX5" fmla="*/ 7144 w 523875"/>
                <a:gd name="connsiteY5" fmla="*/ 5829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875" h="257175">
                  <a:moveTo>
                    <a:pt x="7144" y="58293"/>
                  </a:moveTo>
                  <a:cubicBezTo>
                    <a:pt x="41910" y="34195"/>
                    <a:pt x="70390" y="7144"/>
                    <a:pt x="70390" y="7144"/>
                  </a:cubicBezTo>
                  <a:lnTo>
                    <a:pt x="485680" y="128588"/>
                  </a:lnTo>
                  <a:cubicBezTo>
                    <a:pt x="545116" y="146018"/>
                    <a:pt x="519398" y="166497"/>
                    <a:pt x="484537" y="190595"/>
                  </a:cubicBezTo>
                  <a:lnTo>
                    <a:pt x="393859" y="250317"/>
                  </a:lnTo>
                  <a:cubicBezTo>
                    <a:pt x="306800" y="219170"/>
                    <a:pt x="7144" y="58293"/>
                    <a:pt x="7144" y="58293"/>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10" name="Freeform: Shape 409">
              <a:extLst>
                <a:ext uri="{FF2B5EF4-FFF2-40B4-BE49-F238E27FC236}">
                  <a16:creationId xmlns:a16="http://schemas.microsoft.com/office/drawing/2014/main" id="{C8C136E5-6515-4C11-9DD4-B7E1C3FE46B1}"/>
                </a:ext>
              </a:extLst>
            </p:cNvPr>
            <p:cNvSpPr/>
            <p:nvPr/>
          </p:nvSpPr>
          <p:spPr>
            <a:xfrm>
              <a:off x="3413920" y="2835714"/>
              <a:ext cx="154095" cy="203614"/>
            </a:xfrm>
            <a:custGeom>
              <a:avLst/>
              <a:gdLst>
                <a:gd name="connsiteX0" fmla="*/ 217812 w 219075"/>
                <a:gd name="connsiteY0" fmla="*/ 132199 h 285750"/>
                <a:gd name="connsiteX1" fmla="*/ 154756 w 219075"/>
                <a:gd name="connsiteY1" fmla="*/ 268026 h 285750"/>
                <a:gd name="connsiteX2" fmla="*/ 7214 w 219075"/>
                <a:gd name="connsiteY2" fmla="*/ 235831 h 285750"/>
                <a:gd name="connsiteX3" fmla="*/ 59887 w 219075"/>
                <a:gd name="connsiteY3" fmla="*/ 8469 h 285750"/>
                <a:gd name="connsiteX4" fmla="*/ 217812 w 219075"/>
                <a:gd name="connsiteY4" fmla="*/ 132199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285750">
                  <a:moveTo>
                    <a:pt x="217812" y="132199"/>
                  </a:moveTo>
                  <a:cubicBezTo>
                    <a:pt x="222765" y="173347"/>
                    <a:pt x="220479" y="238689"/>
                    <a:pt x="154756" y="268026"/>
                  </a:cubicBezTo>
                  <a:cubicBezTo>
                    <a:pt x="78175" y="302220"/>
                    <a:pt x="4547" y="270788"/>
                    <a:pt x="7214" y="235831"/>
                  </a:cubicBezTo>
                  <a:cubicBezTo>
                    <a:pt x="12834" y="165251"/>
                    <a:pt x="6833" y="14756"/>
                    <a:pt x="59887" y="8469"/>
                  </a:cubicBezTo>
                  <a:cubicBezTo>
                    <a:pt x="150756" y="-2389"/>
                    <a:pt x="208477" y="54761"/>
                    <a:pt x="217812" y="132199"/>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11" name="Freeform: Shape 410">
              <a:extLst>
                <a:ext uri="{FF2B5EF4-FFF2-40B4-BE49-F238E27FC236}">
                  <a16:creationId xmlns:a16="http://schemas.microsoft.com/office/drawing/2014/main" id="{2941DC53-FE53-426B-8061-5D9D3964974F}"/>
                </a:ext>
              </a:extLst>
            </p:cNvPr>
            <p:cNvSpPr/>
            <p:nvPr/>
          </p:nvSpPr>
          <p:spPr>
            <a:xfrm>
              <a:off x="3416784" y="2815738"/>
              <a:ext cx="174194" cy="162891"/>
            </a:xfrm>
            <a:custGeom>
              <a:avLst/>
              <a:gdLst>
                <a:gd name="connsiteX0" fmla="*/ 7144 w 247650"/>
                <a:gd name="connsiteY0" fmla="*/ 98798 h 228600"/>
                <a:gd name="connsiteX1" fmla="*/ 162306 w 247650"/>
                <a:gd name="connsiteY1" fmla="*/ 15454 h 228600"/>
                <a:gd name="connsiteX2" fmla="*/ 238696 w 247650"/>
                <a:gd name="connsiteY2" fmla="*/ 154424 h 228600"/>
                <a:gd name="connsiteX3" fmla="*/ 214979 w 247650"/>
                <a:gd name="connsiteY3" fmla="*/ 222337 h 228600"/>
                <a:gd name="connsiteX4" fmla="*/ 193643 w 247650"/>
                <a:gd name="connsiteY4" fmla="*/ 129659 h 228600"/>
                <a:gd name="connsiteX5" fmla="*/ 72580 w 247650"/>
                <a:gd name="connsiteY5" fmla="*/ 119657 h 228600"/>
                <a:gd name="connsiteX6" fmla="*/ 7144 w 247650"/>
                <a:gd name="connsiteY6" fmla="*/ 9879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228600">
                  <a:moveTo>
                    <a:pt x="7144" y="98798"/>
                  </a:moveTo>
                  <a:cubicBezTo>
                    <a:pt x="21050" y="-16074"/>
                    <a:pt x="111442" y="5643"/>
                    <a:pt x="162306" y="15454"/>
                  </a:cubicBezTo>
                  <a:cubicBezTo>
                    <a:pt x="202787" y="23264"/>
                    <a:pt x="267176" y="49839"/>
                    <a:pt x="238696" y="154424"/>
                  </a:cubicBezTo>
                  <a:cubicBezTo>
                    <a:pt x="221742" y="216431"/>
                    <a:pt x="215075" y="218146"/>
                    <a:pt x="214979" y="222337"/>
                  </a:cubicBezTo>
                  <a:cubicBezTo>
                    <a:pt x="193738" y="225766"/>
                    <a:pt x="229171" y="143279"/>
                    <a:pt x="193643" y="129659"/>
                  </a:cubicBezTo>
                  <a:cubicBezTo>
                    <a:pt x="155162" y="114895"/>
                    <a:pt x="113538" y="120991"/>
                    <a:pt x="72580" y="119657"/>
                  </a:cubicBezTo>
                  <a:cubicBezTo>
                    <a:pt x="19431" y="117848"/>
                    <a:pt x="7810" y="111561"/>
                    <a:pt x="7144" y="98798"/>
                  </a:cubicBezTo>
                  <a:close/>
                </a:path>
              </a:pathLst>
            </a:custGeom>
            <a:solidFill>
              <a:srgbClr val="FFBC5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12" name="Freeform: Shape 411">
              <a:extLst>
                <a:ext uri="{FF2B5EF4-FFF2-40B4-BE49-F238E27FC236}">
                  <a16:creationId xmlns:a16="http://schemas.microsoft.com/office/drawing/2014/main" id="{CE48B0C3-4A0C-4B65-A379-0667CC610328}"/>
                </a:ext>
              </a:extLst>
            </p:cNvPr>
            <p:cNvSpPr/>
            <p:nvPr/>
          </p:nvSpPr>
          <p:spPr>
            <a:xfrm>
              <a:off x="3409402" y="2804122"/>
              <a:ext cx="180894" cy="108594"/>
            </a:xfrm>
            <a:custGeom>
              <a:avLst/>
              <a:gdLst>
                <a:gd name="connsiteX0" fmla="*/ 172800 w 257175"/>
                <a:gd name="connsiteY0" fmla="*/ 31661 h 152400"/>
                <a:gd name="connsiteX1" fmla="*/ 256144 w 257175"/>
                <a:gd name="connsiteY1" fmla="*/ 128340 h 152400"/>
                <a:gd name="connsiteX2" fmla="*/ 220234 w 257175"/>
                <a:gd name="connsiteY2" fmla="*/ 149580 h 152400"/>
                <a:gd name="connsiteX3" fmla="*/ 169847 w 257175"/>
                <a:gd name="connsiteY3" fmla="*/ 146056 h 152400"/>
                <a:gd name="connsiteX4" fmla="*/ 83074 w 257175"/>
                <a:gd name="connsiteY4" fmla="*/ 135960 h 152400"/>
                <a:gd name="connsiteX5" fmla="*/ 10018 w 257175"/>
                <a:gd name="connsiteY5" fmla="*/ 119386 h 152400"/>
                <a:gd name="connsiteX6" fmla="*/ 172800 w 257175"/>
                <a:gd name="connsiteY6" fmla="*/ 31661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 h="152400">
                  <a:moveTo>
                    <a:pt x="172800" y="31661"/>
                  </a:moveTo>
                  <a:cubicBezTo>
                    <a:pt x="207090" y="38328"/>
                    <a:pt x="258715" y="58426"/>
                    <a:pt x="256144" y="128340"/>
                  </a:cubicBezTo>
                  <a:cubicBezTo>
                    <a:pt x="241094" y="133007"/>
                    <a:pt x="235665" y="146437"/>
                    <a:pt x="220234" y="149580"/>
                  </a:cubicBezTo>
                  <a:cubicBezTo>
                    <a:pt x="214805" y="150724"/>
                    <a:pt x="176134" y="146247"/>
                    <a:pt x="169847" y="146056"/>
                  </a:cubicBezTo>
                  <a:cubicBezTo>
                    <a:pt x="134605" y="136150"/>
                    <a:pt x="120031" y="137198"/>
                    <a:pt x="83074" y="135960"/>
                  </a:cubicBezTo>
                  <a:cubicBezTo>
                    <a:pt x="30020" y="134150"/>
                    <a:pt x="10684" y="132150"/>
                    <a:pt x="10018" y="119386"/>
                  </a:cubicBezTo>
                  <a:cubicBezTo>
                    <a:pt x="-14271" y="-53016"/>
                    <a:pt x="121936" y="21945"/>
                    <a:pt x="172800" y="31661"/>
                  </a:cubicBezTo>
                  <a:close/>
                </a:path>
              </a:pathLst>
            </a:custGeom>
            <a:solidFill>
              <a:srgbClr val="FFBC5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13" name="Freeform: Shape 412">
              <a:extLst>
                <a:ext uri="{FF2B5EF4-FFF2-40B4-BE49-F238E27FC236}">
                  <a16:creationId xmlns:a16="http://schemas.microsoft.com/office/drawing/2014/main" id="{E4D84672-99A8-4135-98A5-69D2B5B0F43A}"/>
                </a:ext>
              </a:extLst>
            </p:cNvPr>
            <p:cNvSpPr/>
            <p:nvPr/>
          </p:nvSpPr>
          <p:spPr>
            <a:xfrm>
              <a:off x="4151946" y="4037843"/>
              <a:ext cx="113896" cy="549757"/>
            </a:xfrm>
            <a:custGeom>
              <a:avLst/>
              <a:gdLst>
                <a:gd name="connsiteX0" fmla="*/ 83922 w 161925"/>
                <a:gd name="connsiteY0" fmla="*/ 766096 h 771525"/>
                <a:gd name="connsiteX1" fmla="*/ 7151 w 161925"/>
                <a:gd name="connsiteY1" fmla="*/ 318707 h 771525"/>
                <a:gd name="connsiteX2" fmla="*/ 27915 w 161925"/>
                <a:gd name="connsiteY2" fmla="*/ 148304 h 771525"/>
                <a:gd name="connsiteX3" fmla="*/ 133834 w 161925"/>
                <a:gd name="connsiteY3" fmla="*/ 7144 h 771525"/>
                <a:gd name="connsiteX4" fmla="*/ 159265 w 161925"/>
                <a:gd name="connsiteY4" fmla="*/ 110204 h 771525"/>
                <a:gd name="connsiteX5" fmla="*/ 160694 w 161925"/>
                <a:gd name="connsiteY5" fmla="*/ 284607 h 771525"/>
                <a:gd name="connsiteX6" fmla="*/ 124880 w 161925"/>
                <a:gd name="connsiteY6" fmla="*/ 747046 h 771525"/>
                <a:gd name="connsiteX7" fmla="*/ 83922 w 161925"/>
                <a:gd name="connsiteY7" fmla="*/ 766096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771525">
                  <a:moveTo>
                    <a:pt x="83922" y="766096"/>
                  </a:moveTo>
                  <a:cubicBezTo>
                    <a:pt x="65635" y="567023"/>
                    <a:pt x="24201" y="458724"/>
                    <a:pt x="7151" y="318707"/>
                  </a:cubicBezTo>
                  <a:cubicBezTo>
                    <a:pt x="6675" y="315087"/>
                    <a:pt x="30202" y="160782"/>
                    <a:pt x="27915" y="148304"/>
                  </a:cubicBezTo>
                  <a:cubicBezTo>
                    <a:pt x="74969" y="168974"/>
                    <a:pt x="88494" y="29813"/>
                    <a:pt x="133834" y="7144"/>
                  </a:cubicBezTo>
                  <a:cubicBezTo>
                    <a:pt x="151360" y="44863"/>
                    <a:pt x="157646" y="69437"/>
                    <a:pt x="159265" y="110204"/>
                  </a:cubicBezTo>
                  <a:cubicBezTo>
                    <a:pt x="159932" y="127063"/>
                    <a:pt x="162027" y="267843"/>
                    <a:pt x="160694" y="284607"/>
                  </a:cubicBezTo>
                  <a:cubicBezTo>
                    <a:pt x="141072" y="523303"/>
                    <a:pt x="124880" y="747046"/>
                    <a:pt x="124880" y="747046"/>
                  </a:cubicBezTo>
                  <a:cubicBezTo>
                    <a:pt x="124880" y="747046"/>
                    <a:pt x="86018" y="787908"/>
                    <a:pt x="83922" y="76609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14" name="Freeform: Shape 413">
              <a:extLst>
                <a:ext uri="{FF2B5EF4-FFF2-40B4-BE49-F238E27FC236}">
                  <a16:creationId xmlns:a16="http://schemas.microsoft.com/office/drawing/2014/main" id="{ED001C71-87F4-43CE-BE75-0EB663CFBC3D}"/>
                </a:ext>
              </a:extLst>
            </p:cNvPr>
            <p:cNvSpPr/>
            <p:nvPr/>
          </p:nvSpPr>
          <p:spPr>
            <a:xfrm>
              <a:off x="3986546" y="4037639"/>
              <a:ext cx="107197" cy="549757"/>
            </a:xfrm>
            <a:custGeom>
              <a:avLst/>
              <a:gdLst>
                <a:gd name="connsiteX0" fmla="*/ 95137 w 152400"/>
                <a:gd name="connsiteY0" fmla="*/ 764953 h 771525"/>
                <a:gd name="connsiteX1" fmla="*/ 141810 w 152400"/>
                <a:gd name="connsiteY1" fmla="*/ 314516 h 771525"/>
                <a:gd name="connsiteX2" fmla="*/ 148668 w 152400"/>
                <a:gd name="connsiteY2" fmla="*/ 169831 h 771525"/>
                <a:gd name="connsiteX3" fmla="*/ 30748 w 152400"/>
                <a:gd name="connsiteY3" fmla="*/ 7144 h 771525"/>
                <a:gd name="connsiteX4" fmla="*/ 7221 w 152400"/>
                <a:gd name="connsiteY4" fmla="*/ 110680 h 771525"/>
                <a:gd name="connsiteX5" fmla="*/ 9126 w 152400"/>
                <a:gd name="connsiteY5" fmla="*/ 285083 h 771525"/>
                <a:gd name="connsiteX6" fmla="*/ 53798 w 152400"/>
                <a:gd name="connsiteY6" fmla="*/ 746569 h 771525"/>
                <a:gd name="connsiteX7" fmla="*/ 95137 w 152400"/>
                <a:gd name="connsiteY7" fmla="*/ 764953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771525">
                  <a:moveTo>
                    <a:pt x="95137" y="764953"/>
                  </a:moveTo>
                  <a:cubicBezTo>
                    <a:pt x="109615" y="565499"/>
                    <a:pt x="127522" y="454914"/>
                    <a:pt x="141810" y="314516"/>
                  </a:cubicBezTo>
                  <a:cubicBezTo>
                    <a:pt x="142190" y="310896"/>
                    <a:pt x="146667" y="182404"/>
                    <a:pt x="148668" y="169831"/>
                  </a:cubicBezTo>
                  <a:cubicBezTo>
                    <a:pt x="101995" y="191548"/>
                    <a:pt x="76373" y="28861"/>
                    <a:pt x="30748" y="7144"/>
                  </a:cubicBezTo>
                  <a:cubicBezTo>
                    <a:pt x="13889" y="45339"/>
                    <a:pt x="8078" y="69913"/>
                    <a:pt x="7221" y="110680"/>
                  </a:cubicBezTo>
                  <a:cubicBezTo>
                    <a:pt x="6935" y="127540"/>
                    <a:pt x="7412" y="268319"/>
                    <a:pt x="9126" y="285083"/>
                  </a:cubicBezTo>
                  <a:cubicBezTo>
                    <a:pt x="33320" y="523303"/>
                    <a:pt x="53798" y="746569"/>
                    <a:pt x="53798" y="746569"/>
                  </a:cubicBezTo>
                  <a:cubicBezTo>
                    <a:pt x="53798" y="746569"/>
                    <a:pt x="93518" y="786765"/>
                    <a:pt x="95137" y="764953"/>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15" name="Freeform: Shape 414">
              <a:extLst>
                <a:ext uri="{FF2B5EF4-FFF2-40B4-BE49-F238E27FC236}">
                  <a16:creationId xmlns:a16="http://schemas.microsoft.com/office/drawing/2014/main" id="{706FDD42-432E-40F8-A78A-EFB13F497838}"/>
                </a:ext>
              </a:extLst>
            </p:cNvPr>
            <p:cNvSpPr/>
            <p:nvPr/>
          </p:nvSpPr>
          <p:spPr>
            <a:xfrm>
              <a:off x="4151946" y="4037775"/>
              <a:ext cx="113896" cy="461524"/>
            </a:xfrm>
            <a:custGeom>
              <a:avLst/>
              <a:gdLst>
                <a:gd name="connsiteX0" fmla="*/ 142882 w 161925"/>
                <a:gd name="connsiteY0" fmla="*/ 649224 h 647700"/>
                <a:gd name="connsiteX1" fmla="*/ 58586 w 161925"/>
                <a:gd name="connsiteY1" fmla="*/ 649224 h 647700"/>
                <a:gd name="connsiteX2" fmla="*/ 7151 w 161925"/>
                <a:gd name="connsiteY2" fmla="*/ 318706 h 647700"/>
                <a:gd name="connsiteX3" fmla="*/ 27915 w 161925"/>
                <a:gd name="connsiteY3" fmla="*/ 148304 h 647700"/>
                <a:gd name="connsiteX4" fmla="*/ 133834 w 161925"/>
                <a:gd name="connsiteY4" fmla="*/ 7144 h 647700"/>
                <a:gd name="connsiteX5" fmla="*/ 159265 w 161925"/>
                <a:gd name="connsiteY5" fmla="*/ 110204 h 647700"/>
                <a:gd name="connsiteX6" fmla="*/ 160694 w 161925"/>
                <a:gd name="connsiteY6" fmla="*/ 284607 h 647700"/>
                <a:gd name="connsiteX7" fmla="*/ 142882 w 161925"/>
                <a:gd name="connsiteY7" fmla="*/ 649224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647700">
                  <a:moveTo>
                    <a:pt x="142882" y="649224"/>
                  </a:moveTo>
                  <a:lnTo>
                    <a:pt x="58586" y="649224"/>
                  </a:lnTo>
                  <a:cubicBezTo>
                    <a:pt x="38107" y="519113"/>
                    <a:pt x="20581" y="428625"/>
                    <a:pt x="7151" y="318706"/>
                  </a:cubicBezTo>
                  <a:cubicBezTo>
                    <a:pt x="6675" y="315087"/>
                    <a:pt x="30202" y="160782"/>
                    <a:pt x="27915" y="148304"/>
                  </a:cubicBezTo>
                  <a:cubicBezTo>
                    <a:pt x="74969" y="168973"/>
                    <a:pt x="88494" y="29813"/>
                    <a:pt x="133834" y="7144"/>
                  </a:cubicBezTo>
                  <a:cubicBezTo>
                    <a:pt x="151360" y="44863"/>
                    <a:pt x="157646" y="69437"/>
                    <a:pt x="159265" y="110204"/>
                  </a:cubicBezTo>
                  <a:cubicBezTo>
                    <a:pt x="159932" y="127063"/>
                    <a:pt x="162027" y="267843"/>
                    <a:pt x="160694" y="284607"/>
                  </a:cubicBezTo>
                  <a:cubicBezTo>
                    <a:pt x="149169" y="425767"/>
                    <a:pt x="149550" y="561785"/>
                    <a:pt x="142882" y="649224"/>
                  </a:cubicBezTo>
                  <a:close/>
                </a:path>
              </a:pathLst>
            </a:custGeom>
            <a:solidFill>
              <a:schemeClr val="accent2">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16" name="Freeform: Shape 415">
              <a:extLst>
                <a:ext uri="{FF2B5EF4-FFF2-40B4-BE49-F238E27FC236}">
                  <a16:creationId xmlns:a16="http://schemas.microsoft.com/office/drawing/2014/main" id="{738131B8-7CBF-4D3E-AD7F-0857812881E3}"/>
                </a:ext>
              </a:extLst>
            </p:cNvPr>
            <p:cNvSpPr/>
            <p:nvPr/>
          </p:nvSpPr>
          <p:spPr>
            <a:xfrm>
              <a:off x="4140068" y="3166328"/>
              <a:ext cx="214393" cy="393653"/>
            </a:xfrm>
            <a:custGeom>
              <a:avLst/>
              <a:gdLst>
                <a:gd name="connsiteX0" fmla="*/ 151196 w 304800"/>
                <a:gd name="connsiteY0" fmla="*/ 549090 h 552450"/>
                <a:gd name="connsiteX1" fmla="*/ 234254 w 304800"/>
                <a:gd name="connsiteY1" fmla="*/ 539946 h 552450"/>
                <a:gd name="connsiteX2" fmla="*/ 229110 w 304800"/>
                <a:gd name="connsiteY2" fmla="*/ 539280 h 552450"/>
                <a:gd name="connsiteX3" fmla="*/ 299976 w 304800"/>
                <a:gd name="connsiteY3" fmla="*/ 495750 h 552450"/>
                <a:gd name="connsiteX4" fmla="*/ 247303 w 304800"/>
                <a:gd name="connsiteY4" fmla="*/ 103797 h 552450"/>
                <a:gd name="connsiteX5" fmla="*/ 158911 w 304800"/>
                <a:gd name="connsiteY5" fmla="*/ 7404 h 552450"/>
                <a:gd name="connsiteX6" fmla="*/ 101285 w 304800"/>
                <a:gd name="connsiteY6" fmla="*/ 58458 h 552450"/>
                <a:gd name="connsiteX7" fmla="*/ 7368 w 304800"/>
                <a:gd name="connsiteY7" fmla="*/ 171234 h 552450"/>
                <a:gd name="connsiteX8" fmla="*/ 151196 w 304800"/>
                <a:gd name="connsiteY8" fmla="*/ 549090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0" h="552450">
                  <a:moveTo>
                    <a:pt x="151196" y="549090"/>
                  </a:moveTo>
                  <a:cubicBezTo>
                    <a:pt x="151863" y="560235"/>
                    <a:pt x="186533" y="544233"/>
                    <a:pt x="234254" y="539946"/>
                  </a:cubicBezTo>
                  <a:lnTo>
                    <a:pt x="229110" y="539280"/>
                  </a:lnTo>
                  <a:cubicBezTo>
                    <a:pt x="276830" y="534993"/>
                    <a:pt x="299976" y="495750"/>
                    <a:pt x="299976" y="495750"/>
                  </a:cubicBezTo>
                  <a:lnTo>
                    <a:pt x="247303" y="103797"/>
                  </a:lnTo>
                  <a:cubicBezTo>
                    <a:pt x="243302" y="52552"/>
                    <a:pt x="206631" y="3117"/>
                    <a:pt x="158911" y="7404"/>
                  </a:cubicBezTo>
                  <a:lnTo>
                    <a:pt x="101285" y="58458"/>
                  </a:lnTo>
                  <a:cubicBezTo>
                    <a:pt x="53564" y="62744"/>
                    <a:pt x="3368" y="119989"/>
                    <a:pt x="7368" y="171234"/>
                  </a:cubicBezTo>
                  <a:lnTo>
                    <a:pt x="151196" y="549090"/>
                  </a:ln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17" name="Freeform: Shape 416">
              <a:extLst>
                <a:ext uri="{FF2B5EF4-FFF2-40B4-BE49-F238E27FC236}">
                  <a16:creationId xmlns:a16="http://schemas.microsoft.com/office/drawing/2014/main" id="{F29DA011-29B3-4878-BFA1-DE680F6DBDDE}"/>
                </a:ext>
              </a:extLst>
            </p:cNvPr>
            <p:cNvSpPr/>
            <p:nvPr/>
          </p:nvSpPr>
          <p:spPr>
            <a:xfrm>
              <a:off x="4484183" y="3378776"/>
              <a:ext cx="93797" cy="88233"/>
            </a:xfrm>
            <a:custGeom>
              <a:avLst/>
              <a:gdLst>
                <a:gd name="connsiteX0" fmla="*/ 111171 w 133350"/>
                <a:gd name="connsiteY0" fmla="*/ 66538 h 123825"/>
                <a:gd name="connsiteX1" fmla="*/ 106028 w 133350"/>
                <a:gd name="connsiteY1" fmla="*/ 7864 h 123825"/>
                <a:gd name="connsiteX2" fmla="*/ 24494 w 133350"/>
                <a:gd name="connsiteY2" fmla="*/ 73492 h 123825"/>
                <a:gd name="connsiteX3" fmla="*/ 25446 w 133350"/>
                <a:gd name="connsiteY3" fmla="*/ 115306 h 123825"/>
                <a:gd name="connsiteX4" fmla="*/ 111171 w 133350"/>
                <a:gd name="connsiteY4" fmla="*/ 66538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23825">
                  <a:moveTo>
                    <a:pt x="111171" y="66538"/>
                  </a:moveTo>
                  <a:cubicBezTo>
                    <a:pt x="140222" y="43202"/>
                    <a:pt x="123173" y="15294"/>
                    <a:pt x="106028" y="7864"/>
                  </a:cubicBezTo>
                  <a:cubicBezTo>
                    <a:pt x="88883" y="340"/>
                    <a:pt x="53926" y="53775"/>
                    <a:pt x="24494" y="73492"/>
                  </a:cubicBezTo>
                  <a:cubicBezTo>
                    <a:pt x="-4938" y="93208"/>
                    <a:pt x="8396" y="107877"/>
                    <a:pt x="25446" y="115306"/>
                  </a:cubicBezTo>
                  <a:cubicBezTo>
                    <a:pt x="42591" y="122831"/>
                    <a:pt x="70595" y="99114"/>
                    <a:pt x="111171" y="66538"/>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18" name="Freeform: Shape 417">
              <a:extLst>
                <a:ext uri="{FF2B5EF4-FFF2-40B4-BE49-F238E27FC236}">
                  <a16:creationId xmlns:a16="http://schemas.microsoft.com/office/drawing/2014/main" id="{40771FE1-CA2F-4D18-B57C-A33D42377CB3}"/>
                </a:ext>
              </a:extLst>
            </p:cNvPr>
            <p:cNvSpPr/>
            <p:nvPr/>
          </p:nvSpPr>
          <p:spPr>
            <a:xfrm>
              <a:off x="4191283" y="3417568"/>
              <a:ext cx="355089" cy="169678"/>
            </a:xfrm>
            <a:custGeom>
              <a:avLst/>
              <a:gdLst>
                <a:gd name="connsiteX0" fmla="*/ 501485 w 504825"/>
                <a:gd name="connsiteY0" fmla="*/ 51625 h 238125"/>
                <a:gd name="connsiteX1" fmla="*/ 439287 w 504825"/>
                <a:gd name="connsiteY1" fmla="*/ 7144 h 238125"/>
                <a:gd name="connsiteX2" fmla="*/ 40856 w 504825"/>
                <a:gd name="connsiteY2" fmla="*/ 126397 h 238125"/>
                <a:gd name="connsiteX3" fmla="*/ 43238 w 504825"/>
                <a:gd name="connsiteY3" fmla="*/ 182118 h 238125"/>
                <a:gd name="connsiteX4" fmla="*/ 132106 w 504825"/>
                <a:gd name="connsiteY4" fmla="*/ 233744 h 238125"/>
                <a:gd name="connsiteX5" fmla="*/ 501485 w 504825"/>
                <a:gd name="connsiteY5" fmla="*/ 516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238125">
                  <a:moveTo>
                    <a:pt x="501485" y="51625"/>
                  </a:moveTo>
                  <a:cubicBezTo>
                    <a:pt x="467481" y="30766"/>
                    <a:pt x="439287" y="7144"/>
                    <a:pt x="439287" y="7144"/>
                  </a:cubicBezTo>
                  <a:lnTo>
                    <a:pt x="40856" y="126397"/>
                  </a:lnTo>
                  <a:cubicBezTo>
                    <a:pt x="-16103" y="143446"/>
                    <a:pt x="9138" y="161354"/>
                    <a:pt x="43238" y="182118"/>
                  </a:cubicBezTo>
                  <a:lnTo>
                    <a:pt x="132106" y="233744"/>
                  </a:lnTo>
                  <a:cubicBezTo>
                    <a:pt x="215545" y="203549"/>
                    <a:pt x="501485" y="51625"/>
                    <a:pt x="501485" y="51625"/>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19" name="Freeform: Shape 418">
              <a:extLst>
                <a:ext uri="{FF2B5EF4-FFF2-40B4-BE49-F238E27FC236}">
                  <a16:creationId xmlns:a16="http://schemas.microsoft.com/office/drawing/2014/main" id="{5947D017-B23E-43FE-B8FC-39A667862560}"/>
                </a:ext>
              </a:extLst>
            </p:cNvPr>
            <p:cNvSpPr/>
            <p:nvPr/>
          </p:nvSpPr>
          <p:spPr>
            <a:xfrm>
              <a:off x="4140136" y="3166401"/>
              <a:ext cx="408687" cy="420801"/>
            </a:xfrm>
            <a:custGeom>
              <a:avLst/>
              <a:gdLst>
                <a:gd name="connsiteX0" fmla="*/ 237587 w 581025"/>
                <a:gd name="connsiteY0" fmla="*/ 512507 h 590550"/>
                <a:gd name="connsiteX1" fmla="*/ 208346 w 581025"/>
                <a:gd name="connsiteY1" fmla="*/ 131602 h 590550"/>
                <a:gd name="connsiteX2" fmla="*/ 210060 w 581025"/>
                <a:gd name="connsiteY2" fmla="*/ 25303 h 590550"/>
                <a:gd name="connsiteX3" fmla="*/ 158911 w 581025"/>
                <a:gd name="connsiteY3" fmla="*/ 7396 h 590550"/>
                <a:gd name="connsiteX4" fmla="*/ 101285 w 581025"/>
                <a:gd name="connsiteY4" fmla="*/ 58450 h 590550"/>
                <a:gd name="connsiteX5" fmla="*/ 7368 w 581025"/>
                <a:gd name="connsiteY5" fmla="*/ 171226 h 590550"/>
                <a:gd name="connsiteX6" fmla="*/ 123287 w 581025"/>
                <a:gd name="connsiteY6" fmla="*/ 476026 h 590550"/>
                <a:gd name="connsiteX7" fmla="*/ 113477 w 581025"/>
                <a:gd name="connsiteY7" fmla="*/ 478979 h 590550"/>
                <a:gd name="connsiteX8" fmla="*/ 115858 w 581025"/>
                <a:gd name="connsiteY8" fmla="*/ 534700 h 590550"/>
                <a:gd name="connsiteX9" fmla="*/ 204726 w 581025"/>
                <a:gd name="connsiteY9" fmla="*/ 586325 h 590550"/>
                <a:gd name="connsiteX10" fmla="*/ 574106 w 581025"/>
                <a:gd name="connsiteY10" fmla="*/ 404207 h 590550"/>
                <a:gd name="connsiteX11" fmla="*/ 556865 w 581025"/>
                <a:gd name="connsiteY11" fmla="*/ 388586 h 590550"/>
                <a:gd name="connsiteX12" fmla="*/ 237587 w 581025"/>
                <a:gd name="connsiteY12" fmla="*/ 512507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1025" h="590550">
                  <a:moveTo>
                    <a:pt x="237587" y="512507"/>
                  </a:moveTo>
                  <a:cubicBezTo>
                    <a:pt x="189486" y="467453"/>
                    <a:pt x="209679" y="170083"/>
                    <a:pt x="208346" y="131602"/>
                  </a:cubicBezTo>
                  <a:cubicBezTo>
                    <a:pt x="206726" y="88835"/>
                    <a:pt x="209203" y="68070"/>
                    <a:pt x="210060" y="25303"/>
                  </a:cubicBezTo>
                  <a:cubicBezTo>
                    <a:pt x="195773" y="12825"/>
                    <a:pt x="178247" y="5681"/>
                    <a:pt x="158911" y="7396"/>
                  </a:cubicBezTo>
                  <a:lnTo>
                    <a:pt x="101285" y="58450"/>
                  </a:lnTo>
                  <a:cubicBezTo>
                    <a:pt x="53564" y="62736"/>
                    <a:pt x="3368" y="119981"/>
                    <a:pt x="7368" y="171226"/>
                  </a:cubicBezTo>
                  <a:lnTo>
                    <a:pt x="123287" y="476026"/>
                  </a:lnTo>
                  <a:lnTo>
                    <a:pt x="113477" y="478979"/>
                  </a:lnTo>
                  <a:cubicBezTo>
                    <a:pt x="56517" y="496028"/>
                    <a:pt x="81758" y="513935"/>
                    <a:pt x="115858" y="534700"/>
                  </a:cubicBezTo>
                  <a:lnTo>
                    <a:pt x="204726" y="586325"/>
                  </a:lnTo>
                  <a:cubicBezTo>
                    <a:pt x="288165" y="556226"/>
                    <a:pt x="574106" y="404207"/>
                    <a:pt x="574106" y="404207"/>
                  </a:cubicBezTo>
                  <a:cubicBezTo>
                    <a:pt x="559342" y="395159"/>
                    <a:pt x="567629" y="396587"/>
                    <a:pt x="556865" y="388586"/>
                  </a:cubicBezTo>
                  <a:cubicBezTo>
                    <a:pt x="548388" y="391634"/>
                    <a:pt x="269496" y="542225"/>
                    <a:pt x="237587" y="512507"/>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20" name="Freeform: Shape 419">
              <a:extLst>
                <a:ext uri="{FF2B5EF4-FFF2-40B4-BE49-F238E27FC236}">
                  <a16:creationId xmlns:a16="http://schemas.microsoft.com/office/drawing/2014/main" id="{7F510403-7C9D-40A7-A0AC-602C35F96208}"/>
                </a:ext>
              </a:extLst>
            </p:cNvPr>
            <p:cNvSpPr/>
            <p:nvPr/>
          </p:nvSpPr>
          <p:spPr>
            <a:xfrm>
              <a:off x="4103659" y="3616430"/>
              <a:ext cx="167495" cy="583692"/>
            </a:xfrm>
            <a:custGeom>
              <a:avLst/>
              <a:gdLst>
                <a:gd name="connsiteX0" fmla="*/ 96279 w 238125"/>
                <a:gd name="connsiteY0" fmla="*/ 752000 h 819150"/>
                <a:gd name="connsiteX1" fmla="*/ 229249 w 238125"/>
                <a:gd name="connsiteY1" fmla="*/ 817817 h 819150"/>
                <a:gd name="connsiteX2" fmla="*/ 203436 w 238125"/>
                <a:gd name="connsiteY2" fmla="*/ 64485 h 819150"/>
                <a:gd name="connsiteX3" fmla="*/ 19603 w 238125"/>
                <a:gd name="connsiteY3" fmla="*/ 92488 h 819150"/>
                <a:gd name="connsiteX4" fmla="*/ 96279 w 238125"/>
                <a:gd name="connsiteY4" fmla="*/ 752000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819150">
                  <a:moveTo>
                    <a:pt x="96279" y="752000"/>
                  </a:moveTo>
                  <a:cubicBezTo>
                    <a:pt x="110281" y="746951"/>
                    <a:pt x="227724" y="826485"/>
                    <a:pt x="229249" y="817817"/>
                  </a:cubicBezTo>
                  <a:cubicBezTo>
                    <a:pt x="235630" y="780289"/>
                    <a:pt x="242965" y="207265"/>
                    <a:pt x="203436" y="64485"/>
                  </a:cubicBezTo>
                  <a:cubicBezTo>
                    <a:pt x="173718" y="-42767"/>
                    <a:pt x="33795" y="20289"/>
                    <a:pt x="19603" y="92488"/>
                  </a:cubicBezTo>
                  <a:cubicBezTo>
                    <a:pt x="-32499" y="356426"/>
                    <a:pt x="95613" y="741712"/>
                    <a:pt x="96279" y="752000"/>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21" name="Freeform: Shape 420">
              <a:extLst>
                <a:ext uri="{FF2B5EF4-FFF2-40B4-BE49-F238E27FC236}">
                  <a16:creationId xmlns:a16="http://schemas.microsoft.com/office/drawing/2014/main" id="{B02F2CA8-46BF-4C43-BD99-12C37BA65096}"/>
                </a:ext>
              </a:extLst>
            </p:cNvPr>
            <p:cNvSpPr/>
            <p:nvPr/>
          </p:nvSpPr>
          <p:spPr>
            <a:xfrm>
              <a:off x="4189438" y="4534145"/>
              <a:ext cx="154095" cy="81445"/>
            </a:xfrm>
            <a:custGeom>
              <a:avLst/>
              <a:gdLst>
                <a:gd name="connsiteX0" fmla="*/ 17095 w 219075"/>
                <a:gd name="connsiteY0" fmla="*/ 29679 h 114300"/>
                <a:gd name="connsiteX1" fmla="*/ 35002 w 219075"/>
                <a:gd name="connsiteY1" fmla="*/ 109404 h 114300"/>
                <a:gd name="connsiteX2" fmla="*/ 216549 w 219075"/>
                <a:gd name="connsiteY2" fmla="*/ 96545 h 114300"/>
                <a:gd name="connsiteX3" fmla="*/ 89866 w 219075"/>
                <a:gd name="connsiteY3" fmla="*/ 26060 h 114300"/>
                <a:gd name="connsiteX4" fmla="*/ 17095 w 219075"/>
                <a:gd name="connsiteY4" fmla="*/ 296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114300">
                  <a:moveTo>
                    <a:pt x="17095" y="29679"/>
                  </a:moveTo>
                  <a:cubicBezTo>
                    <a:pt x="16714" y="47872"/>
                    <a:pt x="-14242" y="108165"/>
                    <a:pt x="35002" y="109404"/>
                  </a:cubicBezTo>
                  <a:cubicBezTo>
                    <a:pt x="156351" y="112452"/>
                    <a:pt x="226455" y="110737"/>
                    <a:pt x="216549" y="96545"/>
                  </a:cubicBezTo>
                  <a:cubicBezTo>
                    <a:pt x="188926" y="57016"/>
                    <a:pt x="93772" y="83972"/>
                    <a:pt x="89866" y="26060"/>
                  </a:cubicBezTo>
                  <a:cubicBezTo>
                    <a:pt x="87295" y="-8611"/>
                    <a:pt x="17476" y="11582"/>
                    <a:pt x="17095" y="29679"/>
                  </a:cubicBezTo>
                  <a:close/>
                </a:path>
              </a:pathLst>
            </a:custGeom>
            <a:solidFill>
              <a:schemeClr val="accent2">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22" name="Freeform: Shape 421">
              <a:extLst>
                <a:ext uri="{FF2B5EF4-FFF2-40B4-BE49-F238E27FC236}">
                  <a16:creationId xmlns:a16="http://schemas.microsoft.com/office/drawing/2014/main" id="{B488F20C-3801-4A85-A604-CD5F603D89BA}"/>
                </a:ext>
              </a:extLst>
            </p:cNvPr>
            <p:cNvSpPr/>
            <p:nvPr/>
          </p:nvSpPr>
          <p:spPr>
            <a:xfrm>
              <a:off x="3986521" y="4037639"/>
              <a:ext cx="107197" cy="461524"/>
            </a:xfrm>
            <a:custGeom>
              <a:avLst/>
              <a:gdLst>
                <a:gd name="connsiteX0" fmla="*/ 126319 w 152400"/>
                <a:gd name="connsiteY0" fmla="*/ 649415 h 647700"/>
                <a:gd name="connsiteX1" fmla="*/ 44785 w 152400"/>
                <a:gd name="connsiteY1" fmla="*/ 649415 h 647700"/>
                <a:gd name="connsiteX2" fmla="*/ 9161 w 152400"/>
                <a:gd name="connsiteY2" fmla="*/ 285083 h 647700"/>
                <a:gd name="connsiteX3" fmla="*/ 7257 w 152400"/>
                <a:gd name="connsiteY3" fmla="*/ 110680 h 647700"/>
                <a:gd name="connsiteX4" fmla="*/ 30783 w 152400"/>
                <a:gd name="connsiteY4" fmla="*/ 7144 h 647700"/>
                <a:gd name="connsiteX5" fmla="*/ 148703 w 152400"/>
                <a:gd name="connsiteY5" fmla="*/ 169831 h 647700"/>
                <a:gd name="connsiteX6" fmla="*/ 141845 w 152400"/>
                <a:gd name="connsiteY6" fmla="*/ 314516 h 647700"/>
                <a:gd name="connsiteX7" fmla="*/ 126319 w 152400"/>
                <a:gd name="connsiteY7" fmla="*/ 64941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647700">
                  <a:moveTo>
                    <a:pt x="126319" y="649415"/>
                  </a:moveTo>
                  <a:lnTo>
                    <a:pt x="44785" y="649415"/>
                  </a:lnTo>
                  <a:cubicBezTo>
                    <a:pt x="36498" y="562070"/>
                    <a:pt x="23544" y="426244"/>
                    <a:pt x="9161" y="285083"/>
                  </a:cubicBezTo>
                  <a:cubicBezTo>
                    <a:pt x="7447" y="268319"/>
                    <a:pt x="6876" y="127635"/>
                    <a:pt x="7257" y="110680"/>
                  </a:cubicBezTo>
                  <a:cubicBezTo>
                    <a:pt x="8114" y="69913"/>
                    <a:pt x="13924" y="45244"/>
                    <a:pt x="30783" y="7144"/>
                  </a:cubicBezTo>
                  <a:cubicBezTo>
                    <a:pt x="76503" y="28861"/>
                    <a:pt x="102126" y="191548"/>
                    <a:pt x="148703" y="169831"/>
                  </a:cubicBezTo>
                  <a:cubicBezTo>
                    <a:pt x="146702" y="182309"/>
                    <a:pt x="142226" y="310896"/>
                    <a:pt x="141845" y="314516"/>
                  </a:cubicBezTo>
                  <a:cubicBezTo>
                    <a:pt x="130510" y="425196"/>
                    <a:pt x="138606" y="517589"/>
                    <a:pt x="126319" y="649415"/>
                  </a:cubicBezTo>
                  <a:close/>
                </a:path>
              </a:pathLst>
            </a:custGeom>
            <a:solidFill>
              <a:schemeClr val="accent2">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23" name="Freeform: Shape 422">
              <a:extLst>
                <a:ext uri="{FF2B5EF4-FFF2-40B4-BE49-F238E27FC236}">
                  <a16:creationId xmlns:a16="http://schemas.microsoft.com/office/drawing/2014/main" id="{BC0107AC-CD16-4167-B3DB-6C73E925F253}"/>
                </a:ext>
              </a:extLst>
            </p:cNvPr>
            <p:cNvSpPr/>
            <p:nvPr/>
          </p:nvSpPr>
          <p:spPr>
            <a:xfrm>
              <a:off x="3981974" y="4536335"/>
              <a:ext cx="100497" cy="88233"/>
            </a:xfrm>
            <a:custGeom>
              <a:avLst/>
              <a:gdLst>
                <a:gd name="connsiteX0" fmla="*/ 115067 w 142875"/>
                <a:gd name="connsiteY0" fmla="*/ 40130 h 123825"/>
                <a:gd name="connsiteX1" fmla="*/ 126021 w 142875"/>
                <a:gd name="connsiteY1" fmla="*/ 122522 h 123825"/>
                <a:gd name="connsiteX2" fmla="*/ 8388 w 142875"/>
                <a:gd name="connsiteY2" fmla="*/ 108234 h 123825"/>
                <a:gd name="connsiteX3" fmla="*/ 45630 w 142875"/>
                <a:gd name="connsiteY3" fmla="*/ 22985 h 123825"/>
                <a:gd name="connsiteX4" fmla="*/ 115067 w 142875"/>
                <a:gd name="connsiteY4" fmla="*/ 40130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23825">
                  <a:moveTo>
                    <a:pt x="115067" y="40130"/>
                  </a:moveTo>
                  <a:cubicBezTo>
                    <a:pt x="115639" y="59085"/>
                    <a:pt x="172694" y="120998"/>
                    <a:pt x="126021" y="122522"/>
                  </a:cubicBezTo>
                  <a:cubicBezTo>
                    <a:pt x="10769" y="126332"/>
                    <a:pt x="2958" y="125570"/>
                    <a:pt x="8388" y="108234"/>
                  </a:cubicBezTo>
                  <a:cubicBezTo>
                    <a:pt x="21056" y="67277"/>
                    <a:pt x="42392" y="83565"/>
                    <a:pt x="45630" y="22985"/>
                  </a:cubicBezTo>
                  <a:cubicBezTo>
                    <a:pt x="47440" y="-13114"/>
                    <a:pt x="114496" y="21176"/>
                    <a:pt x="115067" y="40130"/>
                  </a:cubicBezTo>
                  <a:close/>
                </a:path>
              </a:pathLst>
            </a:custGeom>
            <a:solidFill>
              <a:schemeClr val="accent2">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24" name="Freeform: Shape 423">
              <a:extLst>
                <a:ext uri="{FF2B5EF4-FFF2-40B4-BE49-F238E27FC236}">
                  <a16:creationId xmlns:a16="http://schemas.microsoft.com/office/drawing/2014/main" id="{AF212FBF-15F7-4FCF-999F-ABF10E268B14}"/>
                </a:ext>
              </a:extLst>
            </p:cNvPr>
            <p:cNvSpPr/>
            <p:nvPr/>
          </p:nvSpPr>
          <p:spPr>
            <a:xfrm>
              <a:off x="3970422" y="3661998"/>
              <a:ext cx="214393" cy="529395"/>
            </a:xfrm>
            <a:custGeom>
              <a:avLst/>
              <a:gdLst>
                <a:gd name="connsiteX0" fmla="*/ 38622 w 304800"/>
                <a:gd name="connsiteY0" fmla="*/ 678907 h 742950"/>
                <a:gd name="connsiteX1" fmla="*/ 168829 w 304800"/>
                <a:gd name="connsiteY1" fmla="*/ 742153 h 742950"/>
                <a:gd name="connsiteX2" fmla="*/ 281224 w 304800"/>
                <a:gd name="connsiteY2" fmla="*/ 191703 h 742950"/>
                <a:gd name="connsiteX3" fmla="*/ 36431 w 304800"/>
                <a:gd name="connsiteY3" fmla="*/ 20634 h 742950"/>
                <a:gd name="connsiteX4" fmla="*/ 38622 w 304800"/>
                <a:gd name="connsiteY4" fmla="*/ 67890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742950">
                  <a:moveTo>
                    <a:pt x="38622" y="678907"/>
                  </a:moveTo>
                  <a:cubicBezTo>
                    <a:pt x="52814" y="674811"/>
                    <a:pt x="166924" y="750630"/>
                    <a:pt x="168829" y="742153"/>
                  </a:cubicBezTo>
                  <a:cubicBezTo>
                    <a:pt x="177401" y="705100"/>
                    <a:pt x="226646" y="196846"/>
                    <a:pt x="281224" y="191703"/>
                  </a:cubicBezTo>
                  <a:cubicBezTo>
                    <a:pt x="385046" y="181892"/>
                    <a:pt x="54814" y="-50423"/>
                    <a:pt x="36431" y="20634"/>
                  </a:cubicBezTo>
                  <a:cubicBezTo>
                    <a:pt x="-30720" y="280666"/>
                    <a:pt x="38622" y="668620"/>
                    <a:pt x="38622" y="678907"/>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25" name="Freeform: Shape 424">
              <a:extLst>
                <a:ext uri="{FF2B5EF4-FFF2-40B4-BE49-F238E27FC236}">
                  <a16:creationId xmlns:a16="http://schemas.microsoft.com/office/drawing/2014/main" id="{122450B7-D488-495C-B429-DA3F777DF7A3}"/>
                </a:ext>
              </a:extLst>
            </p:cNvPr>
            <p:cNvSpPr/>
            <p:nvPr/>
          </p:nvSpPr>
          <p:spPr>
            <a:xfrm>
              <a:off x="3970467" y="3616381"/>
              <a:ext cx="301490" cy="583692"/>
            </a:xfrm>
            <a:custGeom>
              <a:avLst/>
              <a:gdLst>
                <a:gd name="connsiteX0" fmla="*/ 36557 w 428625"/>
                <a:gd name="connsiteY0" fmla="*/ 84652 h 819150"/>
                <a:gd name="connsiteX1" fmla="*/ 202006 w 428625"/>
                <a:gd name="connsiteY1" fmla="*/ 126943 h 819150"/>
                <a:gd name="connsiteX2" fmla="*/ 209055 w 428625"/>
                <a:gd name="connsiteY2" fmla="*/ 92462 h 819150"/>
                <a:gd name="connsiteX3" fmla="*/ 392887 w 428625"/>
                <a:gd name="connsiteY3" fmla="*/ 64459 h 819150"/>
                <a:gd name="connsiteX4" fmla="*/ 418700 w 428625"/>
                <a:gd name="connsiteY4" fmla="*/ 817791 h 819150"/>
                <a:gd name="connsiteX5" fmla="*/ 285731 w 428625"/>
                <a:gd name="connsiteY5" fmla="*/ 751974 h 819150"/>
                <a:gd name="connsiteX6" fmla="*/ 217342 w 428625"/>
                <a:gd name="connsiteY6" fmla="*/ 460223 h 819150"/>
                <a:gd name="connsiteX7" fmla="*/ 168954 w 428625"/>
                <a:gd name="connsiteY7" fmla="*/ 806171 h 819150"/>
                <a:gd name="connsiteX8" fmla="*/ 38748 w 428625"/>
                <a:gd name="connsiteY8" fmla="*/ 742925 h 819150"/>
                <a:gd name="connsiteX9" fmla="*/ 36557 w 428625"/>
                <a:gd name="connsiteY9" fmla="*/ 84652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819150">
                  <a:moveTo>
                    <a:pt x="36557" y="84652"/>
                  </a:moveTo>
                  <a:cubicBezTo>
                    <a:pt x="45606" y="49600"/>
                    <a:pt x="130664" y="77508"/>
                    <a:pt x="202006" y="126943"/>
                  </a:cubicBezTo>
                  <a:cubicBezTo>
                    <a:pt x="203816" y="111512"/>
                    <a:pt x="206102" y="107226"/>
                    <a:pt x="209055" y="92462"/>
                  </a:cubicBezTo>
                  <a:cubicBezTo>
                    <a:pt x="223247" y="20358"/>
                    <a:pt x="363169" y="-42793"/>
                    <a:pt x="392887" y="64459"/>
                  </a:cubicBezTo>
                  <a:cubicBezTo>
                    <a:pt x="432416" y="207239"/>
                    <a:pt x="425082" y="780263"/>
                    <a:pt x="418700" y="817791"/>
                  </a:cubicBezTo>
                  <a:cubicBezTo>
                    <a:pt x="417176" y="826364"/>
                    <a:pt x="299733" y="746925"/>
                    <a:pt x="285731" y="751974"/>
                  </a:cubicBezTo>
                  <a:cubicBezTo>
                    <a:pt x="285350" y="746163"/>
                    <a:pt x="243535" y="618052"/>
                    <a:pt x="217342" y="460223"/>
                  </a:cubicBezTo>
                  <a:cubicBezTo>
                    <a:pt x="192195" y="607860"/>
                    <a:pt x="173908" y="784835"/>
                    <a:pt x="168954" y="806171"/>
                  </a:cubicBezTo>
                  <a:cubicBezTo>
                    <a:pt x="166954" y="814648"/>
                    <a:pt x="52940" y="738829"/>
                    <a:pt x="38748" y="742925"/>
                  </a:cubicBezTo>
                  <a:cubicBezTo>
                    <a:pt x="38557" y="732638"/>
                    <a:pt x="-30785" y="344684"/>
                    <a:pt x="36557" y="84652"/>
                  </a:cubicBezTo>
                  <a:close/>
                </a:path>
              </a:pathLst>
            </a:custGeom>
            <a:solidFill>
              <a:schemeClr val="accent2">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26" name="Freeform: Shape 425">
              <a:extLst>
                <a:ext uri="{FF2B5EF4-FFF2-40B4-BE49-F238E27FC236}">
                  <a16:creationId xmlns:a16="http://schemas.microsoft.com/office/drawing/2014/main" id="{59667915-5169-400E-80C0-355F1A7280E5}"/>
                </a:ext>
              </a:extLst>
            </p:cNvPr>
            <p:cNvSpPr/>
            <p:nvPr/>
          </p:nvSpPr>
          <p:spPr>
            <a:xfrm>
              <a:off x="4118452" y="3939769"/>
              <a:ext cx="93797" cy="563331"/>
            </a:xfrm>
            <a:custGeom>
              <a:avLst/>
              <a:gdLst>
                <a:gd name="connsiteX0" fmla="*/ 7144 w 133350"/>
                <a:gd name="connsiteY0" fmla="*/ 8572 h 790575"/>
                <a:gd name="connsiteX1" fmla="*/ 8001 w 133350"/>
                <a:gd name="connsiteY1" fmla="*/ 7144 h 790575"/>
                <a:gd name="connsiteX2" fmla="*/ 89249 w 133350"/>
                <a:gd name="connsiteY2" fmla="*/ 285941 h 790575"/>
                <a:gd name="connsiteX3" fmla="*/ 69437 w 133350"/>
                <a:gd name="connsiteY3" fmla="*/ 495300 h 790575"/>
                <a:gd name="connsiteX4" fmla="*/ 127540 w 133350"/>
                <a:gd name="connsiteY4" fmla="*/ 786860 h 790575"/>
                <a:gd name="connsiteX5" fmla="*/ 106204 w 133350"/>
                <a:gd name="connsiteY5" fmla="*/ 786860 h 790575"/>
                <a:gd name="connsiteX6" fmla="*/ 54769 w 133350"/>
                <a:gd name="connsiteY6" fmla="*/ 456343 h 790575"/>
                <a:gd name="connsiteX7" fmla="*/ 75152 w 133350"/>
                <a:gd name="connsiteY7" fmla="*/ 298228 h 790575"/>
                <a:gd name="connsiteX8" fmla="*/ 7144 w 133350"/>
                <a:gd name="connsiteY8" fmla="*/ 857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50" h="790575">
                  <a:moveTo>
                    <a:pt x="7144" y="8572"/>
                  </a:moveTo>
                  <a:cubicBezTo>
                    <a:pt x="7429" y="8096"/>
                    <a:pt x="7811" y="7620"/>
                    <a:pt x="8001" y="7144"/>
                  </a:cubicBezTo>
                  <a:cubicBezTo>
                    <a:pt x="36957" y="58769"/>
                    <a:pt x="78105" y="214503"/>
                    <a:pt x="89249" y="285941"/>
                  </a:cubicBezTo>
                  <a:cubicBezTo>
                    <a:pt x="102870" y="373285"/>
                    <a:pt x="54769" y="395383"/>
                    <a:pt x="69437" y="495300"/>
                  </a:cubicBezTo>
                  <a:cubicBezTo>
                    <a:pt x="79820" y="565785"/>
                    <a:pt x="117443" y="716280"/>
                    <a:pt x="127540" y="786860"/>
                  </a:cubicBezTo>
                  <a:lnTo>
                    <a:pt x="106204" y="786860"/>
                  </a:lnTo>
                  <a:cubicBezTo>
                    <a:pt x="85725" y="656749"/>
                    <a:pt x="68199" y="566261"/>
                    <a:pt x="54769" y="456343"/>
                  </a:cubicBezTo>
                  <a:cubicBezTo>
                    <a:pt x="54388" y="453199"/>
                    <a:pt x="71819" y="337661"/>
                    <a:pt x="75152" y="298228"/>
                  </a:cubicBezTo>
                  <a:cubicBezTo>
                    <a:pt x="74867" y="292322"/>
                    <a:pt x="33433" y="165449"/>
                    <a:pt x="7144" y="8572"/>
                  </a:cubicBezTo>
                  <a:close/>
                </a:path>
              </a:pathLst>
            </a:custGeom>
            <a:solidFill>
              <a:schemeClr val="accent2">
                <a:lumMod val="75000"/>
                <a:alpha val="14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27" name="Freeform: Shape 426">
              <a:extLst>
                <a:ext uri="{FF2B5EF4-FFF2-40B4-BE49-F238E27FC236}">
                  <a16:creationId xmlns:a16="http://schemas.microsoft.com/office/drawing/2014/main" id="{7420E81A-2FC3-42DC-A5DD-8B4EFB01DD2E}"/>
                </a:ext>
              </a:extLst>
            </p:cNvPr>
            <p:cNvSpPr/>
            <p:nvPr/>
          </p:nvSpPr>
          <p:spPr>
            <a:xfrm>
              <a:off x="3970448" y="3616381"/>
              <a:ext cx="288091" cy="882325"/>
            </a:xfrm>
            <a:custGeom>
              <a:avLst/>
              <a:gdLst>
                <a:gd name="connsiteX0" fmla="*/ 30774 w 409575"/>
                <a:gd name="connsiteY0" fmla="*/ 686727 h 1238250"/>
                <a:gd name="connsiteX1" fmla="*/ 36584 w 409575"/>
                <a:gd name="connsiteY1" fmla="*/ 84652 h 1238250"/>
                <a:gd name="connsiteX2" fmla="*/ 202034 w 409575"/>
                <a:gd name="connsiteY2" fmla="*/ 126943 h 1238250"/>
                <a:gd name="connsiteX3" fmla="*/ 209082 w 409575"/>
                <a:gd name="connsiteY3" fmla="*/ 92462 h 1238250"/>
                <a:gd name="connsiteX4" fmla="*/ 392915 w 409575"/>
                <a:gd name="connsiteY4" fmla="*/ 64459 h 1238250"/>
                <a:gd name="connsiteX5" fmla="*/ 408155 w 409575"/>
                <a:gd name="connsiteY5" fmla="*/ 158756 h 1238250"/>
                <a:gd name="connsiteX6" fmla="*/ 45348 w 409575"/>
                <a:gd name="connsiteY6" fmla="*/ 284867 h 1238250"/>
                <a:gd name="connsiteX7" fmla="*/ 75161 w 409575"/>
                <a:gd name="connsiteY7" fmla="*/ 909136 h 1238250"/>
                <a:gd name="connsiteX8" fmla="*/ 107832 w 409575"/>
                <a:gd name="connsiteY8" fmla="*/ 1240511 h 1238250"/>
                <a:gd name="connsiteX9" fmla="*/ 67731 w 409575"/>
                <a:gd name="connsiteY9" fmla="*/ 1240511 h 1238250"/>
                <a:gd name="connsiteX10" fmla="*/ 32108 w 409575"/>
                <a:gd name="connsiteY10" fmla="*/ 876179 h 1238250"/>
                <a:gd name="connsiteX11" fmla="*/ 30203 w 409575"/>
                <a:gd name="connsiteY11" fmla="*/ 701777 h 1238250"/>
                <a:gd name="connsiteX12" fmla="*/ 30774 w 409575"/>
                <a:gd name="connsiteY12" fmla="*/ 686727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575" h="1238250">
                  <a:moveTo>
                    <a:pt x="30774" y="686727"/>
                  </a:moveTo>
                  <a:cubicBezTo>
                    <a:pt x="14677" y="568236"/>
                    <a:pt x="-15993" y="287534"/>
                    <a:pt x="36584" y="84652"/>
                  </a:cubicBezTo>
                  <a:cubicBezTo>
                    <a:pt x="45633" y="49600"/>
                    <a:pt x="130691" y="77508"/>
                    <a:pt x="202034" y="126943"/>
                  </a:cubicBezTo>
                  <a:cubicBezTo>
                    <a:pt x="203843" y="111512"/>
                    <a:pt x="206130" y="107226"/>
                    <a:pt x="209082" y="92462"/>
                  </a:cubicBezTo>
                  <a:cubicBezTo>
                    <a:pt x="223274" y="20358"/>
                    <a:pt x="363197" y="-42793"/>
                    <a:pt x="392915" y="64459"/>
                  </a:cubicBezTo>
                  <a:cubicBezTo>
                    <a:pt x="403107" y="101416"/>
                    <a:pt x="403392" y="80842"/>
                    <a:pt x="408155" y="158756"/>
                  </a:cubicBezTo>
                  <a:cubicBezTo>
                    <a:pt x="217369" y="225717"/>
                    <a:pt x="61635" y="120656"/>
                    <a:pt x="45348" y="284867"/>
                  </a:cubicBezTo>
                  <a:cubicBezTo>
                    <a:pt x="30203" y="437267"/>
                    <a:pt x="65445" y="615480"/>
                    <a:pt x="75161" y="909136"/>
                  </a:cubicBezTo>
                  <a:cubicBezTo>
                    <a:pt x="78971" y="1022198"/>
                    <a:pt x="68398" y="1135831"/>
                    <a:pt x="107832" y="1240511"/>
                  </a:cubicBezTo>
                  <a:lnTo>
                    <a:pt x="67731" y="1240511"/>
                  </a:lnTo>
                  <a:cubicBezTo>
                    <a:pt x="59444" y="1153167"/>
                    <a:pt x="46490" y="1017340"/>
                    <a:pt x="32108" y="876179"/>
                  </a:cubicBezTo>
                  <a:cubicBezTo>
                    <a:pt x="30393" y="859415"/>
                    <a:pt x="29822" y="718731"/>
                    <a:pt x="30203" y="701777"/>
                  </a:cubicBezTo>
                  <a:cubicBezTo>
                    <a:pt x="30203" y="696633"/>
                    <a:pt x="30489" y="691585"/>
                    <a:pt x="30774" y="686727"/>
                  </a:cubicBezTo>
                  <a:close/>
                </a:path>
              </a:pathLst>
            </a:custGeom>
            <a:solidFill>
              <a:schemeClr val="accent2">
                <a:lumMod val="75000"/>
                <a:alpha val="14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28" name="Freeform: Shape 427">
              <a:extLst>
                <a:ext uri="{FF2B5EF4-FFF2-40B4-BE49-F238E27FC236}">
                  <a16:creationId xmlns:a16="http://schemas.microsoft.com/office/drawing/2014/main" id="{A887C2A1-4AA4-44EC-9D51-5F4915A81CB2}"/>
                </a:ext>
              </a:extLst>
            </p:cNvPr>
            <p:cNvSpPr/>
            <p:nvPr/>
          </p:nvSpPr>
          <p:spPr>
            <a:xfrm>
              <a:off x="3940961" y="3118821"/>
              <a:ext cx="355089" cy="576905"/>
            </a:xfrm>
            <a:custGeom>
              <a:avLst/>
              <a:gdLst>
                <a:gd name="connsiteX0" fmla="*/ 499416 w 504825"/>
                <a:gd name="connsiteY0" fmla="*/ 111507 h 809625"/>
                <a:gd name="connsiteX1" fmla="*/ 369876 w 504825"/>
                <a:gd name="connsiteY1" fmla="*/ 20257 h 809625"/>
                <a:gd name="connsiteX2" fmla="*/ 363304 w 504825"/>
                <a:gd name="connsiteY2" fmla="*/ 19114 h 809625"/>
                <a:gd name="connsiteX3" fmla="*/ 363304 w 504825"/>
                <a:gd name="connsiteY3" fmla="*/ 19114 h 809625"/>
                <a:gd name="connsiteX4" fmla="*/ 162898 w 504825"/>
                <a:gd name="connsiteY4" fmla="*/ 14161 h 809625"/>
                <a:gd name="connsiteX5" fmla="*/ 162898 w 504825"/>
                <a:gd name="connsiteY5" fmla="*/ 14352 h 809625"/>
                <a:gd name="connsiteX6" fmla="*/ 157945 w 504825"/>
                <a:gd name="connsiteY6" fmla="*/ 15018 h 809625"/>
                <a:gd name="connsiteX7" fmla="*/ 25452 w 504825"/>
                <a:gd name="connsiteY7" fmla="*/ 78455 h 809625"/>
                <a:gd name="connsiteX8" fmla="*/ 23166 w 504825"/>
                <a:gd name="connsiteY8" fmla="*/ 492888 h 809625"/>
                <a:gd name="connsiteX9" fmla="*/ 56122 w 504825"/>
                <a:gd name="connsiteY9" fmla="*/ 802831 h 809625"/>
                <a:gd name="connsiteX10" fmla="*/ 439027 w 504825"/>
                <a:gd name="connsiteY10" fmla="*/ 795687 h 809625"/>
                <a:gd name="connsiteX11" fmla="*/ 499416 w 504825"/>
                <a:gd name="connsiteY11" fmla="*/ 111507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825" h="809625">
                  <a:moveTo>
                    <a:pt x="499416" y="111507"/>
                  </a:moveTo>
                  <a:cubicBezTo>
                    <a:pt x="487510" y="62167"/>
                    <a:pt x="394546" y="24639"/>
                    <a:pt x="369876" y="20257"/>
                  </a:cubicBezTo>
                  <a:cubicBezTo>
                    <a:pt x="367685" y="19876"/>
                    <a:pt x="365494" y="19495"/>
                    <a:pt x="363304" y="19114"/>
                  </a:cubicBezTo>
                  <a:cubicBezTo>
                    <a:pt x="363304" y="19114"/>
                    <a:pt x="363304" y="19114"/>
                    <a:pt x="363304" y="19114"/>
                  </a:cubicBezTo>
                  <a:cubicBezTo>
                    <a:pt x="299772" y="8160"/>
                    <a:pt x="226715" y="1207"/>
                    <a:pt x="162898" y="14161"/>
                  </a:cubicBezTo>
                  <a:lnTo>
                    <a:pt x="162898" y="14352"/>
                  </a:lnTo>
                  <a:cubicBezTo>
                    <a:pt x="161278" y="14542"/>
                    <a:pt x="159659" y="14637"/>
                    <a:pt x="157945" y="15018"/>
                  </a:cubicBezTo>
                  <a:cubicBezTo>
                    <a:pt x="114320" y="24639"/>
                    <a:pt x="53455" y="44070"/>
                    <a:pt x="25452" y="78455"/>
                  </a:cubicBezTo>
                  <a:cubicBezTo>
                    <a:pt x="25452" y="78455"/>
                    <a:pt x="-14172" y="127318"/>
                    <a:pt x="23166" y="492888"/>
                  </a:cubicBezTo>
                  <a:cubicBezTo>
                    <a:pt x="33643" y="595662"/>
                    <a:pt x="55646" y="581470"/>
                    <a:pt x="56122" y="802831"/>
                  </a:cubicBezTo>
                  <a:cubicBezTo>
                    <a:pt x="110891" y="817785"/>
                    <a:pt x="422263" y="800450"/>
                    <a:pt x="439027" y="795687"/>
                  </a:cubicBezTo>
                  <a:cubicBezTo>
                    <a:pt x="465602" y="342297"/>
                    <a:pt x="499797" y="113412"/>
                    <a:pt x="499416" y="111507"/>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29" name="Freeform: Shape 428">
              <a:extLst>
                <a:ext uri="{FF2B5EF4-FFF2-40B4-BE49-F238E27FC236}">
                  <a16:creationId xmlns:a16="http://schemas.microsoft.com/office/drawing/2014/main" id="{66BE6A9F-BC4D-4CFE-B358-39CBFAA94E16}"/>
                </a:ext>
              </a:extLst>
            </p:cNvPr>
            <p:cNvSpPr/>
            <p:nvPr/>
          </p:nvSpPr>
          <p:spPr>
            <a:xfrm>
              <a:off x="3940961" y="3163672"/>
              <a:ext cx="294790" cy="536182"/>
            </a:xfrm>
            <a:custGeom>
              <a:avLst/>
              <a:gdLst>
                <a:gd name="connsiteX0" fmla="*/ 215857 w 419100"/>
                <a:gd name="connsiteY0" fmla="*/ 691406 h 752475"/>
                <a:gd name="connsiteX1" fmla="*/ 121178 w 419100"/>
                <a:gd name="connsiteY1" fmla="*/ 582440 h 752475"/>
                <a:gd name="connsiteX2" fmla="*/ 108510 w 419100"/>
                <a:gd name="connsiteY2" fmla="*/ 261924 h 752475"/>
                <a:gd name="connsiteX3" fmla="*/ 103843 w 419100"/>
                <a:gd name="connsiteY3" fmla="*/ 11226 h 752475"/>
                <a:gd name="connsiteX4" fmla="*/ 25452 w 419100"/>
                <a:gd name="connsiteY4" fmla="*/ 15417 h 752475"/>
                <a:gd name="connsiteX5" fmla="*/ 23166 w 419100"/>
                <a:gd name="connsiteY5" fmla="*/ 429850 h 752475"/>
                <a:gd name="connsiteX6" fmla="*/ 56122 w 419100"/>
                <a:gd name="connsiteY6" fmla="*/ 739793 h 752475"/>
                <a:gd name="connsiteX7" fmla="*/ 412643 w 419100"/>
                <a:gd name="connsiteY7" fmla="*/ 735602 h 752475"/>
                <a:gd name="connsiteX8" fmla="*/ 215857 w 419100"/>
                <a:gd name="connsiteY8" fmla="*/ 69140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752475">
                  <a:moveTo>
                    <a:pt x="215857" y="691406"/>
                  </a:moveTo>
                  <a:cubicBezTo>
                    <a:pt x="162517" y="682738"/>
                    <a:pt x="135942" y="630160"/>
                    <a:pt x="121178" y="582440"/>
                  </a:cubicBezTo>
                  <a:cubicBezTo>
                    <a:pt x="90031" y="481951"/>
                    <a:pt x="28690" y="344982"/>
                    <a:pt x="108510" y="261924"/>
                  </a:cubicBezTo>
                  <a:cubicBezTo>
                    <a:pt x="180900" y="186581"/>
                    <a:pt x="105081" y="115620"/>
                    <a:pt x="103843" y="11226"/>
                  </a:cubicBezTo>
                  <a:cubicBezTo>
                    <a:pt x="73077" y="22275"/>
                    <a:pt x="42883" y="-6015"/>
                    <a:pt x="25452" y="15417"/>
                  </a:cubicBezTo>
                  <a:cubicBezTo>
                    <a:pt x="25452" y="15417"/>
                    <a:pt x="-14172" y="64280"/>
                    <a:pt x="23166" y="429850"/>
                  </a:cubicBezTo>
                  <a:cubicBezTo>
                    <a:pt x="33643" y="532624"/>
                    <a:pt x="55646" y="518432"/>
                    <a:pt x="56122" y="739793"/>
                  </a:cubicBezTo>
                  <a:cubicBezTo>
                    <a:pt x="102509" y="752461"/>
                    <a:pt x="333205" y="741984"/>
                    <a:pt x="412643" y="735602"/>
                  </a:cubicBezTo>
                  <a:cubicBezTo>
                    <a:pt x="346540" y="726839"/>
                    <a:pt x="281484" y="702074"/>
                    <a:pt x="215857" y="691406"/>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30" name="Freeform: Shape 429">
              <a:extLst>
                <a:ext uri="{FF2B5EF4-FFF2-40B4-BE49-F238E27FC236}">
                  <a16:creationId xmlns:a16="http://schemas.microsoft.com/office/drawing/2014/main" id="{78157803-0508-4936-9CEE-60B050BDAC9F}"/>
                </a:ext>
              </a:extLst>
            </p:cNvPr>
            <p:cNvSpPr/>
            <p:nvPr/>
          </p:nvSpPr>
          <p:spPr>
            <a:xfrm>
              <a:off x="3971459" y="3665162"/>
              <a:ext cx="301490" cy="47510"/>
            </a:xfrm>
            <a:custGeom>
              <a:avLst/>
              <a:gdLst>
                <a:gd name="connsiteX0" fmla="*/ 421862 w 428625"/>
                <a:gd name="connsiteY0" fmla="*/ 34290 h 66675"/>
                <a:gd name="connsiteX1" fmla="*/ 405670 w 428625"/>
                <a:gd name="connsiteY1" fmla="*/ 61436 h 66675"/>
                <a:gd name="connsiteX2" fmla="*/ 23336 w 428625"/>
                <a:gd name="connsiteY2" fmla="*/ 61436 h 66675"/>
                <a:gd name="connsiteX3" fmla="*/ 7144 w 428625"/>
                <a:gd name="connsiteY3" fmla="*/ 34290 h 66675"/>
                <a:gd name="connsiteX4" fmla="*/ 7144 w 428625"/>
                <a:gd name="connsiteY4" fmla="*/ 34290 h 66675"/>
                <a:gd name="connsiteX5" fmla="*/ 23336 w 428625"/>
                <a:gd name="connsiteY5" fmla="*/ 7144 h 66675"/>
                <a:gd name="connsiteX6" fmla="*/ 405670 w 428625"/>
                <a:gd name="connsiteY6" fmla="*/ 7144 h 66675"/>
                <a:gd name="connsiteX7" fmla="*/ 421862 w 428625"/>
                <a:gd name="connsiteY7" fmla="*/ 34290 h 66675"/>
                <a:gd name="connsiteX8" fmla="*/ 421862 w 428625"/>
                <a:gd name="connsiteY8" fmla="*/ 3429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5" h="66675">
                  <a:moveTo>
                    <a:pt x="421862" y="34290"/>
                  </a:moveTo>
                  <a:cubicBezTo>
                    <a:pt x="421862" y="49244"/>
                    <a:pt x="420624" y="61436"/>
                    <a:pt x="405670" y="61436"/>
                  </a:cubicBezTo>
                  <a:lnTo>
                    <a:pt x="23336" y="61436"/>
                  </a:lnTo>
                  <a:cubicBezTo>
                    <a:pt x="8382" y="61436"/>
                    <a:pt x="7144" y="49244"/>
                    <a:pt x="7144" y="34290"/>
                  </a:cubicBezTo>
                  <a:lnTo>
                    <a:pt x="7144" y="34290"/>
                  </a:lnTo>
                  <a:cubicBezTo>
                    <a:pt x="7144" y="19336"/>
                    <a:pt x="8287" y="7144"/>
                    <a:pt x="23336" y="7144"/>
                  </a:cubicBezTo>
                  <a:lnTo>
                    <a:pt x="405670" y="7144"/>
                  </a:lnTo>
                  <a:cubicBezTo>
                    <a:pt x="420624" y="7144"/>
                    <a:pt x="421862" y="19336"/>
                    <a:pt x="421862" y="34290"/>
                  </a:cubicBezTo>
                  <a:lnTo>
                    <a:pt x="421862" y="34290"/>
                  </a:ln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31" name="Freeform: Shape 430">
              <a:extLst>
                <a:ext uri="{FF2B5EF4-FFF2-40B4-BE49-F238E27FC236}">
                  <a16:creationId xmlns:a16="http://schemas.microsoft.com/office/drawing/2014/main" id="{076B21D6-2A58-4188-A0E2-0BB13DF84EFC}"/>
                </a:ext>
              </a:extLst>
            </p:cNvPr>
            <p:cNvSpPr/>
            <p:nvPr/>
          </p:nvSpPr>
          <p:spPr>
            <a:xfrm>
              <a:off x="3805982" y="3139313"/>
              <a:ext cx="288091" cy="346143"/>
            </a:xfrm>
            <a:custGeom>
              <a:avLst/>
              <a:gdLst>
                <a:gd name="connsiteX0" fmla="*/ 8370 w 409575"/>
                <a:gd name="connsiteY0" fmla="*/ 382881 h 485775"/>
                <a:gd name="connsiteX1" fmla="*/ 67902 w 409575"/>
                <a:gd name="connsiteY1" fmla="*/ 441460 h 485775"/>
                <a:gd name="connsiteX2" fmla="*/ 65235 w 409575"/>
                <a:gd name="connsiteY2" fmla="*/ 437078 h 485775"/>
                <a:gd name="connsiteX3" fmla="*/ 143721 w 409575"/>
                <a:gd name="connsiteY3" fmla="*/ 486418 h 485775"/>
                <a:gd name="connsiteX4" fmla="*/ 381274 w 409575"/>
                <a:gd name="connsiteY4" fmla="*/ 197810 h 485775"/>
                <a:gd name="connsiteX5" fmla="*/ 389085 w 409575"/>
                <a:gd name="connsiteY5" fmla="*/ 68365 h 485775"/>
                <a:gd name="connsiteX6" fmla="*/ 356985 w 409575"/>
                <a:gd name="connsiteY6" fmla="*/ 34075 h 485775"/>
                <a:gd name="connsiteX7" fmla="*/ 210205 w 409575"/>
                <a:gd name="connsiteY7" fmla="*/ 32551 h 485775"/>
                <a:gd name="connsiteX8" fmla="*/ 8370 w 409575"/>
                <a:gd name="connsiteY8" fmla="*/ 38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485775">
                  <a:moveTo>
                    <a:pt x="8370" y="382881"/>
                  </a:moveTo>
                  <a:cubicBezTo>
                    <a:pt x="179" y="390406"/>
                    <a:pt x="34469" y="407170"/>
                    <a:pt x="67902" y="441460"/>
                  </a:cubicBezTo>
                  <a:lnTo>
                    <a:pt x="65235" y="437078"/>
                  </a:lnTo>
                  <a:cubicBezTo>
                    <a:pt x="98763" y="471368"/>
                    <a:pt x="143721" y="486418"/>
                    <a:pt x="143721" y="486418"/>
                  </a:cubicBezTo>
                  <a:lnTo>
                    <a:pt x="381274" y="197810"/>
                  </a:lnTo>
                  <a:cubicBezTo>
                    <a:pt x="418422" y="162377"/>
                    <a:pt x="422613" y="102655"/>
                    <a:pt x="389085" y="68365"/>
                  </a:cubicBezTo>
                  <a:lnTo>
                    <a:pt x="356985" y="34075"/>
                  </a:lnTo>
                  <a:cubicBezTo>
                    <a:pt x="323457" y="-215"/>
                    <a:pt x="247448" y="-2882"/>
                    <a:pt x="210205" y="32551"/>
                  </a:cubicBezTo>
                  <a:lnTo>
                    <a:pt x="8370" y="382881"/>
                  </a:ln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32" name="Freeform: Shape 431">
              <a:extLst>
                <a:ext uri="{FF2B5EF4-FFF2-40B4-BE49-F238E27FC236}">
                  <a16:creationId xmlns:a16="http://schemas.microsoft.com/office/drawing/2014/main" id="{D16EBAAE-8C90-49FF-A6E0-74E354188ADC}"/>
                </a:ext>
              </a:extLst>
            </p:cNvPr>
            <p:cNvSpPr/>
            <p:nvPr/>
          </p:nvSpPr>
          <p:spPr>
            <a:xfrm>
              <a:off x="3938850" y="3668414"/>
              <a:ext cx="93797" cy="81445"/>
            </a:xfrm>
            <a:custGeom>
              <a:avLst/>
              <a:gdLst>
                <a:gd name="connsiteX0" fmla="*/ 72458 w 133350"/>
                <a:gd name="connsiteY0" fmla="*/ 103545 h 114300"/>
                <a:gd name="connsiteX1" fmla="*/ 128941 w 133350"/>
                <a:gd name="connsiteY1" fmla="*/ 86781 h 114300"/>
                <a:gd name="connsiteX2" fmla="*/ 48360 w 133350"/>
                <a:gd name="connsiteY2" fmla="*/ 19916 h 114300"/>
                <a:gd name="connsiteX3" fmla="*/ 7498 w 133350"/>
                <a:gd name="connsiteY3" fmla="*/ 29250 h 114300"/>
                <a:gd name="connsiteX4" fmla="*/ 72458 w 133350"/>
                <a:gd name="connsiteY4" fmla="*/ 10354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14300">
                  <a:moveTo>
                    <a:pt x="72458" y="103545"/>
                  </a:moveTo>
                  <a:cubicBezTo>
                    <a:pt x="101224" y="127358"/>
                    <a:pt x="125036" y="105069"/>
                    <a:pt x="128941" y="86781"/>
                  </a:cubicBezTo>
                  <a:cubicBezTo>
                    <a:pt x="132847" y="68493"/>
                    <a:pt x="73601" y="44871"/>
                    <a:pt x="48360" y="19916"/>
                  </a:cubicBezTo>
                  <a:cubicBezTo>
                    <a:pt x="23118" y="-4945"/>
                    <a:pt x="11498" y="11057"/>
                    <a:pt x="7498" y="29250"/>
                  </a:cubicBezTo>
                  <a:cubicBezTo>
                    <a:pt x="3592" y="47633"/>
                    <a:pt x="32453" y="70398"/>
                    <a:pt x="72458" y="103545"/>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33" name="Freeform: Shape 432">
              <a:extLst>
                <a:ext uri="{FF2B5EF4-FFF2-40B4-BE49-F238E27FC236}">
                  <a16:creationId xmlns:a16="http://schemas.microsoft.com/office/drawing/2014/main" id="{CC13FA48-4B66-4A63-B882-463424EB09EA}"/>
                </a:ext>
              </a:extLst>
            </p:cNvPr>
            <p:cNvSpPr/>
            <p:nvPr/>
          </p:nvSpPr>
          <p:spPr>
            <a:xfrm>
              <a:off x="3776496" y="3393035"/>
              <a:ext cx="207693" cy="339356"/>
            </a:xfrm>
            <a:custGeom>
              <a:avLst/>
              <a:gdLst>
                <a:gd name="connsiteX0" fmla="*/ 259366 w 295275"/>
                <a:gd name="connsiteY0" fmla="*/ 472293 h 476250"/>
                <a:gd name="connsiteX1" fmla="*/ 290608 w 295275"/>
                <a:gd name="connsiteY1" fmla="*/ 402475 h 476250"/>
                <a:gd name="connsiteX2" fmla="*/ 159829 w 295275"/>
                <a:gd name="connsiteY2" fmla="*/ 35858 h 476250"/>
                <a:gd name="connsiteX3" fmla="*/ 39910 w 295275"/>
                <a:gd name="connsiteY3" fmla="*/ 49383 h 476250"/>
                <a:gd name="connsiteX4" fmla="*/ 7144 w 295275"/>
                <a:gd name="connsiteY4" fmla="*/ 146729 h 476250"/>
                <a:gd name="connsiteX5" fmla="*/ 259366 w 295275"/>
                <a:gd name="connsiteY5" fmla="*/ 472293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476250">
                  <a:moveTo>
                    <a:pt x="259366" y="472293"/>
                  </a:moveTo>
                  <a:cubicBezTo>
                    <a:pt x="272986" y="434765"/>
                    <a:pt x="290608" y="402475"/>
                    <a:pt x="290608" y="402475"/>
                  </a:cubicBezTo>
                  <a:lnTo>
                    <a:pt x="159829" y="35858"/>
                  </a:lnTo>
                  <a:cubicBezTo>
                    <a:pt x="131731" y="-16530"/>
                    <a:pt x="53530" y="11759"/>
                    <a:pt x="39910" y="49383"/>
                  </a:cubicBezTo>
                  <a:lnTo>
                    <a:pt x="7144" y="146729"/>
                  </a:lnTo>
                  <a:cubicBezTo>
                    <a:pt x="53245" y="222548"/>
                    <a:pt x="259366" y="472293"/>
                    <a:pt x="259366" y="472293"/>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34" name="Freeform: Shape 433">
              <a:extLst>
                <a:ext uri="{FF2B5EF4-FFF2-40B4-BE49-F238E27FC236}">
                  <a16:creationId xmlns:a16="http://schemas.microsoft.com/office/drawing/2014/main" id="{F1FEF577-2FBC-4F22-AA2C-17C8ECA690EC}"/>
                </a:ext>
              </a:extLst>
            </p:cNvPr>
            <p:cNvSpPr/>
            <p:nvPr/>
          </p:nvSpPr>
          <p:spPr>
            <a:xfrm>
              <a:off x="4037770" y="2991451"/>
              <a:ext cx="160795" cy="156104"/>
            </a:xfrm>
            <a:custGeom>
              <a:avLst/>
              <a:gdLst>
                <a:gd name="connsiteX0" fmla="*/ 226814 w 228600"/>
                <a:gd name="connsiteY0" fmla="*/ 184816 h 219075"/>
                <a:gd name="connsiteX1" fmla="*/ 122230 w 228600"/>
                <a:gd name="connsiteY1" fmla="*/ 219106 h 219075"/>
                <a:gd name="connsiteX2" fmla="*/ 13740 w 228600"/>
                <a:gd name="connsiteY2" fmla="*/ 183578 h 219075"/>
                <a:gd name="connsiteX3" fmla="*/ 64032 w 228600"/>
                <a:gd name="connsiteY3" fmla="*/ 84613 h 219075"/>
                <a:gd name="connsiteX4" fmla="*/ 196144 w 228600"/>
                <a:gd name="connsiteY4" fmla="*/ 32797 h 219075"/>
                <a:gd name="connsiteX5" fmla="*/ 226814 w 228600"/>
                <a:gd name="connsiteY5" fmla="*/ 184816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219075">
                  <a:moveTo>
                    <a:pt x="226814" y="184816"/>
                  </a:moveTo>
                  <a:cubicBezTo>
                    <a:pt x="250436" y="232155"/>
                    <a:pt x="160997" y="217201"/>
                    <a:pt x="122230" y="219106"/>
                  </a:cubicBezTo>
                  <a:cubicBezTo>
                    <a:pt x="83463" y="221011"/>
                    <a:pt x="-19788" y="223773"/>
                    <a:pt x="13740" y="183578"/>
                  </a:cubicBezTo>
                  <a:cubicBezTo>
                    <a:pt x="26027" y="168814"/>
                    <a:pt x="81558" y="133095"/>
                    <a:pt x="64032" y="84613"/>
                  </a:cubicBezTo>
                  <a:cubicBezTo>
                    <a:pt x="37933" y="12223"/>
                    <a:pt x="192524" y="-18924"/>
                    <a:pt x="196144" y="32797"/>
                  </a:cubicBezTo>
                  <a:cubicBezTo>
                    <a:pt x="199001" y="73754"/>
                    <a:pt x="188143" y="107473"/>
                    <a:pt x="226814" y="18481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35" name="Freeform: Shape 434">
              <a:extLst>
                <a:ext uri="{FF2B5EF4-FFF2-40B4-BE49-F238E27FC236}">
                  <a16:creationId xmlns:a16="http://schemas.microsoft.com/office/drawing/2014/main" id="{C0D39F8C-3CF8-48D3-8156-553C6A9671F5}"/>
                </a:ext>
              </a:extLst>
            </p:cNvPr>
            <p:cNvSpPr/>
            <p:nvPr/>
          </p:nvSpPr>
          <p:spPr>
            <a:xfrm>
              <a:off x="4066776" y="2896560"/>
              <a:ext cx="140695" cy="196826"/>
            </a:xfrm>
            <a:custGeom>
              <a:avLst/>
              <a:gdLst>
                <a:gd name="connsiteX0" fmla="*/ 8603 w 200025"/>
                <a:gd name="connsiteY0" fmla="*/ 127866 h 276225"/>
                <a:gd name="connsiteX1" fmla="*/ 65371 w 200025"/>
                <a:gd name="connsiteY1" fmla="*/ 259121 h 276225"/>
                <a:gd name="connsiteX2" fmla="*/ 198150 w 200025"/>
                <a:gd name="connsiteY2" fmla="*/ 228069 h 276225"/>
                <a:gd name="connsiteX3" fmla="*/ 150716 w 200025"/>
                <a:gd name="connsiteY3" fmla="*/ 8423 h 276225"/>
                <a:gd name="connsiteX4" fmla="*/ 8603 w 200025"/>
                <a:gd name="connsiteY4" fmla="*/ 127866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276225">
                  <a:moveTo>
                    <a:pt x="8603" y="127866"/>
                  </a:moveTo>
                  <a:cubicBezTo>
                    <a:pt x="4221" y="167681"/>
                    <a:pt x="6221" y="230736"/>
                    <a:pt x="65371" y="259121"/>
                  </a:cubicBezTo>
                  <a:cubicBezTo>
                    <a:pt x="134333" y="292077"/>
                    <a:pt x="200531" y="261788"/>
                    <a:pt x="198150" y="228069"/>
                  </a:cubicBezTo>
                  <a:cubicBezTo>
                    <a:pt x="193102" y="159870"/>
                    <a:pt x="198531" y="14519"/>
                    <a:pt x="150716" y="8423"/>
                  </a:cubicBezTo>
                  <a:cubicBezTo>
                    <a:pt x="68991" y="-2055"/>
                    <a:pt x="16985" y="53095"/>
                    <a:pt x="8603" y="12786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36" name="Freeform: Shape 435">
              <a:extLst>
                <a:ext uri="{FF2B5EF4-FFF2-40B4-BE49-F238E27FC236}">
                  <a16:creationId xmlns:a16="http://schemas.microsoft.com/office/drawing/2014/main" id="{C24DA032-1729-4364-973F-9173D7B8E1BC}"/>
                </a:ext>
              </a:extLst>
            </p:cNvPr>
            <p:cNvSpPr/>
            <p:nvPr/>
          </p:nvSpPr>
          <p:spPr>
            <a:xfrm>
              <a:off x="4048640" y="2855679"/>
              <a:ext cx="180894" cy="142529"/>
            </a:xfrm>
            <a:custGeom>
              <a:avLst/>
              <a:gdLst>
                <a:gd name="connsiteX0" fmla="*/ 7144 w 257175"/>
                <a:gd name="connsiteY0" fmla="*/ 110372 h 200025"/>
                <a:gd name="connsiteX1" fmla="*/ 27146 w 257175"/>
                <a:gd name="connsiteY1" fmla="*/ 196002 h 200025"/>
                <a:gd name="connsiteX2" fmla="*/ 110871 w 257175"/>
                <a:gd name="connsiteY2" fmla="*/ 124660 h 200025"/>
                <a:gd name="connsiteX3" fmla="*/ 250031 w 257175"/>
                <a:gd name="connsiteY3" fmla="*/ 35791 h 200025"/>
                <a:gd name="connsiteX4" fmla="*/ 143256 w 257175"/>
                <a:gd name="connsiteY4" fmla="*/ 14932 h 200025"/>
                <a:gd name="connsiteX5" fmla="*/ 7144 w 257175"/>
                <a:gd name="connsiteY5" fmla="*/ 110372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175" h="200025">
                  <a:moveTo>
                    <a:pt x="7144" y="110372"/>
                  </a:moveTo>
                  <a:cubicBezTo>
                    <a:pt x="7144" y="148853"/>
                    <a:pt x="27146" y="196002"/>
                    <a:pt x="27146" y="196002"/>
                  </a:cubicBezTo>
                  <a:cubicBezTo>
                    <a:pt x="46577" y="196002"/>
                    <a:pt x="49054" y="117040"/>
                    <a:pt x="110871" y="124660"/>
                  </a:cubicBezTo>
                  <a:cubicBezTo>
                    <a:pt x="252698" y="142281"/>
                    <a:pt x="240221" y="58366"/>
                    <a:pt x="250031" y="35791"/>
                  </a:cubicBezTo>
                  <a:cubicBezTo>
                    <a:pt x="251841" y="31505"/>
                    <a:pt x="220218" y="57794"/>
                    <a:pt x="143256" y="14932"/>
                  </a:cubicBezTo>
                  <a:cubicBezTo>
                    <a:pt x="80486" y="-20025"/>
                    <a:pt x="7144" y="71796"/>
                    <a:pt x="7144" y="110372"/>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37" name="Freeform: Shape 436">
              <a:extLst>
                <a:ext uri="{FF2B5EF4-FFF2-40B4-BE49-F238E27FC236}">
                  <a16:creationId xmlns:a16="http://schemas.microsoft.com/office/drawing/2014/main" id="{15A435EB-F93B-47DD-A0E1-1CD25F5CC783}"/>
                </a:ext>
              </a:extLst>
            </p:cNvPr>
            <p:cNvSpPr/>
            <p:nvPr/>
          </p:nvSpPr>
          <p:spPr>
            <a:xfrm>
              <a:off x="4033566" y="3125247"/>
              <a:ext cx="113896" cy="81445"/>
            </a:xfrm>
            <a:custGeom>
              <a:avLst/>
              <a:gdLst>
                <a:gd name="connsiteX0" fmla="*/ 7144 w 161925"/>
                <a:gd name="connsiteY0" fmla="*/ 21717 h 114300"/>
                <a:gd name="connsiteX1" fmla="*/ 114871 w 161925"/>
                <a:gd name="connsiteY1" fmla="*/ 109347 h 114300"/>
                <a:gd name="connsiteX2" fmla="*/ 158686 w 161925"/>
                <a:gd name="connsiteY2" fmla="*/ 40100 h 114300"/>
                <a:gd name="connsiteX3" fmla="*/ 7144 w 1619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161925" h="114300">
                  <a:moveTo>
                    <a:pt x="7144" y="21717"/>
                  </a:moveTo>
                  <a:lnTo>
                    <a:pt x="114871" y="109347"/>
                  </a:lnTo>
                  <a:lnTo>
                    <a:pt x="158686" y="40100"/>
                  </a:lnTo>
                  <a:lnTo>
                    <a:pt x="7144" y="7144"/>
                  </a:lnTo>
                  <a:close/>
                </a:path>
              </a:pathLst>
            </a:custGeom>
            <a:solidFill>
              <a:schemeClr val="accent2">
                <a:lumMod val="40000"/>
                <a:lumOff val="60000"/>
                <a:alpha val="28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38" name="Freeform: Shape 437">
              <a:extLst>
                <a:ext uri="{FF2B5EF4-FFF2-40B4-BE49-F238E27FC236}">
                  <a16:creationId xmlns:a16="http://schemas.microsoft.com/office/drawing/2014/main" id="{87765A4C-0510-4D36-8613-A47F50EE517A}"/>
                </a:ext>
              </a:extLst>
            </p:cNvPr>
            <p:cNvSpPr/>
            <p:nvPr/>
          </p:nvSpPr>
          <p:spPr>
            <a:xfrm>
              <a:off x="4131851" y="3125247"/>
              <a:ext cx="73698" cy="74658"/>
            </a:xfrm>
            <a:custGeom>
              <a:avLst/>
              <a:gdLst>
                <a:gd name="connsiteX0" fmla="*/ 103918 w 104775"/>
                <a:gd name="connsiteY0" fmla="*/ 21717 h 104775"/>
                <a:gd name="connsiteX1" fmla="*/ 51054 w 104775"/>
                <a:gd name="connsiteY1" fmla="*/ 98393 h 104775"/>
                <a:gd name="connsiteX2" fmla="*/ 7144 w 104775"/>
                <a:gd name="connsiteY2" fmla="*/ 40100 h 104775"/>
                <a:gd name="connsiteX3" fmla="*/ 103918 w 104775"/>
                <a:gd name="connsiteY3" fmla="*/ 7144 h 104775"/>
              </a:gdLst>
              <a:ahLst/>
              <a:cxnLst>
                <a:cxn ang="0">
                  <a:pos x="connsiteX0" y="connsiteY0"/>
                </a:cxn>
                <a:cxn ang="0">
                  <a:pos x="connsiteX1" y="connsiteY1"/>
                </a:cxn>
                <a:cxn ang="0">
                  <a:pos x="connsiteX2" y="connsiteY2"/>
                </a:cxn>
                <a:cxn ang="0">
                  <a:pos x="connsiteX3" y="connsiteY3"/>
                </a:cxn>
              </a:cxnLst>
              <a:rect l="l" t="t" r="r" b="b"/>
              <a:pathLst>
                <a:path w="104775" h="104775">
                  <a:moveTo>
                    <a:pt x="103918" y="21717"/>
                  </a:moveTo>
                  <a:lnTo>
                    <a:pt x="51054" y="98393"/>
                  </a:lnTo>
                  <a:lnTo>
                    <a:pt x="7144" y="40100"/>
                  </a:lnTo>
                  <a:lnTo>
                    <a:pt x="103918" y="7144"/>
                  </a:lnTo>
                  <a:close/>
                </a:path>
              </a:pathLst>
            </a:custGeom>
            <a:solidFill>
              <a:schemeClr val="accent2">
                <a:lumMod val="40000"/>
                <a:lumOff val="60000"/>
                <a:alpha val="28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39" name="Freeform: Shape 438">
              <a:extLst>
                <a:ext uri="{FF2B5EF4-FFF2-40B4-BE49-F238E27FC236}">
                  <a16:creationId xmlns:a16="http://schemas.microsoft.com/office/drawing/2014/main" id="{38A03DE7-9C7E-4478-B206-4EAA8C363936}"/>
                </a:ext>
              </a:extLst>
            </p:cNvPr>
            <p:cNvSpPr/>
            <p:nvPr/>
          </p:nvSpPr>
          <p:spPr>
            <a:xfrm>
              <a:off x="4033566" y="3109637"/>
              <a:ext cx="113896" cy="81445"/>
            </a:xfrm>
            <a:custGeom>
              <a:avLst/>
              <a:gdLst>
                <a:gd name="connsiteX0" fmla="*/ 7144 w 161925"/>
                <a:gd name="connsiteY0" fmla="*/ 43624 h 114300"/>
                <a:gd name="connsiteX1" fmla="*/ 114871 w 161925"/>
                <a:gd name="connsiteY1" fmla="*/ 109347 h 114300"/>
                <a:gd name="connsiteX2" fmla="*/ 158686 w 161925"/>
                <a:gd name="connsiteY2" fmla="*/ 40005 h 114300"/>
                <a:gd name="connsiteX3" fmla="*/ 7144 w 1619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161925" h="114300">
                  <a:moveTo>
                    <a:pt x="7144" y="43624"/>
                  </a:moveTo>
                  <a:lnTo>
                    <a:pt x="114871" y="109347"/>
                  </a:lnTo>
                  <a:lnTo>
                    <a:pt x="158686" y="40005"/>
                  </a:lnTo>
                  <a:lnTo>
                    <a:pt x="7144" y="7144"/>
                  </a:lnTo>
                  <a:close/>
                </a:path>
              </a:pathLst>
            </a:custGeom>
            <a:solidFill>
              <a:schemeClr val="accent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40" name="Freeform: Shape 439">
              <a:extLst>
                <a:ext uri="{FF2B5EF4-FFF2-40B4-BE49-F238E27FC236}">
                  <a16:creationId xmlns:a16="http://schemas.microsoft.com/office/drawing/2014/main" id="{2B9E5A9C-E824-4FC6-A0A8-AF2E834494FE}"/>
                </a:ext>
              </a:extLst>
            </p:cNvPr>
            <p:cNvSpPr/>
            <p:nvPr/>
          </p:nvSpPr>
          <p:spPr>
            <a:xfrm>
              <a:off x="4124147" y="3109637"/>
              <a:ext cx="80397" cy="81445"/>
            </a:xfrm>
            <a:custGeom>
              <a:avLst/>
              <a:gdLst>
                <a:gd name="connsiteX0" fmla="*/ 114871 w 114300"/>
                <a:gd name="connsiteY0" fmla="*/ 32671 h 114300"/>
                <a:gd name="connsiteX1" fmla="*/ 51054 w 114300"/>
                <a:gd name="connsiteY1" fmla="*/ 109347 h 114300"/>
                <a:gd name="connsiteX2" fmla="*/ 7144 w 114300"/>
                <a:gd name="connsiteY2" fmla="*/ 40005 h 114300"/>
                <a:gd name="connsiteX3" fmla="*/ 114871 w 11430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114300" h="114300">
                  <a:moveTo>
                    <a:pt x="114871" y="32671"/>
                  </a:moveTo>
                  <a:lnTo>
                    <a:pt x="51054" y="109347"/>
                  </a:lnTo>
                  <a:lnTo>
                    <a:pt x="7144" y="40005"/>
                  </a:lnTo>
                  <a:lnTo>
                    <a:pt x="114871" y="7144"/>
                  </a:lnTo>
                  <a:close/>
                </a:path>
              </a:pathLst>
            </a:custGeom>
            <a:solidFill>
              <a:schemeClr val="accent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41" name="Freeform: Shape 440">
              <a:extLst>
                <a:ext uri="{FF2B5EF4-FFF2-40B4-BE49-F238E27FC236}">
                  <a16:creationId xmlns:a16="http://schemas.microsoft.com/office/drawing/2014/main" id="{A3EDDC69-6C68-4B2D-89B9-03F0C8F0FF05}"/>
                </a:ext>
              </a:extLst>
            </p:cNvPr>
            <p:cNvSpPr/>
            <p:nvPr/>
          </p:nvSpPr>
          <p:spPr>
            <a:xfrm>
              <a:off x="4137680" y="3232144"/>
              <a:ext cx="26799" cy="27148"/>
            </a:xfrm>
            <a:custGeom>
              <a:avLst/>
              <a:gdLst>
                <a:gd name="connsiteX0" fmla="*/ 7144 w 38100"/>
                <a:gd name="connsiteY0" fmla="*/ 21622 h 38100"/>
                <a:gd name="connsiteX1" fmla="*/ 21622 w 38100"/>
                <a:gd name="connsiteY1" fmla="*/ 36100 h 38100"/>
                <a:gd name="connsiteX2" fmla="*/ 36100 w 38100"/>
                <a:gd name="connsiteY2" fmla="*/ 21622 h 38100"/>
                <a:gd name="connsiteX3" fmla="*/ 21622 w 38100"/>
                <a:gd name="connsiteY3" fmla="*/ 7144 h 38100"/>
                <a:gd name="connsiteX4" fmla="*/ 7144 w 38100"/>
                <a:gd name="connsiteY4" fmla="*/ 2162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1622"/>
                  </a:moveTo>
                  <a:cubicBezTo>
                    <a:pt x="7144" y="29623"/>
                    <a:pt x="13621" y="36100"/>
                    <a:pt x="21622" y="36100"/>
                  </a:cubicBezTo>
                  <a:cubicBezTo>
                    <a:pt x="29623" y="36100"/>
                    <a:pt x="36100" y="29623"/>
                    <a:pt x="36100" y="21622"/>
                  </a:cubicBezTo>
                  <a:cubicBezTo>
                    <a:pt x="36100" y="13621"/>
                    <a:pt x="29623" y="7144"/>
                    <a:pt x="21622" y="7144"/>
                  </a:cubicBezTo>
                  <a:cubicBezTo>
                    <a:pt x="13621" y="7144"/>
                    <a:pt x="7144" y="13621"/>
                    <a:pt x="7144" y="21622"/>
                  </a:cubicBez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42" name="Freeform: Shape 441">
              <a:extLst>
                <a:ext uri="{FF2B5EF4-FFF2-40B4-BE49-F238E27FC236}">
                  <a16:creationId xmlns:a16="http://schemas.microsoft.com/office/drawing/2014/main" id="{003AC545-AB4A-4FE4-B653-7E87D1504587}"/>
                </a:ext>
              </a:extLst>
            </p:cNvPr>
            <p:cNvSpPr/>
            <p:nvPr/>
          </p:nvSpPr>
          <p:spPr>
            <a:xfrm>
              <a:off x="4147864" y="3334358"/>
              <a:ext cx="26799" cy="27148"/>
            </a:xfrm>
            <a:custGeom>
              <a:avLst/>
              <a:gdLst>
                <a:gd name="connsiteX0" fmla="*/ 7144 w 38100"/>
                <a:gd name="connsiteY0" fmla="*/ 21622 h 38100"/>
                <a:gd name="connsiteX1" fmla="*/ 21622 w 38100"/>
                <a:gd name="connsiteY1" fmla="*/ 36100 h 38100"/>
                <a:gd name="connsiteX2" fmla="*/ 36100 w 38100"/>
                <a:gd name="connsiteY2" fmla="*/ 21622 h 38100"/>
                <a:gd name="connsiteX3" fmla="*/ 21622 w 38100"/>
                <a:gd name="connsiteY3" fmla="*/ 7144 h 38100"/>
                <a:gd name="connsiteX4" fmla="*/ 7144 w 38100"/>
                <a:gd name="connsiteY4" fmla="*/ 2162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1622"/>
                  </a:moveTo>
                  <a:cubicBezTo>
                    <a:pt x="7144" y="29623"/>
                    <a:pt x="13621" y="36100"/>
                    <a:pt x="21622" y="36100"/>
                  </a:cubicBezTo>
                  <a:cubicBezTo>
                    <a:pt x="29623" y="36100"/>
                    <a:pt x="36100" y="29623"/>
                    <a:pt x="36100" y="21622"/>
                  </a:cubicBezTo>
                  <a:cubicBezTo>
                    <a:pt x="36100" y="13621"/>
                    <a:pt x="29623" y="7144"/>
                    <a:pt x="21622" y="7144"/>
                  </a:cubicBezTo>
                  <a:cubicBezTo>
                    <a:pt x="13621" y="7144"/>
                    <a:pt x="7144" y="13621"/>
                    <a:pt x="7144" y="21622"/>
                  </a:cubicBez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43" name="Freeform: Shape 442">
              <a:extLst>
                <a:ext uri="{FF2B5EF4-FFF2-40B4-BE49-F238E27FC236}">
                  <a16:creationId xmlns:a16="http://schemas.microsoft.com/office/drawing/2014/main" id="{6EA3BA91-D4CC-48F9-9323-DE1A7126C051}"/>
                </a:ext>
              </a:extLst>
            </p:cNvPr>
            <p:cNvSpPr/>
            <p:nvPr/>
          </p:nvSpPr>
          <p:spPr>
            <a:xfrm>
              <a:off x="4147864" y="3443224"/>
              <a:ext cx="26799" cy="27148"/>
            </a:xfrm>
            <a:custGeom>
              <a:avLst/>
              <a:gdLst>
                <a:gd name="connsiteX0" fmla="*/ 7144 w 38100"/>
                <a:gd name="connsiteY0" fmla="*/ 21622 h 38100"/>
                <a:gd name="connsiteX1" fmla="*/ 21622 w 38100"/>
                <a:gd name="connsiteY1" fmla="*/ 36100 h 38100"/>
                <a:gd name="connsiteX2" fmla="*/ 36100 w 38100"/>
                <a:gd name="connsiteY2" fmla="*/ 21622 h 38100"/>
                <a:gd name="connsiteX3" fmla="*/ 21622 w 38100"/>
                <a:gd name="connsiteY3" fmla="*/ 7144 h 38100"/>
                <a:gd name="connsiteX4" fmla="*/ 7144 w 38100"/>
                <a:gd name="connsiteY4" fmla="*/ 2162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1622"/>
                  </a:moveTo>
                  <a:cubicBezTo>
                    <a:pt x="7144" y="29623"/>
                    <a:pt x="13621" y="36100"/>
                    <a:pt x="21622" y="36100"/>
                  </a:cubicBezTo>
                  <a:cubicBezTo>
                    <a:pt x="29623" y="36100"/>
                    <a:pt x="36100" y="29623"/>
                    <a:pt x="36100" y="21622"/>
                  </a:cubicBezTo>
                  <a:cubicBezTo>
                    <a:pt x="36100" y="13621"/>
                    <a:pt x="29623" y="7144"/>
                    <a:pt x="21622" y="7144"/>
                  </a:cubicBezTo>
                  <a:cubicBezTo>
                    <a:pt x="13621" y="7144"/>
                    <a:pt x="7144" y="13621"/>
                    <a:pt x="7144" y="21622"/>
                  </a:cubicBez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44" name="Freeform: Shape 443">
              <a:extLst>
                <a:ext uri="{FF2B5EF4-FFF2-40B4-BE49-F238E27FC236}">
                  <a16:creationId xmlns:a16="http://schemas.microsoft.com/office/drawing/2014/main" id="{EA8BC1A1-A859-42BC-B41D-649C51D712FB}"/>
                </a:ext>
              </a:extLst>
            </p:cNvPr>
            <p:cNvSpPr/>
            <p:nvPr/>
          </p:nvSpPr>
          <p:spPr>
            <a:xfrm>
              <a:off x="4147864" y="3560030"/>
              <a:ext cx="26799" cy="27148"/>
            </a:xfrm>
            <a:custGeom>
              <a:avLst/>
              <a:gdLst>
                <a:gd name="connsiteX0" fmla="*/ 7144 w 38100"/>
                <a:gd name="connsiteY0" fmla="*/ 21622 h 38100"/>
                <a:gd name="connsiteX1" fmla="*/ 21622 w 38100"/>
                <a:gd name="connsiteY1" fmla="*/ 36100 h 38100"/>
                <a:gd name="connsiteX2" fmla="*/ 36100 w 38100"/>
                <a:gd name="connsiteY2" fmla="*/ 21622 h 38100"/>
                <a:gd name="connsiteX3" fmla="*/ 21622 w 38100"/>
                <a:gd name="connsiteY3" fmla="*/ 7144 h 38100"/>
                <a:gd name="connsiteX4" fmla="*/ 7144 w 38100"/>
                <a:gd name="connsiteY4" fmla="*/ 2162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1622"/>
                  </a:moveTo>
                  <a:cubicBezTo>
                    <a:pt x="7144" y="29623"/>
                    <a:pt x="13621" y="36100"/>
                    <a:pt x="21622" y="36100"/>
                  </a:cubicBezTo>
                  <a:cubicBezTo>
                    <a:pt x="29623" y="36100"/>
                    <a:pt x="36100" y="29623"/>
                    <a:pt x="36100" y="21622"/>
                  </a:cubicBezTo>
                  <a:cubicBezTo>
                    <a:pt x="36100" y="13621"/>
                    <a:pt x="29623" y="7144"/>
                    <a:pt x="21622" y="7144"/>
                  </a:cubicBezTo>
                  <a:cubicBezTo>
                    <a:pt x="13621" y="7144"/>
                    <a:pt x="7144" y="13621"/>
                    <a:pt x="7144" y="21622"/>
                  </a:cubicBez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45" name="Freeform: Shape 444">
              <a:extLst>
                <a:ext uri="{FF2B5EF4-FFF2-40B4-BE49-F238E27FC236}">
                  <a16:creationId xmlns:a16="http://schemas.microsoft.com/office/drawing/2014/main" id="{E960B0A9-A516-4140-8BCD-DA3701BBA874}"/>
                </a:ext>
              </a:extLst>
            </p:cNvPr>
            <p:cNvSpPr/>
            <p:nvPr/>
          </p:nvSpPr>
          <p:spPr>
            <a:xfrm>
              <a:off x="3012724" y="2590537"/>
              <a:ext cx="355089" cy="285059"/>
            </a:xfrm>
            <a:custGeom>
              <a:avLst/>
              <a:gdLst>
                <a:gd name="connsiteX0" fmla="*/ 471957 w 504825"/>
                <a:gd name="connsiteY0" fmla="*/ 278254 h 400050"/>
                <a:gd name="connsiteX1" fmla="*/ 471957 w 504825"/>
                <a:gd name="connsiteY1" fmla="*/ 278254 h 400050"/>
                <a:gd name="connsiteX2" fmla="*/ 471957 w 504825"/>
                <a:gd name="connsiteY2" fmla="*/ 278254 h 400050"/>
                <a:gd name="connsiteX3" fmla="*/ 496818 w 504825"/>
                <a:gd name="connsiteY3" fmla="*/ 167860 h 400050"/>
                <a:gd name="connsiteX4" fmla="*/ 225736 w 504825"/>
                <a:gd name="connsiteY4" fmla="*/ 10221 h 400050"/>
                <a:gd name="connsiteX5" fmla="*/ 8661 w 504825"/>
                <a:gd name="connsiteY5" fmla="*/ 236535 h 400050"/>
                <a:gd name="connsiteX6" fmla="*/ 279838 w 504825"/>
                <a:gd name="connsiteY6" fmla="*/ 394078 h 400050"/>
                <a:gd name="connsiteX7" fmla="*/ 331845 w 504825"/>
                <a:gd name="connsiteY7" fmla="*/ 382172 h 400050"/>
                <a:gd name="connsiteX8" fmla="*/ 462718 w 504825"/>
                <a:gd name="connsiteY8" fmla="*/ 392554 h 400050"/>
                <a:gd name="connsiteX9" fmla="*/ 466719 w 504825"/>
                <a:gd name="connsiteY9" fmla="*/ 286255 h 400050"/>
                <a:gd name="connsiteX10" fmla="*/ 471957 w 504825"/>
                <a:gd name="connsiteY10" fmla="*/ 278254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825" h="400050">
                  <a:moveTo>
                    <a:pt x="471957" y="278254"/>
                  </a:moveTo>
                  <a:lnTo>
                    <a:pt x="471957" y="278254"/>
                  </a:lnTo>
                  <a:lnTo>
                    <a:pt x="471957" y="278254"/>
                  </a:lnTo>
                  <a:cubicBezTo>
                    <a:pt x="492817" y="244631"/>
                    <a:pt x="502247" y="206531"/>
                    <a:pt x="496818" y="167860"/>
                  </a:cubicBezTo>
                  <a:cubicBezTo>
                    <a:pt x="481959" y="61846"/>
                    <a:pt x="360515" y="-8734"/>
                    <a:pt x="225736" y="10221"/>
                  </a:cubicBezTo>
                  <a:cubicBezTo>
                    <a:pt x="90957" y="29176"/>
                    <a:pt x="-6293" y="130522"/>
                    <a:pt x="8661" y="236535"/>
                  </a:cubicBezTo>
                  <a:cubicBezTo>
                    <a:pt x="23616" y="342548"/>
                    <a:pt x="144964" y="413128"/>
                    <a:pt x="279838" y="394078"/>
                  </a:cubicBezTo>
                  <a:cubicBezTo>
                    <a:pt x="297936" y="391507"/>
                    <a:pt x="315271" y="387506"/>
                    <a:pt x="331845" y="382172"/>
                  </a:cubicBezTo>
                  <a:lnTo>
                    <a:pt x="462718" y="392554"/>
                  </a:lnTo>
                  <a:cubicBezTo>
                    <a:pt x="435858" y="348644"/>
                    <a:pt x="456241" y="304067"/>
                    <a:pt x="466719" y="286255"/>
                  </a:cubicBezTo>
                  <a:cubicBezTo>
                    <a:pt x="468528" y="283684"/>
                    <a:pt x="470338" y="281017"/>
                    <a:pt x="471957" y="278254"/>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46" name="Freeform: Shape 445">
              <a:extLst>
                <a:ext uri="{FF2B5EF4-FFF2-40B4-BE49-F238E27FC236}">
                  <a16:creationId xmlns:a16="http://schemas.microsoft.com/office/drawing/2014/main" id="{C5A133A7-3F6F-451A-8C69-F8D79ED86EF8}"/>
                </a:ext>
              </a:extLst>
            </p:cNvPr>
            <p:cNvSpPr/>
            <p:nvPr/>
          </p:nvSpPr>
          <p:spPr>
            <a:xfrm>
              <a:off x="4898086" y="2484427"/>
              <a:ext cx="381888" cy="400440"/>
            </a:xfrm>
            <a:custGeom>
              <a:avLst/>
              <a:gdLst>
                <a:gd name="connsiteX0" fmla="*/ 296446 w 542925"/>
                <a:gd name="connsiteY0" fmla="*/ 500130 h 561975"/>
                <a:gd name="connsiteX1" fmla="*/ 542572 w 542925"/>
                <a:gd name="connsiteY1" fmla="*/ 262862 h 561975"/>
                <a:gd name="connsiteX2" fmla="*/ 344833 w 542925"/>
                <a:gd name="connsiteY2" fmla="*/ 17498 h 561975"/>
                <a:gd name="connsiteX3" fmla="*/ 47463 w 542925"/>
                <a:gd name="connsiteY3" fmla="*/ 107129 h 561975"/>
                <a:gd name="connsiteX4" fmla="*/ 87468 w 542925"/>
                <a:gd name="connsiteY4" fmla="*/ 418120 h 561975"/>
                <a:gd name="connsiteX5" fmla="*/ 128615 w 542925"/>
                <a:gd name="connsiteY5" fmla="*/ 452124 h 561975"/>
                <a:gd name="connsiteX6" fmla="*/ 200053 w 542925"/>
                <a:gd name="connsiteY6" fmla="*/ 562329 h 561975"/>
                <a:gd name="connsiteX7" fmla="*/ 286826 w 542925"/>
                <a:gd name="connsiteY7" fmla="*/ 500797 h 561975"/>
                <a:gd name="connsiteX8" fmla="*/ 296446 w 542925"/>
                <a:gd name="connsiteY8" fmla="*/ 50013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925" h="561975">
                  <a:moveTo>
                    <a:pt x="296446" y="500130"/>
                  </a:moveTo>
                  <a:cubicBezTo>
                    <a:pt x="493137" y="491462"/>
                    <a:pt x="541239" y="311059"/>
                    <a:pt x="542572" y="262862"/>
                  </a:cubicBezTo>
                  <a:cubicBezTo>
                    <a:pt x="545620" y="155897"/>
                    <a:pt x="507615" y="54551"/>
                    <a:pt x="344833" y="17498"/>
                  </a:cubicBezTo>
                  <a:cubicBezTo>
                    <a:pt x="212055" y="-12696"/>
                    <a:pt x="104041" y="24928"/>
                    <a:pt x="47463" y="107129"/>
                  </a:cubicBezTo>
                  <a:cubicBezTo>
                    <a:pt x="-13212" y="195330"/>
                    <a:pt x="-9687" y="322775"/>
                    <a:pt x="87468" y="418120"/>
                  </a:cubicBezTo>
                  <a:cubicBezTo>
                    <a:pt x="100517" y="430883"/>
                    <a:pt x="114233" y="442218"/>
                    <a:pt x="128615" y="452124"/>
                  </a:cubicBezTo>
                  <a:lnTo>
                    <a:pt x="200053" y="562329"/>
                  </a:lnTo>
                  <a:cubicBezTo>
                    <a:pt x="218531" y="514322"/>
                    <a:pt x="266252" y="503369"/>
                    <a:pt x="286826" y="500797"/>
                  </a:cubicBezTo>
                  <a:cubicBezTo>
                    <a:pt x="290064" y="500702"/>
                    <a:pt x="296446" y="500130"/>
                    <a:pt x="296446" y="500130"/>
                  </a:cubicBez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47" name="Shape13_20210603_190435">
              <a:extLst>
                <a:ext uri="{FF2B5EF4-FFF2-40B4-BE49-F238E27FC236}">
                  <a16:creationId xmlns:a16="http://schemas.microsoft.com/office/drawing/2014/main" id="{98AEBC16-E66F-47E8-B574-0ACA1FB61E5E}"/>
                </a:ext>
              </a:extLst>
            </p:cNvPr>
            <p:cNvSpPr/>
            <p:nvPr/>
          </p:nvSpPr>
          <p:spPr>
            <a:xfrm>
              <a:off x="3024149" y="2662796"/>
              <a:ext cx="66998" cy="67871"/>
            </a:xfrm>
            <a:custGeom>
              <a:avLst/>
              <a:gdLst>
                <a:gd name="connsiteX0" fmla="*/ 7564 w 95250"/>
                <a:gd name="connsiteY0" fmla="*/ 57498 h 95250"/>
                <a:gd name="connsiteX1" fmla="*/ 57475 w 95250"/>
                <a:gd name="connsiteY1" fmla="*/ 95026 h 95250"/>
                <a:gd name="connsiteX2" fmla="*/ 95004 w 95250"/>
                <a:gd name="connsiteY2" fmla="*/ 45115 h 95250"/>
                <a:gd name="connsiteX3" fmla="*/ 45093 w 95250"/>
                <a:gd name="connsiteY3" fmla="*/ 7587 h 95250"/>
                <a:gd name="connsiteX4" fmla="*/ 7564 w 95250"/>
                <a:gd name="connsiteY4" fmla="*/ 5749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64" y="57498"/>
                  </a:moveTo>
                  <a:cubicBezTo>
                    <a:pt x="10993" y="81596"/>
                    <a:pt x="33282" y="98455"/>
                    <a:pt x="57475" y="95026"/>
                  </a:cubicBezTo>
                  <a:cubicBezTo>
                    <a:pt x="81573" y="91597"/>
                    <a:pt x="98433" y="69309"/>
                    <a:pt x="95004" y="45115"/>
                  </a:cubicBezTo>
                  <a:cubicBezTo>
                    <a:pt x="91575" y="21017"/>
                    <a:pt x="69286" y="4158"/>
                    <a:pt x="45093" y="7587"/>
                  </a:cubicBezTo>
                  <a:cubicBezTo>
                    <a:pt x="21090" y="11016"/>
                    <a:pt x="4230" y="33304"/>
                    <a:pt x="7564" y="5749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48" name="Shape14_20210603_190435">
              <a:extLst>
                <a:ext uri="{FF2B5EF4-FFF2-40B4-BE49-F238E27FC236}">
                  <a16:creationId xmlns:a16="http://schemas.microsoft.com/office/drawing/2014/main" id="{0B5F25BD-278D-4AC4-8639-32689EDC1BCC}"/>
                </a:ext>
              </a:extLst>
            </p:cNvPr>
            <p:cNvSpPr/>
            <p:nvPr/>
          </p:nvSpPr>
          <p:spPr>
            <a:xfrm>
              <a:off x="3160469" y="2704194"/>
              <a:ext cx="60298" cy="61084"/>
            </a:xfrm>
            <a:custGeom>
              <a:avLst/>
              <a:gdLst>
                <a:gd name="connsiteX0" fmla="*/ 7498 w 85725"/>
                <a:gd name="connsiteY0" fmla="*/ 48169 h 85725"/>
                <a:gd name="connsiteX1" fmla="*/ 48074 w 85725"/>
                <a:gd name="connsiteY1" fmla="*/ 78745 h 85725"/>
                <a:gd name="connsiteX2" fmla="*/ 78649 w 85725"/>
                <a:gd name="connsiteY2" fmla="*/ 38073 h 85725"/>
                <a:gd name="connsiteX3" fmla="*/ 37978 w 85725"/>
                <a:gd name="connsiteY3" fmla="*/ 7498 h 85725"/>
                <a:gd name="connsiteX4" fmla="*/ 7498 w 85725"/>
                <a:gd name="connsiteY4" fmla="*/ 4816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498" y="48169"/>
                  </a:moveTo>
                  <a:cubicBezTo>
                    <a:pt x="10260" y="67791"/>
                    <a:pt x="28453" y="81507"/>
                    <a:pt x="48074" y="78745"/>
                  </a:cubicBezTo>
                  <a:cubicBezTo>
                    <a:pt x="67791" y="75982"/>
                    <a:pt x="81412" y="57790"/>
                    <a:pt x="78649" y="38073"/>
                  </a:cubicBezTo>
                  <a:cubicBezTo>
                    <a:pt x="75887" y="18451"/>
                    <a:pt x="57694" y="4735"/>
                    <a:pt x="37978" y="7498"/>
                  </a:cubicBezTo>
                  <a:cubicBezTo>
                    <a:pt x="18451" y="10355"/>
                    <a:pt x="4735" y="28548"/>
                    <a:pt x="7498" y="48169"/>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49" name="Shape15_20210603_190435">
              <a:extLst>
                <a:ext uri="{FF2B5EF4-FFF2-40B4-BE49-F238E27FC236}">
                  <a16:creationId xmlns:a16="http://schemas.microsoft.com/office/drawing/2014/main" id="{67514E00-ACAF-469C-B4E8-C5659DE94A92}"/>
                </a:ext>
              </a:extLst>
            </p:cNvPr>
            <p:cNvSpPr/>
            <p:nvPr/>
          </p:nvSpPr>
          <p:spPr>
            <a:xfrm>
              <a:off x="3253848" y="2690959"/>
              <a:ext cx="60298" cy="61084"/>
            </a:xfrm>
            <a:custGeom>
              <a:avLst/>
              <a:gdLst>
                <a:gd name="connsiteX0" fmla="*/ 7520 w 85725"/>
                <a:gd name="connsiteY0" fmla="*/ 48074 h 85725"/>
                <a:gd name="connsiteX1" fmla="*/ 48192 w 85725"/>
                <a:gd name="connsiteY1" fmla="*/ 78649 h 85725"/>
                <a:gd name="connsiteX2" fmla="*/ 78767 w 85725"/>
                <a:gd name="connsiteY2" fmla="*/ 38073 h 85725"/>
                <a:gd name="connsiteX3" fmla="*/ 38096 w 85725"/>
                <a:gd name="connsiteY3" fmla="*/ 7498 h 85725"/>
                <a:gd name="connsiteX4" fmla="*/ 7520 w 85725"/>
                <a:gd name="connsiteY4" fmla="*/ 4807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520" y="48074"/>
                  </a:moveTo>
                  <a:cubicBezTo>
                    <a:pt x="10283" y="67791"/>
                    <a:pt x="28475" y="81412"/>
                    <a:pt x="48192" y="78649"/>
                  </a:cubicBezTo>
                  <a:cubicBezTo>
                    <a:pt x="67814" y="75887"/>
                    <a:pt x="81530" y="57694"/>
                    <a:pt x="78767" y="38073"/>
                  </a:cubicBezTo>
                  <a:cubicBezTo>
                    <a:pt x="76005" y="18451"/>
                    <a:pt x="57812" y="4735"/>
                    <a:pt x="38096" y="7498"/>
                  </a:cubicBezTo>
                  <a:cubicBezTo>
                    <a:pt x="18379" y="10260"/>
                    <a:pt x="4663" y="28453"/>
                    <a:pt x="7520" y="48074"/>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50" name="Shape16_20210603_190435">
              <a:extLst>
                <a:ext uri="{FF2B5EF4-FFF2-40B4-BE49-F238E27FC236}">
                  <a16:creationId xmlns:a16="http://schemas.microsoft.com/office/drawing/2014/main" id="{6747D871-3398-4E50-82B8-819D176E0367}"/>
                </a:ext>
              </a:extLst>
            </p:cNvPr>
            <p:cNvSpPr/>
            <p:nvPr/>
          </p:nvSpPr>
          <p:spPr>
            <a:xfrm>
              <a:off x="3253848" y="2690959"/>
              <a:ext cx="60298" cy="61084"/>
            </a:xfrm>
            <a:custGeom>
              <a:avLst/>
              <a:gdLst>
                <a:gd name="connsiteX0" fmla="*/ 7520 w 85725"/>
                <a:gd name="connsiteY0" fmla="*/ 48074 h 85725"/>
                <a:gd name="connsiteX1" fmla="*/ 48192 w 85725"/>
                <a:gd name="connsiteY1" fmla="*/ 78649 h 85725"/>
                <a:gd name="connsiteX2" fmla="*/ 78767 w 85725"/>
                <a:gd name="connsiteY2" fmla="*/ 38073 h 85725"/>
                <a:gd name="connsiteX3" fmla="*/ 38096 w 85725"/>
                <a:gd name="connsiteY3" fmla="*/ 7498 h 85725"/>
                <a:gd name="connsiteX4" fmla="*/ 7520 w 85725"/>
                <a:gd name="connsiteY4" fmla="*/ 4807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520" y="48074"/>
                  </a:moveTo>
                  <a:cubicBezTo>
                    <a:pt x="10283" y="67791"/>
                    <a:pt x="28475" y="81412"/>
                    <a:pt x="48192" y="78649"/>
                  </a:cubicBezTo>
                  <a:cubicBezTo>
                    <a:pt x="67814" y="75887"/>
                    <a:pt x="81530" y="57694"/>
                    <a:pt x="78767" y="38073"/>
                  </a:cubicBezTo>
                  <a:cubicBezTo>
                    <a:pt x="76005" y="18451"/>
                    <a:pt x="57812" y="4735"/>
                    <a:pt x="38096" y="7498"/>
                  </a:cubicBezTo>
                  <a:cubicBezTo>
                    <a:pt x="18379" y="10260"/>
                    <a:pt x="4663" y="28453"/>
                    <a:pt x="7520" y="48074"/>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51" name="Freeform: Shape 450">
              <a:extLst>
                <a:ext uri="{FF2B5EF4-FFF2-40B4-BE49-F238E27FC236}">
                  <a16:creationId xmlns:a16="http://schemas.microsoft.com/office/drawing/2014/main" id="{79E61182-7797-4D08-AC51-F76F0BC941FE}"/>
                </a:ext>
              </a:extLst>
            </p:cNvPr>
            <p:cNvSpPr/>
            <p:nvPr/>
          </p:nvSpPr>
          <p:spPr>
            <a:xfrm>
              <a:off x="2674356" y="2472266"/>
              <a:ext cx="495784" cy="434376"/>
            </a:xfrm>
            <a:custGeom>
              <a:avLst/>
              <a:gdLst>
                <a:gd name="connsiteX0" fmla="*/ 316169 w 704850"/>
                <a:gd name="connsiteY0" fmla="*/ 11514 h 609600"/>
                <a:gd name="connsiteX1" fmla="*/ 9274 w 704850"/>
                <a:gd name="connsiteY1" fmla="*/ 331364 h 609600"/>
                <a:gd name="connsiteX2" fmla="*/ 31277 w 704850"/>
                <a:gd name="connsiteY2" fmla="*/ 400706 h 609600"/>
                <a:gd name="connsiteX3" fmla="*/ 31086 w 704850"/>
                <a:gd name="connsiteY3" fmla="*/ 400706 h 609600"/>
                <a:gd name="connsiteX4" fmla="*/ 32419 w 704850"/>
                <a:gd name="connsiteY4" fmla="*/ 402897 h 609600"/>
                <a:gd name="connsiteX5" fmla="*/ 37182 w 704850"/>
                <a:gd name="connsiteY5" fmla="*/ 411564 h 609600"/>
                <a:gd name="connsiteX6" fmla="*/ 14608 w 704850"/>
                <a:gd name="connsiteY6" fmla="*/ 603017 h 609600"/>
                <a:gd name="connsiteX7" fmla="*/ 224253 w 704850"/>
                <a:gd name="connsiteY7" fmla="*/ 544724 h 609600"/>
                <a:gd name="connsiteX8" fmla="*/ 392560 w 704850"/>
                <a:gd name="connsiteY8" fmla="*/ 554058 h 609600"/>
                <a:gd name="connsiteX9" fmla="*/ 699360 w 704850"/>
                <a:gd name="connsiteY9" fmla="*/ 234209 h 609600"/>
                <a:gd name="connsiteX10" fmla="*/ 316169 w 704850"/>
                <a:gd name="connsiteY10" fmla="*/ 11514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4850" h="609600">
                  <a:moveTo>
                    <a:pt x="316169" y="11514"/>
                  </a:moveTo>
                  <a:cubicBezTo>
                    <a:pt x="125574" y="38280"/>
                    <a:pt x="-11777" y="181536"/>
                    <a:pt x="9274" y="331364"/>
                  </a:cubicBezTo>
                  <a:cubicBezTo>
                    <a:pt x="12703" y="355938"/>
                    <a:pt x="20227" y="379179"/>
                    <a:pt x="31277" y="400706"/>
                  </a:cubicBezTo>
                  <a:lnTo>
                    <a:pt x="31086" y="400706"/>
                  </a:lnTo>
                  <a:cubicBezTo>
                    <a:pt x="31562" y="401468"/>
                    <a:pt x="31943" y="402230"/>
                    <a:pt x="32419" y="402897"/>
                  </a:cubicBezTo>
                  <a:cubicBezTo>
                    <a:pt x="33944" y="405849"/>
                    <a:pt x="35563" y="408707"/>
                    <a:pt x="37182" y="411564"/>
                  </a:cubicBezTo>
                  <a:cubicBezTo>
                    <a:pt x="86807" y="508148"/>
                    <a:pt x="14608" y="603017"/>
                    <a:pt x="14608" y="603017"/>
                  </a:cubicBezTo>
                  <a:cubicBezTo>
                    <a:pt x="85664" y="593016"/>
                    <a:pt x="165579" y="575013"/>
                    <a:pt x="224253" y="544724"/>
                  </a:cubicBezTo>
                  <a:cubicBezTo>
                    <a:pt x="275879" y="558535"/>
                    <a:pt x="333314" y="562440"/>
                    <a:pt x="392560" y="554058"/>
                  </a:cubicBezTo>
                  <a:cubicBezTo>
                    <a:pt x="583155" y="527198"/>
                    <a:pt x="720506" y="384037"/>
                    <a:pt x="699360" y="234209"/>
                  </a:cubicBezTo>
                  <a:cubicBezTo>
                    <a:pt x="678215" y="84381"/>
                    <a:pt x="506669" y="-15346"/>
                    <a:pt x="316169" y="11514"/>
                  </a:cubicBez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52" name="Freeform: Shape 451">
              <a:extLst>
                <a:ext uri="{FF2B5EF4-FFF2-40B4-BE49-F238E27FC236}">
                  <a16:creationId xmlns:a16="http://schemas.microsoft.com/office/drawing/2014/main" id="{EF25B521-B6FE-45C8-B8E2-F373A08862B3}"/>
                </a:ext>
              </a:extLst>
            </p:cNvPr>
            <p:cNvSpPr/>
            <p:nvPr/>
          </p:nvSpPr>
          <p:spPr>
            <a:xfrm>
              <a:off x="4291617" y="2477960"/>
              <a:ext cx="502484" cy="414014"/>
            </a:xfrm>
            <a:custGeom>
              <a:avLst/>
              <a:gdLst>
                <a:gd name="connsiteX0" fmla="*/ 316169 w 714375"/>
                <a:gd name="connsiteY0" fmla="*/ 18668 h 581025"/>
                <a:gd name="connsiteX1" fmla="*/ 9274 w 714375"/>
                <a:gd name="connsiteY1" fmla="*/ 249554 h 581025"/>
                <a:gd name="connsiteX2" fmla="*/ 31276 w 714375"/>
                <a:gd name="connsiteY2" fmla="*/ 407859 h 581025"/>
                <a:gd name="connsiteX3" fmla="*/ 31086 w 714375"/>
                <a:gd name="connsiteY3" fmla="*/ 407859 h 581025"/>
                <a:gd name="connsiteX4" fmla="*/ 32419 w 714375"/>
                <a:gd name="connsiteY4" fmla="*/ 410050 h 581025"/>
                <a:gd name="connsiteX5" fmla="*/ 37182 w 714375"/>
                <a:gd name="connsiteY5" fmla="*/ 418718 h 581025"/>
                <a:gd name="connsiteX6" fmla="*/ 14608 w 714375"/>
                <a:gd name="connsiteY6" fmla="*/ 580548 h 581025"/>
                <a:gd name="connsiteX7" fmla="*/ 224253 w 714375"/>
                <a:gd name="connsiteY7" fmla="*/ 551877 h 581025"/>
                <a:gd name="connsiteX8" fmla="*/ 540769 w 714375"/>
                <a:gd name="connsiteY8" fmla="*/ 561212 h 581025"/>
                <a:gd name="connsiteX9" fmla="*/ 699360 w 714375"/>
                <a:gd name="connsiteY9" fmla="*/ 152494 h 581025"/>
                <a:gd name="connsiteX10" fmla="*/ 316169 w 714375"/>
                <a:gd name="connsiteY10" fmla="*/ 18668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375" h="581025">
                  <a:moveTo>
                    <a:pt x="316169" y="18668"/>
                  </a:moveTo>
                  <a:cubicBezTo>
                    <a:pt x="125574" y="45528"/>
                    <a:pt x="-11776" y="99726"/>
                    <a:pt x="9274" y="249554"/>
                  </a:cubicBezTo>
                  <a:cubicBezTo>
                    <a:pt x="12703" y="274128"/>
                    <a:pt x="20227" y="386333"/>
                    <a:pt x="31276" y="407859"/>
                  </a:cubicBezTo>
                  <a:lnTo>
                    <a:pt x="31086" y="407859"/>
                  </a:lnTo>
                  <a:cubicBezTo>
                    <a:pt x="31562" y="408621"/>
                    <a:pt x="31943" y="409383"/>
                    <a:pt x="32419" y="410050"/>
                  </a:cubicBezTo>
                  <a:cubicBezTo>
                    <a:pt x="33943" y="413003"/>
                    <a:pt x="35563" y="415860"/>
                    <a:pt x="37182" y="418718"/>
                  </a:cubicBezTo>
                  <a:cubicBezTo>
                    <a:pt x="86807" y="515301"/>
                    <a:pt x="14608" y="580548"/>
                    <a:pt x="14608" y="580548"/>
                  </a:cubicBezTo>
                  <a:cubicBezTo>
                    <a:pt x="85664" y="570546"/>
                    <a:pt x="165579" y="582167"/>
                    <a:pt x="224253" y="551877"/>
                  </a:cubicBezTo>
                  <a:cubicBezTo>
                    <a:pt x="275878" y="565689"/>
                    <a:pt x="481523" y="569594"/>
                    <a:pt x="540769" y="561212"/>
                  </a:cubicBezTo>
                  <a:cubicBezTo>
                    <a:pt x="731364" y="534351"/>
                    <a:pt x="720505" y="302227"/>
                    <a:pt x="699360" y="152494"/>
                  </a:cubicBezTo>
                  <a:cubicBezTo>
                    <a:pt x="678310" y="2666"/>
                    <a:pt x="506669" y="-8193"/>
                    <a:pt x="316169" y="18668"/>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53" name="Freeform: Shape 452">
              <a:extLst>
                <a:ext uri="{FF2B5EF4-FFF2-40B4-BE49-F238E27FC236}">
                  <a16:creationId xmlns:a16="http://schemas.microsoft.com/office/drawing/2014/main" id="{B99F6F02-3BD2-405C-BBCF-D0B8A7678B94}"/>
                </a:ext>
              </a:extLst>
            </p:cNvPr>
            <p:cNvSpPr/>
            <p:nvPr/>
          </p:nvSpPr>
          <p:spPr>
            <a:xfrm>
              <a:off x="6059367" y="2578567"/>
              <a:ext cx="341689" cy="271485"/>
            </a:xfrm>
            <a:custGeom>
              <a:avLst/>
              <a:gdLst>
                <a:gd name="connsiteX0" fmla="*/ 303578 w 485775"/>
                <a:gd name="connsiteY0" fmla="*/ 55213 h 381000"/>
                <a:gd name="connsiteX1" fmla="*/ 472171 w 485775"/>
                <a:gd name="connsiteY1" fmla="*/ 219234 h 381000"/>
                <a:gd name="connsiteX2" fmla="*/ 447597 w 485775"/>
                <a:gd name="connsiteY2" fmla="*/ 266954 h 381000"/>
                <a:gd name="connsiteX3" fmla="*/ 447691 w 485775"/>
                <a:gd name="connsiteY3" fmla="*/ 266954 h 381000"/>
                <a:gd name="connsiteX4" fmla="*/ 446358 w 485775"/>
                <a:gd name="connsiteY4" fmla="*/ 268097 h 381000"/>
                <a:gd name="connsiteX5" fmla="*/ 441500 w 485775"/>
                <a:gd name="connsiteY5" fmla="*/ 272574 h 381000"/>
                <a:gd name="connsiteX6" fmla="*/ 421307 w 485775"/>
                <a:gd name="connsiteY6" fmla="*/ 380111 h 381000"/>
                <a:gd name="connsiteX7" fmla="*/ 350822 w 485775"/>
                <a:gd name="connsiteY7" fmla="*/ 336106 h 381000"/>
                <a:gd name="connsiteX8" fmla="*/ 91457 w 485775"/>
                <a:gd name="connsiteY8" fmla="*/ 255429 h 381000"/>
                <a:gd name="connsiteX9" fmla="*/ 35926 w 485775"/>
                <a:gd name="connsiteY9" fmla="*/ 66548 h 381000"/>
                <a:gd name="connsiteX10" fmla="*/ 303578 w 485775"/>
                <a:gd name="connsiteY10" fmla="*/ 55213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381000">
                  <a:moveTo>
                    <a:pt x="303578" y="55213"/>
                  </a:moveTo>
                  <a:cubicBezTo>
                    <a:pt x="424165" y="100648"/>
                    <a:pt x="517605" y="128651"/>
                    <a:pt x="472171" y="219234"/>
                  </a:cubicBezTo>
                  <a:cubicBezTo>
                    <a:pt x="464741" y="234093"/>
                    <a:pt x="459121" y="255619"/>
                    <a:pt x="447597" y="266954"/>
                  </a:cubicBezTo>
                  <a:lnTo>
                    <a:pt x="447691" y="266954"/>
                  </a:lnTo>
                  <a:cubicBezTo>
                    <a:pt x="447215" y="267335"/>
                    <a:pt x="446834" y="267716"/>
                    <a:pt x="446358" y="268097"/>
                  </a:cubicBezTo>
                  <a:cubicBezTo>
                    <a:pt x="444739" y="269621"/>
                    <a:pt x="443120" y="271145"/>
                    <a:pt x="441500" y="272574"/>
                  </a:cubicBezTo>
                  <a:cubicBezTo>
                    <a:pt x="389398" y="323342"/>
                    <a:pt x="421307" y="380111"/>
                    <a:pt x="421307" y="380111"/>
                  </a:cubicBezTo>
                  <a:cubicBezTo>
                    <a:pt x="378350" y="358585"/>
                    <a:pt x="381588" y="367919"/>
                    <a:pt x="350822" y="336106"/>
                  </a:cubicBezTo>
                  <a:cubicBezTo>
                    <a:pt x="315103" y="333820"/>
                    <a:pt x="127271" y="273336"/>
                    <a:pt x="91457" y="255429"/>
                  </a:cubicBezTo>
                  <a:cubicBezTo>
                    <a:pt x="-23796" y="197707"/>
                    <a:pt x="1921" y="162084"/>
                    <a:pt x="35926" y="66548"/>
                  </a:cubicBezTo>
                  <a:cubicBezTo>
                    <a:pt x="68978" y="-26225"/>
                    <a:pt x="171276" y="5398"/>
                    <a:pt x="303578" y="55213"/>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54" name="Shape17_20210603_190435">
              <a:extLst>
                <a:ext uri="{FF2B5EF4-FFF2-40B4-BE49-F238E27FC236}">
                  <a16:creationId xmlns:a16="http://schemas.microsoft.com/office/drawing/2014/main" id="{F6F9DE70-A28F-40BA-8DA1-0B7716A0E469}"/>
                </a:ext>
              </a:extLst>
            </p:cNvPr>
            <p:cNvSpPr/>
            <p:nvPr/>
          </p:nvSpPr>
          <p:spPr>
            <a:xfrm>
              <a:off x="2772504" y="2653091"/>
              <a:ext cx="66998" cy="67871"/>
            </a:xfrm>
            <a:custGeom>
              <a:avLst/>
              <a:gdLst>
                <a:gd name="connsiteX0" fmla="*/ 7566 w 95250"/>
                <a:gd name="connsiteY0" fmla="*/ 57498 h 95250"/>
                <a:gd name="connsiteX1" fmla="*/ 57382 w 95250"/>
                <a:gd name="connsiteY1" fmla="*/ 95026 h 95250"/>
                <a:gd name="connsiteX2" fmla="*/ 95006 w 95250"/>
                <a:gd name="connsiteY2" fmla="*/ 45115 h 95250"/>
                <a:gd name="connsiteX3" fmla="*/ 45095 w 95250"/>
                <a:gd name="connsiteY3" fmla="*/ 7587 h 95250"/>
                <a:gd name="connsiteX4" fmla="*/ 7566 w 95250"/>
                <a:gd name="connsiteY4" fmla="*/ 5749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66" y="57498"/>
                  </a:moveTo>
                  <a:cubicBezTo>
                    <a:pt x="10995" y="81596"/>
                    <a:pt x="33284" y="98455"/>
                    <a:pt x="57382" y="95026"/>
                  </a:cubicBezTo>
                  <a:cubicBezTo>
                    <a:pt x="81575" y="91597"/>
                    <a:pt x="98339" y="69309"/>
                    <a:pt x="95006" y="45115"/>
                  </a:cubicBezTo>
                  <a:cubicBezTo>
                    <a:pt x="91577" y="21017"/>
                    <a:pt x="69288" y="4158"/>
                    <a:pt x="45095" y="7587"/>
                  </a:cubicBezTo>
                  <a:cubicBezTo>
                    <a:pt x="20996" y="11016"/>
                    <a:pt x="4232" y="33304"/>
                    <a:pt x="7566" y="5749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55" name="Shape18_20210603_190435">
              <a:extLst>
                <a:ext uri="{FF2B5EF4-FFF2-40B4-BE49-F238E27FC236}">
                  <a16:creationId xmlns:a16="http://schemas.microsoft.com/office/drawing/2014/main" id="{62E419C0-02E6-4FD2-89B6-2DF1E14B20B0}"/>
                </a:ext>
              </a:extLst>
            </p:cNvPr>
            <p:cNvSpPr/>
            <p:nvPr/>
          </p:nvSpPr>
          <p:spPr>
            <a:xfrm>
              <a:off x="2887807" y="2637617"/>
              <a:ext cx="66998" cy="67871"/>
            </a:xfrm>
            <a:custGeom>
              <a:avLst/>
              <a:gdLst>
                <a:gd name="connsiteX0" fmla="*/ 7566 w 95250"/>
                <a:gd name="connsiteY0" fmla="*/ 57498 h 95250"/>
                <a:gd name="connsiteX1" fmla="*/ 57477 w 95250"/>
                <a:gd name="connsiteY1" fmla="*/ 95026 h 95250"/>
                <a:gd name="connsiteX2" fmla="*/ 95006 w 95250"/>
                <a:gd name="connsiteY2" fmla="*/ 45115 h 95250"/>
                <a:gd name="connsiteX3" fmla="*/ 45095 w 95250"/>
                <a:gd name="connsiteY3" fmla="*/ 7587 h 95250"/>
                <a:gd name="connsiteX4" fmla="*/ 7566 w 95250"/>
                <a:gd name="connsiteY4" fmla="*/ 5749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66" y="57498"/>
                  </a:moveTo>
                  <a:cubicBezTo>
                    <a:pt x="10995" y="81596"/>
                    <a:pt x="33284" y="98455"/>
                    <a:pt x="57477" y="95026"/>
                  </a:cubicBezTo>
                  <a:cubicBezTo>
                    <a:pt x="81575" y="91597"/>
                    <a:pt x="98435" y="69309"/>
                    <a:pt x="95006" y="45115"/>
                  </a:cubicBezTo>
                  <a:cubicBezTo>
                    <a:pt x="91577" y="21017"/>
                    <a:pt x="69288" y="4158"/>
                    <a:pt x="45095" y="7587"/>
                  </a:cubicBezTo>
                  <a:cubicBezTo>
                    <a:pt x="20996" y="11016"/>
                    <a:pt x="4232" y="33304"/>
                    <a:pt x="7566" y="5749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56" name="Shape19_20210603_190435">
              <a:extLst>
                <a:ext uri="{FF2B5EF4-FFF2-40B4-BE49-F238E27FC236}">
                  <a16:creationId xmlns:a16="http://schemas.microsoft.com/office/drawing/2014/main" id="{90A91858-8486-45C4-B0F3-3C4245D00C55}"/>
                </a:ext>
              </a:extLst>
            </p:cNvPr>
            <p:cNvSpPr/>
            <p:nvPr/>
          </p:nvSpPr>
          <p:spPr>
            <a:xfrm>
              <a:off x="3002440" y="2621259"/>
              <a:ext cx="66998" cy="67871"/>
            </a:xfrm>
            <a:custGeom>
              <a:avLst/>
              <a:gdLst>
                <a:gd name="connsiteX0" fmla="*/ 7566 w 95250"/>
                <a:gd name="connsiteY0" fmla="*/ 57498 h 95250"/>
                <a:gd name="connsiteX1" fmla="*/ 57477 w 95250"/>
                <a:gd name="connsiteY1" fmla="*/ 95026 h 95250"/>
                <a:gd name="connsiteX2" fmla="*/ 95006 w 95250"/>
                <a:gd name="connsiteY2" fmla="*/ 45115 h 95250"/>
                <a:gd name="connsiteX3" fmla="*/ 45095 w 95250"/>
                <a:gd name="connsiteY3" fmla="*/ 7587 h 95250"/>
                <a:gd name="connsiteX4" fmla="*/ 7566 w 95250"/>
                <a:gd name="connsiteY4" fmla="*/ 5749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66" y="57498"/>
                  </a:moveTo>
                  <a:cubicBezTo>
                    <a:pt x="10995" y="81596"/>
                    <a:pt x="33284" y="98455"/>
                    <a:pt x="57477" y="95026"/>
                  </a:cubicBezTo>
                  <a:cubicBezTo>
                    <a:pt x="81575" y="91597"/>
                    <a:pt x="98435" y="69309"/>
                    <a:pt x="95006" y="45115"/>
                  </a:cubicBezTo>
                  <a:cubicBezTo>
                    <a:pt x="91577" y="21017"/>
                    <a:pt x="69288" y="4158"/>
                    <a:pt x="45095" y="7587"/>
                  </a:cubicBezTo>
                  <a:cubicBezTo>
                    <a:pt x="20996" y="11016"/>
                    <a:pt x="4232" y="33304"/>
                    <a:pt x="7566" y="5749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57" name="Shape20_20210603_190435">
              <a:extLst>
                <a:ext uri="{FF2B5EF4-FFF2-40B4-BE49-F238E27FC236}">
                  <a16:creationId xmlns:a16="http://schemas.microsoft.com/office/drawing/2014/main" id="{9FC27C12-3E8F-456A-A072-7AA7DAC1D0F7}"/>
                </a:ext>
              </a:extLst>
            </p:cNvPr>
            <p:cNvSpPr/>
            <p:nvPr/>
          </p:nvSpPr>
          <p:spPr>
            <a:xfrm>
              <a:off x="4392109" y="2650662"/>
              <a:ext cx="66998" cy="67871"/>
            </a:xfrm>
            <a:custGeom>
              <a:avLst/>
              <a:gdLst>
                <a:gd name="connsiteX0" fmla="*/ 7185 w 95250"/>
                <a:gd name="connsiteY0" fmla="*/ 53191 h 95250"/>
                <a:gd name="connsiteX1" fmla="*/ 53191 w 95250"/>
                <a:gd name="connsiteY1" fmla="*/ 95387 h 95250"/>
                <a:gd name="connsiteX2" fmla="*/ 95387 w 95250"/>
                <a:gd name="connsiteY2" fmla="*/ 49381 h 95250"/>
                <a:gd name="connsiteX3" fmla="*/ 49381 w 95250"/>
                <a:gd name="connsiteY3" fmla="*/ 7185 h 95250"/>
                <a:gd name="connsiteX4" fmla="*/ 7185 w 95250"/>
                <a:gd name="connsiteY4" fmla="*/ 5319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185" y="53191"/>
                  </a:moveTo>
                  <a:cubicBezTo>
                    <a:pt x="8233" y="77575"/>
                    <a:pt x="28807" y="96435"/>
                    <a:pt x="53191" y="95387"/>
                  </a:cubicBezTo>
                  <a:cubicBezTo>
                    <a:pt x="77575" y="94339"/>
                    <a:pt x="96435" y="73765"/>
                    <a:pt x="95387" y="49381"/>
                  </a:cubicBezTo>
                  <a:cubicBezTo>
                    <a:pt x="94339" y="24997"/>
                    <a:pt x="73765" y="6138"/>
                    <a:pt x="49381" y="7185"/>
                  </a:cubicBezTo>
                  <a:cubicBezTo>
                    <a:pt x="24997" y="8233"/>
                    <a:pt x="6137" y="28807"/>
                    <a:pt x="7185" y="53191"/>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58" name="Shape21_20210603_190435">
              <a:extLst>
                <a:ext uri="{FF2B5EF4-FFF2-40B4-BE49-F238E27FC236}">
                  <a16:creationId xmlns:a16="http://schemas.microsoft.com/office/drawing/2014/main" id="{9951B49F-8D9E-4A18-885B-5E38433925F1}"/>
                </a:ext>
              </a:extLst>
            </p:cNvPr>
            <p:cNvSpPr/>
            <p:nvPr/>
          </p:nvSpPr>
          <p:spPr>
            <a:xfrm>
              <a:off x="4508350" y="2646522"/>
              <a:ext cx="66998" cy="67871"/>
            </a:xfrm>
            <a:custGeom>
              <a:avLst/>
              <a:gdLst>
                <a:gd name="connsiteX0" fmla="*/ 7185 w 95250"/>
                <a:gd name="connsiteY0" fmla="*/ 53191 h 95250"/>
                <a:gd name="connsiteX1" fmla="*/ 53191 w 95250"/>
                <a:gd name="connsiteY1" fmla="*/ 95387 h 95250"/>
                <a:gd name="connsiteX2" fmla="*/ 95387 w 95250"/>
                <a:gd name="connsiteY2" fmla="*/ 49381 h 95250"/>
                <a:gd name="connsiteX3" fmla="*/ 49381 w 95250"/>
                <a:gd name="connsiteY3" fmla="*/ 7185 h 95250"/>
                <a:gd name="connsiteX4" fmla="*/ 7185 w 95250"/>
                <a:gd name="connsiteY4" fmla="*/ 5319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185" y="53191"/>
                  </a:moveTo>
                  <a:cubicBezTo>
                    <a:pt x="8233" y="77575"/>
                    <a:pt x="28807" y="96435"/>
                    <a:pt x="53191" y="95387"/>
                  </a:cubicBezTo>
                  <a:cubicBezTo>
                    <a:pt x="77575" y="94339"/>
                    <a:pt x="96435" y="73765"/>
                    <a:pt x="95387" y="49381"/>
                  </a:cubicBezTo>
                  <a:cubicBezTo>
                    <a:pt x="94339" y="24997"/>
                    <a:pt x="73765" y="6138"/>
                    <a:pt x="49381" y="7185"/>
                  </a:cubicBezTo>
                  <a:cubicBezTo>
                    <a:pt x="24997" y="8233"/>
                    <a:pt x="6137" y="28902"/>
                    <a:pt x="7185" y="53191"/>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59" name="Shape22_20210603_190435">
              <a:extLst>
                <a:ext uri="{FF2B5EF4-FFF2-40B4-BE49-F238E27FC236}">
                  <a16:creationId xmlns:a16="http://schemas.microsoft.com/office/drawing/2014/main" id="{88A297BE-0F1A-4F38-8BDD-4AB355DFDDC9}"/>
                </a:ext>
              </a:extLst>
            </p:cNvPr>
            <p:cNvSpPr/>
            <p:nvPr/>
          </p:nvSpPr>
          <p:spPr>
            <a:xfrm>
              <a:off x="4623988" y="2641499"/>
              <a:ext cx="66998" cy="67871"/>
            </a:xfrm>
            <a:custGeom>
              <a:avLst/>
              <a:gdLst>
                <a:gd name="connsiteX0" fmla="*/ 7185 w 95250"/>
                <a:gd name="connsiteY0" fmla="*/ 53191 h 95250"/>
                <a:gd name="connsiteX1" fmla="*/ 53191 w 95250"/>
                <a:gd name="connsiteY1" fmla="*/ 95387 h 95250"/>
                <a:gd name="connsiteX2" fmla="*/ 95387 w 95250"/>
                <a:gd name="connsiteY2" fmla="*/ 49381 h 95250"/>
                <a:gd name="connsiteX3" fmla="*/ 49381 w 95250"/>
                <a:gd name="connsiteY3" fmla="*/ 7185 h 95250"/>
                <a:gd name="connsiteX4" fmla="*/ 7185 w 95250"/>
                <a:gd name="connsiteY4" fmla="*/ 5319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185" y="53191"/>
                  </a:moveTo>
                  <a:cubicBezTo>
                    <a:pt x="8233" y="77575"/>
                    <a:pt x="28807" y="96435"/>
                    <a:pt x="53191" y="95387"/>
                  </a:cubicBezTo>
                  <a:cubicBezTo>
                    <a:pt x="77575" y="94339"/>
                    <a:pt x="96435" y="73765"/>
                    <a:pt x="95387" y="49381"/>
                  </a:cubicBezTo>
                  <a:cubicBezTo>
                    <a:pt x="94339" y="24997"/>
                    <a:pt x="73765" y="6138"/>
                    <a:pt x="49381" y="7185"/>
                  </a:cubicBezTo>
                  <a:cubicBezTo>
                    <a:pt x="24997" y="8233"/>
                    <a:pt x="6138" y="28807"/>
                    <a:pt x="7185" y="53191"/>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60" name="Shape23_20210603_190435">
              <a:extLst>
                <a:ext uri="{FF2B5EF4-FFF2-40B4-BE49-F238E27FC236}">
                  <a16:creationId xmlns:a16="http://schemas.microsoft.com/office/drawing/2014/main" id="{8D9B00AA-93B5-4C30-B16D-1A9FF56A9C1C}"/>
                </a:ext>
              </a:extLst>
            </p:cNvPr>
            <p:cNvSpPr/>
            <p:nvPr/>
          </p:nvSpPr>
          <p:spPr>
            <a:xfrm>
              <a:off x="4968531" y="2617920"/>
              <a:ext cx="53598" cy="54297"/>
            </a:xfrm>
            <a:custGeom>
              <a:avLst/>
              <a:gdLst>
                <a:gd name="connsiteX0" fmla="*/ 7510 w 76200"/>
                <a:gd name="connsiteY0" fmla="*/ 36943 h 76200"/>
                <a:gd name="connsiteX1" fmla="*/ 36943 w 76200"/>
                <a:gd name="connsiteY1" fmla="*/ 76471 h 76200"/>
                <a:gd name="connsiteX2" fmla="*/ 76471 w 76200"/>
                <a:gd name="connsiteY2" fmla="*/ 47039 h 76200"/>
                <a:gd name="connsiteX3" fmla="*/ 47039 w 76200"/>
                <a:gd name="connsiteY3" fmla="*/ 7510 h 76200"/>
                <a:gd name="connsiteX4" fmla="*/ 7510 w 76200"/>
                <a:gd name="connsiteY4" fmla="*/ 36943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10" y="36943"/>
                  </a:moveTo>
                  <a:cubicBezTo>
                    <a:pt x="4748" y="55993"/>
                    <a:pt x="17893" y="73709"/>
                    <a:pt x="36943" y="76471"/>
                  </a:cubicBezTo>
                  <a:cubicBezTo>
                    <a:pt x="55993" y="79234"/>
                    <a:pt x="73709" y="66089"/>
                    <a:pt x="76471" y="47039"/>
                  </a:cubicBezTo>
                  <a:cubicBezTo>
                    <a:pt x="79234" y="27989"/>
                    <a:pt x="66089" y="10273"/>
                    <a:pt x="47039" y="7510"/>
                  </a:cubicBezTo>
                  <a:cubicBezTo>
                    <a:pt x="27989" y="4748"/>
                    <a:pt x="10272" y="17893"/>
                    <a:pt x="7510" y="36943"/>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61" name="Shape24_20210603_190435">
              <a:extLst>
                <a:ext uri="{FF2B5EF4-FFF2-40B4-BE49-F238E27FC236}">
                  <a16:creationId xmlns:a16="http://schemas.microsoft.com/office/drawing/2014/main" id="{094366E3-95CE-4E45-9655-C1C1A0F05DDD}"/>
                </a:ext>
              </a:extLst>
            </p:cNvPr>
            <p:cNvSpPr/>
            <p:nvPr/>
          </p:nvSpPr>
          <p:spPr>
            <a:xfrm>
              <a:off x="5059313" y="2632158"/>
              <a:ext cx="53598" cy="54297"/>
            </a:xfrm>
            <a:custGeom>
              <a:avLst/>
              <a:gdLst>
                <a:gd name="connsiteX0" fmla="*/ 7510 w 76200"/>
                <a:gd name="connsiteY0" fmla="*/ 36964 h 76200"/>
                <a:gd name="connsiteX1" fmla="*/ 36943 w 76200"/>
                <a:gd name="connsiteY1" fmla="*/ 76493 h 76200"/>
                <a:gd name="connsiteX2" fmla="*/ 76471 w 76200"/>
                <a:gd name="connsiteY2" fmla="*/ 47060 h 76200"/>
                <a:gd name="connsiteX3" fmla="*/ 47039 w 76200"/>
                <a:gd name="connsiteY3" fmla="*/ 7532 h 76200"/>
                <a:gd name="connsiteX4" fmla="*/ 7510 w 76200"/>
                <a:gd name="connsiteY4" fmla="*/ 3696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10" y="36964"/>
                  </a:moveTo>
                  <a:cubicBezTo>
                    <a:pt x="4748" y="56014"/>
                    <a:pt x="17893" y="73730"/>
                    <a:pt x="36943" y="76493"/>
                  </a:cubicBezTo>
                  <a:cubicBezTo>
                    <a:pt x="55993" y="79255"/>
                    <a:pt x="73709" y="66110"/>
                    <a:pt x="76471" y="47060"/>
                  </a:cubicBezTo>
                  <a:cubicBezTo>
                    <a:pt x="79234" y="28010"/>
                    <a:pt x="66089" y="10294"/>
                    <a:pt x="47039" y="7532"/>
                  </a:cubicBezTo>
                  <a:cubicBezTo>
                    <a:pt x="28084" y="4674"/>
                    <a:pt x="10273" y="17914"/>
                    <a:pt x="7510" y="36964"/>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62" name="Shape25_20210603_190435">
              <a:extLst>
                <a:ext uri="{FF2B5EF4-FFF2-40B4-BE49-F238E27FC236}">
                  <a16:creationId xmlns:a16="http://schemas.microsoft.com/office/drawing/2014/main" id="{4500C398-7596-4CA7-9196-D40472D04C65}"/>
                </a:ext>
              </a:extLst>
            </p:cNvPr>
            <p:cNvSpPr/>
            <p:nvPr/>
          </p:nvSpPr>
          <p:spPr>
            <a:xfrm>
              <a:off x="5149760" y="2645544"/>
              <a:ext cx="53598" cy="54297"/>
            </a:xfrm>
            <a:custGeom>
              <a:avLst/>
              <a:gdLst>
                <a:gd name="connsiteX0" fmla="*/ 7510 w 76200"/>
                <a:gd name="connsiteY0" fmla="*/ 36943 h 76200"/>
                <a:gd name="connsiteX1" fmla="*/ 36943 w 76200"/>
                <a:gd name="connsiteY1" fmla="*/ 76471 h 76200"/>
                <a:gd name="connsiteX2" fmla="*/ 76471 w 76200"/>
                <a:gd name="connsiteY2" fmla="*/ 47039 h 76200"/>
                <a:gd name="connsiteX3" fmla="*/ 47039 w 76200"/>
                <a:gd name="connsiteY3" fmla="*/ 7510 h 76200"/>
                <a:gd name="connsiteX4" fmla="*/ 7510 w 76200"/>
                <a:gd name="connsiteY4" fmla="*/ 36943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10" y="36943"/>
                  </a:moveTo>
                  <a:cubicBezTo>
                    <a:pt x="4748" y="55993"/>
                    <a:pt x="17893" y="73709"/>
                    <a:pt x="36943" y="76471"/>
                  </a:cubicBezTo>
                  <a:cubicBezTo>
                    <a:pt x="55993" y="79234"/>
                    <a:pt x="73709" y="66089"/>
                    <a:pt x="76471" y="47039"/>
                  </a:cubicBezTo>
                  <a:cubicBezTo>
                    <a:pt x="79234" y="27989"/>
                    <a:pt x="66089" y="10273"/>
                    <a:pt x="47039" y="7510"/>
                  </a:cubicBezTo>
                  <a:cubicBezTo>
                    <a:pt x="28084" y="4748"/>
                    <a:pt x="10368" y="17893"/>
                    <a:pt x="7510" y="36943"/>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63" name="Freeform: Shape 462">
              <a:extLst>
                <a:ext uri="{FF2B5EF4-FFF2-40B4-BE49-F238E27FC236}">
                  <a16:creationId xmlns:a16="http://schemas.microsoft.com/office/drawing/2014/main" id="{D7CDCD41-622A-4EF7-8B0A-80BC9D1CA09F}"/>
                </a:ext>
              </a:extLst>
            </p:cNvPr>
            <p:cNvSpPr/>
            <p:nvPr/>
          </p:nvSpPr>
          <p:spPr>
            <a:xfrm>
              <a:off x="5758297" y="2808351"/>
              <a:ext cx="448885" cy="291846"/>
            </a:xfrm>
            <a:custGeom>
              <a:avLst/>
              <a:gdLst>
                <a:gd name="connsiteX0" fmla="*/ 279075 w 638175"/>
                <a:gd name="connsiteY0" fmla="*/ 23725 h 409575"/>
                <a:gd name="connsiteX1" fmla="*/ 12184 w 638175"/>
                <a:gd name="connsiteY1" fmla="*/ 187745 h 409575"/>
                <a:gd name="connsiteX2" fmla="*/ 30282 w 638175"/>
                <a:gd name="connsiteY2" fmla="*/ 256897 h 409575"/>
                <a:gd name="connsiteX3" fmla="*/ 30091 w 638175"/>
                <a:gd name="connsiteY3" fmla="*/ 256897 h 409575"/>
                <a:gd name="connsiteX4" fmla="*/ 31425 w 638175"/>
                <a:gd name="connsiteY4" fmla="*/ 258706 h 409575"/>
                <a:gd name="connsiteX5" fmla="*/ 36473 w 638175"/>
                <a:gd name="connsiteY5" fmla="*/ 265945 h 409575"/>
                <a:gd name="connsiteX6" fmla="*/ 31425 w 638175"/>
                <a:gd name="connsiteY6" fmla="*/ 411583 h 409575"/>
                <a:gd name="connsiteX7" fmla="*/ 135818 w 638175"/>
                <a:gd name="connsiteY7" fmla="*/ 375007 h 409575"/>
                <a:gd name="connsiteX8" fmla="*/ 496245 w 638175"/>
                <a:gd name="connsiteY8" fmla="*/ 345765 h 409575"/>
                <a:gd name="connsiteX9" fmla="*/ 623403 w 638175"/>
                <a:gd name="connsiteY9" fmla="*/ 116593 h 409575"/>
                <a:gd name="connsiteX10" fmla="*/ 279075 w 638175"/>
                <a:gd name="connsiteY10" fmla="*/ 2372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8175" h="409575">
                  <a:moveTo>
                    <a:pt x="279075" y="23725"/>
                  </a:moveTo>
                  <a:cubicBezTo>
                    <a:pt x="109148" y="47537"/>
                    <a:pt x="-20391" y="56776"/>
                    <a:pt x="12184" y="187745"/>
                  </a:cubicBezTo>
                  <a:cubicBezTo>
                    <a:pt x="17518" y="209272"/>
                    <a:pt x="18470" y="238799"/>
                    <a:pt x="30282" y="256897"/>
                  </a:cubicBezTo>
                  <a:lnTo>
                    <a:pt x="30091" y="256897"/>
                  </a:lnTo>
                  <a:cubicBezTo>
                    <a:pt x="30567" y="257468"/>
                    <a:pt x="30948" y="258135"/>
                    <a:pt x="31425" y="258706"/>
                  </a:cubicBezTo>
                  <a:cubicBezTo>
                    <a:pt x="33044" y="261183"/>
                    <a:pt x="34758" y="263564"/>
                    <a:pt x="36473" y="265945"/>
                  </a:cubicBezTo>
                  <a:cubicBezTo>
                    <a:pt x="89432" y="347003"/>
                    <a:pt x="31425" y="411583"/>
                    <a:pt x="31425" y="411583"/>
                  </a:cubicBezTo>
                  <a:cubicBezTo>
                    <a:pt x="93527" y="396152"/>
                    <a:pt x="86574" y="407296"/>
                    <a:pt x="135818" y="375007"/>
                  </a:cubicBezTo>
                  <a:cubicBezTo>
                    <a:pt x="182872" y="382531"/>
                    <a:pt x="444524" y="358719"/>
                    <a:pt x="496245" y="345765"/>
                  </a:cubicBezTo>
                  <a:cubicBezTo>
                    <a:pt x="662741" y="304331"/>
                    <a:pt x="639786" y="250515"/>
                    <a:pt x="623403" y="116593"/>
                  </a:cubicBezTo>
                  <a:cubicBezTo>
                    <a:pt x="607592" y="-13709"/>
                    <a:pt x="465478" y="-2469"/>
                    <a:pt x="279075" y="23725"/>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64" name="Shape26_20210603_190435">
              <a:extLst>
                <a:ext uri="{FF2B5EF4-FFF2-40B4-BE49-F238E27FC236}">
                  <a16:creationId xmlns:a16="http://schemas.microsoft.com/office/drawing/2014/main" id="{C2A6517D-9E3D-4D15-A8E3-D3D7ADA4980F}"/>
                </a:ext>
              </a:extLst>
            </p:cNvPr>
            <p:cNvSpPr/>
            <p:nvPr/>
          </p:nvSpPr>
          <p:spPr>
            <a:xfrm>
              <a:off x="5848133" y="2915659"/>
              <a:ext cx="66998" cy="67871"/>
            </a:xfrm>
            <a:custGeom>
              <a:avLst/>
              <a:gdLst>
                <a:gd name="connsiteX0" fmla="*/ 7528 w 95250"/>
                <a:gd name="connsiteY0" fmla="*/ 53248 h 95250"/>
                <a:gd name="connsiteX1" fmla="*/ 53248 w 95250"/>
                <a:gd name="connsiteY1" fmla="*/ 87823 h 95250"/>
                <a:gd name="connsiteX2" fmla="*/ 87823 w 95250"/>
                <a:gd name="connsiteY2" fmla="*/ 42103 h 95250"/>
                <a:gd name="connsiteX3" fmla="*/ 42008 w 95250"/>
                <a:gd name="connsiteY3" fmla="*/ 7528 h 95250"/>
                <a:gd name="connsiteX4" fmla="*/ 7528 w 95250"/>
                <a:gd name="connsiteY4" fmla="*/ 5324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28" y="53248"/>
                  </a:moveTo>
                  <a:cubicBezTo>
                    <a:pt x="10576" y="75441"/>
                    <a:pt x="31055" y="90871"/>
                    <a:pt x="53248" y="87823"/>
                  </a:cubicBezTo>
                  <a:cubicBezTo>
                    <a:pt x="75441" y="84680"/>
                    <a:pt x="90871" y="64201"/>
                    <a:pt x="87823" y="42103"/>
                  </a:cubicBezTo>
                  <a:cubicBezTo>
                    <a:pt x="84681" y="19910"/>
                    <a:pt x="64202" y="4480"/>
                    <a:pt x="42008" y="7528"/>
                  </a:cubicBezTo>
                  <a:cubicBezTo>
                    <a:pt x="19910" y="10576"/>
                    <a:pt x="4480" y="31054"/>
                    <a:pt x="7528" y="5324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65" name="Shape27_20210603_190435">
              <a:extLst>
                <a:ext uri="{FF2B5EF4-FFF2-40B4-BE49-F238E27FC236}">
                  <a16:creationId xmlns:a16="http://schemas.microsoft.com/office/drawing/2014/main" id="{A31A582E-6F2E-4A76-9D9D-20618D5E43E9}"/>
                </a:ext>
              </a:extLst>
            </p:cNvPr>
            <p:cNvSpPr/>
            <p:nvPr/>
          </p:nvSpPr>
          <p:spPr>
            <a:xfrm>
              <a:off x="5954057" y="2901542"/>
              <a:ext cx="66998" cy="67871"/>
            </a:xfrm>
            <a:custGeom>
              <a:avLst/>
              <a:gdLst>
                <a:gd name="connsiteX0" fmla="*/ 7528 w 95250"/>
                <a:gd name="connsiteY0" fmla="*/ 53248 h 95250"/>
                <a:gd name="connsiteX1" fmla="*/ 53343 w 95250"/>
                <a:gd name="connsiteY1" fmla="*/ 87823 h 95250"/>
                <a:gd name="connsiteX2" fmla="*/ 87919 w 95250"/>
                <a:gd name="connsiteY2" fmla="*/ 42103 h 95250"/>
                <a:gd name="connsiteX3" fmla="*/ 42199 w 95250"/>
                <a:gd name="connsiteY3" fmla="*/ 7528 h 95250"/>
                <a:gd name="connsiteX4" fmla="*/ 7528 w 95250"/>
                <a:gd name="connsiteY4" fmla="*/ 5324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28" y="53248"/>
                  </a:moveTo>
                  <a:cubicBezTo>
                    <a:pt x="10671" y="75441"/>
                    <a:pt x="31150" y="90871"/>
                    <a:pt x="53343" y="87823"/>
                  </a:cubicBezTo>
                  <a:cubicBezTo>
                    <a:pt x="75536" y="84680"/>
                    <a:pt x="90967" y="64201"/>
                    <a:pt x="87919" y="42103"/>
                  </a:cubicBezTo>
                  <a:cubicBezTo>
                    <a:pt x="84775" y="19910"/>
                    <a:pt x="64297" y="4480"/>
                    <a:pt x="42199" y="7528"/>
                  </a:cubicBezTo>
                  <a:cubicBezTo>
                    <a:pt x="19910" y="10576"/>
                    <a:pt x="4480" y="31150"/>
                    <a:pt x="7528" y="5324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66" name="Shape28_20210603_190435">
              <a:extLst>
                <a:ext uri="{FF2B5EF4-FFF2-40B4-BE49-F238E27FC236}">
                  <a16:creationId xmlns:a16="http://schemas.microsoft.com/office/drawing/2014/main" id="{65623C65-6381-4757-9018-EF3F143D6EF1}"/>
                </a:ext>
              </a:extLst>
            </p:cNvPr>
            <p:cNvSpPr/>
            <p:nvPr/>
          </p:nvSpPr>
          <p:spPr>
            <a:xfrm>
              <a:off x="6059363" y="2886678"/>
              <a:ext cx="66998" cy="67871"/>
            </a:xfrm>
            <a:custGeom>
              <a:avLst/>
              <a:gdLst>
                <a:gd name="connsiteX0" fmla="*/ 7548 w 95250"/>
                <a:gd name="connsiteY0" fmla="*/ 53248 h 95250"/>
                <a:gd name="connsiteX1" fmla="*/ 53363 w 95250"/>
                <a:gd name="connsiteY1" fmla="*/ 87823 h 95250"/>
                <a:gd name="connsiteX2" fmla="*/ 87939 w 95250"/>
                <a:gd name="connsiteY2" fmla="*/ 42103 h 95250"/>
                <a:gd name="connsiteX3" fmla="*/ 42219 w 95250"/>
                <a:gd name="connsiteY3" fmla="*/ 7528 h 95250"/>
                <a:gd name="connsiteX4" fmla="*/ 7548 w 95250"/>
                <a:gd name="connsiteY4" fmla="*/ 5324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48" y="53248"/>
                  </a:moveTo>
                  <a:cubicBezTo>
                    <a:pt x="10691" y="75441"/>
                    <a:pt x="31170" y="90871"/>
                    <a:pt x="53363" y="87823"/>
                  </a:cubicBezTo>
                  <a:cubicBezTo>
                    <a:pt x="75556" y="84775"/>
                    <a:pt x="90987" y="64201"/>
                    <a:pt x="87939" y="42103"/>
                  </a:cubicBezTo>
                  <a:cubicBezTo>
                    <a:pt x="84796" y="19910"/>
                    <a:pt x="64317" y="4480"/>
                    <a:pt x="42219" y="7528"/>
                  </a:cubicBezTo>
                  <a:cubicBezTo>
                    <a:pt x="19930" y="10576"/>
                    <a:pt x="4405" y="31054"/>
                    <a:pt x="7548" y="5324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67" name="Shape29_20210603_190435">
              <a:extLst>
                <a:ext uri="{FF2B5EF4-FFF2-40B4-BE49-F238E27FC236}">
                  <a16:creationId xmlns:a16="http://schemas.microsoft.com/office/drawing/2014/main" id="{181C8EA9-E6AD-432D-B266-5A7F652DB5F5}"/>
                </a:ext>
              </a:extLst>
            </p:cNvPr>
            <p:cNvSpPr/>
            <p:nvPr/>
          </p:nvSpPr>
          <p:spPr>
            <a:xfrm>
              <a:off x="6127004" y="2651572"/>
              <a:ext cx="46898" cy="47510"/>
            </a:xfrm>
            <a:custGeom>
              <a:avLst/>
              <a:gdLst>
                <a:gd name="connsiteX0" fmla="*/ 8634 w 66675"/>
                <a:gd name="connsiteY0" fmla="*/ 26959 h 66675"/>
                <a:gd name="connsiteX1" fmla="*/ 26923 w 66675"/>
                <a:gd name="connsiteY1" fmla="*/ 63535 h 66675"/>
                <a:gd name="connsiteX2" fmla="*/ 63498 w 66675"/>
                <a:gd name="connsiteY2" fmla="*/ 45247 h 66675"/>
                <a:gd name="connsiteX3" fmla="*/ 45115 w 66675"/>
                <a:gd name="connsiteY3" fmla="*/ 8671 h 66675"/>
                <a:gd name="connsiteX4" fmla="*/ 8634 w 66675"/>
                <a:gd name="connsiteY4" fmla="*/ 26959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8634" y="26959"/>
                  </a:moveTo>
                  <a:cubicBezTo>
                    <a:pt x="3586" y="42104"/>
                    <a:pt x="11778" y="58487"/>
                    <a:pt x="26923" y="63535"/>
                  </a:cubicBezTo>
                  <a:cubicBezTo>
                    <a:pt x="42067" y="68583"/>
                    <a:pt x="58450" y="60392"/>
                    <a:pt x="63498" y="45247"/>
                  </a:cubicBezTo>
                  <a:cubicBezTo>
                    <a:pt x="68547" y="30102"/>
                    <a:pt x="60355" y="13719"/>
                    <a:pt x="45115" y="8671"/>
                  </a:cubicBezTo>
                  <a:cubicBezTo>
                    <a:pt x="30065" y="3527"/>
                    <a:pt x="13683" y="11814"/>
                    <a:pt x="8634" y="26959"/>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68" name="Shape30_20210603_190435">
              <a:extLst>
                <a:ext uri="{FF2B5EF4-FFF2-40B4-BE49-F238E27FC236}">
                  <a16:creationId xmlns:a16="http://schemas.microsoft.com/office/drawing/2014/main" id="{D29DF41B-74B0-42CC-B454-1C7993BC2C11}"/>
                </a:ext>
              </a:extLst>
            </p:cNvPr>
            <p:cNvSpPr/>
            <p:nvPr/>
          </p:nvSpPr>
          <p:spPr>
            <a:xfrm>
              <a:off x="6199161" y="2676446"/>
              <a:ext cx="46898" cy="47510"/>
            </a:xfrm>
            <a:custGeom>
              <a:avLst/>
              <a:gdLst>
                <a:gd name="connsiteX0" fmla="*/ 8633 w 66675"/>
                <a:gd name="connsiteY0" fmla="*/ 27008 h 66675"/>
                <a:gd name="connsiteX1" fmla="*/ 27017 w 66675"/>
                <a:gd name="connsiteY1" fmla="*/ 63584 h 66675"/>
                <a:gd name="connsiteX2" fmla="*/ 63593 w 66675"/>
                <a:gd name="connsiteY2" fmla="*/ 45200 h 66675"/>
                <a:gd name="connsiteX3" fmla="*/ 45210 w 66675"/>
                <a:gd name="connsiteY3" fmla="*/ 8624 h 66675"/>
                <a:gd name="connsiteX4" fmla="*/ 8633 w 66675"/>
                <a:gd name="connsiteY4" fmla="*/ 27008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8633" y="27008"/>
                  </a:moveTo>
                  <a:cubicBezTo>
                    <a:pt x="3585" y="42152"/>
                    <a:pt x="11777" y="58535"/>
                    <a:pt x="27017" y="63584"/>
                  </a:cubicBezTo>
                  <a:cubicBezTo>
                    <a:pt x="42162" y="68632"/>
                    <a:pt x="58544" y="60440"/>
                    <a:pt x="63593" y="45200"/>
                  </a:cubicBezTo>
                  <a:cubicBezTo>
                    <a:pt x="68641" y="30056"/>
                    <a:pt x="60449" y="13673"/>
                    <a:pt x="45210" y="8624"/>
                  </a:cubicBezTo>
                  <a:cubicBezTo>
                    <a:pt x="30065" y="3576"/>
                    <a:pt x="13682" y="11863"/>
                    <a:pt x="8633" y="2700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469" name="Shape31_20210603_190435">
              <a:extLst>
                <a:ext uri="{FF2B5EF4-FFF2-40B4-BE49-F238E27FC236}">
                  <a16:creationId xmlns:a16="http://schemas.microsoft.com/office/drawing/2014/main" id="{8A6C3316-9844-4275-AF63-B454A4B87725}"/>
                </a:ext>
              </a:extLst>
            </p:cNvPr>
            <p:cNvSpPr/>
            <p:nvPr/>
          </p:nvSpPr>
          <p:spPr>
            <a:xfrm>
              <a:off x="6271123" y="2700634"/>
              <a:ext cx="46898" cy="47510"/>
            </a:xfrm>
            <a:custGeom>
              <a:avLst/>
              <a:gdLst>
                <a:gd name="connsiteX0" fmla="*/ 8624 w 66675"/>
                <a:gd name="connsiteY0" fmla="*/ 26971 h 66675"/>
                <a:gd name="connsiteX1" fmla="*/ 27007 w 66675"/>
                <a:gd name="connsiteY1" fmla="*/ 63547 h 66675"/>
                <a:gd name="connsiteX2" fmla="*/ 63584 w 66675"/>
                <a:gd name="connsiteY2" fmla="*/ 45164 h 66675"/>
                <a:gd name="connsiteX3" fmla="*/ 45200 w 66675"/>
                <a:gd name="connsiteY3" fmla="*/ 8588 h 66675"/>
                <a:gd name="connsiteX4" fmla="*/ 8624 w 66675"/>
                <a:gd name="connsiteY4" fmla="*/ 269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8624" y="26971"/>
                  </a:moveTo>
                  <a:cubicBezTo>
                    <a:pt x="3576" y="42116"/>
                    <a:pt x="11863" y="58499"/>
                    <a:pt x="27007" y="63547"/>
                  </a:cubicBezTo>
                  <a:cubicBezTo>
                    <a:pt x="42152" y="68595"/>
                    <a:pt x="58535" y="60404"/>
                    <a:pt x="63584" y="45164"/>
                  </a:cubicBezTo>
                  <a:cubicBezTo>
                    <a:pt x="68632" y="30019"/>
                    <a:pt x="60345" y="13636"/>
                    <a:pt x="45200" y="8588"/>
                  </a:cubicBezTo>
                  <a:cubicBezTo>
                    <a:pt x="30055" y="3635"/>
                    <a:pt x="13673" y="11826"/>
                    <a:pt x="8624" y="26971"/>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grpSp>
    </p:spTree>
    <p:custDataLst>
      <p:tags r:id="rId1"/>
    </p:custDataLst>
    <p:extLst>
      <p:ext uri="{BB962C8B-B14F-4D97-AF65-F5344CB8AC3E}">
        <p14:creationId xmlns:p14="http://schemas.microsoft.com/office/powerpoint/2010/main" val="218703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973F-AE53-431C-A668-7B26A2A68B64}"/>
              </a:ext>
            </a:extLst>
          </p:cNvPr>
          <p:cNvSpPr>
            <a:spLocks noGrp="1"/>
          </p:cNvSpPr>
          <p:nvPr>
            <p:ph type="title"/>
          </p:nvPr>
        </p:nvSpPr>
        <p:spPr bwMode="gray"/>
        <p:txBody>
          <a:bodyPr/>
          <a:lstStyle/>
          <a:p>
            <a:r>
              <a:rPr lang="en-IN"/>
              <a:t>Our KPIs </a:t>
            </a:r>
          </a:p>
        </p:txBody>
      </p:sp>
      <p:sp>
        <p:nvSpPr>
          <p:cNvPr id="4" name="Shape1_20210520_114412">
            <a:extLst>
              <a:ext uri="{FF2B5EF4-FFF2-40B4-BE49-F238E27FC236}">
                <a16:creationId xmlns:a16="http://schemas.microsoft.com/office/drawing/2014/main" id="{F8860561-BB87-4A25-980D-0990D98CDBFB}"/>
              </a:ext>
            </a:extLst>
          </p:cNvPr>
          <p:cNvSpPr/>
          <p:nvPr/>
        </p:nvSpPr>
        <p:spPr bwMode="gray">
          <a:xfrm>
            <a:off x="920136" y="1500170"/>
            <a:ext cx="10621624" cy="4542364"/>
          </a:xfrm>
          <a:prstGeom prst="roundRect">
            <a:avLst>
              <a:gd name="adj" fmla="val 4068"/>
            </a:avLst>
          </a:prstGeom>
          <a:solidFill>
            <a:schemeClr val="accent1">
              <a:lumMod val="20000"/>
              <a:lumOff val="8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5" name="Google Shape;2951;p38">
            <a:extLst>
              <a:ext uri="{FF2B5EF4-FFF2-40B4-BE49-F238E27FC236}">
                <a16:creationId xmlns:a16="http://schemas.microsoft.com/office/drawing/2014/main" id="{BB0CA87F-DA79-4D3F-A66C-E8C39BB7224E}"/>
              </a:ext>
            </a:extLst>
          </p:cNvPr>
          <p:cNvSpPr/>
          <p:nvPr/>
        </p:nvSpPr>
        <p:spPr bwMode="gray">
          <a:xfrm>
            <a:off x="11043847" y="1708959"/>
            <a:ext cx="180859" cy="4185159"/>
          </a:xfrm>
          <a:prstGeom prst="rect">
            <a:avLst/>
          </a:prstGeom>
          <a:solidFill>
            <a:schemeClr val="bg2">
              <a:lumMod val="9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6" name="Google Shape;2952;p38">
            <a:extLst>
              <a:ext uri="{FF2B5EF4-FFF2-40B4-BE49-F238E27FC236}">
                <a16:creationId xmlns:a16="http://schemas.microsoft.com/office/drawing/2014/main" id="{C7CE039C-B580-409E-9CC7-03853FC54E9B}"/>
              </a:ext>
            </a:extLst>
          </p:cNvPr>
          <p:cNvSpPr/>
          <p:nvPr/>
        </p:nvSpPr>
        <p:spPr bwMode="gray">
          <a:xfrm>
            <a:off x="11224706" y="1748630"/>
            <a:ext cx="173324" cy="4121077"/>
          </a:xfrm>
          <a:prstGeom prst="rect">
            <a:avLst/>
          </a:prstGeom>
          <a:solidFill>
            <a:schemeClr val="tx1">
              <a:lumMod val="10000"/>
              <a:lumOff val="9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7" name="Google Shape;2953;p38">
            <a:extLst>
              <a:ext uri="{FF2B5EF4-FFF2-40B4-BE49-F238E27FC236}">
                <a16:creationId xmlns:a16="http://schemas.microsoft.com/office/drawing/2014/main" id="{B0829A9C-823E-499E-817D-BB476DF3F51A}"/>
              </a:ext>
            </a:extLst>
          </p:cNvPr>
          <p:cNvSpPr/>
          <p:nvPr/>
        </p:nvSpPr>
        <p:spPr bwMode="gray">
          <a:xfrm>
            <a:off x="1077921" y="1677162"/>
            <a:ext cx="10003055" cy="4240087"/>
          </a:xfrm>
          <a:prstGeom prst="rect">
            <a:avLst/>
          </a:prstGeom>
          <a:solidFill>
            <a:srgbClr val="FFFFFF"/>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8" name="Google Shape;2954;p38">
            <a:extLst>
              <a:ext uri="{FF2B5EF4-FFF2-40B4-BE49-F238E27FC236}">
                <a16:creationId xmlns:a16="http://schemas.microsoft.com/office/drawing/2014/main" id="{6088FA71-3658-4D66-A828-278B4A296E8A}"/>
              </a:ext>
            </a:extLst>
          </p:cNvPr>
          <p:cNvSpPr/>
          <p:nvPr/>
        </p:nvSpPr>
        <p:spPr bwMode="gray">
          <a:xfrm>
            <a:off x="1119770" y="1865295"/>
            <a:ext cx="225417" cy="227448"/>
          </a:xfrm>
          <a:prstGeom prst="ellipse">
            <a:avLst/>
          </a:prstGeom>
          <a:solidFill>
            <a:schemeClr val="bg2"/>
          </a:solid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9" name="Google Shape;2955;p38">
            <a:extLst>
              <a:ext uri="{FF2B5EF4-FFF2-40B4-BE49-F238E27FC236}">
                <a16:creationId xmlns:a16="http://schemas.microsoft.com/office/drawing/2014/main" id="{629A78DE-B9F8-4CA1-80BE-D1D39DF56480}"/>
              </a:ext>
            </a:extLst>
          </p:cNvPr>
          <p:cNvSpPr/>
          <p:nvPr/>
        </p:nvSpPr>
        <p:spPr bwMode="gray">
          <a:xfrm>
            <a:off x="1119770" y="2457544"/>
            <a:ext cx="225417" cy="225417"/>
          </a:xfrm>
          <a:prstGeom prst="ellipse">
            <a:avLst/>
          </a:prstGeom>
          <a:solidFill>
            <a:schemeClr val="bg2"/>
          </a:solid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0" name="Google Shape;2956;p38">
            <a:extLst>
              <a:ext uri="{FF2B5EF4-FFF2-40B4-BE49-F238E27FC236}">
                <a16:creationId xmlns:a16="http://schemas.microsoft.com/office/drawing/2014/main" id="{B7218A07-1AE5-404E-9982-F281F4B1BFFD}"/>
              </a:ext>
            </a:extLst>
          </p:cNvPr>
          <p:cNvSpPr/>
          <p:nvPr/>
        </p:nvSpPr>
        <p:spPr bwMode="gray">
          <a:xfrm>
            <a:off x="1119770" y="3051315"/>
            <a:ext cx="225417" cy="223388"/>
          </a:xfrm>
          <a:prstGeom prst="ellipse">
            <a:avLst/>
          </a:prstGeom>
          <a:solidFill>
            <a:schemeClr val="bg2"/>
          </a:solid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1" name="Google Shape;2957;p38">
            <a:extLst>
              <a:ext uri="{FF2B5EF4-FFF2-40B4-BE49-F238E27FC236}">
                <a16:creationId xmlns:a16="http://schemas.microsoft.com/office/drawing/2014/main" id="{4D4CBAB0-86DB-4EDB-A78D-295E8537B51D}"/>
              </a:ext>
            </a:extLst>
          </p:cNvPr>
          <p:cNvSpPr/>
          <p:nvPr/>
        </p:nvSpPr>
        <p:spPr bwMode="gray">
          <a:xfrm>
            <a:off x="1119770" y="3641279"/>
            <a:ext cx="225417" cy="227448"/>
          </a:xfrm>
          <a:prstGeom prst="ellipse">
            <a:avLst/>
          </a:prstGeom>
          <a:solidFill>
            <a:schemeClr val="bg2"/>
          </a:solid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2" name="Google Shape;2958;p38">
            <a:extLst>
              <a:ext uri="{FF2B5EF4-FFF2-40B4-BE49-F238E27FC236}">
                <a16:creationId xmlns:a16="http://schemas.microsoft.com/office/drawing/2014/main" id="{DB760606-41C6-4FF0-80CE-6E6ED40A5AEA}"/>
              </a:ext>
            </a:extLst>
          </p:cNvPr>
          <p:cNvSpPr/>
          <p:nvPr/>
        </p:nvSpPr>
        <p:spPr bwMode="gray">
          <a:xfrm>
            <a:off x="1119770" y="4233528"/>
            <a:ext cx="225417" cy="225417"/>
          </a:xfrm>
          <a:prstGeom prst="ellipse">
            <a:avLst/>
          </a:prstGeom>
          <a:solidFill>
            <a:schemeClr val="bg2"/>
          </a:solid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3" name="Google Shape;2959;p38">
            <a:extLst>
              <a:ext uri="{FF2B5EF4-FFF2-40B4-BE49-F238E27FC236}">
                <a16:creationId xmlns:a16="http://schemas.microsoft.com/office/drawing/2014/main" id="{386A35A5-8BD4-483B-9848-4CADCCA7DFE1}"/>
              </a:ext>
            </a:extLst>
          </p:cNvPr>
          <p:cNvSpPr/>
          <p:nvPr/>
        </p:nvSpPr>
        <p:spPr bwMode="gray">
          <a:xfrm>
            <a:off x="1119770" y="4823743"/>
            <a:ext cx="225417" cy="227448"/>
          </a:xfrm>
          <a:prstGeom prst="ellipse">
            <a:avLst/>
          </a:prstGeom>
          <a:solidFill>
            <a:schemeClr val="bg2"/>
          </a:solid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4" name="Google Shape;2960;p38">
            <a:extLst>
              <a:ext uri="{FF2B5EF4-FFF2-40B4-BE49-F238E27FC236}">
                <a16:creationId xmlns:a16="http://schemas.microsoft.com/office/drawing/2014/main" id="{A2168034-8371-4F0B-988C-551D196C2182}"/>
              </a:ext>
            </a:extLst>
          </p:cNvPr>
          <p:cNvSpPr/>
          <p:nvPr/>
        </p:nvSpPr>
        <p:spPr bwMode="gray">
          <a:xfrm>
            <a:off x="1119770" y="5417263"/>
            <a:ext cx="225417" cy="227448"/>
          </a:xfrm>
          <a:prstGeom prst="ellipse">
            <a:avLst/>
          </a:prstGeom>
          <a:solidFill>
            <a:schemeClr val="bg2"/>
          </a:solid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5" name="Google Shape;2961;p38">
            <a:extLst>
              <a:ext uri="{FF2B5EF4-FFF2-40B4-BE49-F238E27FC236}">
                <a16:creationId xmlns:a16="http://schemas.microsoft.com/office/drawing/2014/main" id="{27506141-DA47-463E-8C70-10BEE1CEF8F8}"/>
              </a:ext>
            </a:extLst>
          </p:cNvPr>
          <p:cNvSpPr/>
          <p:nvPr/>
        </p:nvSpPr>
        <p:spPr bwMode="gray">
          <a:xfrm>
            <a:off x="1309993" y="1936297"/>
            <a:ext cx="1888891" cy="0"/>
          </a:xfrm>
          <a:custGeom>
            <a:avLst/>
            <a:gdLst/>
            <a:ahLst/>
            <a:cxnLst/>
            <a:rect l="l" t="t" r="r" b="b"/>
            <a:pathLst>
              <a:path w="1238" h="120000" extrusionOk="0">
                <a:moveTo>
                  <a:pt x="1238" y="0"/>
                </a:moveTo>
                <a:lnTo>
                  <a:pt x="0" y="0"/>
                </a:lnTo>
                <a:lnTo>
                  <a:pt x="1238" y="0"/>
                </a:lnTo>
                <a:close/>
              </a:path>
            </a:pathLst>
          </a:custGeom>
          <a:solidFill>
            <a:srgbClr val="4A4647"/>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cxnSp>
        <p:nvCxnSpPr>
          <p:cNvPr id="16" name="Google Shape;2962;p38">
            <a:extLst>
              <a:ext uri="{FF2B5EF4-FFF2-40B4-BE49-F238E27FC236}">
                <a16:creationId xmlns:a16="http://schemas.microsoft.com/office/drawing/2014/main" id="{AEF21BDF-3217-4F3D-97C2-BC0E7A39AE60}"/>
              </a:ext>
            </a:extLst>
          </p:cNvPr>
          <p:cNvCxnSpPr/>
          <p:nvPr/>
        </p:nvCxnSpPr>
        <p:spPr bwMode="gray">
          <a:xfrm rot="10800000">
            <a:off x="1309993" y="1936297"/>
            <a:ext cx="1888891" cy="0"/>
          </a:xfrm>
          <a:prstGeom prst="straightConnector1">
            <a:avLst/>
          </a:prstGeom>
          <a:noFill/>
          <a:ln>
            <a:noFill/>
          </a:ln>
        </p:spPr>
      </p:cxnSp>
      <p:sp>
        <p:nvSpPr>
          <p:cNvPr id="17" name="Google Shape;2963;p38">
            <a:extLst>
              <a:ext uri="{FF2B5EF4-FFF2-40B4-BE49-F238E27FC236}">
                <a16:creationId xmlns:a16="http://schemas.microsoft.com/office/drawing/2014/main" id="{DE4F8A71-05C2-4D6C-A666-1B1237010AE8}"/>
              </a:ext>
            </a:extLst>
          </p:cNvPr>
          <p:cNvSpPr/>
          <p:nvPr/>
        </p:nvSpPr>
        <p:spPr bwMode="gray">
          <a:xfrm>
            <a:off x="759822" y="1925617"/>
            <a:ext cx="498924" cy="106803"/>
          </a:xfrm>
          <a:custGeom>
            <a:avLst/>
            <a:gdLst/>
            <a:ahLst/>
            <a:cxnLst/>
            <a:rect l="l" t="t" r="r" b="b"/>
            <a:pathLst>
              <a:path w="226" h="49" extrusionOk="0">
                <a:moveTo>
                  <a:pt x="202" y="49"/>
                </a:moveTo>
                <a:cubicBezTo>
                  <a:pt x="24" y="49"/>
                  <a:pt x="24" y="49"/>
                  <a:pt x="24" y="49"/>
                </a:cubicBezTo>
                <a:cubicBezTo>
                  <a:pt x="11" y="49"/>
                  <a:pt x="0" y="38"/>
                  <a:pt x="0" y="24"/>
                </a:cubicBezTo>
                <a:cubicBezTo>
                  <a:pt x="0" y="11"/>
                  <a:pt x="11" y="0"/>
                  <a:pt x="24" y="0"/>
                </a:cubicBezTo>
                <a:cubicBezTo>
                  <a:pt x="202" y="0"/>
                  <a:pt x="202" y="0"/>
                  <a:pt x="202" y="0"/>
                </a:cubicBezTo>
                <a:cubicBezTo>
                  <a:pt x="215" y="0"/>
                  <a:pt x="226" y="11"/>
                  <a:pt x="226" y="24"/>
                </a:cubicBezTo>
                <a:cubicBezTo>
                  <a:pt x="226" y="38"/>
                  <a:pt x="215" y="49"/>
                  <a:pt x="202" y="49"/>
                </a:cubicBezTo>
                <a:close/>
              </a:path>
            </a:pathLst>
          </a:custGeom>
          <a:solidFill>
            <a:schemeClr val="accent1"/>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8" name="Google Shape;2964;p38">
            <a:extLst>
              <a:ext uri="{FF2B5EF4-FFF2-40B4-BE49-F238E27FC236}">
                <a16:creationId xmlns:a16="http://schemas.microsoft.com/office/drawing/2014/main" id="{B9053AAF-BA1C-4662-BC12-0F4328270089}"/>
              </a:ext>
            </a:extLst>
          </p:cNvPr>
          <p:cNvSpPr/>
          <p:nvPr/>
        </p:nvSpPr>
        <p:spPr bwMode="gray">
          <a:xfrm>
            <a:off x="759822" y="2516088"/>
            <a:ext cx="498924" cy="108329"/>
          </a:xfrm>
          <a:custGeom>
            <a:avLst/>
            <a:gdLst/>
            <a:ahLst/>
            <a:cxnLst/>
            <a:rect l="l" t="t" r="r" b="b"/>
            <a:pathLst>
              <a:path w="226" h="49" extrusionOk="0">
                <a:moveTo>
                  <a:pt x="202" y="49"/>
                </a:moveTo>
                <a:cubicBezTo>
                  <a:pt x="24" y="49"/>
                  <a:pt x="24" y="49"/>
                  <a:pt x="24" y="49"/>
                </a:cubicBezTo>
                <a:cubicBezTo>
                  <a:pt x="11" y="49"/>
                  <a:pt x="0" y="38"/>
                  <a:pt x="0" y="24"/>
                </a:cubicBezTo>
                <a:cubicBezTo>
                  <a:pt x="0" y="11"/>
                  <a:pt x="11" y="0"/>
                  <a:pt x="24" y="0"/>
                </a:cubicBezTo>
                <a:cubicBezTo>
                  <a:pt x="202" y="0"/>
                  <a:pt x="202" y="0"/>
                  <a:pt x="202" y="0"/>
                </a:cubicBezTo>
                <a:cubicBezTo>
                  <a:pt x="215" y="0"/>
                  <a:pt x="226" y="11"/>
                  <a:pt x="226" y="24"/>
                </a:cubicBezTo>
                <a:cubicBezTo>
                  <a:pt x="226" y="38"/>
                  <a:pt x="215" y="49"/>
                  <a:pt x="202" y="49"/>
                </a:cubicBezTo>
                <a:close/>
              </a:path>
            </a:pathLst>
          </a:custGeom>
          <a:solidFill>
            <a:schemeClr val="accent1"/>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9" name="Google Shape;2965;p38">
            <a:extLst>
              <a:ext uri="{FF2B5EF4-FFF2-40B4-BE49-F238E27FC236}">
                <a16:creationId xmlns:a16="http://schemas.microsoft.com/office/drawing/2014/main" id="{1B85C2BF-39BF-446B-ACB6-E3952F0026BD}"/>
              </a:ext>
            </a:extLst>
          </p:cNvPr>
          <p:cNvSpPr/>
          <p:nvPr/>
        </p:nvSpPr>
        <p:spPr bwMode="gray">
          <a:xfrm>
            <a:off x="759822" y="3108082"/>
            <a:ext cx="498924" cy="108329"/>
          </a:xfrm>
          <a:custGeom>
            <a:avLst/>
            <a:gdLst/>
            <a:ahLst/>
            <a:cxnLst/>
            <a:rect l="l" t="t" r="r" b="b"/>
            <a:pathLst>
              <a:path w="226" h="49" extrusionOk="0">
                <a:moveTo>
                  <a:pt x="202" y="49"/>
                </a:moveTo>
                <a:cubicBezTo>
                  <a:pt x="24" y="49"/>
                  <a:pt x="24" y="49"/>
                  <a:pt x="24" y="49"/>
                </a:cubicBezTo>
                <a:cubicBezTo>
                  <a:pt x="11" y="49"/>
                  <a:pt x="0" y="38"/>
                  <a:pt x="0" y="25"/>
                </a:cubicBezTo>
                <a:cubicBezTo>
                  <a:pt x="0" y="11"/>
                  <a:pt x="11" y="0"/>
                  <a:pt x="24" y="0"/>
                </a:cubicBezTo>
                <a:cubicBezTo>
                  <a:pt x="202" y="0"/>
                  <a:pt x="202" y="0"/>
                  <a:pt x="202" y="0"/>
                </a:cubicBezTo>
                <a:cubicBezTo>
                  <a:pt x="215" y="0"/>
                  <a:pt x="226" y="11"/>
                  <a:pt x="226" y="25"/>
                </a:cubicBezTo>
                <a:cubicBezTo>
                  <a:pt x="226" y="38"/>
                  <a:pt x="215" y="49"/>
                  <a:pt x="202" y="49"/>
                </a:cubicBezTo>
                <a:close/>
              </a:path>
            </a:pathLst>
          </a:custGeom>
          <a:solidFill>
            <a:schemeClr val="accent1"/>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20" name="Google Shape;2966;p38">
            <a:extLst>
              <a:ext uri="{FF2B5EF4-FFF2-40B4-BE49-F238E27FC236}">
                <a16:creationId xmlns:a16="http://schemas.microsoft.com/office/drawing/2014/main" id="{573F5ED6-6045-46FA-8DC9-BFA87BE88920}"/>
              </a:ext>
            </a:extLst>
          </p:cNvPr>
          <p:cNvSpPr/>
          <p:nvPr/>
        </p:nvSpPr>
        <p:spPr bwMode="gray">
          <a:xfrm>
            <a:off x="759822" y="3701601"/>
            <a:ext cx="498924" cy="106803"/>
          </a:xfrm>
          <a:custGeom>
            <a:avLst/>
            <a:gdLst/>
            <a:ahLst/>
            <a:cxnLst/>
            <a:rect l="l" t="t" r="r" b="b"/>
            <a:pathLst>
              <a:path w="226" h="49" extrusionOk="0">
                <a:moveTo>
                  <a:pt x="202" y="49"/>
                </a:moveTo>
                <a:cubicBezTo>
                  <a:pt x="24" y="49"/>
                  <a:pt x="24" y="49"/>
                  <a:pt x="24" y="49"/>
                </a:cubicBezTo>
                <a:cubicBezTo>
                  <a:pt x="11" y="49"/>
                  <a:pt x="0" y="38"/>
                  <a:pt x="0" y="24"/>
                </a:cubicBezTo>
                <a:cubicBezTo>
                  <a:pt x="0" y="11"/>
                  <a:pt x="11" y="0"/>
                  <a:pt x="24" y="0"/>
                </a:cubicBezTo>
                <a:cubicBezTo>
                  <a:pt x="202" y="0"/>
                  <a:pt x="202" y="0"/>
                  <a:pt x="202" y="0"/>
                </a:cubicBezTo>
                <a:cubicBezTo>
                  <a:pt x="215" y="0"/>
                  <a:pt x="226" y="11"/>
                  <a:pt x="226" y="24"/>
                </a:cubicBezTo>
                <a:cubicBezTo>
                  <a:pt x="226" y="38"/>
                  <a:pt x="215" y="49"/>
                  <a:pt x="202" y="49"/>
                </a:cubicBezTo>
                <a:close/>
              </a:path>
            </a:pathLst>
          </a:custGeom>
          <a:solidFill>
            <a:schemeClr val="accent1"/>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21" name="Google Shape;2967;p38">
            <a:extLst>
              <a:ext uri="{FF2B5EF4-FFF2-40B4-BE49-F238E27FC236}">
                <a16:creationId xmlns:a16="http://schemas.microsoft.com/office/drawing/2014/main" id="{BCB931F5-01E6-4F31-A327-5F805E187D56}"/>
              </a:ext>
            </a:extLst>
          </p:cNvPr>
          <p:cNvSpPr/>
          <p:nvPr/>
        </p:nvSpPr>
        <p:spPr bwMode="gray">
          <a:xfrm>
            <a:off x="759822" y="4292072"/>
            <a:ext cx="498924" cy="108329"/>
          </a:xfrm>
          <a:custGeom>
            <a:avLst/>
            <a:gdLst/>
            <a:ahLst/>
            <a:cxnLst/>
            <a:rect l="l" t="t" r="r" b="b"/>
            <a:pathLst>
              <a:path w="226" h="49" extrusionOk="0">
                <a:moveTo>
                  <a:pt x="202" y="49"/>
                </a:moveTo>
                <a:cubicBezTo>
                  <a:pt x="24" y="49"/>
                  <a:pt x="24" y="49"/>
                  <a:pt x="24" y="49"/>
                </a:cubicBezTo>
                <a:cubicBezTo>
                  <a:pt x="11" y="49"/>
                  <a:pt x="0" y="38"/>
                  <a:pt x="0" y="25"/>
                </a:cubicBezTo>
                <a:cubicBezTo>
                  <a:pt x="0" y="11"/>
                  <a:pt x="11" y="0"/>
                  <a:pt x="24" y="0"/>
                </a:cubicBezTo>
                <a:cubicBezTo>
                  <a:pt x="202" y="0"/>
                  <a:pt x="202" y="0"/>
                  <a:pt x="202" y="0"/>
                </a:cubicBezTo>
                <a:cubicBezTo>
                  <a:pt x="215" y="0"/>
                  <a:pt x="226" y="11"/>
                  <a:pt x="226" y="25"/>
                </a:cubicBezTo>
                <a:cubicBezTo>
                  <a:pt x="226" y="38"/>
                  <a:pt x="215" y="49"/>
                  <a:pt x="202" y="49"/>
                </a:cubicBezTo>
                <a:close/>
              </a:path>
            </a:pathLst>
          </a:custGeom>
          <a:solidFill>
            <a:schemeClr val="accent1"/>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22" name="Google Shape;2968;p38">
            <a:extLst>
              <a:ext uri="{FF2B5EF4-FFF2-40B4-BE49-F238E27FC236}">
                <a16:creationId xmlns:a16="http://schemas.microsoft.com/office/drawing/2014/main" id="{794C169C-2CAD-47CB-8121-C8DAACA2D94F}"/>
              </a:ext>
            </a:extLst>
          </p:cNvPr>
          <p:cNvSpPr/>
          <p:nvPr/>
        </p:nvSpPr>
        <p:spPr bwMode="gray">
          <a:xfrm>
            <a:off x="759822" y="4890169"/>
            <a:ext cx="498924" cy="108329"/>
          </a:xfrm>
          <a:custGeom>
            <a:avLst/>
            <a:gdLst/>
            <a:ahLst/>
            <a:cxnLst/>
            <a:rect l="l" t="t" r="r" b="b"/>
            <a:pathLst>
              <a:path w="226" h="49" extrusionOk="0">
                <a:moveTo>
                  <a:pt x="202" y="49"/>
                </a:moveTo>
                <a:cubicBezTo>
                  <a:pt x="24" y="49"/>
                  <a:pt x="24" y="49"/>
                  <a:pt x="24" y="49"/>
                </a:cubicBezTo>
                <a:cubicBezTo>
                  <a:pt x="11" y="49"/>
                  <a:pt x="0" y="38"/>
                  <a:pt x="0" y="25"/>
                </a:cubicBezTo>
                <a:cubicBezTo>
                  <a:pt x="0" y="11"/>
                  <a:pt x="11" y="0"/>
                  <a:pt x="24" y="0"/>
                </a:cubicBezTo>
                <a:cubicBezTo>
                  <a:pt x="202" y="0"/>
                  <a:pt x="202" y="0"/>
                  <a:pt x="202" y="0"/>
                </a:cubicBezTo>
                <a:cubicBezTo>
                  <a:pt x="215" y="0"/>
                  <a:pt x="226" y="11"/>
                  <a:pt x="226" y="25"/>
                </a:cubicBezTo>
                <a:cubicBezTo>
                  <a:pt x="226" y="38"/>
                  <a:pt x="215" y="49"/>
                  <a:pt x="202" y="49"/>
                </a:cubicBezTo>
                <a:close/>
              </a:path>
            </a:pathLst>
          </a:custGeom>
          <a:solidFill>
            <a:schemeClr val="accent1"/>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23" name="Google Shape;2969;p38">
            <a:extLst>
              <a:ext uri="{FF2B5EF4-FFF2-40B4-BE49-F238E27FC236}">
                <a16:creationId xmlns:a16="http://schemas.microsoft.com/office/drawing/2014/main" id="{F98DE081-F217-4FD7-9759-30A1059B7403}"/>
              </a:ext>
            </a:extLst>
          </p:cNvPr>
          <p:cNvSpPr/>
          <p:nvPr/>
        </p:nvSpPr>
        <p:spPr bwMode="gray">
          <a:xfrm>
            <a:off x="759822" y="5474534"/>
            <a:ext cx="498924" cy="108329"/>
          </a:xfrm>
          <a:custGeom>
            <a:avLst/>
            <a:gdLst/>
            <a:ahLst/>
            <a:cxnLst/>
            <a:rect l="l" t="t" r="r" b="b"/>
            <a:pathLst>
              <a:path w="226" h="49" extrusionOk="0">
                <a:moveTo>
                  <a:pt x="202" y="49"/>
                </a:moveTo>
                <a:cubicBezTo>
                  <a:pt x="24" y="49"/>
                  <a:pt x="24" y="49"/>
                  <a:pt x="24" y="49"/>
                </a:cubicBezTo>
                <a:cubicBezTo>
                  <a:pt x="11" y="49"/>
                  <a:pt x="0" y="38"/>
                  <a:pt x="0" y="25"/>
                </a:cubicBezTo>
                <a:cubicBezTo>
                  <a:pt x="0" y="11"/>
                  <a:pt x="11" y="0"/>
                  <a:pt x="24" y="0"/>
                </a:cubicBezTo>
                <a:cubicBezTo>
                  <a:pt x="202" y="0"/>
                  <a:pt x="202" y="0"/>
                  <a:pt x="202" y="0"/>
                </a:cubicBezTo>
                <a:cubicBezTo>
                  <a:pt x="215" y="0"/>
                  <a:pt x="226" y="11"/>
                  <a:pt x="226" y="25"/>
                </a:cubicBezTo>
                <a:cubicBezTo>
                  <a:pt x="226" y="38"/>
                  <a:pt x="215" y="49"/>
                  <a:pt x="202" y="49"/>
                </a:cubicBezTo>
                <a:close/>
              </a:path>
            </a:pathLst>
          </a:custGeom>
          <a:solidFill>
            <a:schemeClr val="accent1"/>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24" name="Google Shape;2970;p38">
            <a:extLst>
              <a:ext uri="{FF2B5EF4-FFF2-40B4-BE49-F238E27FC236}">
                <a16:creationId xmlns:a16="http://schemas.microsoft.com/office/drawing/2014/main" id="{DE31B812-483C-490A-98F1-DF1EAFECE065}"/>
              </a:ext>
            </a:extLst>
          </p:cNvPr>
          <p:cNvSpPr/>
          <p:nvPr/>
        </p:nvSpPr>
        <p:spPr bwMode="gray">
          <a:xfrm>
            <a:off x="969749" y="1423643"/>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bg2"/>
          </a:solidFill>
          <a:ln>
            <a:solidFill>
              <a:schemeClr val="accent1"/>
            </a:solid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25" name="Google Shape;2971;p38">
            <a:extLst>
              <a:ext uri="{FF2B5EF4-FFF2-40B4-BE49-F238E27FC236}">
                <a16:creationId xmlns:a16="http://schemas.microsoft.com/office/drawing/2014/main" id="{7DC20DEC-FDDF-497D-9169-E9DDF6607163}"/>
              </a:ext>
            </a:extLst>
          </p:cNvPr>
          <p:cNvSpPr/>
          <p:nvPr/>
        </p:nvSpPr>
        <p:spPr bwMode="gray">
          <a:xfrm>
            <a:off x="1655651" y="1916292"/>
            <a:ext cx="7913739" cy="2462213"/>
          </a:xfrm>
          <a:prstGeom prst="rect">
            <a:avLst/>
          </a:prstGeom>
          <a:noFill/>
          <a:ln>
            <a:noFill/>
          </a:ln>
        </p:spPr>
        <p:txBody>
          <a:bodyPr spcFirstLastPara="1" wrap="square" lIns="0" tIns="0" rIns="0" bIns="0" anchor="t" anchorCtr="0">
            <a:spAutoFit/>
          </a:bodyPr>
          <a:lstStyle/>
          <a:p>
            <a:pPr marL="365751" marR="0" lvl="0" indent="-365751" algn="l" defTabSz="609585" rtl="0" eaLnBrk="1" fontAlgn="base" latinLnBrk="0" hangingPunct="1">
              <a:lnSpc>
                <a:spcPct val="100000"/>
              </a:lnSpc>
              <a:spcBef>
                <a:spcPts val="0"/>
              </a:spcBef>
              <a:spcAft>
                <a:spcPts val="0"/>
              </a:spcAft>
              <a:buClr>
                <a:srgbClr val="282828"/>
              </a:buClr>
              <a:buSzPct val="100000"/>
              <a:buFont typeface="Arial"/>
              <a:buChar char="•"/>
              <a:tabLst/>
              <a:defRPr/>
            </a:pPr>
            <a:r>
              <a:rPr kumimoji="0" lang="en-GB" sz="2400" b="0" i="0" u="none" strike="noStrike" kern="1200" cap="none" spc="0" normalizeH="0" baseline="0" noProof="0">
                <a:ln>
                  <a:noFill/>
                </a:ln>
                <a:solidFill>
                  <a:srgbClr val="282828"/>
                </a:solidFill>
                <a:effectLst/>
                <a:uLnTx/>
                <a:uFillTx/>
                <a:latin typeface="CiscoSansTT ExtraLight"/>
                <a:ea typeface="ＭＳ Ｐゴシック" charset="0"/>
              </a:rPr>
              <a:t>Average DevRel attendance at each session: 35</a:t>
            </a:r>
            <a:r>
              <a:rPr lang="en-GB" sz="2400">
                <a:solidFill>
                  <a:srgbClr val="282828"/>
                </a:solidFill>
                <a:latin typeface="CiscoSansTT ExtraLight"/>
                <a:ea typeface="ＭＳ Ｐゴシック" charset="0"/>
              </a:rPr>
              <a:t>%</a:t>
            </a:r>
            <a:br>
              <a:rPr lang="en-GB" sz="2400">
                <a:solidFill>
                  <a:srgbClr val="282828"/>
                </a:solidFill>
                <a:latin typeface="CiscoSansTT ExtraLight"/>
                <a:ea typeface="ＭＳ Ｐゴシック" charset="0"/>
              </a:rPr>
            </a:br>
            <a:endParaRPr lang="en-GB" sz="2400">
              <a:solidFill>
                <a:srgbClr val="282828"/>
              </a:solidFill>
              <a:latin typeface="CiscoSansTT ExtraLight"/>
              <a:ea typeface="ＭＳ Ｐゴシック" charset="0"/>
            </a:endParaRPr>
          </a:p>
          <a:p>
            <a:pPr marL="365751" marR="0" lvl="0" indent="-365751" algn="l" defTabSz="609585" rtl="0" eaLnBrk="1" fontAlgn="base" latinLnBrk="0" hangingPunct="1">
              <a:lnSpc>
                <a:spcPct val="100000"/>
              </a:lnSpc>
              <a:spcBef>
                <a:spcPts val="0"/>
              </a:spcBef>
              <a:spcAft>
                <a:spcPts val="0"/>
              </a:spcAft>
              <a:buClr>
                <a:srgbClr val="282828"/>
              </a:buClr>
              <a:buSzPct val="100000"/>
              <a:buFont typeface="Arial"/>
              <a:buChar char="•"/>
              <a:tabLst/>
              <a:defRPr/>
            </a:pPr>
            <a:r>
              <a:rPr lang="en-GB" sz="2400">
                <a:solidFill>
                  <a:srgbClr val="282828"/>
                </a:solidFill>
                <a:latin typeface="CiscoSansTT ExtraLight"/>
                <a:ea typeface="ＭＳ Ｐゴシック" charset="0"/>
              </a:rPr>
              <a:t>% of attendees engaging in our polls during the events: 50%</a:t>
            </a:r>
            <a:br>
              <a:rPr lang="en-GB" sz="2400">
                <a:solidFill>
                  <a:srgbClr val="282828"/>
                </a:solidFill>
                <a:latin typeface="CiscoSansTT ExtraLight"/>
                <a:ea typeface="ＭＳ Ｐゴシック" charset="0"/>
              </a:rPr>
            </a:br>
            <a:endParaRPr lang="en-GB" sz="2400">
              <a:solidFill>
                <a:srgbClr val="282828"/>
              </a:solidFill>
              <a:latin typeface="CiscoSansTT ExtraLight"/>
              <a:ea typeface="ＭＳ Ｐゴシック" charset="0"/>
            </a:endParaRPr>
          </a:p>
          <a:p>
            <a:pPr marL="365751" marR="0" lvl="0" indent="-365751" algn="l" defTabSz="609585" rtl="0" eaLnBrk="1" fontAlgn="base" latinLnBrk="0" hangingPunct="1">
              <a:lnSpc>
                <a:spcPct val="100000"/>
              </a:lnSpc>
              <a:spcBef>
                <a:spcPts val="0"/>
              </a:spcBef>
              <a:spcAft>
                <a:spcPts val="0"/>
              </a:spcAft>
              <a:buClr>
                <a:srgbClr val="282828"/>
              </a:buClr>
              <a:buSzPct val="100000"/>
              <a:buFont typeface="Arial"/>
              <a:buChar char="•"/>
              <a:tabLst/>
              <a:defRPr/>
            </a:pPr>
            <a:r>
              <a:rPr lang="en-GB" sz="2400">
                <a:solidFill>
                  <a:srgbClr val="282828"/>
                </a:solidFill>
                <a:latin typeface="CiscoSansTT ExtraLight"/>
                <a:ea typeface="ＭＳ Ｐゴシック" charset="0"/>
              </a:rPr>
              <a:t>% of the DevRel participating in organization-wide Time2Give activity: 20%  </a:t>
            </a:r>
          </a:p>
          <a:p>
            <a:pPr marL="365751" marR="0" lvl="0" indent="-365751" algn="l" defTabSz="609585" rtl="0" eaLnBrk="1" fontAlgn="base" latinLnBrk="0" hangingPunct="1">
              <a:lnSpc>
                <a:spcPct val="100000"/>
              </a:lnSpc>
              <a:spcBef>
                <a:spcPts val="0"/>
              </a:spcBef>
              <a:spcAft>
                <a:spcPts val="0"/>
              </a:spcAft>
              <a:buClr>
                <a:srgbClr val="282828"/>
              </a:buClr>
              <a:buSzPct val="100000"/>
              <a:buFont typeface="Arial"/>
              <a:buChar char="•"/>
              <a:tabLst/>
              <a:defRPr/>
            </a:pPr>
            <a:endParaRPr kumimoji="0" sz="1600" b="0" i="0" u="none" strike="noStrike" kern="1200" cap="none" spc="0" normalizeH="0" baseline="0" noProof="0">
              <a:ln>
                <a:noFill/>
              </a:ln>
              <a:solidFill>
                <a:srgbClr val="282828"/>
              </a:solidFill>
              <a:effectLst/>
              <a:uLnTx/>
              <a:uFillTx/>
              <a:latin typeface="CiscoSansTT ExtraLight"/>
              <a:ea typeface="ＭＳ Ｐゴシック" charset="0"/>
            </a:endParaRPr>
          </a:p>
        </p:txBody>
      </p:sp>
      <p:grpSp>
        <p:nvGrpSpPr>
          <p:cNvPr id="30" name="Group 29">
            <a:extLst>
              <a:ext uri="{FF2B5EF4-FFF2-40B4-BE49-F238E27FC236}">
                <a16:creationId xmlns:a16="http://schemas.microsoft.com/office/drawing/2014/main" id="{0CA7930D-BC7C-4043-B78D-C8E5B768F28E}"/>
              </a:ext>
            </a:extLst>
          </p:cNvPr>
          <p:cNvGrpSpPr/>
          <p:nvPr/>
        </p:nvGrpSpPr>
        <p:grpSpPr bwMode="gray">
          <a:xfrm>
            <a:off x="8288443" y="3901749"/>
            <a:ext cx="2947765" cy="1966011"/>
            <a:chOff x="7854473" y="3707437"/>
            <a:chExt cx="3067048" cy="2045566"/>
          </a:xfrm>
        </p:grpSpPr>
        <p:sp>
          <p:nvSpPr>
            <p:cNvPr id="31" name="Google Shape;2980;p38">
              <a:extLst>
                <a:ext uri="{FF2B5EF4-FFF2-40B4-BE49-F238E27FC236}">
                  <a16:creationId xmlns:a16="http://schemas.microsoft.com/office/drawing/2014/main" id="{A9CA7100-2237-4CEF-8930-3825ED395B1F}"/>
                </a:ext>
              </a:extLst>
            </p:cNvPr>
            <p:cNvSpPr/>
            <p:nvPr/>
          </p:nvSpPr>
          <p:spPr bwMode="gray">
            <a:xfrm>
              <a:off x="7854473" y="5415689"/>
              <a:ext cx="3067048" cy="337314"/>
            </a:xfrm>
            <a:custGeom>
              <a:avLst/>
              <a:gdLst/>
              <a:ahLst/>
              <a:cxnLst/>
              <a:rect l="l" t="t" r="r" b="b"/>
              <a:pathLst>
                <a:path w="13063" h="1437" extrusionOk="0">
                  <a:moveTo>
                    <a:pt x="5956" y="7"/>
                  </a:moveTo>
                  <a:cubicBezTo>
                    <a:pt x="5579" y="8"/>
                    <a:pt x="5202" y="17"/>
                    <a:pt x="4825" y="59"/>
                  </a:cubicBezTo>
                  <a:cubicBezTo>
                    <a:pt x="4683" y="75"/>
                    <a:pt x="4544" y="110"/>
                    <a:pt x="4402" y="124"/>
                  </a:cubicBezTo>
                  <a:cubicBezTo>
                    <a:pt x="4118" y="152"/>
                    <a:pt x="3839" y="204"/>
                    <a:pt x="3553" y="228"/>
                  </a:cubicBezTo>
                  <a:cubicBezTo>
                    <a:pt x="3324" y="247"/>
                    <a:pt x="3093" y="259"/>
                    <a:pt x="2864" y="283"/>
                  </a:cubicBezTo>
                  <a:cubicBezTo>
                    <a:pt x="2649" y="306"/>
                    <a:pt x="2412" y="301"/>
                    <a:pt x="2199" y="263"/>
                  </a:cubicBezTo>
                  <a:cubicBezTo>
                    <a:pt x="2041" y="235"/>
                    <a:pt x="1883" y="219"/>
                    <a:pt x="1728" y="174"/>
                  </a:cubicBezTo>
                  <a:cubicBezTo>
                    <a:pt x="1554" y="123"/>
                    <a:pt x="1366" y="87"/>
                    <a:pt x="1185" y="88"/>
                  </a:cubicBezTo>
                  <a:cubicBezTo>
                    <a:pt x="927" y="90"/>
                    <a:pt x="676" y="90"/>
                    <a:pt x="429" y="179"/>
                  </a:cubicBezTo>
                  <a:cubicBezTo>
                    <a:pt x="343" y="211"/>
                    <a:pt x="237" y="263"/>
                    <a:pt x="171" y="328"/>
                  </a:cubicBezTo>
                  <a:cubicBezTo>
                    <a:pt x="21" y="479"/>
                    <a:pt x="0" y="856"/>
                    <a:pt x="151" y="1012"/>
                  </a:cubicBezTo>
                  <a:cubicBezTo>
                    <a:pt x="404" y="1276"/>
                    <a:pt x="944" y="1379"/>
                    <a:pt x="1299" y="1384"/>
                  </a:cubicBezTo>
                  <a:cubicBezTo>
                    <a:pt x="1688" y="1390"/>
                    <a:pt x="2065" y="1361"/>
                    <a:pt x="2455" y="1344"/>
                  </a:cubicBezTo>
                  <a:cubicBezTo>
                    <a:pt x="2816" y="1328"/>
                    <a:pt x="3177" y="1306"/>
                    <a:pt x="3540" y="1306"/>
                  </a:cubicBezTo>
                  <a:cubicBezTo>
                    <a:pt x="4280" y="1308"/>
                    <a:pt x="5020" y="1306"/>
                    <a:pt x="5759" y="1257"/>
                  </a:cubicBezTo>
                  <a:cubicBezTo>
                    <a:pt x="6453" y="1210"/>
                    <a:pt x="7149" y="1226"/>
                    <a:pt x="7845" y="1226"/>
                  </a:cubicBezTo>
                  <a:cubicBezTo>
                    <a:pt x="8558" y="1226"/>
                    <a:pt x="9267" y="1232"/>
                    <a:pt x="9975" y="1327"/>
                  </a:cubicBezTo>
                  <a:cubicBezTo>
                    <a:pt x="10283" y="1368"/>
                    <a:pt x="10598" y="1383"/>
                    <a:pt x="10908" y="1411"/>
                  </a:cubicBezTo>
                  <a:cubicBezTo>
                    <a:pt x="11186" y="1437"/>
                    <a:pt x="11453" y="1411"/>
                    <a:pt x="11729" y="1387"/>
                  </a:cubicBezTo>
                  <a:cubicBezTo>
                    <a:pt x="11961" y="1367"/>
                    <a:pt x="12192" y="1307"/>
                    <a:pt x="12403" y="1206"/>
                  </a:cubicBezTo>
                  <a:cubicBezTo>
                    <a:pt x="12570" y="1127"/>
                    <a:pt x="12868" y="879"/>
                    <a:pt x="12919" y="688"/>
                  </a:cubicBezTo>
                  <a:cubicBezTo>
                    <a:pt x="13063" y="154"/>
                    <a:pt x="10895" y="167"/>
                    <a:pt x="10563" y="168"/>
                  </a:cubicBezTo>
                  <a:cubicBezTo>
                    <a:pt x="10190" y="169"/>
                    <a:pt x="9815" y="181"/>
                    <a:pt x="9443" y="167"/>
                  </a:cubicBezTo>
                  <a:cubicBezTo>
                    <a:pt x="9286" y="161"/>
                    <a:pt x="9132" y="131"/>
                    <a:pt x="8979" y="97"/>
                  </a:cubicBezTo>
                  <a:cubicBezTo>
                    <a:pt x="8827" y="64"/>
                    <a:pt x="8674" y="72"/>
                    <a:pt x="8520" y="58"/>
                  </a:cubicBezTo>
                  <a:cubicBezTo>
                    <a:pt x="7876" y="0"/>
                    <a:pt x="7232" y="8"/>
                    <a:pt x="6586" y="8"/>
                  </a:cubicBezTo>
                  <a:cubicBezTo>
                    <a:pt x="6376" y="8"/>
                    <a:pt x="6166" y="6"/>
                    <a:pt x="5956" y="7"/>
                  </a:cubicBezTo>
                  <a:close/>
                </a:path>
              </a:pathLst>
            </a:custGeom>
            <a:solidFill>
              <a:schemeClr val="bg2">
                <a:lumMod val="9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32" name="Google Shape;2981;p38">
              <a:extLst>
                <a:ext uri="{FF2B5EF4-FFF2-40B4-BE49-F238E27FC236}">
                  <a16:creationId xmlns:a16="http://schemas.microsoft.com/office/drawing/2014/main" id="{8A8884EE-33C1-4E64-8FBF-90538615EBE7}"/>
                </a:ext>
              </a:extLst>
            </p:cNvPr>
            <p:cNvSpPr/>
            <p:nvPr/>
          </p:nvSpPr>
          <p:spPr bwMode="gray">
            <a:xfrm>
              <a:off x="7923843" y="4122793"/>
              <a:ext cx="216783" cy="209846"/>
            </a:xfrm>
            <a:custGeom>
              <a:avLst/>
              <a:gdLst/>
              <a:ahLst/>
              <a:cxnLst/>
              <a:rect l="l" t="t" r="r" b="b"/>
              <a:pathLst>
                <a:path w="922" h="892" extrusionOk="0">
                  <a:moveTo>
                    <a:pt x="581" y="890"/>
                  </a:moveTo>
                  <a:cubicBezTo>
                    <a:pt x="862" y="834"/>
                    <a:pt x="916" y="533"/>
                    <a:pt x="922" y="496"/>
                  </a:cubicBezTo>
                  <a:cubicBezTo>
                    <a:pt x="922" y="494"/>
                    <a:pt x="922" y="492"/>
                    <a:pt x="921" y="489"/>
                  </a:cubicBezTo>
                  <a:cubicBezTo>
                    <a:pt x="902" y="453"/>
                    <a:pt x="902" y="453"/>
                    <a:pt x="902" y="453"/>
                  </a:cubicBezTo>
                  <a:cubicBezTo>
                    <a:pt x="837" y="324"/>
                    <a:pt x="837" y="324"/>
                    <a:pt x="837" y="324"/>
                  </a:cubicBezTo>
                  <a:cubicBezTo>
                    <a:pt x="773" y="195"/>
                    <a:pt x="773" y="195"/>
                    <a:pt x="773" y="195"/>
                  </a:cubicBezTo>
                  <a:cubicBezTo>
                    <a:pt x="754" y="159"/>
                    <a:pt x="754" y="159"/>
                    <a:pt x="754" y="159"/>
                  </a:cubicBezTo>
                  <a:cubicBezTo>
                    <a:pt x="753" y="156"/>
                    <a:pt x="752" y="155"/>
                    <a:pt x="749" y="153"/>
                  </a:cubicBezTo>
                  <a:cubicBezTo>
                    <a:pt x="717" y="136"/>
                    <a:pt x="443" y="0"/>
                    <a:pt x="231" y="192"/>
                  </a:cubicBezTo>
                  <a:cubicBezTo>
                    <a:pt x="223" y="199"/>
                    <a:pt x="227" y="212"/>
                    <a:pt x="238" y="213"/>
                  </a:cubicBezTo>
                  <a:cubicBezTo>
                    <a:pt x="285" y="216"/>
                    <a:pt x="380" y="224"/>
                    <a:pt x="423" y="245"/>
                  </a:cubicBezTo>
                  <a:cubicBezTo>
                    <a:pt x="433" y="250"/>
                    <a:pt x="431" y="265"/>
                    <a:pt x="420" y="268"/>
                  </a:cubicBezTo>
                  <a:cubicBezTo>
                    <a:pt x="358" y="282"/>
                    <a:pt x="191" y="336"/>
                    <a:pt x="106" y="500"/>
                  </a:cubicBezTo>
                  <a:cubicBezTo>
                    <a:pt x="0" y="705"/>
                    <a:pt x="29" y="730"/>
                    <a:pt x="29" y="730"/>
                  </a:cubicBezTo>
                  <a:cubicBezTo>
                    <a:pt x="34" y="728"/>
                    <a:pt x="34" y="728"/>
                    <a:pt x="34" y="728"/>
                  </a:cubicBezTo>
                  <a:cubicBezTo>
                    <a:pt x="29" y="730"/>
                    <a:pt x="29" y="730"/>
                    <a:pt x="29" y="730"/>
                  </a:cubicBezTo>
                  <a:cubicBezTo>
                    <a:pt x="29" y="730"/>
                    <a:pt x="32" y="768"/>
                    <a:pt x="260" y="805"/>
                  </a:cubicBezTo>
                  <a:cubicBezTo>
                    <a:pt x="442" y="835"/>
                    <a:pt x="584" y="734"/>
                    <a:pt x="634" y="692"/>
                  </a:cubicBezTo>
                  <a:cubicBezTo>
                    <a:pt x="642" y="685"/>
                    <a:pt x="656" y="692"/>
                    <a:pt x="654" y="703"/>
                  </a:cubicBezTo>
                  <a:cubicBezTo>
                    <a:pt x="644" y="751"/>
                    <a:pt x="594" y="832"/>
                    <a:pt x="568" y="871"/>
                  </a:cubicBezTo>
                  <a:cubicBezTo>
                    <a:pt x="563" y="880"/>
                    <a:pt x="570" y="892"/>
                    <a:pt x="581" y="890"/>
                  </a:cubicBezTo>
                  <a:close/>
                </a:path>
              </a:pathLst>
            </a:custGeom>
            <a:solidFill>
              <a:schemeClr val="accent5"/>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33" name="Google Shape;2982;p38">
              <a:extLst>
                <a:ext uri="{FF2B5EF4-FFF2-40B4-BE49-F238E27FC236}">
                  <a16:creationId xmlns:a16="http://schemas.microsoft.com/office/drawing/2014/main" id="{822806F1-BD14-4CFC-AD68-0F32E039FF1C}"/>
                </a:ext>
              </a:extLst>
            </p:cNvPr>
            <p:cNvSpPr/>
            <p:nvPr/>
          </p:nvSpPr>
          <p:spPr bwMode="gray">
            <a:xfrm>
              <a:off x="7982808" y="4137535"/>
              <a:ext cx="153482" cy="161287"/>
            </a:xfrm>
            <a:custGeom>
              <a:avLst/>
              <a:gdLst/>
              <a:ahLst/>
              <a:cxnLst/>
              <a:rect l="l" t="t" r="r" b="b"/>
              <a:pathLst>
                <a:path w="654" h="686" extrusionOk="0">
                  <a:moveTo>
                    <a:pt x="422" y="685"/>
                  </a:moveTo>
                  <a:cubicBezTo>
                    <a:pt x="622" y="652"/>
                    <a:pt x="651" y="423"/>
                    <a:pt x="653" y="396"/>
                  </a:cubicBezTo>
                  <a:cubicBezTo>
                    <a:pt x="654" y="394"/>
                    <a:pt x="653" y="392"/>
                    <a:pt x="652" y="390"/>
                  </a:cubicBezTo>
                  <a:cubicBezTo>
                    <a:pt x="587" y="261"/>
                    <a:pt x="587" y="261"/>
                    <a:pt x="587" y="261"/>
                  </a:cubicBezTo>
                  <a:cubicBezTo>
                    <a:pt x="523" y="132"/>
                    <a:pt x="523" y="132"/>
                    <a:pt x="523" y="132"/>
                  </a:cubicBezTo>
                  <a:cubicBezTo>
                    <a:pt x="522" y="130"/>
                    <a:pt x="521" y="129"/>
                    <a:pt x="519" y="128"/>
                  </a:cubicBezTo>
                  <a:cubicBezTo>
                    <a:pt x="495" y="113"/>
                    <a:pt x="294" y="0"/>
                    <a:pt x="148" y="141"/>
                  </a:cubicBezTo>
                  <a:cubicBezTo>
                    <a:pt x="143" y="146"/>
                    <a:pt x="147" y="156"/>
                    <a:pt x="154" y="157"/>
                  </a:cubicBezTo>
                  <a:cubicBezTo>
                    <a:pt x="188" y="160"/>
                    <a:pt x="256" y="170"/>
                    <a:pt x="288" y="187"/>
                  </a:cubicBezTo>
                  <a:cubicBezTo>
                    <a:pt x="296" y="191"/>
                    <a:pt x="294" y="203"/>
                    <a:pt x="287" y="204"/>
                  </a:cubicBezTo>
                  <a:cubicBezTo>
                    <a:pt x="242" y="214"/>
                    <a:pt x="125" y="249"/>
                    <a:pt x="69" y="372"/>
                  </a:cubicBezTo>
                  <a:cubicBezTo>
                    <a:pt x="0" y="525"/>
                    <a:pt x="22" y="545"/>
                    <a:pt x="22" y="545"/>
                  </a:cubicBezTo>
                  <a:cubicBezTo>
                    <a:pt x="22" y="545"/>
                    <a:pt x="24" y="571"/>
                    <a:pt x="160" y="604"/>
                  </a:cubicBezTo>
                  <a:cubicBezTo>
                    <a:pt x="169" y="606"/>
                    <a:pt x="179" y="608"/>
                    <a:pt x="189" y="610"/>
                  </a:cubicBezTo>
                  <a:cubicBezTo>
                    <a:pt x="321" y="639"/>
                    <a:pt x="419" y="566"/>
                    <a:pt x="453" y="536"/>
                  </a:cubicBezTo>
                  <a:cubicBezTo>
                    <a:pt x="459" y="531"/>
                    <a:pt x="469" y="537"/>
                    <a:pt x="468" y="545"/>
                  </a:cubicBezTo>
                  <a:cubicBezTo>
                    <a:pt x="463" y="581"/>
                    <a:pt x="430" y="641"/>
                    <a:pt x="412" y="671"/>
                  </a:cubicBezTo>
                  <a:cubicBezTo>
                    <a:pt x="409" y="677"/>
                    <a:pt x="414" y="686"/>
                    <a:pt x="422" y="685"/>
                  </a:cubicBezTo>
                  <a:close/>
                </a:path>
              </a:pathLst>
            </a:custGeom>
            <a:solidFill>
              <a:schemeClr val="accent5">
                <a:lumMod val="60000"/>
                <a:lumOff val="4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34" name="Google Shape;2983;p38">
              <a:extLst>
                <a:ext uri="{FF2B5EF4-FFF2-40B4-BE49-F238E27FC236}">
                  <a16:creationId xmlns:a16="http://schemas.microsoft.com/office/drawing/2014/main" id="{AD84BADE-918D-402D-9AB8-230EFB361EA9}"/>
                </a:ext>
              </a:extLst>
            </p:cNvPr>
            <p:cNvSpPr/>
            <p:nvPr/>
          </p:nvSpPr>
          <p:spPr bwMode="gray">
            <a:xfrm>
              <a:off x="7977605" y="3971912"/>
              <a:ext cx="257538" cy="137874"/>
            </a:xfrm>
            <a:custGeom>
              <a:avLst/>
              <a:gdLst/>
              <a:ahLst/>
              <a:cxnLst/>
              <a:rect l="l" t="t" r="r" b="b"/>
              <a:pathLst>
                <a:path w="1095" h="585" extrusionOk="0">
                  <a:moveTo>
                    <a:pt x="128" y="414"/>
                  </a:moveTo>
                  <a:cubicBezTo>
                    <a:pt x="235" y="428"/>
                    <a:pt x="472" y="486"/>
                    <a:pt x="605" y="577"/>
                  </a:cubicBezTo>
                  <a:cubicBezTo>
                    <a:pt x="607" y="580"/>
                    <a:pt x="609" y="582"/>
                    <a:pt x="612" y="585"/>
                  </a:cubicBezTo>
                  <a:cubicBezTo>
                    <a:pt x="1095" y="154"/>
                    <a:pt x="1095" y="154"/>
                    <a:pt x="1095" y="154"/>
                  </a:cubicBezTo>
                  <a:cubicBezTo>
                    <a:pt x="1012" y="114"/>
                    <a:pt x="732" y="0"/>
                    <a:pt x="444" y="110"/>
                  </a:cubicBezTo>
                  <a:cubicBezTo>
                    <a:pt x="101" y="240"/>
                    <a:pt x="0" y="396"/>
                    <a:pt x="128" y="414"/>
                  </a:cubicBez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35" name="Google Shape;2984;p38">
              <a:extLst>
                <a:ext uri="{FF2B5EF4-FFF2-40B4-BE49-F238E27FC236}">
                  <a16:creationId xmlns:a16="http://schemas.microsoft.com/office/drawing/2014/main" id="{A1D05BD1-53C6-4CE0-86A8-7CB1C87C75A2}"/>
                </a:ext>
              </a:extLst>
            </p:cNvPr>
            <p:cNvSpPr/>
            <p:nvPr/>
          </p:nvSpPr>
          <p:spPr bwMode="gray">
            <a:xfrm>
              <a:off x="8141494" y="4220780"/>
              <a:ext cx="199441" cy="174293"/>
            </a:xfrm>
            <a:custGeom>
              <a:avLst/>
              <a:gdLst/>
              <a:ahLst/>
              <a:cxnLst/>
              <a:rect l="l" t="t" r="r" b="b"/>
              <a:pathLst>
                <a:path w="850" h="741" extrusionOk="0">
                  <a:moveTo>
                    <a:pt x="496" y="545"/>
                  </a:moveTo>
                  <a:cubicBezTo>
                    <a:pt x="753" y="382"/>
                    <a:pt x="831" y="94"/>
                    <a:pt x="850" y="0"/>
                  </a:cubicBezTo>
                  <a:cubicBezTo>
                    <a:pt x="209" y="128"/>
                    <a:pt x="209" y="128"/>
                    <a:pt x="209" y="128"/>
                  </a:cubicBezTo>
                  <a:cubicBezTo>
                    <a:pt x="212" y="128"/>
                    <a:pt x="214" y="128"/>
                    <a:pt x="217" y="127"/>
                  </a:cubicBezTo>
                  <a:cubicBezTo>
                    <a:pt x="217" y="129"/>
                    <a:pt x="217" y="131"/>
                    <a:pt x="218" y="132"/>
                  </a:cubicBezTo>
                  <a:cubicBezTo>
                    <a:pt x="213" y="294"/>
                    <a:pt x="116" y="521"/>
                    <a:pt x="63" y="616"/>
                  </a:cubicBezTo>
                  <a:cubicBezTo>
                    <a:pt x="0" y="729"/>
                    <a:pt x="186" y="741"/>
                    <a:pt x="496" y="545"/>
                  </a:cubicBezTo>
                  <a:close/>
                </a:path>
              </a:pathLst>
            </a:custGeom>
            <a:solidFill>
              <a:srgbClr val="CCAF5D"/>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36" name="Google Shape;2985;p38">
              <a:extLst>
                <a:ext uri="{FF2B5EF4-FFF2-40B4-BE49-F238E27FC236}">
                  <a16:creationId xmlns:a16="http://schemas.microsoft.com/office/drawing/2014/main" id="{7D655697-6544-408D-A7B3-941C373CF5DD}"/>
                </a:ext>
              </a:extLst>
            </p:cNvPr>
            <p:cNvSpPr/>
            <p:nvPr/>
          </p:nvSpPr>
          <p:spPr bwMode="gray">
            <a:xfrm>
              <a:off x="8085130" y="4110653"/>
              <a:ext cx="105790" cy="146545"/>
            </a:xfrm>
            <a:custGeom>
              <a:avLst/>
              <a:gdLst/>
              <a:ahLst/>
              <a:cxnLst/>
              <a:rect l="l" t="t" r="r" b="b"/>
              <a:pathLst>
                <a:path w="450" h="623" extrusionOk="0">
                  <a:moveTo>
                    <a:pt x="239" y="329"/>
                  </a:moveTo>
                  <a:cubicBezTo>
                    <a:pt x="238" y="327"/>
                    <a:pt x="237" y="325"/>
                    <a:pt x="236" y="323"/>
                  </a:cubicBezTo>
                  <a:cubicBezTo>
                    <a:pt x="236" y="323"/>
                    <a:pt x="236" y="323"/>
                    <a:pt x="236" y="323"/>
                  </a:cubicBezTo>
                  <a:cubicBezTo>
                    <a:pt x="142" y="133"/>
                    <a:pt x="145" y="35"/>
                    <a:pt x="151" y="0"/>
                  </a:cubicBezTo>
                  <a:cubicBezTo>
                    <a:pt x="113" y="36"/>
                    <a:pt x="74" y="74"/>
                    <a:pt x="34" y="112"/>
                  </a:cubicBezTo>
                  <a:cubicBezTo>
                    <a:pt x="34" y="112"/>
                    <a:pt x="0" y="190"/>
                    <a:pt x="103" y="397"/>
                  </a:cubicBezTo>
                  <a:cubicBezTo>
                    <a:pt x="206" y="603"/>
                    <a:pt x="290" y="623"/>
                    <a:pt x="290" y="623"/>
                  </a:cubicBezTo>
                  <a:cubicBezTo>
                    <a:pt x="344" y="614"/>
                    <a:pt x="396" y="606"/>
                    <a:pt x="446" y="597"/>
                  </a:cubicBezTo>
                  <a:cubicBezTo>
                    <a:pt x="450" y="597"/>
                    <a:pt x="450" y="597"/>
                    <a:pt x="450" y="597"/>
                  </a:cubicBezTo>
                  <a:cubicBezTo>
                    <a:pt x="450" y="597"/>
                    <a:pt x="450" y="597"/>
                    <a:pt x="450" y="597"/>
                  </a:cubicBezTo>
                  <a:cubicBezTo>
                    <a:pt x="450" y="596"/>
                    <a:pt x="450" y="596"/>
                    <a:pt x="450" y="596"/>
                  </a:cubicBezTo>
                  <a:cubicBezTo>
                    <a:pt x="418" y="580"/>
                    <a:pt x="335" y="521"/>
                    <a:pt x="239" y="329"/>
                  </a:cubicBez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37" name="Google Shape;2986;p38">
              <a:extLst>
                <a:ext uri="{FF2B5EF4-FFF2-40B4-BE49-F238E27FC236}">
                  <a16:creationId xmlns:a16="http://schemas.microsoft.com/office/drawing/2014/main" id="{70AE3B4F-D5D0-4830-B18E-9A5CE66BFBDF}"/>
                </a:ext>
              </a:extLst>
            </p:cNvPr>
            <p:cNvSpPr/>
            <p:nvPr/>
          </p:nvSpPr>
          <p:spPr bwMode="gray">
            <a:xfrm>
              <a:off x="8141494" y="4220780"/>
              <a:ext cx="199441" cy="174293"/>
            </a:xfrm>
            <a:custGeom>
              <a:avLst/>
              <a:gdLst/>
              <a:ahLst/>
              <a:cxnLst/>
              <a:rect l="l" t="t" r="r" b="b"/>
              <a:pathLst>
                <a:path w="850" h="741" extrusionOk="0">
                  <a:moveTo>
                    <a:pt x="496" y="545"/>
                  </a:moveTo>
                  <a:cubicBezTo>
                    <a:pt x="754" y="382"/>
                    <a:pt x="831" y="94"/>
                    <a:pt x="850" y="0"/>
                  </a:cubicBezTo>
                  <a:cubicBezTo>
                    <a:pt x="209" y="128"/>
                    <a:pt x="209" y="128"/>
                    <a:pt x="209" y="128"/>
                  </a:cubicBezTo>
                  <a:cubicBezTo>
                    <a:pt x="212" y="128"/>
                    <a:pt x="214" y="127"/>
                    <a:pt x="217" y="127"/>
                  </a:cubicBezTo>
                  <a:cubicBezTo>
                    <a:pt x="217" y="129"/>
                    <a:pt x="217" y="130"/>
                    <a:pt x="218" y="132"/>
                  </a:cubicBezTo>
                  <a:cubicBezTo>
                    <a:pt x="213" y="293"/>
                    <a:pt x="116" y="521"/>
                    <a:pt x="63" y="616"/>
                  </a:cubicBezTo>
                  <a:cubicBezTo>
                    <a:pt x="0" y="729"/>
                    <a:pt x="186" y="741"/>
                    <a:pt x="496" y="545"/>
                  </a:cubicBez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38" name="Shape0_20210520_114359">
              <a:extLst>
                <a:ext uri="{FF2B5EF4-FFF2-40B4-BE49-F238E27FC236}">
                  <a16:creationId xmlns:a16="http://schemas.microsoft.com/office/drawing/2014/main" id="{509B6B9E-915F-4EC6-9831-C48B3B2BEAE2}"/>
                </a:ext>
              </a:extLst>
            </p:cNvPr>
            <p:cNvSpPr/>
            <p:nvPr/>
          </p:nvSpPr>
          <p:spPr bwMode="gray">
            <a:xfrm>
              <a:off x="8118948" y="3909479"/>
              <a:ext cx="508140" cy="341650"/>
            </a:xfrm>
            <a:custGeom>
              <a:avLst/>
              <a:gdLst/>
              <a:ahLst/>
              <a:cxnLst/>
              <a:rect l="l" t="t" r="r" b="b"/>
              <a:pathLst>
                <a:path w="2165" h="1454" extrusionOk="0">
                  <a:moveTo>
                    <a:pt x="1540" y="1046"/>
                  </a:moveTo>
                  <a:cubicBezTo>
                    <a:pt x="1599" y="1002"/>
                    <a:pt x="1652" y="959"/>
                    <a:pt x="1700" y="916"/>
                  </a:cubicBezTo>
                  <a:cubicBezTo>
                    <a:pt x="2039" y="614"/>
                    <a:pt x="2139" y="325"/>
                    <a:pt x="2165" y="224"/>
                  </a:cubicBezTo>
                  <a:cubicBezTo>
                    <a:pt x="2148" y="208"/>
                    <a:pt x="2133" y="189"/>
                    <a:pt x="2121" y="167"/>
                  </a:cubicBezTo>
                  <a:cubicBezTo>
                    <a:pt x="2121" y="167"/>
                    <a:pt x="2121" y="167"/>
                    <a:pt x="2121" y="167"/>
                  </a:cubicBezTo>
                  <a:cubicBezTo>
                    <a:pt x="2120" y="167"/>
                    <a:pt x="2120" y="166"/>
                    <a:pt x="2119" y="165"/>
                  </a:cubicBezTo>
                  <a:cubicBezTo>
                    <a:pt x="2118" y="163"/>
                    <a:pt x="2118" y="162"/>
                    <a:pt x="2117" y="161"/>
                  </a:cubicBezTo>
                  <a:cubicBezTo>
                    <a:pt x="2108" y="142"/>
                    <a:pt x="2101" y="123"/>
                    <a:pt x="2098" y="104"/>
                  </a:cubicBezTo>
                  <a:cubicBezTo>
                    <a:pt x="2008" y="69"/>
                    <a:pt x="1784" y="0"/>
                    <a:pt x="1449" y="37"/>
                  </a:cubicBezTo>
                  <a:cubicBezTo>
                    <a:pt x="1336" y="50"/>
                    <a:pt x="1211" y="74"/>
                    <a:pt x="1074" y="115"/>
                  </a:cubicBezTo>
                  <a:cubicBezTo>
                    <a:pt x="854" y="182"/>
                    <a:pt x="674" y="285"/>
                    <a:pt x="495" y="422"/>
                  </a:cubicBezTo>
                  <a:cubicBezTo>
                    <a:pt x="495" y="422"/>
                    <a:pt x="495" y="422"/>
                    <a:pt x="494" y="422"/>
                  </a:cubicBezTo>
                  <a:cubicBezTo>
                    <a:pt x="185" y="697"/>
                    <a:pt x="185" y="697"/>
                    <a:pt x="185" y="697"/>
                  </a:cubicBezTo>
                  <a:cubicBezTo>
                    <a:pt x="11" y="853"/>
                    <a:pt x="11" y="853"/>
                    <a:pt x="11" y="853"/>
                  </a:cubicBezTo>
                  <a:cubicBezTo>
                    <a:pt x="11" y="853"/>
                    <a:pt x="12" y="854"/>
                    <a:pt x="12" y="854"/>
                  </a:cubicBezTo>
                  <a:cubicBezTo>
                    <a:pt x="11" y="855"/>
                    <a:pt x="10" y="856"/>
                    <a:pt x="9" y="857"/>
                  </a:cubicBezTo>
                  <a:cubicBezTo>
                    <a:pt x="3" y="890"/>
                    <a:pt x="0" y="983"/>
                    <a:pt x="83" y="1158"/>
                  </a:cubicBezTo>
                  <a:cubicBezTo>
                    <a:pt x="88" y="1167"/>
                    <a:pt x="92" y="1176"/>
                    <a:pt x="97" y="1186"/>
                  </a:cubicBezTo>
                  <a:cubicBezTo>
                    <a:pt x="193" y="1379"/>
                    <a:pt x="275" y="1437"/>
                    <a:pt x="308" y="1454"/>
                  </a:cubicBezTo>
                  <a:cubicBezTo>
                    <a:pt x="945" y="1326"/>
                    <a:pt x="945" y="1326"/>
                    <a:pt x="945" y="1326"/>
                  </a:cubicBezTo>
                  <a:cubicBezTo>
                    <a:pt x="945" y="1326"/>
                    <a:pt x="945" y="1326"/>
                    <a:pt x="945" y="1326"/>
                  </a:cubicBezTo>
                  <a:cubicBezTo>
                    <a:pt x="946" y="1326"/>
                    <a:pt x="946" y="1326"/>
                    <a:pt x="946" y="1326"/>
                  </a:cubicBezTo>
                  <a:cubicBezTo>
                    <a:pt x="946" y="1326"/>
                    <a:pt x="946" y="1326"/>
                    <a:pt x="946" y="1326"/>
                  </a:cubicBezTo>
                  <a:cubicBezTo>
                    <a:pt x="1164" y="1265"/>
                    <a:pt x="1354" y="1182"/>
                    <a:pt x="1540" y="1046"/>
                  </a:cubicBezTo>
                  <a:close/>
                </a:path>
              </a:pathLst>
            </a:custGeom>
            <a:solidFill>
              <a:schemeClr val="accent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39" name="Google Shape;2988;p38">
              <a:extLst>
                <a:ext uri="{FF2B5EF4-FFF2-40B4-BE49-F238E27FC236}">
                  <a16:creationId xmlns:a16="http://schemas.microsoft.com/office/drawing/2014/main" id="{93F52D53-F2CC-4C8F-800E-55145398294E}"/>
                </a:ext>
              </a:extLst>
            </p:cNvPr>
            <p:cNvSpPr/>
            <p:nvPr/>
          </p:nvSpPr>
          <p:spPr bwMode="gray">
            <a:xfrm>
              <a:off x="8611480" y="3917283"/>
              <a:ext cx="63300" cy="44223"/>
            </a:xfrm>
            <a:custGeom>
              <a:avLst/>
              <a:gdLst/>
              <a:ahLst/>
              <a:cxnLst/>
              <a:rect l="l" t="t" r="r" b="b"/>
              <a:pathLst>
                <a:path w="271" h="190" extrusionOk="0">
                  <a:moveTo>
                    <a:pt x="227" y="83"/>
                  </a:moveTo>
                  <a:cubicBezTo>
                    <a:pt x="260" y="53"/>
                    <a:pt x="271" y="28"/>
                    <a:pt x="264" y="15"/>
                  </a:cubicBezTo>
                  <a:cubicBezTo>
                    <a:pt x="264" y="15"/>
                    <a:pt x="263" y="14"/>
                    <a:pt x="263" y="14"/>
                  </a:cubicBezTo>
                  <a:cubicBezTo>
                    <a:pt x="263" y="14"/>
                    <a:pt x="263" y="14"/>
                    <a:pt x="263" y="14"/>
                  </a:cubicBezTo>
                  <a:cubicBezTo>
                    <a:pt x="257" y="5"/>
                    <a:pt x="242" y="0"/>
                    <a:pt x="219" y="1"/>
                  </a:cubicBezTo>
                  <a:cubicBezTo>
                    <a:pt x="210" y="1"/>
                    <a:pt x="199" y="2"/>
                    <a:pt x="187" y="4"/>
                  </a:cubicBezTo>
                  <a:cubicBezTo>
                    <a:pt x="143" y="12"/>
                    <a:pt x="70" y="38"/>
                    <a:pt x="2" y="71"/>
                  </a:cubicBezTo>
                  <a:cubicBezTo>
                    <a:pt x="1" y="71"/>
                    <a:pt x="0" y="70"/>
                    <a:pt x="0" y="70"/>
                  </a:cubicBezTo>
                  <a:cubicBezTo>
                    <a:pt x="3" y="89"/>
                    <a:pt x="10" y="108"/>
                    <a:pt x="19" y="127"/>
                  </a:cubicBezTo>
                  <a:cubicBezTo>
                    <a:pt x="20" y="128"/>
                    <a:pt x="20" y="129"/>
                    <a:pt x="21" y="131"/>
                  </a:cubicBezTo>
                  <a:cubicBezTo>
                    <a:pt x="33" y="154"/>
                    <a:pt x="49" y="173"/>
                    <a:pt x="66" y="190"/>
                  </a:cubicBezTo>
                  <a:cubicBezTo>
                    <a:pt x="67" y="190"/>
                    <a:pt x="67" y="190"/>
                    <a:pt x="67" y="190"/>
                  </a:cubicBezTo>
                  <a:cubicBezTo>
                    <a:pt x="67" y="190"/>
                    <a:pt x="67" y="190"/>
                    <a:pt x="67" y="190"/>
                  </a:cubicBezTo>
                  <a:cubicBezTo>
                    <a:pt x="67" y="190"/>
                    <a:pt x="67" y="190"/>
                    <a:pt x="67" y="189"/>
                  </a:cubicBezTo>
                  <a:cubicBezTo>
                    <a:pt x="126" y="159"/>
                    <a:pt x="183" y="122"/>
                    <a:pt x="217" y="93"/>
                  </a:cubicBezTo>
                  <a:cubicBezTo>
                    <a:pt x="220" y="90"/>
                    <a:pt x="224" y="86"/>
                    <a:pt x="227" y="83"/>
                  </a:cubicBez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40" name="Google Shape;2989;p38">
              <a:extLst>
                <a:ext uri="{FF2B5EF4-FFF2-40B4-BE49-F238E27FC236}">
                  <a16:creationId xmlns:a16="http://schemas.microsoft.com/office/drawing/2014/main" id="{5D0D5B75-0CE6-44F1-8CD7-C7226DC09308}"/>
                </a:ext>
              </a:extLst>
            </p:cNvPr>
            <p:cNvSpPr/>
            <p:nvPr/>
          </p:nvSpPr>
          <p:spPr bwMode="gray">
            <a:xfrm>
              <a:off x="8343535" y="3964975"/>
              <a:ext cx="160419" cy="162154"/>
            </a:xfrm>
            <a:custGeom>
              <a:avLst/>
              <a:gdLst/>
              <a:ahLst/>
              <a:cxnLst/>
              <a:rect l="l" t="t" r="r" b="b"/>
              <a:pathLst>
                <a:path w="682" h="692" extrusionOk="0">
                  <a:moveTo>
                    <a:pt x="615" y="199"/>
                  </a:moveTo>
                  <a:cubicBezTo>
                    <a:pt x="537" y="56"/>
                    <a:pt x="360" y="0"/>
                    <a:pt x="212" y="74"/>
                  </a:cubicBezTo>
                  <a:cubicBezTo>
                    <a:pt x="62" y="149"/>
                    <a:pt x="0" y="332"/>
                    <a:pt x="75" y="482"/>
                  </a:cubicBezTo>
                  <a:cubicBezTo>
                    <a:pt x="150" y="631"/>
                    <a:pt x="333" y="692"/>
                    <a:pt x="484" y="616"/>
                  </a:cubicBezTo>
                  <a:cubicBezTo>
                    <a:pt x="512" y="602"/>
                    <a:pt x="537" y="584"/>
                    <a:pt x="559" y="563"/>
                  </a:cubicBezTo>
                  <a:cubicBezTo>
                    <a:pt x="653" y="473"/>
                    <a:pt x="682" y="330"/>
                    <a:pt x="621" y="208"/>
                  </a:cubicBezTo>
                  <a:cubicBezTo>
                    <a:pt x="620" y="205"/>
                    <a:pt x="617" y="202"/>
                    <a:pt x="615" y="199"/>
                  </a:cubicBez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41" name="Google Shape;2990;p38">
              <a:extLst>
                <a:ext uri="{FF2B5EF4-FFF2-40B4-BE49-F238E27FC236}">
                  <a16:creationId xmlns:a16="http://schemas.microsoft.com/office/drawing/2014/main" id="{068178A8-846C-4C9B-9899-301075939753}"/>
                </a:ext>
              </a:extLst>
            </p:cNvPr>
            <p:cNvSpPr/>
            <p:nvPr/>
          </p:nvSpPr>
          <p:spPr bwMode="gray">
            <a:xfrm>
              <a:off x="8615815" y="3947633"/>
              <a:ext cx="867" cy="867"/>
            </a:xfrm>
            <a:custGeom>
              <a:avLst/>
              <a:gdLst/>
              <a:ahLst/>
              <a:cxnLst/>
              <a:rect l="l" t="t" r="r" b="b"/>
              <a:pathLst>
                <a:path w="4" h="3" extrusionOk="0">
                  <a:moveTo>
                    <a:pt x="2" y="3"/>
                  </a:moveTo>
                  <a:cubicBezTo>
                    <a:pt x="2" y="3"/>
                    <a:pt x="2" y="3"/>
                    <a:pt x="2" y="3"/>
                  </a:cubicBezTo>
                  <a:cubicBezTo>
                    <a:pt x="2" y="3"/>
                    <a:pt x="1" y="3"/>
                    <a:pt x="1" y="2"/>
                  </a:cubicBezTo>
                  <a:cubicBezTo>
                    <a:pt x="1" y="2"/>
                    <a:pt x="1" y="1"/>
                    <a:pt x="0" y="1"/>
                  </a:cubicBezTo>
                  <a:cubicBezTo>
                    <a:pt x="0" y="1"/>
                    <a:pt x="0" y="1"/>
                    <a:pt x="0" y="1"/>
                  </a:cubicBezTo>
                  <a:cubicBezTo>
                    <a:pt x="2" y="0"/>
                    <a:pt x="2" y="0"/>
                    <a:pt x="2" y="0"/>
                  </a:cubicBezTo>
                  <a:cubicBezTo>
                    <a:pt x="2" y="0"/>
                    <a:pt x="3" y="1"/>
                    <a:pt x="3" y="2"/>
                  </a:cubicBezTo>
                  <a:cubicBezTo>
                    <a:pt x="3" y="2"/>
                    <a:pt x="3" y="2"/>
                    <a:pt x="4" y="3"/>
                  </a:cubicBezTo>
                  <a:lnTo>
                    <a:pt x="2" y="3"/>
                  </a:lnTo>
                  <a:close/>
                </a:path>
              </a:pathLst>
            </a:custGeom>
            <a:solidFill>
              <a:srgbClr val="A2A4A7"/>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42" name="Shape0_20210520_114614">
              <a:extLst>
                <a:ext uri="{FF2B5EF4-FFF2-40B4-BE49-F238E27FC236}">
                  <a16:creationId xmlns:a16="http://schemas.microsoft.com/office/drawing/2014/main" id="{1E352BD1-615A-4345-8F5A-57F1A522D666}"/>
                </a:ext>
              </a:extLst>
            </p:cNvPr>
            <p:cNvSpPr/>
            <p:nvPr/>
          </p:nvSpPr>
          <p:spPr bwMode="gray">
            <a:xfrm>
              <a:off x="8384291" y="4362989"/>
              <a:ext cx="65902" cy="170825"/>
            </a:xfrm>
            <a:custGeom>
              <a:avLst/>
              <a:gdLst/>
              <a:ahLst/>
              <a:cxnLst/>
              <a:rect l="l" t="t" r="r" b="b"/>
              <a:pathLst>
                <a:path w="282" h="726" extrusionOk="0">
                  <a:moveTo>
                    <a:pt x="104" y="0"/>
                  </a:moveTo>
                  <a:cubicBezTo>
                    <a:pt x="104" y="0"/>
                    <a:pt x="195" y="46"/>
                    <a:pt x="210" y="286"/>
                  </a:cubicBezTo>
                  <a:cubicBezTo>
                    <a:pt x="226" y="525"/>
                    <a:pt x="282" y="672"/>
                    <a:pt x="282" y="672"/>
                  </a:cubicBezTo>
                  <a:cubicBezTo>
                    <a:pt x="282" y="672"/>
                    <a:pt x="210" y="726"/>
                    <a:pt x="144" y="703"/>
                  </a:cubicBezTo>
                  <a:cubicBezTo>
                    <a:pt x="78" y="680"/>
                    <a:pt x="55" y="677"/>
                    <a:pt x="56" y="578"/>
                  </a:cubicBezTo>
                  <a:cubicBezTo>
                    <a:pt x="56" y="479"/>
                    <a:pt x="0" y="21"/>
                    <a:pt x="0" y="21"/>
                  </a:cubicBezTo>
                  <a:lnTo>
                    <a:pt x="104" y="0"/>
                  </a:ln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43" name="Shape1_20210520_114614">
              <a:extLst>
                <a:ext uri="{FF2B5EF4-FFF2-40B4-BE49-F238E27FC236}">
                  <a16:creationId xmlns:a16="http://schemas.microsoft.com/office/drawing/2014/main" id="{DED1FD23-87EC-43EA-8291-807FCE465DA2}"/>
                </a:ext>
              </a:extLst>
            </p:cNvPr>
            <p:cNvSpPr/>
            <p:nvPr/>
          </p:nvSpPr>
          <p:spPr bwMode="gray">
            <a:xfrm>
              <a:off x="8367815" y="4352584"/>
              <a:ext cx="60699" cy="76308"/>
            </a:xfrm>
            <a:custGeom>
              <a:avLst/>
              <a:gdLst/>
              <a:ahLst/>
              <a:cxnLst/>
              <a:rect l="l" t="t" r="r" b="b"/>
              <a:pathLst>
                <a:path w="257" h="324" extrusionOk="0">
                  <a:moveTo>
                    <a:pt x="0" y="165"/>
                  </a:moveTo>
                  <a:cubicBezTo>
                    <a:pt x="93" y="170"/>
                    <a:pt x="180" y="236"/>
                    <a:pt x="210" y="324"/>
                  </a:cubicBezTo>
                  <a:cubicBezTo>
                    <a:pt x="248" y="269"/>
                    <a:pt x="257" y="194"/>
                    <a:pt x="234" y="131"/>
                  </a:cubicBezTo>
                  <a:cubicBezTo>
                    <a:pt x="211" y="68"/>
                    <a:pt x="155" y="18"/>
                    <a:pt x="90" y="0"/>
                  </a:cubicBezTo>
                  <a:cubicBezTo>
                    <a:pt x="42" y="41"/>
                    <a:pt x="12" y="102"/>
                    <a:pt x="7" y="165"/>
                  </a:cubicBezTo>
                  <a:lnTo>
                    <a:pt x="0" y="165"/>
                  </a:ln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44" name="Shape1_20210520_114747">
              <a:extLst>
                <a:ext uri="{FF2B5EF4-FFF2-40B4-BE49-F238E27FC236}">
                  <a16:creationId xmlns:a16="http://schemas.microsoft.com/office/drawing/2014/main" id="{5C522FD9-D322-4892-A71F-A8C040A779FA}"/>
                </a:ext>
              </a:extLst>
            </p:cNvPr>
            <p:cNvSpPr/>
            <p:nvPr/>
          </p:nvSpPr>
          <p:spPr bwMode="gray">
            <a:xfrm>
              <a:off x="8139759" y="4392472"/>
              <a:ext cx="201175" cy="299161"/>
            </a:xfrm>
            <a:custGeom>
              <a:avLst/>
              <a:gdLst/>
              <a:ahLst/>
              <a:cxnLst/>
              <a:rect l="l" t="t" r="r" b="b"/>
              <a:pathLst>
                <a:path w="232" h="345" extrusionOk="0">
                  <a:moveTo>
                    <a:pt x="232" y="152"/>
                  </a:moveTo>
                  <a:lnTo>
                    <a:pt x="154" y="181"/>
                  </a:lnTo>
                  <a:lnTo>
                    <a:pt x="96" y="233"/>
                  </a:lnTo>
                  <a:lnTo>
                    <a:pt x="95" y="0"/>
                  </a:lnTo>
                  <a:lnTo>
                    <a:pt x="24" y="11"/>
                  </a:lnTo>
                  <a:lnTo>
                    <a:pt x="0" y="280"/>
                  </a:lnTo>
                  <a:lnTo>
                    <a:pt x="76" y="345"/>
                  </a:lnTo>
                  <a:lnTo>
                    <a:pt x="229" y="292"/>
                  </a:lnTo>
                  <a:lnTo>
                    <a:pt x="232" y="152"/>
                  </a:ln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45" name="Shape2_20210520_114614">
              <a:extLst>
                <a:ext uri="{FF2B5EF4-FFF2-40B4-BE49-F238E27FC236}">
                  <a16:creationId xmlns:a16="http://schemas.microsoft.com/office/drawing/2014/main" id="{0ECDF1D9-B1B5-4E73-9772-D16C848CF15A}"/>
                </a:ext>
              </a:extLst>
            </p:cNvPr>
            <p:cNvSpPr/>
            <p:nvPr/>
          </p:nvSpPr>
          <p:spPr bwMode="gray">
            <a:xfrm>
              <a:off x="8250752" y="5523213"/>
              <a:ext cx="51161" cy="58098"/>
            </a:xfrm>
            <a:custGeom>
              <a:avLst/>
              <a:gdLst/>
              <a:ahLst/>
              <a:cxnLst/>
              <a:rect l="l" t="t" r="r" b="b"/>
              <a:pathLst>
                <a:path w="59" h="67" extrusionOk="0">
                  <a:moveTo>
                    <a:pt x="3" y="20"/>
                  </a:moveTo>
                  <a:lnTo>
                    <a:pt x="0" y="41"/>
                  </a:lnTo>
                  <a:lnTo>
                    <a:pt x="37" y="67"/>
                  </a:lnTo>
                  <a:lnTo>
                    <a:pt x="59" y="50"/>
                  </a:lnTo>
                  <a:lnTo>
                    <a:pt x="42" y="26"/>
                  </a:lnTo>
                  <a:lnTo>
                    <a:pt x="6" y="0"/>
                  </a:lnTo>
                  <a:lnTo>
                    <a:pt x="3" y="20"/>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46" name="Shape0_20210520_114740">
              <a:extLst>
                <a:ext uri="{FF2B5EF4-FFF2-40B4-BE49-F238E27FC236}">
                  <a16:creationId xmlns:a16="http://schemas.microsoft.com/office/drawing/2014/main" id="{58BAE627-7E68-4263-B692-A8390AD944BA}"/>
                </a:ext>
              </a:extLst>
            </p:cNvPr>
            <p:cNvSpPr/>
            <p:nvPr/>
          </p:nvSpPr>
          <p:spPr bwMode="gray">
            <a:xfrm>
              <a:off x="8252487" y="4996863"/>
              <a:ext cx="145678" cy="549762"/>
            </a:xfrm>
            <a:custGeom>
              <a:avLst/>
              <a:gdLst/>
              <a:ahLst/>
              <a:cxnLst/>
              <a:rect l="l" t="t" r="r" b="b"/>
              <a:pathLst>
                <a:path w="168" h="634" extrusionOk="0">
                  <a:moveTo>
                    <a:pt x="17" y="3"/>
                  </a:moveTo>
                  <a:lnTo>
                    <a:pt x="9" y="65"/>
                  </a:lnTo>
                  <a:lnTo>
                    <a:pt x="60" y="279"/>
                  </a:lnTo>
                  <a:lnTo>
                    <a:pt x="0" y="620"/>
                  </a:lnTo>
                  <a:lnTo>
                    <a:pt x="37" y="634"/>
                  </a:lnTo>
                  <a:lnTo>
                    <a:pt x="145" y="302"/>
                  </a:lnTo>
                  <a:lnTo>
                    <a:pt x="164" y="206"/>
                  </a:lnTo>
                  <a:lnTo>
                    <a:pt x="168" y="0"/>
                  </a:lnTo>
                  <a:lnTo>
                    <a:pt x="17" y="3"/>
                  </a:lnTo>
                  <a:close/>
                </a:path>
              </a:pathLst>
            </a:custGeom>
            <a:solidFill>
              <a:schemeClr val="tx1">
                <a:lumMod val="90000"/>
                <a:lumOff val="1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47" name="Shape1_20210520_114740">
              <a:extLst>
                <a:ext uri="{FF2B5EF4-FFF2-40B4-BE49-F238E27FC236}">
                  <a16:creationId xmlns:a16="http://schemas.microsoft.com/office/drawing/2014/main" id="{B2CB70C3-BEAE-4870-89A6-54B79447BB53}"/>
                </a:ext>
              </a:extLst>
            </p:cNvPr>
            <p:cNvSpPr/>
            <p:nvPr/>
          </p:nvSpPr>
          <p:spPr bwMode="gray">
            <a:xfrm>
              <a:off x="8355675" y="5015940"/>
              <a:ext cx="163021" cy="545426"/>
            </a:xfrm>
            <a:custGeom>
              <a:avLst/>
              <a:gdLst/>
              <a:ahLst/>
              <a:cxnLst/>
              <a:rect l="l" t="t" r="r" b="b"/>
              <a:pathLst>
                <a:path w="188" h="629" extrusionOk="0">
                  <a:moveTo>
                    <a:pt x="188" y="57"/>
                  </a:moveTo>
                  <a:lnTo>
                    <a:pt x="95" y="629"/>
                  </a:lnTo>
                  <a:lnTo>
                    <a:pt x="58" y="628"/>
                  </a:lnTo>
                  <a:lnTo>
                    <a:pt x="61" y="260"/>
                  </a:lnTo>
                  <a:lnTo>
                    <a:pt x="0" y="0"/>
                  </a:lnTo>
                  <a:lnTo>
                    <a:pt x="188" y="57"/>
                  </a:lnTo>
                  <a:close/>
                </a:path>
              </a:pathLst>
            </a:custGeom>
            <a:solidFill>
              <a:schemeClr val="tx1">
                <a:lumMod val="90000"/>
                <a:lumOff val="1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48" name="Shape3_20210520_114614">
              <a:extLst>
                <a:ext uri="{FF2B5EF4-FFF2-40B4-BE49-F238E27FC236}">
                  <a16:creationId xmlns:a16="http://schemas.microsoft.com/office/drawing/2014/main" id="{41DF018F-727A-4274-8C46-9F3ADDDA478C}"/>
                </a:ext>
              </a:extLst>
            </p:cNvPr>
            <p:cNvSpPr/>
            <p:nvPr/>
          </p:nvSpPr>
          <p:spPr bwMode="gray">
            <a:xfrm>
              <a:off x="8405969" y="5557031"/>
              <a:ext cx="51161" cy="36420"/>
            </a:xfrm>
            <a:custGeom>
              <a:avLst/>
              <a:gdLst/>
              <a:ahLst/>
              <a:cxnLst/>
              <a:rect l="l" t="t" r="r" b="b"/>
              <a:pathLst>
                <a:path w="59" h="42" extrusionOk="0">
                  <a:moveTo>
                    <a:pt x="1" y="0"/>
                  </a:moveTo>
                  <a:lnTo>
                    <a:pt x="0" y="20"/>
                  </a:lnTo>
                  <a:lnTo>
                    <a:pt x="39" y="42"/>
                  </a:lnTo>
                  <a:lnTo>
                    <a:pt x="59" y="22"/>
                  </a:lnTo>
                  <a:lnTo>
                    <a:pt x="40" y="0"/>
                  </a:lnTo>
                  <a:lnTo>
                    <a:pt x="1" y="0"/>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49" name="Shape0_20210520_114747">
              <a:extLst>
                <a:ext uri="{FF2B5EF4-FFF2-40B4-BE49-F238E27FC236}">
                  <a16:creationId xmlns:a16="http://schemas.microsoft.com/office/drawing/2014/main" id="{35A387AB-7755-4B10-9516-4A76DD8FA867}"/>
                </a:ext>
              </a:extLst>
            </p:cNvPr>
            <p:cNvSpPr/>
            <p:nvPr/>
          </p:nvSpPr>
          <p:spPr bwMode="gray">
            <a:xfrm>
              <a:off x="8203060" y="4501731"/>
              <a:ext cx="423161" cy="691105"/>
            </a:xfrm>
            <a:custGeom>
              <a:avLst/>
              <a:gdLst/>
              <a:ahLst/>
              <a:cxnLst/>
              <a:rect l="l" t="t" r="r" b="b"/>
              <a:pathLst>
                <a:path w="1802" h="2942" extrusionOk="0">
                  <a:moveTo>
                    <a:pt x="285" y="1839"/>
                  </a:moveTo>
                  <a:cubicBezTo>
                    <a:pt x="417" y="1071"/>
                    <a:pt x="390" y="509"/>
                    <a:pt x="399" y="355"/>
                  </a:cubicBezTo>
                  <a:cubicBezTo>
                    <a:pt x="409" y="201"/>
                    <a:pt x="516" y="124"/>
                    <a:pt x="516" y="124"/>
                  </a:cubicBezTo>
                  <a:cubicBezTo>
                    <a:pt x="563" y="114"/>
                    <a:pt x="604" y="85"/>
                    <a:pt x="651" y="74"/>
                  </a:cubicBezTo>
                  <a:cubicBezTo>
                    <a:pt x="969" y="0"/>
                    <a:pt x="1136" y="251"/>
                    <a:pt x="1248" y="521"/>
                  </a:cubicBezTo>
                  <a:cubicBezTo>
                    <a:pt x="1386" y="853"/>
                    <a:pt x="1501" y="1196"/>
                    <a:pt x="1592" y="1545"/>
                  </a:cubicBezTo>
                  <a:cubicBezTo>
                    <a:pt x="1672" y="1852"/>
                    <a:pt x="1752" y="2161"/>
                    <a:pt x="1781" y="2477"/>
                  </a:cubicBezTo>
                  <a:cubicBezTo>
                    <a:pt x="1793" y="2608"/>
                    <a:pt x="1802" y="2732"/>
                    <a:pt x="1662" y="2786"/>
                  </a:cubicBezTo>
                  <a:cubicBezTo>
                    <a:pt x="1438" y="2873"/>
                    <a:pt x="1188" y="2865"/>
                    <a:pt x="953" y="2889"/>
                  </a:cubicBezTo>
                  <a:cubicBezTo>
                    <a:pt x="683" y="2916"/>
                    <a:pt x="413" y="2934"/>
                    <a:pt x="142" y="2939"/>
                  </a:cubicBezTo>
                  <a:cubicBezTo>
                    <a:pt x="0" y="2942"/>
                    <a:pt x="152" y="2607"/>
                    <a:pt x="285" y="1839"/>
                  </a:cubicBez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50" name="Google Shape;2999;p38">
              <a:extLst>
                <a:ext uri="{FF2B5EF4-FFF2-40B4-BE49-F238E27FC236}">
                  <a16:creationId xmlns:a16="http://schemas.microsoft.com/office/drawing/2014/main" id="{4AE7FCF8-76B4-4B7D-BBBA-803CD7B5D581}"/>
                </a:ext>
              </a:extLst>
            </p:cNvPr>
            <p:cNvSpPr/>
            <p:nvPr/>
          </p:nvSpPr>
          <p:spPr bwMode="gray">
            <a:xfrm>
              <a:off x="8140626" y="4324836"/>
              <a:ext cx="57231" cy="77175"/>
            </a:xfrm>
            <a:custGeom>
              <a:avLst/>
              <a:gdLst/>
              <a:ahLst/>
              <a:cxnLst/>
              <a:rect l="l" t="t" r="r" b="b"/>
              <a:pathLst>
                <a:path w="66" h="89" extrusionOk="0">
                  <a:moveTo>
                    <a:pt x="31" y="89"/>
                  </a:moveTo>
                  <a:lnTo>
                    <a:pt x="0" y="56"/>
                  </a:lnTo>
                  <a:lnTo>
                    <a:pt x="12" y="0"/>
                  </a:lnTo>
                  <a:lnTo>
                    <a:pt x="43" y="0"/>
                  </a:lnTo>
                  <a:lnTo>
                    <a:pt x="51" y="50"/>
                  </a:lnTo>
                  <a:lnTo>
                    <a:pt x="66" y="59"/>
                  </a:lnTo>
                  <a:lnTo>
                    <a:pt x="66" y="83"/>
                  </a:lnTo>
                  <a:lnTo>
                    <a:pt x="31" y="89"/>
                  </a:lnTo>
                  <a:close/>
                </a:path>
              </a:pathLst>
            </a:custGeom>
            <a:solidFill>
              <a:srgbClr val="E18C4B"/>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51" name="Shape2_20210520_114747">
              <a:extLst>
                <a:ext uri="{FF2B5EF4-FFF2-40B4-BE49-F238E27FC236}">
                  <a16:creationId xmlns:a16="http://schemas.microsoft.com/office/drawing/2014/main" id="{D6B0962E-BC4D-46BC-8951-78D7D70D6C47}"/>
                </a:ext>
              </a:extLst>
            </p:cNvPr>
            <p:cNvSpPr/>
            <p:nvPr/>
          </p:nvSpPr>
          <p:spPr bwMode="gray">
            <a:xfrm>
              <a:off x="8392095" y="4515605"/>
              <a:ext cx="391077" cy="239329"/>
            </a:xfrm>
            <a:custGeom>
              <a:avLst/>
              <a:gdLst/>
              <a:ahLst/>
              <a:cxnLst/>
              <a:rect l="l" t="t" r="r" b="b"/>
              <a:pathLst>
                <a:path w="451" h="276" extrusionOk="0">
                  <a:moveTo>
                    <a:pt x="0" y="0"/>
                  </a:moveTo>
                  <a:lnTo>
                    <a:pt x="82" y="17"/>
                  </a:lnTo>
                  <a:lnTo>
                    <a:pt x="246" y="183"/>
                  </a:lnTo>
                  <a:lnTo>
                    <a:pt x="442" y="181"/>
                  </a:lnTo>
                  <a:lnTo>
                    <a:pt x="451" y="241"/>
                  </a:lnTo>
                  <a:lnTo>
                    <a:pt x="222" y="276"/>
                  </a:lnTo>
                  <a:lnTo>
                    <a:pt x="37" y="151"/>
                  </a:lnTo>
                  <a:lnTo>
                    <a:pt x="0" y="0"/>
                  </a:ln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52" name="Google Shape;3001;p38">
              <a:extLst>
                <a:ext uri="{FF2B5EF4-FFF2-40B4-BE49-F238E27FC236}">
                  <a16:creationId xmlns:a16="http://schemas.microsoft.com/office/drawing/2014/main" id="{2076697B-A8E0-4862-A23B-59948D5C70BC}"/>
                </a:ext>
              </a:extLst>
            </p:cNvPr>
            <p:cNvSpPr/>
            <p:nvPr/>
          </p:nvSpPr>
          <p:spPr bwMode="gray">
            <a:xfrm>
              <a:off x="8324458" y="4512136"/>
              <a:ext cx="93650" cy="201175"/>
            </a:xfrm>
            <a:custGeom>
              <a:avLst/>
              <a:gdLst/>
              <a:ahLst/>
              <a:cxnLst/>
              <a:rect l="l" t="t" r="r" b="b"/>
              <a:pathLst>
                <a:path w="108" h="232" extrusionOk="0">
                  <a:moveTo>
                    <a:pt x="98" y="9"/>
                  </a:moveTo>
                  <a:lnTo>
                    <a:pt x="108" y="232"/>
                  </a:lnTo>
                  <a:lnTo>
                    <a:pt x="0" y="18"/>
                  </a:lnTo>
                  <a:lnTo>
                    <a:pt x="33" y="7"/>
                  </a:lnTo>
                  <a:lnTo>
                    <a:pt x="57" y="0"/>
                  </a:lnTo>
                  <a:lnTo>
                    <a:pt x="98" y="9"/>
                  </a:lnTo>
                  <a:close/>
                </a:path>
              </a:pathLst>
            </a:custGeom>
            <a:solidFill>
              <a:srgbClr val="FFFFFF"/>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53" name="Google Shape;3002;p38">
              <a:extLst>
                <a:ext uri="{FF2B5EF4-FFF2-40B4-BE49-F238E27FC236}">
                  <a16:creationId xmlns:a16="http://schemas.microsoft.com/office/drawing/2014/main" id="{79DD6C8E-E65C-4761-A3C9-DEEB75D21757}"/>
                </a:ext>
              </a:extLst>
            </p:cNvPr>
            <p:cNvSpPr/>
            <p:nvPr/>
          </p:nvSpPr>
          <p:spPr bwMode="gray">
            <a:xfrm>
              <a:off x="8776235" y="4666486"/>
              <a:ext cx="71972" cy="43357"/>
            </a:xfrm>
            <a:custGeom>
              <a:avLst/>
              <a:gdLst/>
              <a:ahLst/>
              <a:cxnLst/>
              <a:rect l="l" t="t" r="r" b="b"/>
              <a:pathLst>
                <a:path w="83" h="50" extrusionOk="0">
                  <a:moveTo>
                    <a:pt x="0" y="22"/>
                  </a:moveTo>
                  <a:lnTo>
                    <a:pt x="37" y="0"/>
                  </a:lnTo>
                  <a:lnTo>
                    <a:pt x="83" y="13"/>
                  </a:lnTo>
                  <a:lnTo>
                    <a:pt x="82" y="38"/>
                  </a:lnTo>
                  <a:lnTo>
                    <a:pt x="5" y="50"/>
                  </a:lnTo>
                  <a:lnTo>
                    <a:pt x="0" y="22"/>
                  </a:lnTo>
                  <a:close/>
                </a:path>
              </a:pathLst>
            </a:custGeom>
            <a:solidFill>
              <a:srgbClr val="DDC8AC"/>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54" name="Google Shape;3003;p38">
              <a:extLst>
                <a:ext uri="{FF2B5EF4-FFF2-40B4-BE49-F238E27FC236}">
                  <a16:creationId xmlns:a16="http://schemas.microsoft.com/office/drawing/2014/main" id="{5C9879EC-8072-4007-A166-60D34DA95002}"/>
                </a:ext>
              </a:extLst>
            </p:cNvPr>
            <p:cNvSpPr/>
            <p:nvPr/>
          </p:nvSpPr>
          <p:spPr bwMode="gray">
            <a:xfrm>
              <a:off x="8308850" y="4356052"/>
              <a:ext cx="119664" cy="174293"/>
            </a:xfrm>
            <a:custGeom>
              <a:avLst/>
              <a:gdLst/>
              <a:ahLst/>
              <a:cxnLst/>
              <a:rect l="l" t="t" r="r" b="b"/>
              <a:pathLst>
                <a:path w="508" h="745" extrusionOk="0">
                  <a:moveTo>
                    <a:pt x="456" y="230"/>
                  </a:moveTo>
                  <a:cubicBezTo>
                    <a:pt x="357" y="0"/>
                    <a:pt x="67" y="109"/>
                    <a:pt x="24" y="322"/>
                  </a:cubicBezTo>
                  <a:cubicBezTo>
                    <a:pt x="0" y="444"/>
                    <a:pt x="60" y="657"/>
                    <a:pt x="205" y="663"/>
                  </a:cubicBezTo>
                  <a:cubicBezTo>
                    <a:pt x="212" y="683"/>
                    <a:pt x="224" y="723"/>
                    <a:pt x="243" y="733"/>
                  </a:cubicBezTo>
                  <a:cubicBezTo>
                    <a:pt x="264" y="745"/>
                    <a:pt x="316" y="718"/>
                    <a:pt x="337" y="708"/>
                  </a:cubicBezTo>
                  <a:cubicBezTo>
                    <a:pt x="343" y="705"/>
                    <a:pt x="348" y="702"/>
                    <a:pt x="352" y="697"/>
                  </a:cubicBezTo>
                  <a:cubicBezTo>
                    <a:pt x="356" y="690"/>
                    <a:pt x="354" y="675"/>
                    <a:pt x="350" y="659"/>
                  </a:cubicBezTo>
                  <a:cubicBezTo>
                    <a:pt x="366" y="654"/>
                    <a:pt x="382" y="647"/>
                    <a:pt x="397" y="638"/>
                  </a:cubicBezTo>
                  <a:cubicBezTo>
                    <a:pt x="461" y="600"/>
                    <a:pt x="497" y="524"/>
                    <a:pt x="503" y="449"/>
                  </a:cubicBezTo>
                  <a:cubicBezTo>
                    <a:pt x="508" y="374"/>
                    <a:pt x="486" y="299"/>
                    <a:pt x="456" y="230"/>
                  </a:cubicBezTo>
                  <a:close/>
                </a:path>
              </a:pathLst>
            </a:custGeom>
            <a:solidFill>
              <a:srgbClr val="E18C4B"/>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55" name="Shape4_20210520_114614">
              <a:extLst>
                <a:ext uri="{FF2B5EF4-FFF2-40B4-BE49-F238E27FC236}">
                  <a16:creationId xmlns:a16="http://schemas.microsoft.com/office/drawing/2014/main" id="{B8987057-AEC5-4845-811C-2EA8891E54A8}"/>
                </a:ext>
              </a:extLst>
            </p:cNvPr>
            <p:cNvSpPr/>
            <p:nvPr/>
          </p:nvSpPr>
          <p:spPr bwMode="gray">
            <a:xfrm>
              <a:off x="8226473" y="4317898"/>
              <a:ext cx="175161" cy="241063"/>
            </a:xfrm>
            <a:custGeom>
              <a:avLst/>
              <a:gdLst/>
              <a:ahLst/>
              <a:cxnLst/>
              <a:rect l="l" t="t" r="r" b="b"/>
              <a:pathLst>
                <a:path w="745" h="1029" extrusionOk="0">
                  <a:moveTo>
                    <a:pt x="687" y="150"/>
                  </a:moveTo>
                  <a:cubicBezTo>
                    <a:pt x="687" y="150"/>
                    <a:pt x="745" y="274"/>
                    <a:pt x="586" y="347"/>
                  </a:cubicBezTo>
                  <a:cubicBezTo>
                    <a:pt x="428" y="420"/>
                    <a:pt x="349" y="575"/>
                    <a:pt x="408" y="706"/>
                  </a:cubicBezTo>
                  <a:cubicBezTo>
                    <a:pt x="468" y="837"/>
                    <a:pt x="613" y="911"/>
                    <a:pt x="556" y="961"/>
                  </a:cubicBezTo>
                  <a:cubicBezTo>
                    <a:pt x="499" y="1012"/>
                    <a:pt x="253" y="1029"/>
                    <a:pt x="253" y="1029"/>
                  </a:cubicBezTo>
                  <a:cubicBezTo>
                    <a:pt x="253" y="1029"/>
                    <a:pt x="0" y="577"/>
                    <a:pt x="148" y="324"/>
                  </a:cubicBezTo>
                  <a:cubicBezTo>
                    <a:pt x="297" y="70"/>
                    <a:pt x="577" y="0"/>
                    <a:pt x="687" y="150"/>
                  </a:cubicBez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56" name="Shape5_20210520_114614">
              <a:extLst>
                <a:ext uri="{FF2B5EF4-FFF2-40B4-BE49-F238E27FC236}">
                  <a16:creationId xmlns:a16="http://schemas.microsoft.com/office/drawing/2014/main" id="{06D969B6-D8B9-421F-A4E5-CE64868F3D8D}"/>
                </a:ext>
              </a:extLst>
            </p:cNvPr>
            <p:cNvSpPr/>
            <p:nvPr/>
          </p:nvSpPr>
          <p:spPr bwMode="gray">
            <a:xfrm>
              <a:off x="8690388" y="5506737"/>
              <a:ext cx="65902" cy="72839"/>
            </a:xfrm>
            <a:custGeom>
              <a:avLst/>
              <a:gdLst/>
              <a:ahLst/>
              <a:cxnLst/>
              <a:rect l="l" t="t" r="r" b="b"/>
              <a:pathLst>
                <a:path w="76" h="84" extrusionOk="0">
                  <a:moveTo>
                    <a:pt x="3" y="26"/>
                  </a:moveTo>
                  <a:lnTo>
                    <a:pt x="0" y="52"/>
                  </a:lnTo>
                  <a:lnTo>
                    <a:pt x="47" y="84"/>
                  </a:lnTo>
                  <a:lnTo>
                    <a:pt x="76" y="62"/>
                  </a:lnTo>
                  <a:lnTo>
                    <a:pt x="54" y="33"/>
                  </a:lnTo>
                  <a:lnTo>
                    <a:pt x="6" y="0"/>
                  </a:lnTo>
                  <a:lnTo>
                    <a:pt x="3" y="26"/>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57" name="Google Shape;3006;p38">
              <a:extLst>
                <a:ext uri="{FF2B5EF4-FFF2-40B4-BE49-F238E27FC236}">
                  <a16:creationId xmlns:a16="http://schemas.microsoft.com/office/drawing/2014/main" id="{6966C3F5-1972-433F-ADAE-C859409B184F}"/>
                </a:ext>
              </a:extLst>
            </p:cNvPr>
            <p:cNvSpPr/>
            <p:nvPr/>
          </p:nvSpPr>
          <p:spPr bwMode="gray">
            <a:xfrm>
              <a:off x="8685186" y="4845982"/>
              <a:ext cx="187301" cy="690238"/>
            </a:xfrm>
            <a:custGeom>
              <a:avLst/>
              <a:gdLst/>
              <a:ahLst/>
              <a:cxnLst/>
              <a:rect l="l" t="t" r="r" b="b"/>
              <a:pathLst>
                <a:path w="216" h="796" extrusionOk="0">
                  <a:moveTo>
                    <a:pt x="7" y="780"/>
                  </a:moveTo>
                  <a:lnTo>
                    <a:pt x="44" y="452"/>
                  </a:lnTo>
                  <a:lnTo>
                    <a:pt x="0" y="86"/>
                  </a:lnTo>
                  <a:lnTo>
                    <a:pt x="10" y="8"/>
                  </a:lnTo>
                  <a:lnTo>
                    <a:pt x="209" y="0"/>
                  </a:lnTo>
                  <a:lnTo>
                    <a:pt x="216" y="127"/>
                  </a:lnTo>
                  <a:lnTo>
                    <a:pt x="182" y="453"/>
                  </a:lnTo>
                  <a:lnTo>
                    <a:pt x="57" y="796"/>
                  </a:lnTo>
                  <a:lnTo>
                    <a:pt x="7" y="780"/>
                  </a:lnTo>
                  <a:close/>
                </a:path>
              </a:pathLst>
            </a:custGeom>
            <a:solidFill>
              <a:schemeClr val="accent1">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58" name="Shape2_20210520_114359">
              <a:extLst>
                <a:ext uri="{FF2B5EF4-FFF2-40B4-BE49-F238E27FC236}">
                  <a16:creationId xmlns:a16="http://schemas.microsoft.com/office/drawing/2014/main" id="{A364E9AC-3C7F-4703-9644-C16038B0B2DA}"/>
                </a:ext>
              </a:extLst>
            </p:cNvPr>
            <p:cNvSpPr/>
            <p:nvPr/>
          </p:nvSpPr>
          <p:spPr bwMode="gray">
            <a:xfrm>
              <a:off x="8829997" y="4536416"/>
              <a:ext cx="293091" cy="133538"/>
            </a:xfrm>
            <a:custGeom>
              <a:avLst/>
              <a:gdLst/>
              <a:ahLst/>
              <a:cxnLst/>
              <a:rect l="l" t="t" r="r" b="b"/>
              <a:pathLst>
                <a:path w="338" h="154" extrusionOk="0">
                  <a:moveTo>
                    <a:pt x="0" y="0"/>
                  </a:moveTo>
                  <a:lnTo>
                    <a:pt x="102" y="19"/>
                  </a:lnTo>
                  <a:lnTo>
                    <a:pt x="338" y="75"/>
                  </a:lnTo>
                  <a:lnTo>
                    <a:pt x="323" y="154"/>
                  </a:lnTo>
                  <a:lnTo>
                    <a:pt x="82" y="150"/>
                  </a:lnTo>
                  <a:lnTo>
                    <a:pt x="0" y="0"/>
                  </a:lnTo>
                  <a:close/>
                </a:path>
              </a:pathLst>
            </a:custGeom>
            <a:solidFill>
              <a:schemeClr val="accent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59" name="Google Shape;3008;p38">
              <a:extLst>
                <a:ext uri="{FF2B5EF4-FFF2-40B4-BE49-F238E27FC236}">
                  <a16:creationId xmlns:a16="http://schemas.microsoft.com/office/drawing/2014/main" id="{10110141-BB0D-4F97-834A-EE1F3516076A}"/>
                </a:ext>
              </a:extLst>
            </p:cNvPr>
            <p:cNvSpPr/>
            <p:nvPr/>
          </p:nvSpPr>
          <p:spPr bwMode="gray">
            <a:xfrm>
              <a:off x="8817857" y="4850318"/>
              <a:ext cx="175161" cy="683301"/>
            </a:xfrm>
            <a:custGeom>
              <a:avLst/>
              <a:gdLst/>
              <a:ahLst/>
              <a:cxnLst/>
              <a:rect l="l" t="t" r="r" b="b"/>
              <a:pathLst>
                <a:path w="202" h="788" extrusionOk="0">
                  <a:moveTo>
                    <a:pt x="202" y="32"/>
                  </a:moveTo>
                  <a:lnTo>
                    <a:pt x="202" y="362"/>
                  </a:lnTo>
                  <a:lnTo>
                    <a:pt x="136" y="788"/>
                  </a:lnTo>
                  <a:lnTo>
                    <a:pt x="88" y="787"/>
                  </a:lnTo>
                  <a:lnTo>
                    <a:pt x="62" y="394"/>
                  </a:lnTo>
                  <a:lnTo>
                    <a:pt x="0" y="0"/>
                  </a:lnTo>
                  <a:lnTo>
                    <a:pt x="202" y="32"/>
                  </a:lnTo>
                  <a:close/>
                </a:path>
              </a:pathLst>
            </a:custGeom>
            <a:solidFill>
              <a:schemeClr val="accent1">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60" name="Shape6_20210520_114614">
              <a:extLst>
                <a:ext uri="{FF2B5EF4-FFF2-40B4-BE49-F238E27FC236}">
                  <a16:creationId xmlns:a16="http://schemas.microsoft.com/office/drawing/2014/main" id="{D1924CC0-3CC5-4048-AEF1-A63365336E34}"/>
                </a:ext>
              </a:extLst>
            </p:cNvPr>
            <p:cNvSpPr/>
            <p:nvPr/>
          </p:nvSpPr>
          <p:spPr bwMode="gray">
            <a:xfrm>
              <a:off x="8894165" y="5527548"/>
              <a:ext cx="67636" cy="45958"/>
            </a:xfrm>
            <a:custGeom>
              <a:avLst/>
              <a:gdLst/>
              <a:ahLst/>
              <a:cxnLst/>
              <a:rect l="l" t="t" r="r" b="b"/>
              <a:pathLst>
                <a:path w="78" h="53" extrusionOk="0">
                  <a:moveTo>
                    <a:pt x="0" y="26"/>
                  </a:moveTo>
                  <a:lnTo>
                    <a:pt x="51" y="53"/>
                  </a:lnTo>
                  <a:lnTo>
                    <a:pt x="78" y="27"/>
                  </a:lnTo>
                  <a:lnTo>
                    <a:pt x="52" y="1"/>
                  </a:lnTo>
                  <a:lnTo>
                    <a:pt x="0" y="0"/>
                  </a:lnTo>
                  <a:lnTo>
                    <a:pt x="0" y="26"/>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61" name="Shape3_20210520_114359">
              <a:extLst>
                <a:ext uri="{FF2B5EF4-FFF2-40B4-BE49-F238E27FC236}">
                  <a16:creationId xmlns:a16="http://schemas.microsoft.com/office/drawing/2014/main" id="{E6AFE8FF-C2A7-41FB-8C02-D230E0E71066}"/>
                </a:ext>
              </a:extLst>
            </p:cNvPr>
            <p:cNvSpPr/>
            <p:nvPr/>
          </p:nvSpPr>
          <p:spPr bwMode="gray">
            <a:xfrm>
              <a:off x="8651368" y="4526877"/>
              <a:ext cx="430965" cy="531552"/>
            </a:xfrm>
            <a:custGeom>
              <a:avLst/>
              <a:gdLst/>
              <a:ahLst/>
              <a:cxnLst/>
              <a:rect l="l" t="t" r="r" b="b"/>
              <a:pathLst>
                <a:path w="1836" h="2265" extrusionOk="0">
                  <a:moveTo>
                    <a:pt x="13" y="2002"/>
                  </a:moveTo>
                  <a:cubicBezTo>
                    <a:pt x="10" y="1950"/>
                    <a:pt x="9" y="1905"/>
                    <a:pt x="8" y="1890"/>
                  </a:cubicBezTo>
                  <a:cubicBezTo>
                    <a:pt x="0" y="1748"/>
                    <a:pt x="0" y="1606"/>
                    <a:pt x="6" y="1464"/>
                  </a:cubicBezTo>
                  <a:cubicBezTo>
                    <a:pt x="10" y="1337"/>
                    <a:pt x="3" y="1024"/>
                    <a:pt x="14" y="897"/>
                  </a:cubicBezTo>
                  <a:cubicBezTo>
                    <a:pt x="22" y="792"/>
                    <a:pt x="62" y="529"/>
                    <a:pt x="98" y="430"/>
                  </a:cubicBezTo>
                  <a:cubicBezTo>
                    <a:pt x="188" y="182"/>
                    <a:pt x="152" y="163"/>
                    <a:pt x="634" y="50"/>
                  </a:cubicBezTo>
                  <a:cubicBezTo>
                    <a:pt x="846" y="0"/>
                    <a:pt x="908" y="129"/>
                    <a:pt x="1096" y="267"/>
                  </a:cubicBezTo>
                  <a:cubicBezTo>
                    <a:pt x="1115" y="281"/>
                    <a:pt x="1122" y="371"/>
                    <a:pt x="1128" y="395"/>
                  </a:cubicBezTo>
                  <a:cubicBezTo>
                    <a:pt x="1139" y="436"/>
                    <a:pt x="1150" y="477"/>
                    <a:pt x="1162" y="518"/>
                  </a:cubicBezTo>
                  <a:cubicBezTo>
                    <a:pt x="1172" y="550"/>
                    <a:pt x="1182" y="583"/>
                    <a:pt x="1193" y="614"/>
                  </a:cubicBezTo>
                  <a:cubicBezTo>
                    <a:pt x="1193" y="614"/>
                    <a:pt x="1193" y="614"/>
                    <a:pt x="1193" y="614"/>
                  </a:cubicBezTo>
                  <a:cubicBezTo>
                    <a:pt x="1193" y="614"/>
                    <a:pt x="1399" y="1270"/>
                    <a:pt x="1508" y="1403"/>
                  </a:cubicBezTo>
                  <a:cubicBezTo>
                    <a:pt x="1618" y="1537"/>
                    <a:pt x="1836" y="1718"/>
                    <a:pt x="1511" y="1868"/>
                  </a:cubicBezTo>
                  <a:cubicBezTo>
                    <a:pt x="1453" y="1893"/>
                    <a:pt x="1395" y="1916"/>
                    <a:pt x="1334" y="1931"/>
                  </a:cubicBezTo>
                  <a:cubicBezTo>
                    <a:pt x="1334" y="1931"/>
                    <a:pt x="1057" y="1925"/>
                    <a:pt x="915" y="1938"/>
                  </a:cubicBezTo>
                  <a:cubicBezTo>
                    <a:pt x="785" y="1951"/>
                    <a:pt x="656" y="1975"/>
                    <a:pt x="530" y="2009"/>
                  </a:cubicBezTo>
                  <a:cubicBezTo>
                    <a:pt x="446" y="2030"/>
                    <a:pt x="361" y="2059"/>
                    <a:pt x="288" y="2105"/>
                  </a:cubicBezTo>
                  <a:cubicBezTo>
                    <a:pt x="218" y="2150"/>
                    <a:pt x="170" y="2210"/>
                    <a:pt x="100" y="2256"/>
                  </a:cubicBezTo>
                  <a:cubicBezTo>
                    <a:pt x="93" y="2261"/>
                    <a:pt x="86" y="2265"/>
                    <a:pt x="78" y="2265"/>
                  </a:cubicBezTo>
                  <a:cubicBezTo>
                    <a:pt x="34" y="2263"/>
                    <a:pt x="19" y="2114"/>
                    <a:pt x="13" y="2002"/>
                  </a:cubicBezTo>
                  <a:close/>
                </a:path>
              </a:pathLst>
            </a:custGeom>
            <a:solidFill>
              <a:schemeClr val="accent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62" name="Shape0_20210520_114421">
              <a:extLst>
                <a:ext uri="{FF2B5EF4-FFF2-40B4-BE49-F238E27FC236}">
                  <a16:creationId xmlns:a16="http://schemas.microsoft.com/office/drawing/2014/main" id="{BA494090-6845-4B22-9B1D-4B23333ECB1A}"/>
                </a:ext>
              </a:extLst>
            </p:cNvPr>
            <p:cNvSpPr/>
            <p:nvPr/>
          </p:nvSpPr>
          <p:spPr bwMode="gray">
            <a:xfrm>
              <a:off x="8712934" y="4416752"/>
              <a:ext cx="110126" cy="144811"/>
            </a:xfrm>
            <a:custGeom>
              <a:avLst/>
              <a:gdLst/>
              <a:ahLst/>
              <a:cxnLst/>
              <a:rect l="l" t="t" r="r" b="b"/>
              <a:pathLst>
                <a:path w="471" h="619" extrusionOk="0">
                  <a:moveTo>
                    <a:pt x="374" y="576"/>
                  </a:moveTo>
                  <a:cubicBezTo>
                    <a:pt x="354" y="596"/>
                    <a:pt x="301" y="619"/>
                    <a:pt x="235" y="616"/>
                  </a:cubicBezTo>
                  <a:cubicBezTo>
                    <a:pt x="222" y="616"/>
                    <a:pt x="210" y="607"/>
                    <a:pt x="206" y="595"/>
                  </a:cubicBezTo>
                  <a:cubicBezTo>
                    <a:pt x="195" y="560"/>
                    <a:pt x="185" y="524"/>
                    <a:pt x="179" y="487"/>
                  </a:cubicBezTo>
                  <a:cubicBezTo>
                    <a:pt x="130" y="487"/>
                    <a:pt x="73" y="482"/>
                    <a:pt x="49" y="439"/>
                  </a:cubicBezTo>
                  <a:cubicBezTo>
                    <a:pt x="42" y="426"/>
                    <a:pt x="40" y="410"/>
                    <a:pt x="37" y="395"/>
                  </a:cubicBezTo>
                  <a:cubicBezTo>
                    <a:pt x="27" y="333"/>
                    <a:pt x="17" y="271"/>
                    <a:pt x="7" y="208"/>
                  </a:cubicBezTo>
                  <a:cubicBezTo>
                    <a:pt x="4" y="187"/>
                    <a:pt x="0" y="165"/>
                    <a:pt x="5" y="143"/>
                  </a:cubicBezTo>
                  <a:cubicBezTo>
                    <a:pt x="14" y="106"/>
                    <a:pt x="47" y="80"/>
                    <a:pt x="81" y="62"/>
                  </a:cubicBezTo>
                  <a:cubicBezTo>
                    <a:pt x="166" y="14"/>
                    <a:pt x="272" y="0"/>
                    <a:pt x="363" y="35"/>
                  </a:cubicBezTo>
                  <a:cubicBezTo>
                    <a:pt x="387" y="45"/>
                    <a:pt x="411" y="58"/>
                    <a:pt x="427" y="78"/>
                  </a:cubicBezTo>
                  <a:cubicBezTo>
                    <a:pt x="452" y="110"/>
                    <a:pt x="456" y="152"/>
                    <a:pt x="459" y="192"/>
                  </a:cubicBezTo>
                  <a:cubicBezTo>
                    <a:pt x="462" y="229"/>
                    <a:pt x="465" y="266"/>
                    <a:pt x="467" y="303"/>
                  </a:cubicBezTo>
                  <a:cubicBezTo>
                    <a:pt x="471" y="345"/>
                    <a:pt x="471" y="395"/>
                    <a:pt x="439" y="422"/>
                  </a:cubicBezTo>
                  <a:cubicBezTo>
                    <a:pt x="421" y="437"/>
                    <a:pt x="397" y="442"/>
                    <a:pt x="383" y="460"/>
                  </a:cubicBezTo>
                  <a:cubicBezTo>
                    <a:pt x="358" y="491"/>
                    <a:pt x="379" y="537"/>
                    <a:pt x="374" y="576"/>
                  </a:cubicBez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63" name="Shape7_20210520_114614">
              <a:extLst>
                <a:ext uri="{FF2B5EF4-FFF2-40B4-BE49-F238E27FC236}">
                  <a16:creationId xmlns:a16="http://schemas.microsoft.com/office/drawing/2014/main" id="{D020D40D-1DD1-4187-9384-5D68DEE74F2C}"/>
                </a:ext>
              </a:extLst>
            </p:cNvPr>
            <p:cNvSpPr/>
            <p:nvPr/>
          </p:nvSpPr>
          <p:spPr bwMode="gray">
            <a:xfrm>
              <a:off x="8646165" y="4305759"/>
              <a:ext cx="245398" cy="220252"/>
            </a:xfrm>
            <a:custGeom>
              <a:avLst/>
              <a:gdLst/>
              <a:ahLst/>
              <a:cxnLst/>
              <a:rect l="l" t="t" r="r" b="b"/>
              <a:pathLst>
                <a:path w="1042" h="939" extrusionOk="0">
                  <a:moveTo>
                    <a:pt x="978" y="283"/>
                  </a:moveTo>
                  <a:cubicBezTo>
                    <a:pt x="982" y="265"/>
                    <a:pt x="987" y="248"/>
                    <a:pt x="993" y="231"/>
                  </a:cubicBezTo>
                  <a:cubicBezTo>
                    <a:pt x="1007" y="194"/>
                    <a:pt x="1027" y="160"/>
                    <a:pt x="1035" y="121"/>
                  </a:cubicBezTo>
                  <a:cubicBezTo>
                    <a:pt x="1042" y="83"/>
                    <a:pt x="1034" y="37"/>
                    <a:pt x="1001" y="16"/>
                  </a:cubicBezTo>
                  <a:cubicBezTo>
                    <a:pt x="980" y="2"/>
                    <a:pt x="954" y="0"/>
                    <a:pt x="928" y="1"/>
                  </a:cubicBezTo>
                  <a:cubicBezTo>
                    <a:pt x="845" y="5"/>
                    <a:pt x="763" y="32"/>
                    <a:pt x="693" y="77"/>
                  </a:cubicBezTo>
                  <a:cubicBezTo>
                    <a:pt x="627" y="121"/>
                    <a:pt x="573" y="174"/>
                    <a:pt x="490" y="172"/>
                  </a:cubicBezTo>
                  <a:cubicBezTo>
                    <a:pt x="413" y="170"/>
                    <a:pt x="366" y="197"/>
                    <a:pt x="303" y="248"/>
                  </a:cubicBezTo>
                  <a:cubicBezTo>
                    <a:pt x="235" y="302"/>
                    <a:pt x="133" y="345"/>
                    <a:pt x="76" y="408"/>
                  </a:cubicBezTo>
                  <a:cubicBezTo>
                    <a:pt x="52" y="434"/>
                    <a:pt x="38" y="468"/>
                    <a:pt x="29" y="503"/>
                  </a:cubicBezTo>
                  <a:cubicBezTo>
                    <a:pt x="0" y="622"/>
                    <a:pt x="46" y="757"/>
                    <a:pt x="142" y="834"/>
                  </a:cubicBezTo>
                  <a:cubicBezTo>
                    <a:pt x="164" y="851"/>
                    <a:pt x="188" y="865"/>
                    <a:pt x="212" y="878"/>
                  </a:cubicBezTo>
                  <a:cubicBezTo>
                    <a:pt x="262" y="905"/>
                    <a:pt x="323" y="939"/>
                    <a:pt x="379" y="937"/>
                  </a:cubicBezTo>
                  <a:cubicBezTo>
                    <a:pt x="364" y="891"/>
                    <a:pt x="274" y="763"/>
                    <a:pt x="296" y="714"/>
                  </a:cubicBezTo>
                  <a:cubicBezTo>
                    <a:pt x="331" y="637"/>
                    <a:pt x="462" y="614"/>
                    <a:pt x="536" y="605"/>
                  </a:cubicBezTo>
                  <a:cubicBezTo>
                    <a:pt x="615" y="595"/>
                    <a:pt x="700" y="625"/>
                    <a:pt x="778" y="611"/>
                  </a:cubicBezTo>
                  <a:cubicBezTo>
                    <a:pt x="833" y="601"/>
                    <a:pt x="892" y="552"/>
                    <a:pt x="928" y="509"/>
                  </a:cubicBezTo>
                  <a:cubicBezTo>
                    <a:pt x="972" y="456"/>
                    <a:pt x="964" y="348"/>
                    <a:pt x="978" y="283"/>
                  </a:cubicBez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64" name="Google Shape;3013;p38">
              <a:extLst>
                <a:ext uri="{FF2B5EF4-FFF2-40B4-BE49-F238E27FC236}">
                  <a16:creationId xmlns:a16="http://schemas.microsoft.com/office/drawing/2014/main" id="{8B3C38B2-A9A8-4397-8689-F50243E06E77}"/>
                </a:ext>
              </a:extLst>
            </p:cNvPr>
            <p:cNvSpPr/>
            <p:nvPr/>
          </p:nvSpPr>
          <p:spPr bwMode="gray">
            <a:xfrm>
              <a:off x="9104878" y="5022877"/>
              <a:ext cx="220252" cy="103189"/>
            </a:xfrm>
            <a:custGeom>
              <a:avLst/>
              <a:gdLst/>
              <a:ahLst/>
              <a:cxnLst/>
              <a:rect l="l" t="t" r="r" b="b"/>
              <a:pathLst>
                <a:path w="935" h="438" extrusionOk="0">
                  <a:moveTo>
                    <a:pt x="935" y="49"/>
                  </a:moveTo>
                  <a:cubicBezTo>
                    <a:pt x="922" y="296"/>
                    <a:pt x="922" y="296"/>
                    <a:pt x="922" y="296"/>
                  </a:cubicBezTo>
                  <a:cubicBezTo>
                    <a:pt x="917" y="376"/>
                    <a:pt x="850" y="438"/>
                    <a:pt x="772" y="434"/>
                  </a:cubicBezTo>
                  <a:cubicBezTo>
                    <a:pt x="139" y="400"/>
                    <a:pt x="139" y="400"/>
                    <a:pt x="139" y="400"/>
                  </a:cubicBezTo>
                  <a:cubicBezTo>
                    <a:pt x="60" y="396"/>
                    <a:pt x="0" y="328"/>
                    <a:pt x="5" y="248"/>
                  </a:cubicBezTo>
                  <a:cubicBezTo>
                    <a:pt x="18" y="0"/>
                    <a:pt x="18" y="0"/>
                    <a:pt x="18" y="0"/>
                  </a:cubicBezTo>
                  <a:lnTo>
                    <a:pt x="935" y="49"/>
                  </a:ln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65" name="Google Shape;3014;p38">
              <a:extLst>
                <a:ext uri="{FF2B5EF4-FFF2-40B4-BE49-F238E27FC236}">
                  <a16:creationId xmlns:a16="http://schemas.microsoft.com/office/drawing/2014/main" id="{CD3F7971-7115-4A80-9E35-88878A648C7A}"/>
                </a:ext>
              </a:extLst>
            </p:cNvPr>
            <p:cNvSpPr/>
            <p:nvPr/>
          </p:nvSpPr>
          <p:spPr bwMode="gray">
            <a:xfrm>
              <a:off x="8893297" y="3868724"/>
              <a:ext cx="736195" cy="904419"/>
            </a:xfrm>
            <a:custGeom>
              <a:avLst/>
              <a:gdLst/>
              <a:ahLst/>
              <a:cxnLst/>
              <a:rect l="l" t="t" r="r" b="b"/>
              <a:pathLst>
                <a:path w="3134" h="3850" extrusionOk="0">
                  <a:moveTo>
                    <a:pt x="16" y="1539"/>
                  </a:moveTo>
                  <a:cubicBezTo>
                    <a:pt x="62" y="669"/>
                    <a:pt x="787" y="0"/>
                    <a:pt x="1635" y="45"/>
                  </a:cubicBezTo>
                  <a:cubicBezTo>
                    <a:pt x="2484" y="90"/>
                    <a:pt x="3134" y="831"/>
                    <a:pt x="3088" y="1701"/>
                  </a:cubicBezTo>
                  <a:cubicBezTo>
                    <a:pt x="3072" y="2010"/>
                    <a:pt x="2970" y="2293"/>
                    <a:pt x="2807" y="2529"/>
                  </a:cubicBezTo>
                  <a:cubicBezTo>
                    <a:pt x="2807" y="2529"/>
                    <a:pt x="2807" y="2529"/>
                    <a:pt x="2807" y="2529"/>
                  </a:cubicBezTo>
                  <a:cubicBezTo>
                    <a:pt x="2341" y="3240"/>
                    <a:pt x="2210" y="3850"/>
                    <a:pt x="2210" y="3850"/>
                  </a:cubicBezTo>
                  <a:cubicBezTo>
                    <a:pt x="1437" y="3809"/>
                    <a:pt x="1437" y="3809"/>
                    <a:pt x="1437" y="3809"/>
                  </a:cubicBezTo>
                  <a:cubicBezTo>
                    <a:pt x="664" y="3768"/>
                    <a:pt x="664" y="3768"/>
                    <a:pt x="664" y="3768"/>
                  </a:cubicBezTo>
                  <a:cubicBezTo>
                    <a:pt x="664" y="3768"/>
                    <a:pt x="598" y="3148"/>
                    <a:pt x="209" y="2391"/>
                  </a:cubicBezTo>
                  <a:cubicBezTo>
                    <a:pt x="209" y="2391"/>
                    <a:pt x="209" y="2391"/>
                    <a:pt x="209" y="2391"/>
                  </a:cubicBezTo>
                  <a:cubicBezTo>
                    <a:pt x="72" y="2140"/>
                    <a:pt x="0" y="1848"/>
                    <a:pt x="16" y="1539"/>
                  </a:cubicBezTo>
                  <a:close/>
                </a:path>
              </a:pathLst>
            </a:custGeom>
            <a:solidFill>
              <a:schemeClr val="accent5">
                <a:lumMod val="60000"/>
                <a:lumOff val="4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66" name="Google Shape;3015;p38">
              <a:extLst>
                <a:ext uri="{FF2B5EF4-FFF2-40B4-BE49-F238E27FC236}">
                  <a16:creationId xmlns:a16="http://schemas.microsoft.com/office/drawing/2014/main" id="{878E363B-4E6A-4B38-BAEE-FEB75FF2DDEC}"/>
                </a:ext>
              </a:extLst>
            </p:cNvPr>
            <p:cNvSpPr/>
            <p:nvPr/>
          </p:nvSpPr>
          <p:spPr bwMode="gray">
            <a:xfrm>
              <a:off x="9032039" y="4754066"/>
              <a:ext cx="384140" cy="284420"/>
            </a:xfrm>
            <a:custGeom>
              <a:avLst/>
              <a:gdLst/>
              <a:ahLst/>
              <a:cxnLst/>
              <a:rect l="l" t="t" r="r" b="b"/>
              <a:pathLst>
                <a:path w="1639" h="1212" extrusionOk="0">
                  <a:moveTo>
                    <a:pt x="1639" y="84"/>
                  </a:moveTo>
                  <a:cubicBezTo>
                    <a:pt x="1584" y="1134"/>
                    <a:pt x="1584" y="1134"/>
                    <a:pt x="1584" y="1134"/>
                  </a:cubicBezTo>
                  <a:cubicBezTo>
                    <a:pt x="1582" y="1178"/>
                    <a:pt x="1546" y="1212"/>
                    <a:pt x="1504" y="1209"/>
                  </a:cubicBezTo>
                  <a:cubicBezTo>
                    <a:pt x="74" y="1134"/>
                    <a:pt x="74" y="1134"/>
                    <a:pt x="74" y="1134"/>
                  </a:cubicBezTo>
                  <a:cubicBezTo>
                    <a:pt x="32" y="1132"/>
                    <a:pt x="0" y="1094"/>
                    <a:pt x="3" y="1050"/>
                  </a:cubicBezTo>
                  <a:cubicBezTo>
                    <a:pt x="58" y="0"/>
                    <a:pt x="58" y="0"/>
                    <a:pt x="58" y="0"/>
                  </a:cubicBezTo>
                  <a:lnTo>
                    <a:pt x="1639" y="84"/>
                  </a:lnTo>
                  <a:close/>
                </a:path>
              </a:pathLst>
            </a:custGeom>
            <a:solidFill>
              <a:schemeClr val="bg2">
                <a:lumMod val="8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67" name="Google Shape;3016;p38">
              <a:extLst>
                <a:ext uri="{FF2B5EF4-FFF2-40B4-BE49-F238E27FC236}">
                  <a16:creationId xmlns:a16="http://schemas.microsoft.com/office/drawing/2014/main" id="{2AF3EABD-4B0B-474C-8DB7-0CB0D2D9BEEB}"/>
                </a:ext>
              </a:extLst>
            </p:cNvPr>
            <p:cNvSpPr/>
            <p:nvPr/>
          </p:nvSpPr>
          <p:spPr bwMode="gray">
            <a:xfrm>
              <a:off x="8893297" y="4161815"/>
              <a:ext cx="519412" cy="611328"/>
            </a:xfrm>
            <a:custGeom>
              <a:avLst/>
              <a:gdLst/>
              <a:ahLst/>
              <a:cxnLst/>
              <a:rect l="l" t="t" r="r" b="b"/>
              <a:pathLst>
                <a:path w="2211" h="2605" extrusionOk="0">
                  <a:moveTo>
                    <a:pt x="59" y="0"/>
                  </a:moveTo>
                  <a:cubicBezTo>
                    <a:pt x="408" y="803"/>
                    <a:pt x="1102" y="2051"/>
                    <a:pt x="2211" y="2601"/>
                  </a:cubicBezTo>
                  <a:cubicBezTo>
                    <a:pt x="2210" y="2603"/>
                    <a:pt x="2210" y="2605"/>
                    <a:pt x="2210" y="2605"/>
                  </a:cubicBezTo>
                  <a:cubicBezTo>
                    <a:pt x="1437" y="2564"/>
                    <a:pt x="1437" y="2564"/>
                    <a:pt x="1437" y="2564"/>
                  </a:cubicBezTo>
                  <a:cubicBezTo>
                    <a:pt x="664" y="2523"/>
                    <a:pt x="664" y="2523"/>
                    <a:pt x="664" y="2523"/>
                  </a:cubicBezTo>
                  <a:cubicBezTo>
                    <a:pt x="664" y="2523"/>
                    <a:pt x="598" y="1903"/>
                    <a:pt x="209" y="1146"/>
                  </a:cubicBezTo>
                  <a:cubicBezTo>
                    <a:pt x="209" y="1146"/>
                    <a:pt x="209" y="1146"/>
                    <a:pt x="209" y="1146"/>
                  </a:cubicBezTo>
                  <a:cubicBezTo>
                    <a:pt x="72" y="895"/>
                    <a:pt x="0" y="603"/>
                    <a:pt x="16" y="294"/>
                  </a:cubicBezTo>
                  <a:cubicBezTo>
                    <a:pt x="22" y="193"/>
                    <a:pt x="37" y="95"/>
                    <a:pt x="59" y="0"/>
                  </a:cubicBezTo>
                  <a:close/>
                </a:path>
              </a:pathLst>
            </a:custGeom>
            <a:solidFill>
              <a:schemeClr val="accent5">
                <a:lumMod val="20000"/>
                <a:lumOff val="8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68" name="Google Shape;3017;p38">
              <a:extLst>
                <a:ext uri="{FF2B5EF4-FFF2-40B4-BE49-F238E27FC236}">
                  <a16:creationId xmlns:a16="http://schemas.microsoft.com/office/drawing/2014/main" id="{4A6736C7-F741-48FA-BF85-B94BDFF6B388}"/>
                </a:ext>
              </a:extLst>
            </p:cNvPr>
            <p:cNvSpPr/>
            <p:nvPr/>
          </p:nvSpPr>
          <p:spPr bwMode="gray">
            <a:xfrm>
              <a:off x="9004290" y="3915549"/>
              <a:ext cx="588783" cy="539357"/>
            </a:xfrm>
            <a:custGeom>
              <a:avLst/>
              <a:gdLst/>
              <a:ahLst/>
              <a:cxnLst/>
              <a:rect l="l" t="t" r="r" b="b"/>
              <a:pathLst>
                <a:path w="2507" h="2295" extrusionOk="0">
                  <a:moveTo>
                    <a:pt x="2359" y="1619"/>
                  </a:moveTo>
                  <a:cubicBezTo>
                    <a:pt x="2399" y="860"/>
                    <a:pt x="1832" y="213"/>
                    <a:pt x="1091" y="173"/>
                  </a:cubicBezTo>
                  <a:cubicBezTo>
                    <a:pt x="658" y="151"/>
                    <a:pt x="262" y="341"/>
                    <a:pt x="0" y="654"/>
                  </a:cubicBezTo>
                  <a:cubicBezTo>
                    <a:pt x="253" y="254"/>
                    <a:pt x="702" y="0"/>
                    <a:pt x="1199" y="26"/>
                  </a:cubicBezTo>
                  <a:cubicBezTo>
                    <a:pt x="1939" y="65"/>
                    <a:pt x="2507" y="712"/>
                    <a:pt x="2467" y="1471"/>
                  </a:cubicBezTo>
                  <a:cubicBezTo>
                    <a:pt x="2451" y="1787"/>
                    <a:pt x="2332" y="2072"/>
                    <a:pt x="2145" y="2295"/>
                  </a:cubicBezTo>
                  <a:cubicBezTo>
                    <a:pt x="2269" y="2099"/>
                    <a:pt x="2346" y="1868"/>
                    <a:pt x="2359" y="1619"/>
                  </a:cubicBezTo>
                  <a:close/>
                </a:path>
              </a:pathLst>
            </a:custGeom>
            <a:solidFill>
              <a:schemeClr val="accent5">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69" name="Google Shape;3018;p38">
              <a:extLst>
                <a:ext uri="{FF2B5EF4-FFF2-40B4-BE49-F238E27FC236}">
                  <a16:creationId xmlns:a16="http://schemas.microsoft.com/office/drawing/2014/main" id="{E3959F29-31D8-46F3-8C3E-087B24C623DC}"/>
                </a:ext>
              </a:extLst>
            </p:cNvPr>
            <p:cNvSpPr/>
            <p:nvPr/>
          </p:nvSpPr>
          <p:spPr bwMode="gray">
            <a:xfrm>
              <a:off x="9122220" y="4220780"/>
              <a:ext cx="272280" cy="548028"/>
            </a:xfrm>
            <a:custGeom>
              <a:avLst/>
              <a:gdLst/>
              <a:ahLst/>
              <a:cxnLst/>
              <a:rect l="l" t="t" r="r" b="b"/>
              <a:pathLst>
                <a:path w="314" h="632" extrusionOk="0">
                  <a:moveTo>
                    <a:pt x="206" y="630"/>
                  </a:moveTo>
                  <a:lnTo>
                    <a:pt x="286" y="87"/>
                  </a:lnTo>
                  <a:lnTo>
                    <a:pt x="212" y="143"/>
                  </a:lnTo>
                  <a:lnTo>
                    <a:pt x="156" y="40"/>
                  </a:lnTo>
                  <a:lnTo>
                    <a:pt x="89" y="134"/>
                  </a:lnTo>
                  <a:lnTo>
                    <a:pt x="23" y="73"/>
                  </a:lnTo>
                  <a:lnTo>
                    <a:pt x="45" y="622"/>
                  </a:lnTo>
                  <a:lnTo>
                    <a:pt x="23" y="621"/>
                  </a:lnTo>
                  <a:lnTo>
                    <a:pt x="0" y="22"/>
                  </a:lnTo>
                  <a:lnTo>
                    <a:pt x="86" y="101"/>
                  </a:lnTo>
                  <a:lnTo>
                    <a:pt x="159" y="0"/>
                  </a:lnTo>
                  <a:lnTo>
                    <a:pt x="219" y="111"/>
                  </a:lnTo>
                  <a:lnTo>
                    <a:pt x="314" y="38"/>
                  </a:lnTo>
                  <a:lnTo>
                    <a:pt x="228" y="632"/>
                  </a:lnTo>
                  <a:lnTo>
                    <a:pt x="206" y="630"/>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70" name="Google Shape;3019;p38">
              <a:extLst>
                <a:ext uri="{FF2B5EF4-FFF2-40B4-BE49-F238E27FC236}">
                  <a16:creationId xmlns:a16="http://schemas.microsoft.com/office/drawing/2014/main" id="{CCBBC719-90D2-453B-B0A3-0B2AF2B43D92}"/>
                </a:ext>
              </a:extLst>
            </p:cNvPr>
            <p:cNvSpPr/>
            <p:nvPr/>
          </p:nvSpPr>
          <p:spPr bwMode="gray">
            <a:xfrm>
              <a:off x="9300850" y="4709843"/>
              <a:ext cx="26014" cy="58965"/>
            </a:xfrm>
            <a:custGeom>
              <a:avLst/>
              <a:gdLst/>
              <a:ahLst/>
              <a:cxnLst/>
              <a:rect l="l" t="t" r="r" b="b"/>
              <a:pathLst>
                <a:path w="109" h="251" extrusionOk="0">
                  <a:moveTo>
                    <a:pt x="109" y="51"/>
                  </a:moveTo>
                  <a:cubicBezTo>
                    <a:pt x="80" y="251"/>
                    <a:pt x="80" y="251"/>
                    <a:pt x="80" y="251"/>
                  </a:cubicBezTo>
                  <a:cubicBezTo>
                    <a:pt x="0" y="247"/>
                    <a:pt x="0" y="247"/>
                    <a:pt x="0" y="247"/>
                  </a:cubicBezTo>
                  <a:cubicBezTo>
                    <a:pt x="36" y="0"/>
                    <a:pt x="36" y="0"/>
                    <a:pt x="36" y="0"/>
                  </a:cubicBezTo>
                  <a:cubicBezTo>
                    <a:pt x="60" y="17"/>
                    <a:pt x="84" y="34"/>
                    <a:pt x="109" y="51"/>
                  </a:cubicBezTo>
                  <a:close/>
                </a:path>
              </a:pathLst>
            </a:custGeom>
            <a:solidFill>
              <a:srgbClr val="EBEAEB"/>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71" name="Google Shape;3020;p38">
              <a:extLst>
                <a:ext uri="{FF2B5EF4-FFF2-40B4-BE49-F238E27FC236}">
                  <a16:creationId xmlns:a16="http://schemas.microsoft.com/office/drawing/2014/main" id="{AF8843B5-0EFC-4D97-A96F-404BF15B867F}"/>
                </a:ext>
              </a:extLst>
            </p:cNvPr>
            <p:cNvSpPr/>
            <p:nvPr/>
          </p:nvSpPr>
          <p:spPr bwMode="gray">
            <a:xfrm>
              <a:off x="9133493" y="4540751"/>
              <a:ext cx="27748" cy="219384"/>
            </a:xfrm>
            <a:custGeom>
              <a:avLst/>
              <a:gdLst/>
              <a:ahLst/>
              <a:cxnLst/>
              <a:rect l="l" t="t" r="r" b="b"/>
              <a:pathLst>
                <a:path w="116" h="933" extrusionOk="0">
                  <a:moveTo>
                    <a:pt x="83" y="99"/>
                  </a:moveTo>
                  <a:cubicBezTo>
                    <a:pt x="116" y="933"/>
                    <a:pt x="116" y="933"/>
                    <a:pt x="116" y="933"/>
                  </a:cubicBezTo>
                  <a:cubicBezTo>
                    <a:pt x="37" y="929"/>
                    <a:pt x="37" y="929"/>
                    <a:pt x="37" y="929"/>
                  </a:cubicBezTo>
                  <a:cubicBezTo>
                    <a:pt x="0" y="0"/>
                    <a:pt x="0" y="0"/>
                    <a:pt x="0" y="0"/>
                  </a:cubicBezTo>
                  <a:cubicBezTo>
                    <a:pt x="27" y="33"/>
                    <a:pt x="55" y="66"/>
                    <a:pt x="83" y="99"/>
                  </a:cubicBezTo>
                  <a:close/>
                </a:path>
              </a:pathLst>
            </a:custGeom>
            <a:solidFill>
              <a:srgbClr val="EBEAEB"/>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72" name="Google Shape;3021;p38">
              <a:extLst>
                <a:ext uri="{FF2B5EF4-FFF2-40B4-BE49-F238E27FC236}">
                  <a16:creationId xmlns:a16="http://schemas.microsoft.com/office/drawing/2014/main" id="{0533B8BE-CFE6-4CE4-8257-25193DADFFEF}"/>
                </a:ext>
              </a:extLst>
            </p:cNvPr>
            <p:cNvSpPr/>
            <p:nvPr/>
          </p:nvSpPr>
          <p:spPr bwMode="gray">
            <a:xfrm>
              <a:off x="9039843" y="4814765"/>
              <a:ext cx="373734" cy="65035"/>
            </a:xfrm>
            <a:custGeom>
              <a:avLst/>
              <a:gdLst/>
              <a:ahLst/>
              <a:cxnLst/>
              <a:rect l="l" t="t" r="r" b="b"/>
              <a:pathLst>
                <a:path w="431" h="75" extrusionOk="0">
                  <a:moveTo>
                    <a:pt x="0" y="53"/>
                  </a:moveTo>
                  <a:lnTo>
                    <a:pt x="428" y="75"/>
                  </a:lnTo>
                  <a:lnTo>
                    <a:pt x="431" y="23"/>
                  </a:lnTo>
                  <a:lnTo>
                    <a:pt x="3" y="0"/>
                  </a:lnTo>
                  <a:lnTo>
                    <a:pt x="0" y="53"/>
                  </a:ln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73" name="Google Shape;3022;p38">
              <a:extLst>
                <a:ext uri="{FF2B5EF4-FFF2-40B4-BE49-F238E27FC236}">
                  <a16:creationId xmlns:a16="http://schemas.microsoft.com/office/drawing/2014/main" id="{F723E031-8E5D-429B-AF60-6C74462F9AD6}"/>
                </a:ext>
              </a:extLst>
            </p:cNvPr>
            <p:cNvSpPr/>
            <p:nvPr/>
          </p:nvSpPr>
          <p:spPr bwMode="gray">
            <a:xfrm>
              <a:off x="9034640" y="4912752"/>
              <a:ext cx="373734" cy="65035"/>
            </a:xfrm>
            <a:custGeom>
              <a:avLst/>
              <a:gdLst/>
              <a:ahLst/>
              <a:cxnLst/>
              <a:rect l="l" t="t" r="r" b="b"/>
              <a:pathLst>
                <a:path w="431" h="75" extrusionOk="0">
                  <a:moveTo>
                    <a:pt x="0" y="52"/>
                  </a:moveTo>
                  <a:lnTo>
                    <a:pt x="428" y="75"/>
                  </a:lnTo>
                  <a:lnTo>
                    <a:pt x="431" y="22"/>
                  </a:lnTo>
                  <a:lnTo>
                    <a:pt x="3" y="0"/>
                  </a:lnTo>
                  <a:lnTo>
                    <a:pt x="0" y="52"/>
                  </a:ln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74" name="Google Shape;3023;p38">
              <a:extLst>
                <a:ext uri="{FF2B5EF4-FFF2-40B4-BE49-F238E27FC236}">
                  <a16:creationId xmlns:a16="http://schemas.microsoft.com/office/drawing/2014/main" id="{33E258BE-821B-48D8-8A23-90329B0372C8}"/>
                </a:ext>
              </a:extLst>
            </p:cNvPr>
            <p:cNvSpPr/>
            <p:nvPr/>
          </p:nvSpPr>
          <p:spPr bwMode="gray">
            <a:xfrm>
              <a:off x="9037241" y="4860724"/>
              <a:ext cx="167356" cy="60699"/>
            </a:xfrm>
            <a:custGeom>
              <a:avLst/>
              <a:gdLst/>
              <a:ahLst/>
              <a:cxnLst/>
              <a:rect l="l" t="t" r="r" b="b"/>
              <a:pathLst>
                <a:path w="715" h="258" extrusionOk="0">
                  <a:moveTo>
                    <a:pt x="715" y="258"/>
                  </a:moveTo>
                  <a:cubicBezTo>
                    <a:pt x="0" y="220"/>
                    <a:pt x="0" y="220"/>
                    <a:pt x="0" y="220"/>
                  </a:cubicBezTo>
                  <a:cubicBezTo>
                    <a:pt x="12" y="0"/>
                    <a:pt x="12" y="0"/>
                    <a:pt x="12" y="0"/>
                  </a:cubicBezTo>
                  <a:cubicBezTo>
                    <a:pt x="453" y="23"/>
                    <a:pt x="453" y="23"/>
                    <a:pt x="453" y="23"/>
                  </a:cubicBezTo>
                  <a:cubicBezTo>
                    <a:pt x="541" y="112"/>
                    <a:pt x="628" y="189"/>
                    <a:pt x="715" y="258"/>
                  </a:cubicBezTo>
                  <a:close/>
                </a:path>
              </a:pathLst>
            </a:custGeom>
            <a:solidFill>
              <a:srgbClr val="8E8E8E"/>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75" name="Google Shape;3024;p38">
              <a:extLst>
                <a:ext uri="{FF2B5EF4-FFF2-40B4-BE49-F238E27FC236}">
                  <a16:creationId xmlns:a16="http://schemas.microsoft.com/office/drawing/2014/main" id="{8F801772-C19D-41F7-8ADA-71AF8D4E8146}"/>
                </a:ext>
              </a:extLst>
            </p:cNvPr>
            <p:cNvSpPr/>
            <p:nvPr/>
          </p:nvSpPr>
          <p:spPr bwMode="gray">
            <a:xfrm>
              <a:off x="9042444" y="4754066"/>
              <a:ext cx="57231" cy="64168"/>
            </a:xfrm>
            <a:custGeom>
              <a:avLst/>
              <a:gdLst/>
              <a:ahLst/>
              <a:cxnLst/>
              <a:rect l="l" t="t" r="r" b="b"/>
              <a:pathLst>
                <a:path w="245" h="274" extrusionOk="0">
                  <a:moveTo>
                    <a:pt x="0" y="261"/>
                  </a:moveTo>
                  <a:cubicBezTo>
                    <a:pt x="14" y="0"/>
                    <a:pt x="14" y="0"/>
                    <a:pt x="14" y="0"/>
                  </a:cubicBezTo>
                  <a:cubicBezTo>
                    <a:pt x="39" y="2"/>
                    <a:pt x="39" y="2"/>
                    <a:pt x="39" y="2"/>
                  </a:cubicBezTo>
                  <a:cubicBezTo>
                    <a:pt x="107" y="100"/>
                    <a:pt x="176" y="191"/>
                    <a:pt x="245" y="274"/>
                  </a:cubicBezTo>
                  <a:lnTo>
                    <a:pt x="0" y="261"/>
                  </a:lnTo>
                  <a:close/>
                </a:path>
              </a:pathLst>
            </a:custGeom>
            <a:solidFill>
              <a:srgbClr val="8E8E8E"/>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76" name="Google Shape;3025;p38">
              <a:extLst>
                <a:ext uri="{FF2B5EF4-FFF2-40B4-BE49-F238E27FC236}">
                  <a16:creationId xmlns:a16="http://schemas.microsoft.com/office/drawing/2014/main" id="{EF01A0FE-A040-4C58-B07C-BA648E93A36F}"/>
                </a:ext>
              </a:extLst>
            </p:cNvPr>
            <p:cNvSpPr/>
            <p:nvPr/>
          </p:nvSpPr>
          <p:spPr bwMode="gray">
            <a:xfrm>
              <a:off x="9032039" y="4957842"/>
              <a:ext cx="370265" cy="80643"/>
            </a:xfrm>
            <a:custGeom>
              <a:avLst/>
              <a:gdLst/>
              <a:ahLst/>
              <a:cxnLst/>
              <a:rect l="l" t="t" r="r" b="b"/>
              <a:pathLst>
                <a:path w="1580" h="342" extrusionOk="0">
                  <a:moveTo>
                    <a:pt x="1504" y="340"/>
                  </a:moveTo>
                  <a:cubicBezTo>
                    <a:pt x="74" y="265"/>
                    <a:pt x="74" y="265"/>
                    <a:pt x="74" y="265"/>
                  </a:cubicBezTo>
                  <a:cubicBezTo>
                    <a:pt x="32" y="263"/>
                    <a:pt x="0" y="225"/>
                    <a:pt x="3" y="181"/>
                  </a:cubicBezTo>
                  <a:cubicBezTo>
                    <a:pt x="12" y="0"/>
                    <a:pt x="12" y="0"/>
                    <a:pt x="12" y="0"/>
                  </a:cubicBezTo>
                  <a:cubicBezTo>
                    <a:pt x="1045" y="55"/>
                    <a:pt x="1045" y="55"/>
                    <a:pt x="1045" y="55"/>
                  </a:cubicBezTo>
                  <a:cubicBezTo>
                    <a:pt x="1248" y="173"/>
                    <a:pt x="1434" y="243"/>
                    <a:pt x="1580" y="285"/>
                  </a:cubicBezTo>
                  <a:cubicBezTo>
                    <a:pt x="1570" y="318"/>
                    <a:pt x="1539" y="342"/>
                    <a:pt x="1504" y="340"/>
                  </a:cubicBezTo>
                  <a:close/>
                </a:path>
              </a:pathLst>
            </a:custGeom>
            <a:solidFill>
              <a:srgbClr val="8E8E8E"/>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77" name="Google Shape;3026;p38">
              <a:extLst>
                <a:ext uri="{FF2B5EF4-FFF2-40B4-BE49-F238E27FC236}">
                  <a16:creationId xmlns:a16="http://schemas.microsoft.com/office/drawing/2014/main" id="{9A8183BB-8604-4335-B1F6-18DBFFC86D6F}"/>
                </a:ext>
              </a:extLst>
            </p:cNvPr>
            <p:cNvSpPr/>
            <p:nvPr/>
          </p:nvSpPr>
          <p:spPr bwMode="gray">
            <a:xfrm>
              <a:off x="9039843" y="4814765"/>
              <a:ext cx="103189" cy="51161"/>
            </a:xfrm>
            <a:custGeom>
              <a:avLst/>
              <a:gdLst/>
              <a:ahLst/>
              <a:cxnLst/>
              <a:rect l="l" t="t" r="r" b="b"/>
              <a:pathLst>
                <a:path w="441" h="217" extrusionOk="0">
                  <a:moveTo>
                    <a:pt x="441" y="217"/>
                  </a:moveTo>
                  <a:cubicBezTo>
                    <a:pt x="0" y="194"/>
                    <a:pt x="0" y="194"/>
                    <a:pt x="0" y="194"/>
                  </a:cubicBezTo>
                  <a:cubicBezTo>
                    <a:pt x="10" y="0"/>
                    <a:pt x="10" y="0"/>
                    <a:pt x="10" y="0"/>
                  </a:cubicBezTo>
                  <a:cubicBezTo>
                    <a:pt x="255" y="13"/>
                    <a:pt x="255" y="13"/>
                    <a:pt x="255" y="13"/>
                  </a:cubicBezTo>
                  <a:cubicBezTo>
                    <a:pt x="317" y="87"/>
                    <a:pt x="379" y="155"/>
                    <a:pt x="441" y="217"/>
                  </a:cubicBezTo>
                  <a:close/>
                </a:path>
              </a:pathLst>
            </a:custGeom>
            <a:solidFill>
              <a:srgbClr val="666666"/>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78" name="Google Shape;3027;p38">
              <a:extLst>
                <a:ext uri="{FF2B5EF4-FFF2-40B4-BE49-F238E27FC236}">
                  <a16:creationId xmlns:a16="http://schemas.microsoft.com/office/drawing/2014/main" id="{CB21E9AE-575B-4B7A-ADC2-3F99E425726E}"/>
                </a:ext>
              </a:extLst>
            </p:cNvPr>
            <p:cNvSpPr/>
            <p:nvPr/>
          </p:nvSpPr>
          <p:spPr bwMode="gray">
            <a:xfrm>
              <a:off x="9034640" y="4912752"/>
              <a:ext cx="242797" cy="58098"/>
            </a:xfrm>
            <a:custGeom>
              <a:avLst/>
              <a:gdLst/>
              <a:ahLst/>
              <a:cxnLst/>
              <a:rect l="l" t="t" r="r" b="b"/>
              <a:pathLst>
                <a:path w="1033" h="249" extrusionOk="0">
                  <a:moveTo>
                    <a:pt x="1033" y="249"/>
                  </a:moveTo>
                  <a:cubicBezTo>
                    <a:pt x="0" y="194"/>
                    <a:pt x="0" y="194"/>
                    <a:pt x="0" y="194"/>
                  </a:cubicBezTo>
                  <a:cubicBezTo>
                    <a:pt x="10" y="0"/>
                    <a:pt x="10" y="0"/>
                    <a:pt x="10" y="0"/>
                  </a:cubicBezTo>
                  <a:cubicBezTo>
                    <a:pt x="725" y="38"/>
                    <a:pt x="725" y="38"/>
                    <a:pt x="725" y="38"/>
                  </a:cubicBezTo>
                  <a:cubicBezTo>
                    <a:pt x="830" y="121"/>
                    <a:pt x="934" y="191"/>
                    <a:pt x="1033" y="249"/>
                  </a:cubicBezTo>
                  <a:close/>
                </a:path>
              </a:pathLst>
            </a:custGeom>
            <a:solidFill>
              <a:srgbClr val="666666"/>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79" name="Google Shape;3028;p38">
              <a:extLst>
                <a:ext uri="{FF2B5EF4-FFF2-40B4-BE49-F238E27FC236}">
                  <a16:creationId xmlns:a16="http://schemas.microsoft.com/office/drawing/2014/main" id="{37B14D0D-3EFC-4F30-A6F0-8B045F504570}"/>
                </a:ext>
              </a:extLst>
            </p:cNvPr>
            <p:cNvSpPr/>
            <p:nvPr/>
          </p:nvSpPr>
          <p:spPr bwMode="gray">
            <a:xfrm>
              <a:off x="9104878" y="5058430"/>
              <a:ext cx="148279" cy="65035"/>
            </a:xfrm>
            <a:custGeom>
              <a:avLst/>
              <a:gdLst/>
              <a:ahLst/>
              <a:cxnLst/>
              <a:rect l="l" t="t" r="r" b="b"/>
              <a:pathLst>
                <a:path w="630" h="275" extrusionOk="0">
                  <a:moveTo>
                    <a:pt x="10" y="0"/>
                  </a:moveTo>
                  <a:cubicBezTo>
                    <a:pt x="179" y="185"/>
                    <a:pt x="518" y="256"/>
                    <a:pt x="630" y="275"/>
                  </a:cubicBezTo>
                  <a:cubicBezTo>
                    <a:pt x="139" y="249"/>
                    <a:pt x="139" y="249"/>
                    <a:pt x="139" y="249"/>
                  </a:cubicBezTo>
                  <a:cubicBezTo>
                    <a:pt x="60" y="245"/>
                    <a:pt x="0" y="177"/>
                    <a:pt x="5" y="97"/>
                  </a:cubicBezTo>
                  <a:lnTo>
                    <a:pt x="10" y="0"/>
                  </a:lnTo>
                  <a:close/>
                </a:path>
              </a:pathLst>
            </a:custGeom>
            <a:solidFill>
              <a:srgbClr val="4E4E4E"/>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80" name="Shape4_20210520_114359">
              <a:extLst>
                <a:ext uri="{FF2B5EF4-FFF2-40B4-BE49-F238E27FC236}">
                  <a16:creationId xmlns:a16="http://schemas.microsoft.com/office/drawing/2014/main" id="{08047061-F2A9-43EA-809B-C84C93165EC0}"/>
                </a:ext>
              </a:extLst>
            </p:cNvPr>
            <p:cNvSpPr/>
            <p:nvPr/>
          </p:nvSpPr>
          <p:spPr bwMode="gray">
            <a:xfrm>
              <a:off x="9256626" y="3707437"/>
              <a:ext cx="32084" cy="117930"/>
            </a:xfrm>
            <a:custGeom>
              <a:avLst/>
              <a:gdLst/>
              <a:ahLst/>
              <a:cxnLst/>
              <a:rect l="l" t="t" r="r" b="b"/>
              <a:pathLst>
                <a:path w="136" h="503" extrusionOk="0">
                  <a:moveTo>
                    <a:pt x="110" y="502"/>
                  </a:moveTo>
                  <a:cubicBezTo>
                    <a:pt x="12" y="500"/>
                    <a:pt x="12" y="500"/>
                    <a:pt x="12" y="500"/>
                  </a:cubicBezTo>
                  <a:cubicBezTo>
                    <a:pt x="5" y="499"/>
                    <a:pt x="0" y="494"/>
                    <a:pt x="0" y="487"/>
                  </a:cubicBezTo>
                  <a:cubicBezTo>
                    <a:pt x="13" y="12"/>
                    <a:pt x="13" y="12"/>
                    <a:pt x="13" y="12"/>
                  </a:cubicBezTo>
                  <a:cubicBezTo>
                    <a:pt x="14" y="6"/>
                    <a:pt x="19" y="0"/>
                    <a:pt x="26" y="1"/>
                  </a:cubicBezTo>
                  <a:cubicBezTo>
                    <a:pt x="124" y="3"/>
                    <a:pt x="124" y="3"/>
                    <a:pt x="124" y="3"/>
                  </a:cubicBezTo>
                  <a:cubicBezTo>
                    <a:pt x="131" y="4"/>
                    <a:pt x="136" y="9"/>
                    <a:pt x="136" y="16"/>
                  </a:cubicBezTo>
                  <a:cubicBezTo>
                    <a:pt x="123" y="491"/>
                    <a:pt x="123" y="491"/>
                    <a:pt x="123" y="491"/>
                  </a:cubicBezTo>
                  <a:cubicBezTo>
                    <a:pt x="122" y="497"/>
                    <a:pt x="117" y="503"/>
                    <a:pt x="110" y="502"/>
                  </a:cubicBezTo>
                  <a:close/>
                </a:path>
              </a:pathLst>
            </a:custGeom>
            <a:solidFill>
              <a:schemeClr val="accent5">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81" name="Shape5_20210520_114359">
              <a:extLst>
                <a:ext uri="{FF2B5EF4-FFF2-40B4-BE49-F238E27FC236}">
                  <a16:creationId xmlns:a16="http://schemas.microsoft.com/office/drawing/2014/main" id="{86BB60F6-1851-46A8-BBBF-CAA7491EAE92}"/>
                </a:ext>
              </a:extLst>
            </p:cNvPr>
            <p:cNvSpPr/>
            <p:nvPr/>
          </p:nvSpPr>
          <p:spPr bwMode="gray">
            <a:xfrm>
              <a:off x="9038976" y="3737786"/>
              <a:ext cx="83245" cy="114462"/>
            </a:xfrm>
            <a:custGeom>
              <a:avLst/>
              <a:gdLst/>
              <a:ahLst/>
              <a:cxnLst/>
              <a:rect l="l" t="t" r="r" b="b"/>
              <a:pathLst>
                <a:path w="355" h="486" extrusionOk="0">
                  <a:moveTo>
                    <a:pt x="348" y="432"/>
                  </a:moveTo>
                  <a:cubicBezTo>
                    <a:pt x="263" y="483"/>
                    <a:pt x="263" y="483"/>
                    <a:pt x="263" y="483"/>
                  </a:cubicBezTo>
                  <a:cubicBezTo>
                    <a:pt x="257" y="486"/>
                    <a:pt x="250" y="484"/>
                    <a:pt x="247" y="479"/>
                  </a:cubicBezTo>
                  <a:cubicBezTo>
                    <a:pt x="3" y="70"/>
                    <a:pt x="3" y="70"/>
                    <a:pt x="3" y="70"/>
                  </a:cubicBezTo>
                  <a:cubicBezTo>
                    <a:pt x="0" y="64"/>
                    <a:pt x="2" y="57"/>
                    <a:pt x="7" y="54"/>
                  </a:cubicBezTo>
                  <a:cubicBezTo>
                    <a:pt x="93" y="3"/>
                    <a:pt x="93" y="3"/>
                    <a:pt x="93" y="3"/>
                  </a:cubicBezTo>
                  <a:cubicBezTo>
                    <a:pt x="98" y="0"/>
                    <a:pt x="105" y="2"/>
                    <a:pt x="109" y="7"/>
                  </a:cubicBezTo>
                  <a:cubicBezTo>
                    <a:pt x="352" y="416"/>
                    <a:pt x="352" y="416"/>
                    <a:pt x="352" y="416"/>
                  </a:cubicBezTo>
                  <a:cubicBezTo>
                    <a:pt x="355" y="422"/>
                    <a:pt x="354" y="429"/>
                    <a:pt x="348" y="432"/>
                  </a:cubicBezTo>
                  <a:close/>
                </a:path>
              </a:pathLst>
            </a:custGeom>
            <a:solidFill>
              <a:schemeClr val="accent5">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82" name="Shape6_20210520_114359">
              <a:extLst>
                <a:ext uri="{FF2B5EF4-FFF2-40B4-BE49-F238E27FC236}">
                  <a16:creationId xmlns:a16="http://schemas.microsoft.com/office/drawing/2014/main" id="{5C8427E0-0048-427F-B85E-9D35DFE8FAAF}"/>
                </a:ext>
              </a:extLst>
            </p:cNvPr>
            <p:cNvSpPr/>
            <p:nvPr/>
          </p:nvSpPr>
          <p:spPr bwMode="gray">
            <a:xfrm>
              <a:off x="9423116" y="3749926"/>
              <a:ext cx="87580" cy="111860"/>
            </a:xfrm>
            <a:custGeom>
              <a:avLst/>
              <a:gdLst/>
              <a:ahLst/>
              <a:cxnLst/>
              <a:rect l="l" t="t" r="r" b="b"/>
              <a:pathLst>
                <a:path w="375" h="477" extrusionOk="0">
                  <a:moveTo>
                    <a:pt x="8" y="418"/>
                  </a:moveTo>
                  <a:cubicBezTo>
                    <a:pt x="88" y="473"/>
                    <a:pt x="88" y="473"/>
                    <a:pt x="88" y="473"/>
                  </a:cubicBezTo>
                  <a:cubicBezTo>
                    <a:pt x="94" y="477"/>
                    <a:pt x="102" y="475"/>
                    <a:pt x="106" y="469"/>
                  </a:cubicBezTo>
                  <a:cubicBezTo>
                    <a:pt x="371" y="76"/>
                    <a:pt x="371" y="76"/>
                    <a:pt x="371" y="76"/>
                  </a:cubicBezTo>
                  <a:cubicBezTo>
                    <a:pt x="375" y="70"/>
                    <a:pt x="373" y="63"/>
                    <a:pt x="368" y="59"/>
                  </a:cubicBezTo>
                  <a:cubicBezTo>
                    <a:pt x="287" y="4"/>
                    <a:pt x="287" y="4"/>
                    <a:pt x="287" y="4"/>
                  </a:cubicBezTo>
                  <a:cubicBezTo>
                    <a:pt x="281" y="0"/>
                    <a:pt x="273" y="2"/>
                    <a:pt x="269" y="8"/>
                  </a:cubicBezTo>
                  <a:cubicBezTo>
                    <a:pt x="4" y="401"/>
                    <a:pt x="4" y="401"/>
                    <a:pt x="4" y="401"/>
                  </a:cubicBezTo>
                  <a:cubicBezTo>
                    <a:pt x="0" y="407"/>
                    <a:pt x="2" y="414"/>
                    <a:pt x="8" y="418"/>
                  </a:cubicBezTo>
                  <a:close/>
                </a:path>
              </a:pathLst>
            </a:custGeom>
            <a:solidFill>
              <a:schemeClr val="accent5">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83" name="Shape1_20210520_114421">
              <a:extLst>
                <a:ext uri="{FF2B5EF4-FFF2-40B4-BE49-F238E27FC236}">
                  <a16:creationId xmlns:a16="http://schemas.microsoft.com/office/drawing/2014/main" id="{3EBD9010-59B8-48CA-A56E-EE64A1860D9D}"/>
                </a:ext>
              </a:extLst>
            </p:cNvPr>
            <p:cNvSpPr/>
            <p:nvPr/>
          </p:nvSpPr>
          <p:spPr bwMode="gray">
            <a:xfrm>
              <a:off x="9050249" y="4680360"/>
              <a:ext cx="94517" cy="47692"/>
            </a:xfrm>
            <a:custGeom>
              <a:avLst/>
              <a:gdLst/>
              <a:ahLst/>
              <a:cxnLst/>
              <a:rect l="l" t="t" r="r" b="b"/>
              <a:pathLst>
                <a:path w="405" h="205" extrusionOk="0">
                  <a:moveTo>
                    <a:pt x="59" y="193"/>
                  </a:moveTo>
                  <a:cubicBezTo>
                    <a:pt x="277" y="205"/>
                    <a:pt x="277" y="205"/>
                    <a:pt x="277" y="205"/>
                  </a:cubicBezTo>
                  <a:cubicBezTo>
                    <a:pt x="405" y="58"/>
                    <a:pt x="405" y="58"/>
                    <a:pt x="405" y="58"/>
                  </a:cubicBezTo>
                  <a:cubicBezTo>
                    <a:pt x="335" y="0"/>
                    <a:pt x="335" y="0"/>
                    <a:pt x="335" y="0"/>
                  </a:cubicBezTo>
                  <a:cubicBezTo>
                    <a:pt x="189" y="51"/>
                    <a:pt x="189" y="51"/>
                    <a:pt x="189" y="51"/>
                  </a:cubicBezTo>
                  <a:cubicBezTo>
                    <a:pt x="148" y="24"/>
                    <a:pt x="148" y="24"/>
                    <a:pt x="148" y="24"/>
                  </a:cubicBezTo>
                  <a:cubicBezTo>
                    <a:pt x="0" y="80"/>
                    <a:pt x="0" y="80"/>
                    <a:pt x="0" y="80"/>
                  </a:cubicBezTo>
                  <a:cubicBezTo>
                    <a:pt x="0" y="80"/>
                    <a:pt x="62" y="193"/>
                    <a:pt x="59" y="193"/>
                  </a:cubicBez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84" name="Shape7_20210520_114359">
              <a:extLst>
                <a:ext uri="{FF2B5EF4-FFF2-40B4-BE49-F238E27FC236}">
                  <a16:creationId xmlns:a16="http://schemas.microsoft.com/office/drawing/2014/main" id="{4969CBE7-6339-4F64-9E34-89D7973213EC}"/>
                </a:ext>
              </a:extLst>
            </p:cNvPr>
            <p:cNvSpPr/>
            <p:nvPr/>
          </p:nvSpPr>
          <p:spPr bwMode="gray">
            <a:xfrm>
              <a:off x="8710333" y="4582374"/>
              <a:ext cx="372867" cy="230657"/>
            </a:xfrm>
            <a:custGeom>
              <a:avLst/>
              <a:gdLst/>
              <a:ahLst/>
              <a:cxnLst/>
              <a:rect l="l" t="t" r="r" b="b"/>
              <a:pathLst>
                <a:path w="430" h="266" extrusionOk="0">
                  <a:moveTo>
                    <a:pt x="42" y="0"/>
                  </a:moveTo>
                  <a:lnTo>
                    <a:pt x="237" y="166"/>
                  </a:lnTo>
                  <a:lnTo>
                    <a:pt x="404" y="128"/>
                  </a:lnTo>
                  <a:lnTo>
                    <a:pt x="430" y="176"/>
                  </a:lnTo>
                  <a:lnTo>
                    <a:pt x="234" y="266"/>
                  </a:lnTo>
                  <a:lnTo>
                    <a:pt x="169" y="245"/>
                  </a:lnTo>
                  <a:lnTo>
                    <a:pt x="0" y="81"/>
                  </a:lnTo>
                  <a:lnTo>
                    <a:pt x="42" y="0"/>
                  </a:lnTo>
                  <a:close/>
                </a:path>
              </a:pathLst>
            </a:custGeom>
            <a:solidFill>
              <a:schemeClr val="accent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85" name="Shape0_20210520_114404">
              <a:extLst>
                <a:ext uri="{FF2B5EF4-FFF2-40B4-BE49-F238E27FC236}">
                  <a16:creationId xmlns:a16="http://schemas.microsoft.com/office/drawing/2014/main" id="{509F0F82-B3D4-4EC5-91AD-530118FC9A7A}"/>
                </a:ext>
              </a:extLst>
            </p:cNvPr>
            <p:cNvSpPr/>
            <p:nvPr/>
          </p:nvSpPr>
          <p:spPr bwMode="gray">
            <a:xfrm>
              <a:off x="10057857" y="3822765"/>
              <a:ext cx="694573" cy="563636"/>
            </a:xfrm>
            <a:custGeom>
              <a:avLst/>
              <a:gdLst/>
              <a:ahLst/>
              <a:cxnLst/>
              <a:rect l="l" t="t" r="r" b="b"/>
              <a:pathLst>
                <a:path w="2956" h="2399" extrusionOk="0">
                  <a:moveTo>
                    <a:pt x="2738" y="717"/>
                  </a:moveTo>
                  <a:cubicBezTo>
                    <a:pt x="2738" y="479"/>
                    <a:pt x="2546" y="287"/>
                    <a:pt x="2309" y="286"/>
                  </a:cubicBezTo>
                  <a:cubicBezTo>
                    <a:pt x="2277" y="286"/>
                    <a:pt x="2229" y="303"/>
                    <a:pt x="2199" y="286"/>
                  </a:cubicBezTo>
                  <a:cubicBezTo>
                    <a:pt x="2175" y="272"/>
                    <a:pt x="2166" y="238"/>
                    <a:pt x="2147" y="218"/>
                  </a:cubicBezTo>
                  <a:cubicBezTo>
                    <a:pt x="2124" y="193"/>
                    <a:pt x="2097" y="172"/>
                    <a:pt x="2069" y="154"/>
                  </a:cubicBezTo>
                  <a:cubicBezTo>
                    <a:pt x="2011" y="119"/>
                    <a:pt x="1944" y="100"/>
                    <a:pt x="1876" y="100"/>
                  </a:cubicBezTo>
                  <a:cubicBezTo>
                    <a:pt x="1820" y="100"/>
                    <a:pt x="1768" y="112"/>
                    <a:pt x="1720" y="133"/>
                  </a:cubicBezTo>
                  <a:cubicBezTo>
                    <a:pt x="1720" y="133"/>
                    <a:pt x="1720" y="134"/>
                    <a:pt x="1720" y="134"/>
                  </a:cubicBezTo>
                  <a:cubicBezTo>
                    <a:pt x="1720" y="134"/>
                    <a:pt x="1720" y="134"/>
                    <a:pt x="1720" y="134"/>
                  </a:cubicBezTo>
                  <a:cubicBezTo>
                    <a:pt x="1716" y="135"/>
                    <a:pt x="1714" y="137"/>
                    <a:pt x="1711" y="138"/>
                  </a:cubicBezTo>
                  <a:cubicBezTo>
                    <a:pt x="1710" y="138"/>
                    <a:pt x="1710" y="138"/>
                    <a:pt x="1710" y="138"/>
                  </a:cubicBezTo>
                  <a:cubicBezTo>
                    <a:pt x="1672" y="154"/>
                    <a:pt x="1532" y="227"/>
                    <a:pt x="1521" y="385"/>
                  </a:cubicBezTo>
                  <a:cubicBezTo>
                    <a:pt x="1603" y="383"/>
                    <a:pt x="1686" y="414"/>
                    <a:pt x="1745" y="478"/>
                  </a:cubicBezTo>
                  <a:cubicBezTo>
                    <a:pt x="1806" y="419"/>
                    <a:pt x="1893" y="393"/>
                    <a:pt x="1976" y="410"/>
                  </a:cubicBezTo>
                  <a:cubicBezTo>
                    <a:pt x="2043" y="424"/>
                    <a:pt x="2101" y="463"/>
                    <a:pt x="2138" y="520"/>
                  </a:cubicBezTo>
                  <a:cubicBezTo>
                    <a:pt x="2176" y="577"/>
                    <a:pt x="2189" y="646"/>
                    <a:pt x="2175" y="713"/>
                  </a:cubicBezTo>
                  <a:cubicBezTo>
                    <a:pt x="2174" y="719"/>
                    <a:pt x="2169" y="723"/>
                    <a:pt x="2163" y="723"/>
                  </a:cubicBezTo>
                  <a:cubicBezTo>
                    <a:pt x="2162" y="723"/>
                    <a:pt x="2161" y="723"/>
                    <a:pt x="2160" y="722"/>
                  </a:cubicBezTo>
                  <a:cubicBezTo>
                    <a:pt x="2153" y="721"/>
                    <a:pt x="2149" y="714"/>
                    <a:pt x="2150" y="707"/>
                  </a:cubicBezTo>
                  <a:cubicBezTo>
                    <a:pt x="2176" y="583"/>
                    <a:pt x="2096" y="461"/>
                    <a:pt x="1971" y="435"/>
                  </a:cubicBezTo>
                  <a:cubicBezTo>
                    <a:pt x="1892" y="419"/>
                    <a:pt x="1809" y="446"/>
                    <a:pt x="1754" y="506"/>
                  </a:cubicBezTo>
                  <a:cubicBezTo>
                    <a:pt x="1750" y="511"/>
                    <a:pt x="1741" y="512"/>
                    <a:pt x="1736" y="507"/>
                  </a:cubicBezTo>
                  <a:cubicBezTo>
                    <a:pt x="1736" y="506"/>
                    <a:pt x="1735" y="505"/>
                    <a:pt x="1734" y="505"/>
                  </a:cubicBezTo>
                  <a:cubicBezTo>
                    <a:pt x="1639" y="393"/>
                    <a:pt x="1470" y="379"/>
                    <a:pt x="1358" y="474"/>
                  </a:cubicBezTo>
                  <a:cubicBezTo>
                    <a:pt x="1352" y="478"/>
                    <a:pt x="1344" y="478"/>
                    <a:pt x="1340" y="472"/>
                  </a:cubicBezTo>
                  <a:cubicBezTo>
                    <a:pt x="1335" y="467"/>
                    <a:pt x="1336" y="459"/>
                    <a:pt x="1341" y="454"/>
                  </a:cubicBezTo>
                  <a:cubicBezTo>
                    <a:pt x="1387" y="416"/>
                    <a:pt x="1440" y="394"/>
                    <a:pt x="1495" y="387"/>
                  </a:cubicBezTo>
                  <a:cubicBezTo>
                    <a:pt x="1505" y="225"/>
                    <a:pt x="1636" y="145"/>
                    <a:pt x="1689" y="119"/>
                  </a:cubicBezTo>
                  <a:cubicBezTo>
                    <a:pt x="1601" y="46"/>
                    <a:pt x="1487" y="1"/>
                    <a:pt x="1363" y="1"/>
                  </a:cubicBezTo>
                  <a:cubicBezTo>
                    <a:pt x="1179" y="0"/>
                    <a:pt x="1018" y="96"/>
                    <a:pt x="927" y="241"/>
                  </a:cubicBezTo>
                  <a:cubicBezTo>
                    <a:pt x="896" y="234"/>
                    <a:pt x="864" y="231"/>
                    <a:pt x="832" y="231"/>
                  </a:cubicBezTo>
                  <a:cubicBezTo>
                    <a:pt x="671" y="230"/>
                    <a:pt x="520" y="319"/>
                    <a:pt x="441" y="458"/>
                  </a:cubicBezTo>
                  <a:cubicBezTo>
                    <a:pt x="421" y="494"/>
                    <a:pt x="408" y="530"/>
                    <a:pt x="397" y="569"/>
                  </a:cubicBezTo>
                  <a:cubicBezTo>
                    <a:pt x="396" y="574"/>
                    <a:pt x="394" y="579"/>
                    <a:pt x="392" y="583"/>
                  </a:cubicBezTo>
                  <a:cubicBezTo>
                    <a:pt x="484" y="549"/>
                    <a:pt x="613" y="524"/>
                    <a:pt x="754" y="563"/>
                  </a:cubicBezTo>
                  <a:cubicBezTo>
                    <a:pt x="761" y="564"/>
                    <a:pt x="765" y="571"/>
                    <a:pt x="763" y="578"/>
                  </a:cubicBezTo>
                  <a:cubicBezTo>
                    <a:pt x="761" y="585"/>
                    <a:pt x="754" y="589"/>
                    <a:pt x="747" y="587"/>
                  </a:cubicBezTo>
                  <a:cubicBezTo>
                    <a:pt x="453" y="506"/>
                    <a:pt x="210" y="715"/>
                    <a:pt x="207" y="717"/>
                  </a:cubicBezTo>
                  <a:cubicBezTo>
                    <a:pt x="205" y="719"/>
                    <a:pt x="203" y="720"/>
                    <a:pt x="201" y="720"/>
                  </a:cubicBezTo>
                  <a:cubicBezTo>
                    <a:pt x="169" y="745"/>
                    <a:pt x="140" y="773"/>
                    <a:pt x="115" y="806"/>
                  </a:cubicBezTo>
                  <a:cubicBezTo>
                    <a:pt x="42" y="903"/>
                    <a:pt x="1" y="1024"/>
                    <a:pt x="1" y="1146"/>
                  </a:cubicBezTo>
                  <a:cubicBezTo>
                    <a:pt x="0" y="1460"/>
                    <a:pt x="254" y="1715"/>
                    <a:pt x="568" y="1716"/>
                  </a:cubicBezTo>
                  <a:cubicBezTo>
                    <a:pt x="603" y="1716"/>
                    <a:pt x="641" y="1696"/>
                    <a:pt x="675" y="1708"/>
                  </a:cubicBezTo>
                  <a:cubicBezTo>
                    <a:pt x="657" y="1657"/>
                    <a:pt x="646" y="1593"/>
                    <a:pt x="667" y="1526"/>
                  </a:cubicBezTo>
                  <a:cubicBezTo>
                    <a:pt x="669" y="1519"/>
                    <a:pt x="677" y="1515"/>
                    <a:pt x="683" y="1517"/>
                  </a:cubicBezTo>
                  <a:cubicBezTo>
                    <a:pt x="690" y="1519"/>
                    <a:pt x="694" y="1527"/>
                    <a:pt x="692" y="1533"/>
                  </a:cubicBezTo>
                  <a:cubicBezTo>
                    <a:pt x="649" y="1672"/>
                    <a:pt x="756" y="1802"/>
                    <a:pt x="758" y="1803"/>
                  </a:cubicBezTo>
                  <a:cubicBezTo>
                    <a:pt x="759" y="1805"/>
                    <a:pt x="760" y="1806"/>
                    <a:pt x="760" y="1808"/>
                  </a:cubicBezTo>
                  <a:cubicBezTo>
                    <a:pt x="779" y="1832"/>
                    <a:pt x="799" y="1850"/>
                    <a:pt x="827" y="1867"/>
                  </a:cubicBezTo>
                  <a:cubicBezTo>
                    <a:pt x="901" y="1913"/>
                    <a:pt x="988" y="1938"/>
                    <a:pt x="1075" y="1938"/>
                  </a:cubicBezTo>
                  <a:cubicBezTo>
                    <a:pt x="1149" y="1938"/>
                    <a:pt x="1219" y="1921"/>
                    <a:pt x="1281" y="1891"/>
                  </a:cubicBezTo>
                  <a:cubicBezTo>
                    <a:pt x="1282" y="1891"/>
                    <a:pt x="1282" y="1890"/>
                    <a:pt x="1283" y="1890"/>
                  </a:cubicBezTo>
                  <a:cubicBezTo>
                    <a:pt x="1474" y="1783"/>
                    <a:pt x="1503" y="1571"/>
                    <a:pt x="1503" y="1569"/>
                  </a:cubicBezTo>
                  <a:cubicBezTo>
                    <a:pt x="1504" y="1562"/>
                    <a:pt x="1510" y="1557"/>
                    <a:pt x="1517" y="1558"/>
                  </a:cubicBezTo>
                  <a:cubicBezTo>
                    <a:pt x="1524" y="1559"/>
                    <a:pt x="1529" y="1565"/>
                    <a:pt x="1528" y="1572"/>
                  </a:cubicBezTo>
                  <a:cubicBezTo>
                    <a:pt x="1527" y="1581"/>
                    <a:pt x="1504" y="1753"/>
                    <a:pt x="1356" y="1871"/>
                  </a:cubicBezTo>
                  <a:cubicBezTo>
                    <a:pt x="1445" y="1973"/>
                    <a:pt x="1575" y="2038"/>
                    <a:pt x="1721" y="2038"/>
                  </a:cubicBezTo>
                  <a:cubicBezTo>
                    <a:pt x="1792" y="2038"/>
                    <a:pt x="1865" y="2018"/>
                    <a:pt x="1932" y="1992"/>
                  </a:cubicBezTo>
                  <a:cubicBezTo>
                    <a:pt x="2003" y="1964"/>
                    <a:pt x="2054" y="2069"/>
                    <a:pt x="2081" y="2114"/>
                  </a:cubicBezTo>
                  <a:cubicBezTo>
                    <a:pt x="2121" y="2181"/>
                    <a:pt x="2142" y="2263"/>
                    <a:pt x="2199" y="2318"/>
                  </a:cubicBezTo>
                  <a:cubicBezTo>
                    <a:pt x="2280" y="2399"/>
                    <a:pt x="2368" y="2327"/>
                    <a:pt x="2378" y="2229"/>
                  </a:cubicBezTo>
                  <a:cubicBezTo>
                    <a:pt x="2383" y="2173"/>
                    <a:pt x="2382" y="2117"/>
                    <a:pt x="2375" y="2061"/>
                  </a:cubicBezTo>
                  <a:cubicBezTo>
                    <a:pt x="2372" y="2033"/>
                    <a:pt x="2366" y="2002"/>
                    <a:pt x="2379" y="1976"/>
                  </a:cubicBezTo>
                  <a:cubicBezTo>
                    <a:pt x="2394" y="1944"/>
                    <a:pt x="2422" y="1949"/>
                    <a:pt x="2452" y="1942"/>
                  </a:cubicBezTo>
                  <a:cubicBezTo>
                    <a:pt x="2509" y="1929"/>
                    <a:pt x="2563" y="1903"/>
                    <a:pt x="2609" y="1866"/>
                  </a:cubicBezTo>
                  <a:cubicBezTo>
                    <a:pt x="2702" y="1791"/>
                    <a:pt x="2757" y="1676"/>
                    <a:pt x="2758" y="1557"/>
                  </a:cubicBezTo>
                  <a:cubicBezTo>
                    <a:pt x="2758" y="1511"/>
                    <a:pt x="2750" y="1466"/>
                    <a:pt x="2735" y="1425"/>
                  </a:cubicBezTo>
                  <a:cubicBezTo>
                    <a:pt x="2716" y="1434"/>
                    <a:pt x="2676" y="1448"/>
                    <a:pt x="2622" y="1451"/>
                  </a:cubicBezTo>
                  <a:cubicBezTo>
                    <a:pt x="2613" y="1452"/>
                    <a:pt x="2604" y="1452"/>
                    <a:pt x="2594" y="1452"/>
                  </a:cubicBezTo>
                  <a:cubicBezTo>
                    <a:pt x="2524" y="1452"/>
                    <a:pt x="2426" y="1433"/>
                    <a:pt x="2317" y="1356"/>
                  </a:cubicBezTo>
                  <a:cubicBezTo>
                    <a:pt x="2311" y="1352"/>
                    <a:pt x="2310" y="1344"/>
                    <a:pt x="2314" y="1338"/>
                  </a:cubicBezTo>
                  <a:cubicBezTo>
                    <a:pt x="2318" y="1332"/>
                    <a:pt x="2326" y="1331"/>
                    <a:pt x="2332" y="1335"/>
                  </a:cubicBezTo>
                  <a:cubicBezTo>
                    <a:pt x="2555" y="1494"/>
                    <a:pt x="2735" y="1397"/>
                    <a:pt x="2736" y="1396"/>
                  </a:cubicBezTo>
                  <a:cubicBezTo>
                    <a:pt x="2738" y="1396"/>
                    <a:pt x="2739" y="1395"/>
                    <a:pt x="2740" y="1395"/>
                  </a:cubicBezTo>
                  <a:cubicBezTo>
                    <a:pt x="2867" y="1336"/>
                    <a:pt x="2955" y="1207"/>
                    <a:pt x="2955" y="1058"/>
                  </a:cubicBezTo>
                  <a:cubicBezTo>
                    <a:pt x="2956" y="906"/>
                    <a:pt x="2867" y="776"/>
                    <a:pt x="2738" y="717"/>
                  </a:cubicBezTo>
                  <a:close/>
                  <a:moveTo>
                    <a:pt x="1319" y="1362"/>
                  </a:moveTo>
                  <a:cubicBezTo>
                    <a:pt x="1318" y="1362"/>
                    <a:pt x="1317" y="1363"/>
                    <a:pt x="1315" y="1363"/>
                  </a:cubicBezTo>
                  <a:cubicBezTo>
                    <a:pt x="1310" y="1363"/>
                    <a:pt x="1305" y="1359"/>
                    <a:pt x="1303" y="1354"/>
                  </a:cubicBezTo>
                  <a:cubicBezTo>
                    <a:pt x="1254" y="1213"/>
                    <a:pt x="1101" y="1138"/>
                    <a:pt x="960" y="1184"/>
                  </a:cubicBezTo>
                  <a:cubicBezTo>
                    <a:pt x="959" y="1185"/>
                    <a:pt x="959" y="1185"/>
                    <a:pt x="958" y="1185"/>
                  </a:cubicBezTo>
                  <a:cubicBezTo>
                    <a:pt x="957" y="1185"/>
                    <a:pt x="956" y="1185"/>
                    <a:pt x="956" y="1186"/>
                  </a:cubicBezTo>
                  <a:cubicBezTo>
                    <a:pt x="949" y="1188"/>
                    <a:pt x="942" y="1184"/>
                    <a:pt x="939" y="1178"/>
                  </a:cubicBezTo>
                  <a:cubicBezTo>
                    <a:pt x="938" y="1174"/>
                    <a:pt x="939" y="1170"/>
                    <a:pt x="940" y="1167"/>
                  </a:cubicBezTo>
                  <a:cubicBezTo>
                    <a:pt x="915" y="1056"/>
                    <a:pt x="832" y="964"/>
                    <a:pt x="724" y="927"/>
                  </a:cubicBezTo>
                  <a:cubicBezTo>
                    <a:pt x="550" y="867"/>
                    <a:pt x="360" y="960"/>
                    <a:pt x="300" y="1134"/>
                  </a:cubicBezTo>
                  <a:cubicBezTo>
                    <a:pt x="298" y="1141"/>
                    <a:pt x="291" y="1144"/>
                    <a:pt x="284" y="1142"/>
                  </a:cubicBezTo>
                  <a:cubicBezTo>
                    <a:pt x="277" y="1140"/>
                    <a:pt x="274" y="1132"/>
                    <a:pt x="276" y="1126"/>
                  </a:cubicBezTo>
                  <a:cubicBezTo>
                    <a:pt x="341" y="939"/>
                    <a:pt x="545" y="839"/>
                    <a:pt x="732" y="903"/>
                  </a:cubicBezTo>
                  <a:cubicBezTo>
                    <a:pt x="847" y="943"/>
                    <a:pt x="935" y="1039"/>
                    <a:pt x="964" y="1156"/>
                  </a:cubicBezTo>
                  <a:cubicBezTo>
                    <a:pt x="1115" y="1114"/>
                    <a:pt x="1275" y="1196"/>
                    <a:pt x="1327" y="1346"/>
                  </a:cubicBezTo>
                  <a:cubicBezTo>
                    <a:pt x="1330" y="1352"/>
                    <a:pt x="1326" y="1360"/>
                    <a:pt x="1319" y="1362"/>
                  </a:cubicBezTo>
                  <a:close/>
                  <a:moveTo>
                    <a:pt x="2384" y="1085"/>
                  </a:moveTo>
                  <a:cubicBezTo>
                    <a:pt x="2380" y="1090"/>
                    <a:pt x="2372" y="1091"/>
                    <a:pt x="2366" y="1087"/>
                  </a:cubicBezTo>
                  <a:cubicBezTo>
                    <a:pt x="2303" y="1036"/>
                    <a:pt x="2224" y="1013"/>
                    <a:pt x="2144" y="1021"/>
                  </a:cubicBezTo>
                  <a:cubicBezTo>
                    <a:pt x="2063" y="1030"/>
                    <a:pt x="1991" y="1069"/>
                    <a:pt x="1940" y="1132"/>
                  </a:cubicBezTo>
                  <a:cubicBezTo>
                    <a:pt x="1889" y="1195"/>
                    <a:pt x="1866" y="1274"/>
                    <a:pt x="1874" y="1354"/>
                  </a:cubicBezTo>
                  <a:cubicBezTo>
                    <a:pt x="1875" y="1361"/>
                    <a:pt x="1870" y="1367"/>
                    <a:pt x="1863" y="1368"/>
                  </a:cubicBezTo>
                  <a:cubicBezTo>
                    <a:pt x="1863" y="1368"/>
                    <a:pt x="1862" y="1368"/>
                    <a:pt x="1862" y="1368"/>
                  </a:cubicBezTo>
                  <a:cubicBezTo>
                    <a:pt x="1855" y="1368"/>
                    <a:pt x="1850" y="1363"/>
                    <a:pt x="1849" y="1357"/>
                  </a:cubicBezTo>
                  <a:cubicBezTo>
                    <a:pt x="1840" y="1269"/>
                    <a:pt x="1865" y="1184"/>
                    <a:pt x="1920" y="1116"/>
                  </a:cubicBezTo>
                  <a:cubicBezTo>
                    <a:pt x="1975" y="1047"/>
                    <a:pt x="2054" y="1005"/>
                    <a:pt x="2141" y="996"/>
                  </a:cubicBezTo>
                  <a:cubicBezTo>
                    <a:pt x="2228" y="986"/>
                    <a:pt x="2314" y="1012"/>
                    <a:pt x="2382" y="1067"/>
                  </a:cubicBezTo>
                  <a:cubicBezTo>
                    <a:pt x="2388" y="1071"/>
                    <a:pt x="2389" y="1079"/>
                    <a:pt x="2384" y="1085"/>
                  </a:cubicBezTo>
                  <a:close/>
                </a:path>
              </a:pathLst>
            </a:custGeom>
            <a:solidFill>
              <a:schemeClr val="accent1">
                <a:lumMod val="20000"/>
                <a:lumOff val="8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86" name="Google Shape;3035;p38">
              <a:extLst>
                <a:ext uri="{FF2B5EF4-FFF2-40B4-BE49-F238E27FC236}">
                  <a16:creationId xmlns:a16="http://schemas.microsoft.com/office/drawing/2014/main" id="{F7CEB992-8FD7-4BDB-BB52-7B7146E03AE4}"/>
                </a:ext>
              </a:extLst>
            </p:cNvPr>
            <p:cNvSpPr/>
            <p:nvPr/>
          </p:nvSpPr>
          <p:spPr bwMode="gray">
            <a:xfrm>
              <a:off x="9929521" y="4535549"/>
              <a:ext cx="59832" cy="39021"/>
            </a:xfrm>
            <a:custGeom>
              <a:avLst/>
              <a:gdLst/>
              <a:ahLst/>
              <a:cxnLst/>
              <a:rect l="l" t="t" r="r" b="b"/>
              <a:pathLst>
                <a:path w="69" h="45" extrusionOk="0">
                  <a:moveTo>
                    <a:pt x="37" y="40"/>
                  </a:moveTo>
                  <a:lnTo>
                    <a:pt x="0" y="16"/>
                  </a:lnTo>
                  <a:lnTo>
                    <a:pt x="10" y="0"/>
                  </a:lnTo>
                  <a:lnTo>
                    <a:pt x="39" y="11"/>
                  </a:lnTo>
                  <a:lnTo>
                    <a:pt x="40" y="1"/>
                  </a:lnTo>
                  <a:lnTo>
                    <a:pt x="69" y="26"/>
                  </a:lnTo>
                  <a:lnTo>
                    <a:pt x="61" y="45"/>
                  </a:lnTo>
                  <a:lnTo>
                    <a:pt x="37" y="40"/>
                  </a:lnTo>
                  <a:close/>
                </a:path>
              </a:pathLst>
            </a:custGeom>
            <a:solidFill>
              <a:srgbClr val="A39372"/>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87" name="Shape2_20210520_114412">
              <a:extLst>
                <a:ext uri="{FF2B5EF4-FFF2-40B4-BE49-F238E27FC236}">
                  <a16:creationId xmlns:a16="http://schemas.microsoft.com/office/drawing/2014/main" id="{35704BCD-E160-494E-9597-5814DF16041F}"/>
                </a:ext>
              </a:extLst>
            </p:cNvPr>
            <p:cNvSpPr/>
            <p:nvPr/>
          </p:nvSpPr>
          <p:spPr bwMode="gray">
            <a:xfrm>
              <a:off x="9971144" y="4524276"/>
              <a:ext cx="353790" cy="166489"/>
            </a:xfrm>
            <a:custGeom>
              <a:avLst/>
              <a:gdLst/>
              <a:ahLst/>
              <a:cxnLst/>
              <a:rect l="l" t="t" r="r" b="b"/>
              <a:pathLst>
                <a:path w="408" h="192" extrusionOk="0">
                  <a:moveTo>
                    <a:pt x="347" y="0"/>
                  </a:moveTo>
                  <a:lnTo>
                    <a:pt x="202" y="94"/>
                  </a:lnTo>
                  <a:lnTo>
                    <a:pt x="14" y="27"/>
                  </a:lnTo>
                  <a:lnTo>
                    <a:pt x="0" y="64"/>
                  </a:lnTo>
                  <a:lnTo>
                    <a:pt x="204" y="192"/>
                  </a:lnTo>
                  <a:lnTo>
                    <a:pt x="408" y="117"/>
                  </a:lnTo>
                  <a:lnTo>
                    <a:pt x="347" y="0"/>
                  </a:lnTo>
                  <a:close/>
                </a:path>
              </a:pathLst>
            </a:custGeom>
            <a:solidFill>
              <a:schemeClr val="accent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88" name="Shape8_20210520_114614">
              <a:extLst>
                <a:ext uri="{FF2B5EF4-FFF2-40B4-BE49-F238E27FC236}">
                  <a16:creationId xmlns:a16="http://schemas.microsoft.com/office/drawing/2014/main" id="{EB549D06-4F93-437E-A906-41A3ED2A7560}"/>
                </a:ext>
              </a:extLst>
            </p:cNvPr>
            <p:cNvSpPr/>
            <p:nvPr/>
          </p:nvSpPr>
          <p:spPr bwMode="gray">
            <a:xfrm>
              <a:off x="10205269" y="5525814"/>
              <a:ext cx="70237" cy="46825"/>
            </a:xfrm>
            <a:custGeom>
              <a:avLst/>
              <a:gdLst/>
              <a:ahLst/>
              <a:cxnLst/>
              <a:rect l="l" t="t" r="r" b="b"/>
              <a:pathLst>
                <a:path w="81" h="54" extrusionOk="0">
                  <a:moveTo>
                    <a:pt x="81" y="6"/>
                  </a:moveTo>
                  <a:lnTo>
                    <a:pt x="81" y="27"/>
                  </a:lnTo>
                  <a:lnTo>
                    <a:pt x="27" y="54"/>
                  </a:lnTo>
                  <a:lnTo>
                    <a:pt x="0" y="27"/>
                  </a:lnTo>
                  <a:lnTo>
                    <a:pt x="27" y="0"/>
                  </a:lnTo>
                  <a:lnTo>
                    <a:pt x="30" y="0"/>
                  </a:lnTo>
                  <a:lnTo>
                    <a:pt x="31" y="6"/>
                  </a:lnTo>
                  <a:lnTo>
                    <a:pt x="81" y="6"/>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89" name="Shape9_20210520_114614">
              <a:extLst>
                <a:ext uri="{FF2B5EF4-FFF2-40B4-BE49-F238E27FC236}">
                  <a16:creationId xmlns:a16="http://schemas.microsoft.com/office/drawing/2014/main" id="{DB6BFB0D-4113-4475-8A12-F8A188A1D2CB}"/>
                </a:ext>
              </a:extLst>
            </p:cNvPr>
            <p:cNvSpPr/>
            <p:nvPr/>
          </p:nvSpPr>
          <p:spPr bwMode="gray">
            <a:xfrm>
              <a:off x="10231283" y="5525814"/>
              <a:ext cx="44223" cy="5203"/>
            </a:xfrm>
            <a:custGeom>
              <a:avLst/>
              <a:gdLst/>
              <a:ahLst/>
              <a:cxnLst/>
              <a:rect l="l" t="t" r="r" b="b"/>
              <a:pathLst>
                <a:path w="51" h="6" extrusionOk="0">
                  <a:moveTo>
                    <a:pt x="51" y="6"/>
                  </a:moveTo>
                  <a:lnTo>
                    <a:pt x="1" y="6"/>
                  </a:lnTo>
                  <a:lnTo>
                    <a:pt x="0" y="0"/>
                  </a:lnTo>
                  <a:lnTo>
                    <a:pt x="51" y="0"/>
                  </a:lnTo>
                  <a:lnTo>
                    <a:pt x="51" y="6"/>
                  </a:lnTo>
                  <a:close/>
                </a:path>
              </a:pathLst>
            </a:custGeom>
            <a:solidFill>
              <a:schemeClr val="accent1">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90" name="Shape0_20210520_114412">
              <a:extLst>
                <a:ext uri="{FF2B5EF4-FFF2-40B4-BE49-F238E27FC236}">
                  <a16:creationId xmlns:a16="http://schemas.microsoft.com/office/drawing/2014/main" id="{A7FBA279-19BB-40DE-AC35-6691C96427AF}"/>
                </a:ext>
              </a:extLst>
            </p:cNvPr>
            <p:cNvSpPr/>
            <p:nvPr/>
          </p:nvSpPr>
          <p:spPr bwMode="gray">
            <a:xfrm>
              <a:off x="10337940" y="4511269"/>
              <a:ext cx="163888" cy="518545"/>
            </a:xfrm>
            <a:custGeom>
              <a:avLst/>
              <a:gdLst/>
              <a:ahLst/>
              <a:cxnLst/>
              <a:rect l="l" t="t" r="r" b="b"/>
              <a:pathLst>
                <a:path w="699" h="2209" extrusionOk="0">
                  <a:moveTo>
                    <a:pt x="7" y="0"/>
                  </a:moveTo>
                  <a:cubicBezTo>
                    <a:pt x="219" y="13"/>
                    <a:pt x="436" y="124"/>
                    <a:pt x="497" y="330"/>
                  </a:cubicBezTo>
                  <a:cubicBezTo>
                    <a:pt x="502" y="347"/>
                    <a:pt x="506" y="365"/>
                    <a:pt x="507" y="382"/>
                  </a:cubicBezTo>
                  <a:cubicBezTo>
                    <a:pt x="516" y="488"/>
                    <a:pt x="483" y="567"/>
                    <a:pt x="514" y="673"/>
                  </a:cubicBezTo>
                  <a:cubicBezTo>
                    <a:pt x="541" y="766"/>
                    <a:pt x="565" y="860"/>
                    <a:pt x="582" y="954"/>
                  </a:cubicBezTo>
                  <a:cubicBezTo>
                    <a:pt x="608" y="1091"/>
                    <a:pt x="632" y="1228"/>
                    <a:pt x="650" y="1364"/>
                  </a:cubicBezTo>
                  <a:cubicBezTo>
                    <a:pt x="671" y="1515"/>
                    <a:pt x="685" y="1665"/>
                    <a:pt x="690" y="1814"/>
                  </a:cubicBezTo>
                  <a:cubicBezTo>
                    <a:pt x="690" y="1831"/>
                    <a:pt x="693" y="1877"/>
                    <a:pt x="695" y="1932"/>
                  </a:cubicBezTo>
                  <a:cubicBezTo>
                    <a:pt x="699" y="2048"/>
                    <a:pt x="697" y="2202"/>
                    <a:pt x="648" y="2208"/>
                  </a:cubicBezTo>
                  <a:cubicBezTo>
                    <a:pt x="639" y="2209"/>
                    <a:pt x="630" y="2205"/>
                    <a:pt x="622" y="2201"/>
                  </a:cubicBezTo>
                  <a:cubicBezTo>
                    <a:pt x="559" y="2171"/>
                    <a:pt x="510" y="2131"/>
                    <a:pt x="455" y="2096"/>
                  </a:cubicBezTo>
                  <a:cubicBezTo>
                    <a:pt x="436" y="2084"/>
                    <a:pt x="415" y="2072"/>
                    <a:pt x="394" y="2062"/>
                  </a:cubicBezTo>
                  <a:cubicBezTo>
                    <a:pt x="350" y="2041"/>
                    <a:pt x="304" y="2026"/>
                    <a:pt x="256" y="2013"/>
                  </a:cubicBezTo>
                  <a:cubicBezTo>
                    <a:pt x="336" y="2017"/>
                    <a:pt x="346" y="2002"/>
                    <a:pt x="346" y="2002"/>
                  </a:cubicBezTo>
                  <a:cubicBezTo>
                    <a:pt x="346" y="2002"/>
                    <a:pt x="274" y="1712"/>
                    <a:pt x="223" y="1460"/>
                  </a:cubicBezTo>
                  <a:cubicBezTo>
                    <a:pt x="197" y="1330"/>
                    <a:pt x="177" y="1210"/>
                    <a:pt x="175" y="1144"/>
                  </a:cubicBezTo>
                  <a:cubicBezTo>
                    <a:pt x="169" y="949"/>
                    <a:pt x="144" y="302"/>
                    <a:pt x="144" y="302"/>
                  </a:cubicBezTo>
                  <a:cubicBezTo>
                    <a:pt x="23" y="54"/>
                    <a:pt x="23" y="54"/>
                    <a:pt x="23" y="54"/>
                  </a:cubicBezTo>
                  <a:cubicBezTo>
                    <a:pt x="0" y="55"/>
                    <a:pt x="0" y="55"/>
                    <a:pt x="0" y="55"/>
                  </a:cubicBezTo>
                  <a:cubicBezTo>
                    <a:pt x="2" y="54"/>
                    <a:pt x="3" y="54"/>
                    <a:pt x="5" y="54"/>
                  </a:cubicBezTo>
                  <a:cubicBezTo>
                    <a:pt x="3" y="33"/>
                    <a:pt x="4" y="15"/>
                    <a:pt x="7" y="0"/>
                  </a:cubicBezTo>
                  <a:close/>
                </a:path>
              </a:pathLst>
            </a:custGeom>
            <a:solidFill>
              <a:schemeClr val="accent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91" name="Shape3_20210520_114412">
              <a:extLst>
                <a:ext uri="{FF2B5EF4-FFF2-40B4-BE49-F238E27FC236}">
                  <a16:creationId xmlns:a16="http://schemas.microsoft.com/office/drawing/2014/main" id="{B1ED2F23-A436-4D21-AC58-649D65C8BEE2}"/>
                </a:ext>
              </a:extLst>
            </p:cNvPr>
            <p:cNvSpPr/>
            <p:nvPr/>
          </p:nvSpPr>
          <p:spPr bwMode="gray">
            <a:xfrm>
              <a:off x="10126360" y="4513003"/>
              <a:ext cx="181230" cy="504671"/>
            </a:xfrm>
            <a:custGeom>
              <a:avLst/>
              <a:gdLst/>
              <a:ahLst/>
              <a:cxnLst/>
              <a:rect l="l" t="t" r="r" b="b"/>
              <a:pathLst>
                <a:path w="772" h="2150" extrusionOk="0">
                  <a:moveTo>
                    <a:pt x="7" y="2071"/>
                  </a:moveTo>
                  <a:cubicBezTo>
                    <a:pt x="20" y="1943"/>
                    <a:pt x="32" y="1815"/>
                    <a:pt x="48" y="1687"/>
                  </a:cubicBezTo>
                  <a:cubicBezTo>
                    <a:pt x="80" y="1432"/>
                    <a:pt x="123" y="1177"/>
                    <a:pt x="195" y="930"/>
                  </a:cubicBezTo>
                  <a:cubicBezTo>
                    <a:pt x="223" y="836"/>
                    <a:pt x="255" y="743"/>
                    <a:pt x="287" y="650"/>
                  </a:cubicBezTo>
                  <a:cubicBezTo>
                    <a:pt x="326" y="537"/>
                    <a:pt x="364" y="423"/>
                    <a:pt x="403" y="310"/>
                  </a:cubicBezTo>
                  <a:cubicBezTo>
                    <a:pt x="452" y="169"/>
                    <a:pt x="533" y="70"/>
                    <a:pt x="676" y="21"/>
                  </a:cubicBezTo>
                  <a:cubicBezTo>
                    <a:pt x="702" y="12"/>
                    <a:pt x="728" y="5"/>
                    <a:pt x="756" y="0"/>
                  </a:cubicBezTo>
                  <a:cubicBezTo>
                    <a:pt x="757" y="3"/>
                    <a:pt x="757" y="6"/>
                    <a:pt x="758" y="9"/>
                  </a:cubicBezTo>
                  <a:cubicBezTo>
                    <a:pt x="759" y="23"/>
                    <a:pt x="763" y="38"/>
                    <a:pt x="772" y="48"/>
                  </a:cubicBezTo>
                  <a:cubicBezTo>
                    <a:pt x="678" y="49"/>
                    <a:pt x="678" y="49"/>
                    <a:pt x="678" y="49"/>
                  </a:cubicBezTo>
                  <a:cubicBezTo>
                    <a:pt x="678" y="49"/>
                    <a:pt x="414" y="973"/>
                    <a:pt x="404" y="1132"/>
                  </a:cubicBezTo>
                  <a:cubicBezTo>
                    <a:pt x="400" y="1193"/>
                    <a:pt x="388" y="1325"/>
                    <a:pt x="374" y="1464"/>
                  </a:cubicBezTo>
                  <a:cubicBezTo>
                    <a:pt x="353" y="1685"/>
                    <a:pt x="327" y="1923"/>
                    <a:pt x="327" y="1923"/>
                  </a:cubicBezTo>
                  <a:cubicBezTo>
                    <a:pt x="327" y="1923"/>
                    <a:pt x="444" y="1926"/>
                    <a:pt x="612" y="1938"/>
                  </a:cubicBezTo>
                  <a:cubicBezTo>
                    <a:pt x="599" y="1938"/>
                    <a:pt x="587" y="1937"/>
                    <a:pt x="574" y="1937"/>
                  </a:cubicBezTo>
                  <a:cubicBezTo>
                    <a:pt x="457" y="1936"/>
                    <a:pt x="336" y="1986"/>
                    <a:pt x="224" y="2018"/>
                  </a:cubicBezTo>
                  <a:cubicBezTo>
                    <a:pt x="216" y="2020"/>
                    <a:pt x="208" y="2023"/>
                    <a:pt x="200" y="2025"/>
                  </a:cubicBezTo>
                  <a:cubicBezTo>
                    <a:pt x="155" y="2037"/>
                    <a:pt x="118" y="2070"/>
                    <a:pt x="80" y="2096"/>
                  </a:cubicBezTo>
                  <a:cubicBezTo>
                    <a:pt x="24" y="2135"/>
                    <a:pt x="0" y="2150"/>
                    <a:pt x="7" y="2071"/>
                  </a:cubicBezTo>
                  <a:close/>
                </a:path>
              </a:pathLst>
            </a:custGeom>
            <a:solidFill>
              <a:schemeClr val="accent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92" name="Google Shape;3041;p38">
              <a:extLst>
                <a:ext uri="{FF2B5EF4-FFF2-40B4-BE49-F238E27FC236}">
                  <a16:creationId xmlns:a16="http://schemas.microsoft.com/office/drawing/2014/main" id="{DDA8894F-AF24-455C-944B-2E7C66303B73}"/>
                </a:ext>
              </a:extLst>
            </p:cNvPr>
            <p:cNvSpPr/>
            <p:nvPr/>
          </p:nvSpPr>
          <p:spPr bwMode="gray">
            <a:xfrm>
              <a:off x="10176654" y="4960444"/>
              <a:ext cx="267944" cy="570573"/>
            </a:xfrm>
            <a:custGeom>
              <a:avLst/>
              <a:gdLst/>
              <a:ahLst/>
              <a:cxnLst/>
              <a:rect l="l" t="t" r="r" b="b"/>
              <a:pathLst>
                <a:path w="1142" h="2431" extrusionOk="0">
                  <a:moveTo>
                    <a:pt x="8" y="82"/>
                  </a:moveTo>
                  <a:cubicBezTo>
                    <a:pt x="120" y="49"/>
                    <a:pt x="241" y="0"/>
                    <a:pt x="358" y="1"/>
                  </a:cubicBezTo>
                  <a:cubicBezTo>
                    <a:pt x="371" y="1"/>
                    <a:pt x="383" y="1"/>
                    <a:pt x="396" y="2"/>
                  </a:cubicBezTo>
                  <a:cubicBezTo>
                    <a:pt x="406" y="2"/>
                    <a:pt x="417" y="3"/>
                    <a:pt x="427" y="4"/>
                  </a:cubicBezTo>
                  <a:cubicBezTo>
                    <a:pt x="506" y="10"/>
                    <a:pt x="594" y="18"/>
                    <a:pt x="685" y="29"/>
                  </a:cubicBezTo>
                  <a:cubicBezTo>
                    <a:pt x="690" y="30"/>
                    <a:pt x="694" y="30"/>
                    <a:pt x="699" y="31"/>
                  </a:cubicBezTo>
                  <a:cubicBezTo>
                    <a:pt x="816" y="56"/>
                    <a:pt x="893" y="66"/>
                    <a:pt x="942" y="69"/>
                  </a:cubicBezTo>
                  <a:cubicBezTo>
                    <a:pt x="990" y="81"/>
                    <a:pt x="1036" y="97"/>
                    <a:pt x="1080" y="118"/>
                  </a:cubicBezTo>
                  <a:cubicBezTo>
                    <a:pt x="1101" y="128"/>
                    <a:pt x="1122" y="139"/>
                    <a:pt x="1141" y="152"/>
                  </a:cubicBezTo>
                  <a:cubicBezTo>
                    <a:pt x="1142" y="277"/>
                    <a:pt x="1142" y="277"/>
                    <a:pt x="1142" y="277"/>
                  </a:cubicBezTo>
                  <a:cubicBezTo>
                    <a:pt x="918" y="2409"/>
                    <a:pt x="918" y="2409"/>
                    <a:pt x="918" y="2409"/>
                  </a:cubicBezTo>
                  <a:cubicBezTo>
                    <a:pt x="734" y="2409"/>
                    <a:pt x="734" y="2409"/>
                    <a:pt x="734" y="2409"/>
                  </a:cubicBezTo>
                  <a:cubicBezTo>
                    <a:pt x="734" y="2431"/>
                    <a:pt x="734" y="2431"/>
                    <a:pt x="734" y="2431"/>
                  </a:cubicBezTo>
                  <a:cubicBezTo>
                    <a:pt x="733" y="2431"/>
                    <a:pt x="733" y="2431"/>
                    <a:pt x="733" y="2431"/>
                  </a:cubicBezTo>
                  <a:cubicBezTo>
                    <a:pt x="531" y="1001"/>
                    <a:pt x="531" y="1001"/>
                    <a:pt x="531" y="1001"/>
                  </a:cubicBezTo>
                  <a:cubicBezTo>
                    <a:pt x="530" y="993"/>
                    <a:pt x="530" y="993"/>
                    <a:pt x="530" y="993"/>
                  </a:cubicBezTo>
                  <a:cubicBezTo>
                    <a:pt x="420" y="2431"/>
                    <a:pt x="420" y="2431"/>
                    <a:pt x="420" y="2431"/>
                  </a:cubicBezTo>
                  <a:cubicBezTo>
                    <a:pt x="419" y="2431"/>
                    <a:pt x="419" y="2431"/>
                    <a:pt x="419" y="2431"/>
                  </a:cubicBezTo>
                  <a:cubicBezTo>
                    <a:pt x="419" y="2409"/>
                    <a:pt x="419" y="2409"/>
                    <a:pt x="419" y="2409"/>
                  </a:cubicBezTo>
                  <a:cubicBezTo>
                    <a:pt x="234" y="2409"/>
                    <a:pt x="234" y="2409"/>
                    <a:pt x="234" y="2409"/>
                  </a:cubicBezTo>
                  <a:cubicBezTo>
                    <a:pt x="0" y="808"/>
                    <a:pt x="0" y="808"/>
                    <a:pt x="0" y="808"/>
                  </a:cubicBezTo>
                  <a:lnTo>
                    <a:pt x="8" y="82"/>
                  </a:lnTo>
                  <a:close/>
                </a:path>
              </a:pathLst>
            </a:custGeom>
            <a:solidFill>
              <a:schemeClr val="accent4">
                <a:lumMod val="2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93" name="Shape10_20210520_114614">
              <a:extLst>
                <a:ext uri="{FF2B5EF4-FFF2-40B4-BE49-F238E27FC236}">
                  <a16:creationId xmlns:a16="http://schemas.microsoft.com/office/drawing/2014/main" id="{9DC184A2-6A56-4E44-8D36-F4C0968612C4}"/>
                </a:ext>
              </a:extLst>
            </p:cNvPr>
            <p:cNvSpPr/>
            <p:nvPr/>
          </p:nvSpPr>
          <p:spPr bwMode="gray">
            <a:xfrm>
              <a:off x="10349213" y="5525814"/>
              <a:ext cx="69371" cy="46825"/>
            </a:xfrm>
            <a:custGeom>
              <a:avLst/>
              <a:gdLst/>
              <a:ahLst/>
              <a:cxnLst/>
              <a:rect l="l" t="t" r="r" b="b"/>
              <a:pathLst>
                <a:path w="80" h="54" extrusionOk="0">
                  <a:moveTo>
                    <a:pt x="50" y="0"/>
                  </a:moveTo>
                  <a:lnTo>
                    <a:pt x="53" y="0"/>
                  </a:lnTo>
                  <a:lnTo>
                    <a:pt x="80" y="27"/>
                  </a:lnTo>
                  <a:lnTo>
                    <a:pt x="53" y="54"/>
                  </a:lnTo>
                  <a:lnTo>
                    <a:pt x="0" y="27"/>
                  </a:lnTo>
                  <a:lnTo>
                    <a:pt x="0" y="6"/>
                  </a:lnTo>
                  <a:lnTo>
                    <a:pt x="49" y="6"/>
                  </a:lnTo>
                  <a:lnTo>
                    <a:pt x="50" y="0"/>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94" name="Shape11_20210520_114614">
              <a:extLst>
                <a:ext uri="{FF2B5EF4-FFF2-40B4-BE49-F238E27FC236}">
                  <a16:creationId xmlns:a16="http://schemas.microsoft.com/office/drawing/2014/main" id="{25C23F1B-105F-4A60-BED4-866A947208DB}"/>
                </a:ext>
              </a:extLst>
            </p:cNvPr>
            <p:cNvSpPr/>
            <p:nvPr/>
          </p:nvSpPr>
          <p:spPr bwMode="gray">
            <a:xfrm>
              <a:off x="10349213" y="5525814"/>
              <a:ext cx="43357" cy="5203"/>
            </a:xfrm>
            <a:custGeom>
              <a:avLst/>
              <a:gdLst/>
              <a:ahLst/>
              <a:cxnLst/>
              <a:rect l="l" t="t" r="r" b="b"/>
              <a:pathLst>
                <a:path w="50" h="6" extrusionOk="0">
                  <a:moveTo>
                    <a:pt x="50" y="0"/>
                  </a:moveTo>
                  <a:lnTo>
                    <a:pt x="49" y="6"/>
                  </a:lnTo>
                  <a:lnTo>
                    <a:pt x="0" y="6"/>
                  </a:lnTo>
                  <a:lnTo>
                    <a:pt x="0" y="0"/>
                  </a:lnTo>
                  <a:lnTo>
                    <a:pt x="50" y="0"/>
                  </a:lnTo>
                  <a:close/>
                </a:path>
              </a:pathLst>
            </a:custGeom>
            <a:solidFill>
              <a:schemeClr val="accent1">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95" name="Google Shape;3044;p38">
              <a:extLst>
                <a:ext uri="{FF2B5EF4-FFF2-40B4-BE49-F238E27FC236}">
                  <a16:creationId xmlns:a16="http://schemas.microsoft.com/office/drawing/2014/main" id="{8E765D81-D465-4585-8F01-978DD1BFDFBC}"/>
                </a:ext>
              </a:extLst>
            </p:cNvPr>
            <p:cNvSpPr/>
            <p:nvPr/>
          </p:nvSpPr>
          <p:spPr bwMode="gray">
            <a:xfrm>
              <a:off x="10202668" y="4524276"/>
              <a:ext cx="216783" cy="460447"/>
            </a:xfrm>
            <a:custGeom>
              <a:avLst/>
              <a:gdLst/>
              <a:ahLst/>
              <a:cxnLst/>
              <a:rect l="l" t="t" r="r" b="b"/>
              <a:pathLst>
                <a:path w="921" h="1963" extrusionOk="0">
                  <a:moveTo>
                    <a:pt x="0" y="1877"/>
                  </a:moveTo>
                  <a:cubicBezTo>
                    <a:pt x="0" y="1877"/>
                    <a:pt x="117" y="1880"/>
                    <a:pt x="285" y="1892"/>
                  </a:cubicBezTo>
                  <a:cubicBezTo>
                    <a:pt x="295" y="1893"/>
                    <a:pt x="306" y="1894"/>
                    <a:pt x="316" y="1895"/>
                  </a:cubicBezTo>
                  <a:cubicBezTo>
                    <a:pt x="395" y="1901"/>
                    <a:pt x="483" y="1909"/>
                    <a:pt x="574" y="1920"/>
                  </a:cubicBezTo>
                  <a:cubicBezTo>
                    <a:pt x="579" y="1920"/>
                    <a:pt x="583" y="1921"/>
                    <a:pt x="588" y="1922"/>
                  </a:cubicBezTo>
                  <a:cubicBezTo>
                    <a:pt x="705" y="1947"/>
                    <a:pt x="782" y="1957"/>
                    <a:pt x="831" y="1959"/>
                  </a:cubicBezTo>
                  <a:cubicBezTo>
                    <a:pt x="911" y="1963"/>
                    <a:pt x="921" y="1948"/>
                    <a:pt x="921" y="1948"/>
                  </a:cubicBezTo>
                  <a:cubicBezTo>
                    <a:pt x="921" y="1948"/>
                    <a:pt x="849" y="1658"/>
                    <a:pt x="798" y="1406"/>
                  </a:cubicBezTo>
                  <a:cubicBezTo>
                    <a:pt x="772" y="1276"/>
                    <a:pt x="752" y="1156"/>
                    <a:pt x="750" y="1090"/>
                  </a:cubicBezTo>
                  <a:cubicBezTo>
                    <a:pt x="744" y="895"/>
                    <a:pt x="719" y="248"/>
                    <a:pt x="719" y="248"/>
                  </a:cubicBezTo>
                  <a:cubicBezTo>
                    <a:pt x="598" y="0"/>
                    <a:pt x="598" y="0"/>
                    <a:pt x="598" y="0"/>
                  </a:cubicBezTo>
                  <a:cubicBezTo>
                    <a:pt x="575" y="1"/>
                    <a:pt x="575" y="1"/>
                    <a:pt x="575" y="1"/>
                  </a:cubicBezTo>
                  <a:cubicBezTo>
                    <a:pt x="544" y="4"/>
                    <a:pt x="513" y="8"/>
                    <a:pt x="482" y="12"/>
                  </a:cubicBezTo>
                  <a:cubicBezTo>
                    <a:pt x="474" y="12"/>
                    <a:pt x="466" y="13"/>
                    <a:pt x="458" y="11"/>
                  </a:cubicBezTo>
                  <a:cubicBezTo>
                    <a:pt x="454" y="10"/>
                    <a:pt x="451" y="8"/>
                    <a:pt x="448" y="5"/>
                  </a:cubicBezTo>
                  <a:cubicBezTo>
                    <a:pt x="447" y="4"/>
                    <a:pt x="446" y="3"/>
                    <a:pt x="445" y="2"/>
                  </a:cubicBezTo>
                  <a:cubicBezTo>
                    <a:pt x="351" y="3"/>
                    <a:pt x="351" y="3"/>
                    <a:pt x="351" y="3"/>
                  </a:cubicBezTo>
                  <a:cubicBezTo>
                    <a:pt x="351" y="3"/>
                    <a:pt x="87" y="927"/>
                    <a:pt x="77" y="1086"/>
                  </a:cubicBezTo>
                  <a:cubicBezTo>
                    <a:pt x="73" y="1147"/>
                    <a:pt x="61" y="1279"/>
                    <a:pt x="47" y="1418"/>
                  </a:cubicBezTo>
                  <a:cubicBezTo>
                    <a:pt x="26" y="1639"/>
                    <a:pt x="0" y="1877"/>
                    <a:pt x="0" y="1877"/>
                  </a:cubicBezTo>
                  <a:close/>
                </a:path>
              </a:pathLst>
            </a:custGeom>
            <a:solidFill>
              <a:schemeClr val="accent1">
                <a:lumMod val="20000"/>
                <a:lumOff val="8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96" name="Shape1_20210520_114637">
              <a:extLst>
                <a:ext uri="{FF2B5EF4-FFF2-40B4-BE49-F238E27FC236}">
                  <a16:creationId xmlns:a16="http://schemas.microsoft.com/office/drawing/2014/main" id="{A9AC4506-75BB-4F98-A7E2-073BD8F8E551}"/>
                </a:ext>
              </a:extLst>
            </p:cNvPr>
            <p:cNvSpPr/>
            <p:nvPr/>
          </p:nvSpPr>
          <p:spPr bwMode="gray">
            <a:xfrm>
              <a:off x="10265101" y="4398542"/>
              <a:ext cx="106657" cy="128336"/>
            </a:xfrm>
            <a:custGeom>
              <a:avLst/>
              <a:gdLst/>
              <a:ahLst/>
              <a:cxnLst/>
              <a:rect l="l" t="t" r="r" b="b"/>
              <a:pathLst>
                <a:path w="452" h="548" extrusionOk="0">
                  <a:moveTo>
                    <a:pt x="15" y="195"/>
                  </a:moveTo>
                  <a:cubicBezTo>
                    <a:pt x="21" y="170"/>
                    <a:pt x="9" y="145"/>
                    <a:pt x="3" y="119"/>
                  </a:cubicBezTo>
                  <a:cubicBezTo>
                    <a:pt x="2" y="113"/>
                    <a:pt x="2" y="107"/>
                    <a:pt x="2" y="100"/>
                  </a:cubicBezTo>
                  <a:cubicBezTo>
                    <a:pt x="47" y="92"/>
                    <a:pt x="92" y="76"/>
                    <a:pt x="124" y="61"/>
                  </a:cubicBezTo>
                  <a:cubicBezTo>
                    <a:pt x="193" y="32"/>
                    <a:pt x="325" y="0"/>
                    <a:pt x="396" y="35"/>
                  </a:cubicBezTo>
                  <a:cubicBezTo>
                    <a:pt x="452" y="63"/>
                    <a:pt x="435" y="152"/>
                    <a:pt x="432" y="208"/>
                  </a:cubicBezTo>
                  <a:cubicBezTo>
                    <a:pt x="431" y="222"/>
                    <a:pt x="430" y="237"/>
                    <a:pt x="434" y="251"/>
                  </a:cubicBezTo>
                  <a:cubicBezTo>
                    <a:pt x="437" y="265"/>
                    <a:pt x="446" y="275"/>
                    <a:pt x="452" y="287"/>
                  </a:cubicBezTo>
                  <a:cubicBezTo>
                    <a:pt x="445" y="309"/>
                    <a:pt x="435" y="330"/>
                    <a:pt x="418" y="348"/>
                  </a:cubicBezTo>
                  <a:cubicBezTo>
                    <a:pt x="374" y="399"/>
                    <a:pt x="328" y="424"/>
                    <a:pt x="316" y="481"/>
                  </a:cubicBezTo>
                  <a:cubicBezTo>
                    <a:pt x="313" y="496"/>
                    <a:pt x="312" y="514"/>
                    <a:pt x="314" y="535"/>
                  </a:cubicBezTo>
                  <a:cubicBezTo>
                    <a:pt x="312" y="535"/>
                    <a:pt x="311" y="535"/>
                    <a:pt x="309" y="536"/>
                  </a:cubicBezTo>
                  <a:cubicBezTo>
                    <a:pt x="278" y="539"/>
                    <a:pt x="247" y="543"/>
                    <a:pt x="216" y="547"/>
                  </a:cubicBezTo>
                  <a:cubicBezTo>
                    <a:pt x="208" y="547"/>
                    <a:pt x="200" y="548"/>
                    <a:pt x="192" y="546"/>
                  </a:cubicBezTo>
                  <a:cubicBezTo>
                    <a:pt x="188" y="545"/>
                    <a:pt x="185" y="543"/>
                    <a:pt x="182" y="540"/>
                  </a:cubicBezTo>
                  <a:cubicBezTo>
                    <a:pt x="181" y="539"/>
                    <a:pt x="180" y="538"/>
                    <a:pt x="179" y="537"/>
                  </a:cubicBezTo>
                  <a:cubicBezTo>
                    <a:pt x="170" y="527"/>
                    <a:pt x="166" y="512"/>
                    <a:pt x="165" y="498"/>
                  </a:cubicBezTo>
                  <a:cubicBezTo>
                    <a:pt x="164" y="495"/>
                    <a:pt x="164" y="492"/>
                    <a:pt x="163" y="489"/>
                  </a:cubicBezTo>
                  <a:cubicBezTo>
                    <a:pt x="151" y="437"/>
                    <a:pt x="93" y="414"/>
                    <a:pt x="62" y="368"/>
                  </a:cubicBezTo>
                  <a:cubicBezTo>
                    <a:pt x="27" y="315"/>
                    <a:pt x="9" y="254"/>
                    <a:pt x="1" y="192"/>
                  </a:cubicBezTo>
                  <a:cubicBezTo>
                    <a:pt x="1" y="191"/>
                    <a:pt x="0" y="190"/>
                    <a:pt x="0" y="189"/>
                  </a:cubicBezTo>
                  <a:cubicBezTo>
                    <a:pt x="5" y="191"/>
                    <a:pt x="10" y="193"/>
                    <a:pt x="15" y="195"/>
                  </a:cubicBez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97" name="Shape12_20210520_114614">
              <a:extLst>
                <a:ext uri="{FF2B5EF4-FFF2-40B4-BE49-F238E27FC236}">
                  <a16:creationId xmlns:a16="http://schemas.microsoft.com/office/drawing/2014/main" id="{6E14D264-D437-49F2-B6C2-C5816C6CD533}"/>
                </a:ext>
              </a:extLst>
            </p:cNvPr>
            <p:cNvSpPr/>
            <p:nvPr/>
          </p:nvSpPr>
          <p:spPr bwMode="gray">
            <a:xfrm>
              <a:off x="10215675" y="4301423"/>
              <a:ext cx="197706" cy="167356"/>
            </a:xfrm>
            <a:custGeom>
              <a:avLst/>
              <a:gdLst/>
              <a:ahLst/>
              <a:cxnLst/>
              <a:rect l="l" t="t" r="r" b="b"/>
              <a:pathLst>
                <a:path w="842" h="714" extrusionOk="0">
                  <a:moveTo>
                    <a:pt x="2" y="312"/>
                  </a:moveTo>
                  <a:cubicBezTo>
                    <a:pt x="0" y="376"/>
                    <a:pt x="48" y="481"/>
                    <a:pt x="108" y="507"/>
                  </a:cubicBezTo>
                  <a:cubicBezTo>
                    <a:pt x="120" y="512"/>
                    <a:pt x="133" y="515"/>
                    <a:pt x="146" y="516"/>
                  </a:cubicBezTo>
                  <a:cubicBezTo>
                    <a:pt x="159" y="551"/>
                    <a:pt x="180" y="585"/>
                    <a:pt x="210" y="602"/>
                  </a:cubicBezTo>
                  <a:cubicBezTo>
                    <a:pt x="215" y="604"/>
                    <a:pt x="220" y="606"/>
                    <a:pt x="225" y="608"/>
                  </a:cubicBezTo>
                  <a:cubicBezTo>
                    <a:pt x="231" y="583"/>
                    <a:pt x="219" y="558"/>
                    <a:pt x="213" y="532"/>
                  </a:cubicBezTo>
                  <a:cubicBezTo>
                    <a:pt x="212" y="526"/>
                    <a:pt x="212" y="520"/>
                    <a:pt x="212" y="513"/>
                  </a:cubicBezTo>
                  <a:cubicBezTo>
                    <a:pt x="257" y="505"/>
                    <a:pt x="302" y="489"/>
                    <a:pt x="334" y="474"/>
                  </a:cubicBezTo>
                  <a:cubicBezTo>
                    <a:pt x="403" y="445"/>
                    <a:pt x="535" y="413"/>
                    <a:pt x="606" y="448"/>
                  </a:cubicBezTo>
                  <a:cubicBezTo>
                    <a:pt x="662" y="476"/>
                    <a:pt x="645" y="565"/>
                    <a:pt x="642" y="621"/>
                  </a:cubicBezTo>
                  <a:cubicBezTo>
                    <a:pt x="641" y="635"/>
                    <a:pt x="640" y="650"/>
                    <a:pt x="644" y="664"/>
                  </a:cubicBezTo>
                  <a:cubicBezTo>
                    <a:pt x="647" y="678"/>
                    <a:pt x="656" y="688"/>
                    <a:pt x="662" y="700"/>
                  </a:cubicBezTo>
                  <a:cubicBezTo>
                    <a:pt x="664" y="704"/>
                    <a:pt x="665" y="709"/>
                    <a:pt x="666" y="714"/>
                  </a:cubicBezTo>
                  <a:cubicBezTo>
                    <a:pt x="712" y="693"/>
                    <a:pt x="739" y="642"/>
                    <a:pt x="765" y="600"/>
                  </a:cubicBezTo>
                  <a:cubicBezTo>
                    <a:pt x="778" y="579"/>
                    <a:pt x="790" y="557"/>
                    <a:pt x="800" y="533"/>
                  </a:cubicBezTo>
                  <a:cubicBezTo>
                    <a:pt x="842" y="426"/>
                    <a:pt x="827" y="283"/>
                    <a:pt x="761" y="180"/>
                  </a:cubicBezTo>
                  <a:cubicBezTo>
                    <a:pt x="742" y="151"/>
                    <a:pt x="719" y="124"/>
                    <a:pt x="692" y="108"/>
                  </a:cubicBezTo>
                  <a:cubicBezTo>
                    <a:pt x="628" y="68"/>
                    <a:pt x="538" y="65"/>
                    <a:pt x="468" y="38"/>
                  </a:cubicBezTo>
                  <a:cubicBezTo>
                    <a:pt x="370" y="0"/>
                    <a:pt x="320" y="34"/>
                    <a:pt x="228" y="64"/>
                  </a:cubicBezTo>
                  <a:cubicBezTo>
                    <a:pt x="191" y="76"/>
                    <a:pt x="148" y="86"/>
                    <a:pt x="128" y="121"/>
                  </a:cubicBezTo>
                  <a:cubicBezTo>
                    <a:pt x="118" y="140"/>
                    <a:pt x="116" y="164"/>
                    <a:pt x="105" y="184"/>
                  </a:cubicBezTo>
                  <a:cubicBezTo>
                    <a:pt x="91" y="208"/>
                    <a:pt x="64" y="221"/>
                    <a:pt x="41" y="237"/>
                  </a:cubicBezTo>
                  <a:cubicBezTo>
                    <a:pt x="14" y="255"/>
                    <a:pt x="3" y="282"/>
                    <a:pt x="2" y="312"/>
                  </a:cubicBez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98" name="Shape0_20210520_114637">
              <a:extLst>
                <a:ext uri="{FF2B5EF4-FFF2-40B4-BE49-F238E27FC236}">
                  <a16:creationId xmlns:a16="http://schemas.microsoft.com/office/drawing/2014/main" id="{56691B9B-1B8F-476B-9B74-22C36D426A07}"/>
                </a:ext>
              </a:extLst>
            </p:cNvPr>
            <p:cNvSpPr/>
            <p:nvPr/>
          </p:nvSpPr>
          <p:spPr bwMode="gray">
            <a:xfrm>
              <a:off x="10596346" y="4321367"/>
              <a:ext cx="33818" cy="58965"/>
            </a:xfrm>
            <a:custGeom>
              <a:avLst/>
              <a:gdLst/>
              <a:ahLst/>
              <a:cxnLst/>
              <a:rect l="l" t="t" r="r" b="b"/>
              <a:pathLst>
                <a:path w="39" h="68" extrusionOk="0">
                  <a:moveTo>
                    <a:pt x="33" y="47"/>
                  </a:moveTo>
                  <a:lnTo>
                    <a:pt x="39" y="3"/>
                  </a:lnTo>
                  <a:lnTo>
                    <a:pt x="20" y="0"/>
                  </a:lnTo>
                  <a:lnTo>
                    <a:pt x="9" y="29"/>
                  </a:lnTo>
                  <a:lnTo>
                    <a:pt x="1" y="23"/>
                  </a:lnTo>
                  <a:lnTo>
                    <a:pt x="0" y="61"/>
                  </a:lnTo>
                  <a:lnTo>
                    <a:pt x="19" y="68"/>
                  </a:lnTo>
                  <a:lnTo>
                    <a:pt x="33" y="47"/>
                  </a:ln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99" name="Shape4_20210520_114412">
              <a:extLst>
                <a:ext uri="{FF2B5EF4-FFF2-40B4-BE49-F238E27FC236}">
                  <a16:creationId xmlns:a16="http://schemas.microsoft.com/office/drawing/2014/main" id="{0C8C8238-6520-45A9-AB4E-A980DCD1625E}"/>
                </a:ext>
              </a:extLst>
            </p:cNvPr>
            <p:cNvSpPr/>
            <p:nvPr/>
          </p:nvSpPr>
          <p:spPr bwMode="gray">
            <a:xfrm>
              <a:off x="10380430" y="4362989"/>
              <a:ext cx="244531" cy="304363"/>
            </a:xfrm>
            <a:custGeom>
              <a:avLst/>
              <a:gdLst/>
              <a:ahLst/>
              <a:cxnLst/>
              <a:rect l="l" t="t" r="r" b="b"/>
              <a:pathLst>
                <a:path w="282" h="351" extrusionOk="0">
                  <a:moveTo>
                    <a:pt x="0" y="227"/>
                  </a:moveTo>
                  <a:lnTo>
                    <a:pt x="168" y="183"/>
                  </a:lnTo>
                  <a:lnTo>
                    <a:pt x="245" y="0"/>
                  </a:lnTo>
                  <a:lnTo>
                    <a:pt x="282" y="15"/>
                  </a:lnTo>
                  <a:lnTo>
                    <a:pt x="238" y="251"/>
                  </a:lnTo>
                  <a:lnTo>
                    <a:pt x="45" y="351"/>
                  </a:lnTo>
                  <a:lnTo>
                    <a:pt x="0" y="227"/>
                  </a:lnTo>
                  <a:close/>
                </a:path>
              </a:pathLst>
            </a:custGeom>
            <a:solidFill>
              <a:schemeClr val="accent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00" name="Shape13_20210520_114614">
              <a:extLst>
                <a:ext uri="{FF2B5EF4-FFF2-40B4-BE49-F238E27FC236}">
                  <a16:creationId xmlns:a16="http://schemas.microsoft.com/office/drawing/2014/main" id="{5F869046-68CB-4EB2-AFF5-4896FC24FE82}"/>
                </a:ext>
              </a:extLst>
            </p:cNvPr>
            <p:cNvSpPr/>
            <p:nvPr/>
          </p:nvSpPr>
          <p:spPr bwMode="gray">
            <a:xfrm>
              <a:off x="9972878" y="5517143"/>
              <a:ext cx="59832" cy="64168"/>
            </a:xfrm>
            <a:custGeom>
              <a:avLst/>
              <a:gdLst/>
              <a:ahLst/>
              <a:cxnLst/>
              <a:rect l="l" t="t" r="r" b="b"/>
              <a:pathLst>
                <a:path w="69" h="74" extrusionOk="0">
                  <a:moveTo>
                    <a:pt x="67" y="23"/>
                  </a:moveTo>
                  <a:lnTo>
                    <a:pt x="69" y="46"/>
                  </a:lnTo>
                  <a:lnTo>
                    <a:pt x="25" y="74"/>
                  </a:lnTo>
                  <a:lnTo>
                    <a:pt x="0" y="53"/>
                  </a:lnTo>
                  <a:lnTo>
                    <a:pt x="21" y="28"/>
                  </a:lnTo>
                  <a:lnTo>
                    <a:pt x="64" y="0"/>
                  </a:lnTo>
                  <a:lnTo>
                    <a:pt x="67" y="23"/>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01" name="Google Shape;3050;p38">
              <a:extLst>
                <a:ext uri="{FF2B5EF4-FFF2-40B4-BE49-F238E27FC236}">
                  <a16:creationId xmlns:a16="http://schemas.microsoft.com/office/drawing/2014/main" id="{3481239A-847D-4576-B639-D4451C01C182}"/>
                </a:ext>
              </a:extLst>
            </p:cNvPr>
            <p:cNvSpPr/>
            <p:nvPr/>
          </p:nvSpPr>
          <p:spPr bwMode="gray">
            <a:xfrm>
              <a:off x="9861017" y="4916220"/>
              <a:ext cx="177762" cy="626070"/>
            </a:xfrm>
            <a:custGeom>
              <a:avLst/>
              <a:gdLst/>
              <a:ahLst/>
              <a:cxnLst/>
              <a:rect l="l" t="t" r="r" b="b"/>
              <a:pathLst>
                <a:path w="205" h="722" extrusionOk="0">
                  <a:moveTo>
                    <a:pt x="198" y="12"/>
                  </a:moveTo>
                  <a:lnTo>
                    <a:pt x="205" y="82"/>
                  </a:lnTo>
                  <a:lnTo>
                    <a:pt x="142" y="395"/>
                  </a:lnTo>
                  <a:lnTo>
                    <a:pt x="197" y="708"/>
                  </a:lnTo>
                  <a:lnTo>
                    <a:pt x="153" y="722"/>
                  </a:lnTo>
                  <a:lnTo>
                    <a:pt x="8" y="350"/>
                  </a:lnTo>
                  <a:lnTo>
                    <a:pt x="0" y="236"/>
                  </a:lnTo>
                  <a:lnTo>
                    <a:pt x="19" y="0"/>
                  </a:lnTo>
                  <a:lnTo>
                    <a:pt x="198" y="12"/>
                  </a:lnTo>
                  <a:close/>
                </a:path>
              </a:pathLst>
            </a:custGeom>
            <a:solidFill>
              <a:schemeClr val="accent3">
                <a:lumMod val="60000"/>
                <a:lumOff val="4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02" name="Google Shape;3051;p38">
              <a:extLst>
                <a:ext uri="{FF2B5EF4-FFF2-40B4-BE49-F238E27FC236}">
                  <a16:creationId xmlns:a16="http://schemas.microsoft.com/office/drawing/2014/main" id="{50A06C21-DEF1-43CC-839D-16CAA8F7004E}"/>
                </a:ext>
              </a:extLst>
            </p:cNvPr>
            <p:cNvSpPr/>
            <p:nvPr/>
          </p:nvSpPr>
          <p:spPr bwMode="gray">
            <a:xfrm>
              <a:off x="9736150" y="4923157"/>
              <a:ext cx="158685" cy="611328"/>
            </a:xfrm>
            <a:custGeom>
              <a:avLst/>
              <a:gdLst/>
              <a:ahLst/>
              <a:cxnLst/>
              <a:rect l="l" t="t" r="r" b="b"/>
              <a:pathLst>
                <a:path w="183" h="705" extrusionOk="0">
                  <a:moveTo>
                    <a:pt x="2" y="28"/>
                  </a:moveTo>
                  <a:lnTo>
                    <a:pt x="0" y="324"/>
                  </a:lnTo>
                  <a:lnTo>
                    <a:pt x="59" y="705"/>
                  </a:lnTo>
                  <a:lnTo>
                    <a:pt x="101" y="705"/>
                  </a:lnTo>
                  <a:lnTo>
                    <a:pt x="126" y="352"/>
                  </a:lnTo>
                  <a:lnTo>
                    <a:pt x="183" y="0"/>
                  </a:lnTo>
                  <a:lnTo>
                    <a:pt x="2" y="28"/>
                  </a:lnTo>
                  <a:close/>
                </a:path>
              </a:pathLst>
            </a:custGeom>
            <a:solidFill>
              <a:schemeClr val="accent3">
                <a:lumMod val="60000"/>
                <a:lumOff val="4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03" name="Shape14_20210520_114614">
              <a:extLst>
                <a:ext uri="{FF2B5EF4-FFF2-40B4-BE49-F238E27FC236}">
                  <a16:creationId xmlns:a16="http://schemas.microsoft.com/office/drawing/2014/main" id="{4D42DEBD-3FFD-4209-A33B-3D20CCF19E6B}"/>
                </a:ext>
              </a:extLst>
            </p:cNvPr>
            <p:cNvSpPr/>
            <p:nvPr/>
          </p:nvSpPr>
          <p:spPr bwMode="gray">
            <a:xfrm>
              <a:off x="9763899" y="5530150"/>
              <a:ext cx="59832" cy="40755"/>
            </a:xfrm>
            <a:custGeom>
              <a:avLst/>
              <a:gdLst/>
              <a:ahLst/>
              <a:cxnLst/>
              <a:rect l="l" t="t" r="r" b="b"/>
              <a:pathLst>
                <a:path w="69" h="47" extrusionOk="0">
                  <a:moveTo>
                    <a:pt x="69" y="23"/>
                  </a:moveTo>
                  <a:lnTo>
                    <a:pt x="23" y="47"/>
                  </a:lnTo>
                  <a:lnTo>
                    <a:pt x="0" y="24"/>
                  </a:lnTo>
                  <a:lnTo>
                    <a:pt x="23" y="0"/>
                  </a:lnTo>
                  <a:lnTo>
                    <a:pt x="69" y="0"/>
                  </a:lnTo>
                  <a:lnTo>
                    <a:pt x="69" y="23"/>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04" name="Google Shape;3053;p38">
              <a:extLst>
                <a:ext uri="{FF2B5EF4-FFF2-40B4-BE49-F238E27FC236}">
                  <a16:creationId xmlns:a16="http://schemas.microsoft.com/office/drawing/2014/main" id="{8D6187F9-5733-4D07-BB35-2D95534CF582}"/>
                </a:ext>
              </a:extLst>
            </p:cNvPr>
            <p:cNvSpPr/>
            <p:nvPr/>
          </p:nvSpPr>
          <p:spPr bwMode="gray">
            <a:xfrm>
              <a:off x="9679787" y="4516472"/>
              <a:ext cx="435301" cy="520280"/>
            </a:xfrm>
            <a:custGeom>
              <a:avLst/>
              <a:gdLst/>
              <a:ahLst/>
              <a:cxnLst/>
              <a:rect l="l" t="t" r="r" b="b"/>
              <a:pathLst>
                <a:path w="1853" h="2213" extrusionOk="0">
                  <a:moveTo>
                    <a:pt x="112" y="1673"/>
                  </a:moveTo>
                  <a:cubicBezTo>
                    <a:pt x="226" y="1319"/>
                    <a:pt x="239" y="947"/>
                    <a:pt x="272" y="579"/>
                  </a:cubicBezTo>
                  <a:cubicBezTo>
                    <a:pt x="282" y="470"/>
                    <a:pt x="292" y="359"/>
                    <a:pt x="338" y="259"/>
                  </a:cubicBezTo>
                  <a:cubicBezTo>
                    <a:pt x="390" y="145"/>
                    <a:pt x="475" y="85"/>
                    <a:pt x="576" y="52"/>
                  </a:cubicBezTo>
                  <a:cubicBezTo>
                    <a:pt x="703" y="10"/>
                    <a:pt x="854" y="12"/>
                    <a:pt x="986" y="4"/>
                  </a:cubicBezTo>
                  <a:cubicBezTo>
                    <a:pt x="1112" y="0"/>
                    <a:pt x="1223" y="473"/>
                    <a:pt x="1351" y="702"/>
                  </a:cubicBezTo>
                  <a:cubicBezTo>
                    <a:pt x="1430" y="843"/>
                    <a:pt x="1511" y="967"/>
                    <a:pt x="1564" y="1120"/>
                  </a:cubicBezTo>
                  <a:cubicBezTo>
                    <a:pt x="1615" y="1267"/>
                    <a:pt x="1664" y="1417"/>
                    <a:pt x="1693" y="1570"/>
                  </a:cubicBezTo>
                  <a:cubicBezTo>
                    <a:pt x="1738" y="1801"/>
                    <a:pt x="1853" y="1962"/>
                    <a:pt x="1743" y="2041"/>
                  </a:cubicBezTo>
                  <a:cubicBezTo>
                    <a:pt x="1733" y="2044"/>
                    <a:pt x="1724" y="2047"/>
                    <a:pt x="1715" y="2051"/>
                  </a:cubicBezTo>
                  <a:cubicBezTo>
                    <a:pt x="1535" y="2115"/>
                    <a:pt x="1350" y="2162"/>
                    <a:pt x="1161" y="2187"/>
                  </a:cubicBezTo>
                  <a:cubicBezTo>
                    <a:pt x="994" y="2209"/>
                    <a:pt x="824" y="2213"/>
                    <a:pt x="656" y="2197"/>
                  </a:cubicBezTo>
                  <a:cubicBezTo>
                    <a:pt x="426" y="2174"/>
                    <a:pt x="203" y="2141"/>
                    <a:pt x="0" y="2021"/>
                  </a:cubicBezTo>
                  <a:cubicBezTo>
                    <a:pt x="37" y="1905"/>
                    <a:pt x="75" y="1789"/>
                    <a:pt x="112" y="1673"/>
                  </a:cubicBezTo>
                  <a:close/>
                </a:path>
              </a:pathLst>
            </a:custGeom>
            <a:solidFill>
              <a:schemeClr val="bg2">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05" name="Shape0_20210520_114353">
              <a:extLst>
                <a:ext uri="{FF2B5EF4-FFF2-40B4-BE49-F238E27FC236}">
                  <a16:creationId xmlns:a16="http://schemas.microsoft.com/office/drawing/2014/main" id="{D182ABC1-782E-42F8-8E7A-711B38DEA736}"/>
                </a:ext>
              </a:extLst>
            </p:cNvPr>
            <p:cNvSpPr/>
            <p:nvPr/>
          </p:nvSpPr>
          <p:spPr bwMode="gray">
            <a:xfrm>
              <a:off x="9501158" y="4364724"/>
              <a:ext cx="473454" cy="698042"/>
            </a:xfrm>
            <a:custGeom>
              <a:avLst/>
              <a:gdLst/>
              <a:ahLst/>
              <a:cxnLst/>
              <a:rect l="l" t="t" r="r" b="b"/>
              <a:pathLst>
                <a:path w="546" h="805" extrusionOk="0">
                  <a:moveTo>
                    <a:pt x="0" y="96"/>
                  </a:moveTo>
                  <a:lnTo>
                    <a:pt x="192" y="0"/>
                  </a:lnTo>
                  <a:lnTo>
                    <a:pt x="546" y="709"/>
                  </a:lnTo>
                  <a:lnTo>
                    <a:pt x="354" y="805"/>
                  </a:lnTo>
                  <a:lnTo>
                    <a:pt x="0" y="96"/>
                  </a:lnTo>
                  <a:close/>
                </a:path>
              </a:pathLst>
            </a:custGeom>
            <a:solidFill>
              <a:schemeClr val="accent3">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06" name="Shape4_20210520_114421">
              <a:extLst>
                <a:ext uri="{FF2B5EF4-FFF2-40B4-BE49-F238E27FC236}">
                  <a16:creationId xmlns:a16="http://schemas.microsoft.com/office/drawing/2014/main" id="{FC59D8C0-0D0D-4ECC-ABAF-AD261182AB69}"/>
                </a:ext>
              </a:extLst>
            </p:cNvPr>
            <p:cNvSpPr/>
            <p:nvPr/>
          </p:nvSpPr>
          <p:spPr bwMode="gray">
            <a:xfrm>
              <a:off x="9501158" y="4258066"/>
              <a:ext cx="166489" cy="189902"/>
            </a:xfrm>
            <a:custGeom>
              <a:avLst/>
              <a:gdLst/>
              <a:ahLst/>
              <a:cxnLst/>
              <a:rect l="l" t="t" r="r" b="b"/>
              <a:pathLst>
                <a:path w="192" h="219" extrusionOk="0">
                  <a:moveTo>
                    <a:pt x="192" y="123"/>
                  </a:moveTo>
                  <a:lnTo>
                    <a:pt x="10" y="0"/>
                  </a:lnTo>
                  <a:lnTo>
                    <a:pt x="0" y="219"/>
                  </a:lnTo>
                  <a:lnTo>
                    <a:pt x="192" y="123"/>
                  </a:lnTo>
                  <a:close/>
                </a:path>
              </a:pathLst>
            </a:custGeom>
            <a:solidFill>
              <a:srgbClr val="E1CFB5"/>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07" name="Shape1_20210520_114353">
              <a:extLst>
                <a:ext uri="{FF2B5EF4-FFF2-40B4-BE49-F238E27FC236}">
                  <a16:creationId xmlns:a16="http://schemas.microsoft.com/office/drawing/2014/main" id="{C4B3A71F-2E6D-4041-80AF-D8F96CB75FB7}"/>
                </a:ext>
              </a:extLst>
            </p:cNvPr>
            <p:cNvSpPr/>
            <p:nvPr/>
          </p:nvSpPr>
          <p:spPr bwMode="gray">
            <a:xfrm>
              <a:off x="9506360" y="4258066"/>
              <a:ext cx="62434" cy="71105"/>
            </a:xfrm>
            <a:custGeom>
              <a:avLst/>
              <a:gdLst/>
              <a:ahLst/>
              <a:cxnLst/>
              <a:rect l="l" t="t" r="r" b="b"/>
              <a:pathLst>
                <a:path w="72" h="82" extrusionOk="0">
                  <a:moveTo>
                    <a:pt x="72" y="46"/>
                  </a:moveTo>
                  <a:lnTo>
                    <a:pt x="4" y="0"/>
                  </a:lnTo>
                  <a:lnTo>
                    <a:pt x="0" y="82"/>
                  </a:lnTo>
                  <a:lnTo>
                    <a:pt x="72" y="46"/>
                  </a:lnTo>
                  <a:close/>
                </a:path>
              </a:pathLst>
            </a:custGeom>
            <a:solidFill>
              <a:schemeClr val="accent3">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08" name="Google Shape;3057;p38">
              <a:extLst>
                <a:ext uri="{FF2B5EF4-FFF2-40B4-BE49-F238E27FC236}">
                  <a16:creationId xmlns:a16="http://schemas.microsoft.com/office/drawing/2014/main" id="{4FCE4264-9191-42B5-8A43-9EA56DA39919}"/>
                </a:ext>
              </a:extLst>
            </p:cNvPr>
            <p:cNvSpPr/>
            <p:nvPr/>
          </p:nvSpPr>
          <p:spPr bwMode="gray">
            <a:xfrm>
              <a:off x="9808123" y="4979521"/>
              <a:ext cx="203776" cy="161287"/>
            </a:xfrm>
            <a:custGeom>
              <a:avLst/>
              <a:gdLst/>
              <a:ahLst/>
              <a:cxnLst/>
              <a:rect l="l" t="t" r="r" b="b"/>
              <a:pathLst>
                <a:path w="868" h="686" extrusionOk="0">
                  <a:moveTo>
                    <a:pt x="271" y="661"/>
                  </a:moveTo>
                  <a:cubicBezTo>
                    <a:pt x="797" y="398"/>
                    <a:pt x="797" y="398"/>
                    <a:pt x="797" y="398"/>
                  </a:cubicBezTo>
                  <a:cubicBezTo>
                    <a:pt x="848" y="373"/>
                    <a:pt x="868" y="311"/>
                    <a:pt x="843" y="261"/>
                  </a:cubicBezTo>
                  <a:cubicBezTo>
                    <a:pt x="709" y="0"/>
                    <a:pt x="709" y="0"/>
                    <a:pt x="709" y="0"/>
                  </a:cubicBezTo>
                  <a:cubicBezTo>
                    <a:pt x="0" y="355"/>
                    <a:pt x="0" y="355"/>
                    <a:pt x="0" y="355"/>
                  </a:cubicBezTo>
                  <a:cubicBezTo>
                    <a:pt x="134" y="615"/>
                    <a:pt x="134" y="615"/>
                    <a:pt x="134" y="615"/>
                  </a:cubicBezTo>
                  <a:cubicBezTo>
                    <a:pt x="160" y="666"/>
                    <a:pt x="221" y="686"/>
                    <a:pt x="271" y="661"/>
                  </a:cubicBezTo>
                  <a:close/>
                </a:path>
              </a:pathLst>
            </a:custGeom>
            <a:solidFill>
              <a:srgbClr val="B5B7B8"/>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09" name="Google Shape;3058;p38">
              <a:extLst>
                <a:ext uri="{FF2B5EF4-FFF2-40B4-BE49-F238E27FC236}">
                  <a16:creationId xmlns:a16="http://schemas.microsoft.com/office/drawing/2014/main" id="{31FE8F89-0C47-4C36-A0F5-0E1C534F5E2E}"/>
                </a:ext>
              </a:extLst>
            </p:cNvPr>
            <p:cNvSpPr/>
            <p:nvPr/>
          </p:nvSpPr>
          <p:spPr bwMode="gray">
            <a:xfrm>
              <a:off x="9791647" y="4948304"/>
              <a:ext cx="182965" cy="114462"/>
            </a:xfrm>
            <a:custGeom>
              <a:avLst/>
              <a:gdLst/>
              <a:ahLst/>
              <a:cxnLst/>
              <a:rect l="l" t="t" r="r" b="b"/>
              <a:pathLst>
                <a:path w="211" h="132" extrusionOk="0">
                  <a:moveTo>
                    <a:pt x="19" y="132"/>
                  </a:moveTo>
                  <a:lnTo>
                    <a:pt x="211" y="36"/>
                  </a:lnTo>
                  <a:lnTo>
                    <a:pt x="193" y="0"/>
                  </a:lnTo>
                  <a:lnTo>
                    <a:pt x="0" y="95"/>
                  </a:lnTo>
                  <a:lnTo>
                    <a:pt x="19" y="132"/>
                  </a:lnTo>
                  <a:close/>
                </a:path>
              </a:pathLst>
            </a:custGeom>
            <a:solidFill>
              <a:srgbClr val="FFFFFF"/>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10" name="Google Shape;3059;p38">
              <a:extLst>
                <a:ext uri="{FF2B5EF4-FFF2-40B4-BE49-F238E27FC236}">
                  <a16:creationId xmlns:a16="http://schemas.microsoft.com/office/drawing/2014/main" id="{37DE9AA4-535B-414C-A55B-E85E68617D8F}"/>
                </a:ext>
              </a:extLst>
            </p:cNvPr>
            <p:cNvSpPr/>
            <p:nvPr/>
          </p:nvSpPr>
          <p:spPr bwMode="gray">
            <a:xfrm>
              <a:off x="9878360" y="4823437"/>
              <a:ext cx="51161" cy="58098"/>
            </a:xfrm>
            <a:custGeom>
              <a:avLst/>
              <a:gdLst/>
              <a:ahLst/>
              <a:cxnLst/>
              <a:rect l="l" t="t" r="r" b="b"/>
              <a:pathLst>
                <a:path w="59" h="67" extrusionOk="0">
                  <a:moveTo>
                    <a:pt x="49" y="36"/>
                  </a:moveTo>
                  <a:lnTo>
                    <a:pt x="14" y="67"/>
                  </a:lnTo>
                  <a:lnTo>
                    <a:pt x="0" y="53"/>
                  </a:lnTo>
                  <a:lnTo>
                    <a:pt x="19" y="26"/>
                  </a:lnTo>
                  <a:lnTo>
                    <a:pt x="10" y="23"/>
                  </a:lnTo>
                  <a:lnTo>
                    <a:pt x="43" y="0"/>
                  </a:lnTo>
                  <a:lnTo>
                    <a:pt x="59" y="13"/>
                  </a:lnTo>
                  <a:lnTo>
                    <a:pt x="49" y="36"/>
                  </a:lnTo>
                  <a:close/>
                </a:path>
              </a:pathLst>
            </a:custGeom>
            <a:solidFill>
              <a:srgbClr val="CB8504"/>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11" name="Google Shape;3060;p38">
              <a:extLst>
                <a:ext uri="{FF2B5EF4-FFF2-40B4-BE49-F238E27FC236}">
                  <a16:creationId xmlns:a16="http://schemas.microsoft.com/office/drawing/2014/main" id="{D1950EA8-610B-4788-A731-5FBD031CFC05}"/>
                </a:ext>
              </a:extLst>
            </p:cNvPr>
            <p:cNvSpPr/>
            <p:nvPr/>
          </p:nvSpPr>
          <p:spPr bwMode="gray">
            <a:xfrm>
              <a:off x="9903507" y="4520808"/>
              <a:ext cx="187301" cy="326909"/>
            </a:xfrm>
            <a:custGeom>
              <a:avLst/>
              <a:gdLst/>
              <a:ahLst/>
              <a:cxnLst/>
              <a:rect l="l" t="t" r="r" b="b"/>
              <a:pathLst>
                <a:path w="216" h="377" extrusionOk="0">
                  <a:moveTo>
                    <a:pt x="29" y="125"/>
                  </a:moveTo>
                  <a:lnTo>
                    <a:pt x="89" y="197"/>
                  </a:lnTo>
                  <a:lnTo>
                    <a:pt x="0" y="353"/>
                  </a:lnTo>
                  <a:lnTo>
                    <a:pt x="34" y="377"/>
                  </a:lnTo>
                  <a:lnTo>
                    <a:pt x="216" y="202"/>
                  </a:lnTo>
                  <a:lnTo>
                    <a:pt x="74" y="0"/>
                  </a:lnTo>
                  <a:lnTo>
                    <a:pt x="29" y="125"/>
                  </a:lnTo>
                  <a:close/>
                </a:path>
              </a:pathLst>
            </a:custGeom>
            <a:solidFill>
              <a:schemeClr val="bg2">
                <a:lumMod val="8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12" name="Google Shape;3061;p38">
              <a:extLst>
                <a:ext uri="{FF2B5EF4-FFF2-40B4-BE49-F238E27FC236}">
                  <a16:creationId xmlns:a16="http://schemas.microsoft.com/office/drawing/2014/main" id="{EC23D8AF-2790-4FC8-A002-680A20EF27BD}"/>
                </a:ext>
              </a:extLst>
            </p:cNvPr>
            <p:cNvSpPr/>
            <p:nvPr/>
          </p:nvSpPr>
          <p:spPr bwMode="gray">
            <a:xfrm>
              <a:off x="9809857" y="4366458"/>
              <a:ext cx="126601" cy="178629"/>
            </a:xfrm>
            <a:custGeom>
              <a:avLst/>
              <a:gdLst/>
              <a:ahLst/>
              <a:cxnLst/>
              <a:rect l="l" t="t" r="r" b="b"/>
              <a:pathLst>
                <a:path w="542" h="761" extrusionOk="0">
                  <a:moveTo>
                    <a:pt x="496" y="291"/>
                  </a:moveTo>
                  <a:cubicBezTo>
                    <a:pt x="424" y="75"/>
                    <a:pt x="108" y="0"/>
                    <a:pt x="35" y="251"/>
                  </a:cubicBezTo>
                  <a:cubicBezTo>
                    <a:pt x="13" y="327"/>
                    <a:pt x="0" y="407"/>
                    <a:pt x="15" y="484"/>
                  </a:cubicBezTo>
                  <a:cubicBezTo>
                    <a:pt x="30" y="561"/>
                    <a:pt x="77" y="635"/>
                    <a:pt x="149" y="667"/>
                  </a:cubicBezTo>
                  <a:cubicBezTo>
                    <a:pt x="149" y="667"/>
                    <a:pt x="150" y="667"/>
                    <a:pt x="150" y="668"/>
                  </a:cubicBezTo>
                  <a:cubicBezTo>
                    <a:pt x="147" y="688"/>
                    <a:pt x="144" y="708"/>
                    <a:pt x="142" y="728"/>
                  </a:cubicBezTo>
                  <a:cubicBezTo>
                    <a:pt x="141" y="732"/>
                    <a:pt x="141" y="737"/>
                    <a:pt x="143" y="740"/>
                  </a:cubicBezTo>
                  <a:cubicBezTo>
                    <a:pt x="146" y="745"/>
                    <a:pt x="151" y="746"/>
                    <a:pt x="156" y="746"/>
                  </a:cubicBezTo>
                  <a:cubicBezTo>
                    <a:pt x="180" y="750"/>
                    <a:pt x="204" y="754"/>
                    <a:pt x="228" y="757"/>
                  </a:cubicBezTo>
                  <a:cubicBezTo>
                    <a:pt x="240" y="759"/>
                    <a:pt x="252" y="761"/>
                    <a:pt x="264" y="757"/>
                  </a:cubicBezTo>
                  <a:cubicBezTo>
                    <a:pt x="289" y="749"/>
                    <a:pt x="299" y="719"/>
                    <a:pt x="300" y="693"/>
                  </a:cubicBezTo>
                  <a:cubicBezTo>
                    <a:pt x="300" y="686"/>
                    <a:pt x="300" y="680"/>
                    <a:pt x="300" y="674"/>
                  </a:cubicBezTo>
                  <a:cubicBezTo>
                    <a:pt x="442" y="625"/>
                    <a:pt x="542" y="433"/>
                    <a:pt x="496" y="291"/>
                  </a:cubicBezTo>
                  <a:close/>
                </a:path>
              </a:pathLst>
            </a:custGeom>
            <a:solidFill>
              <a:srgbClr val="CB8504"/>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13" name="Shape1_20210520_114548">
              <a:extLst>
                <a:ext uri="{FF2B5EF4-FFF2-40B4-BE49-F238E27FC236}">
                  <a16:creationId xmlns:a16="http://schemas.microsoft.com/office/drawing/2014/main" id="{DC633C1D-3C43-4033-BEA4-EF81B97851F9}"/>
                </a:ext>
              </a:extLst>
            </p:cNvPr>
            <p:cNvSpPr/>
            <p:nvPr/>
          </p:nvSpPr>
          <p:spPr bwMode="gray">
            <a:xfrm>
              <a:off x="9684122" y="4346514"/>
              <a:ext cx="194238" cy="216783"/>
            </a:xfrm>
            <a:custGeom>
              <a:avLst/>
              <a:gdLst/>
              <a:ahLst/>
              <a:cxnLst/>
              <a:rect l="l" t="t" r="r" b="b"/>
              <a:pathLst>
                <a:path w="826" h="925" extrusionOk="0">
                  <a:moveTo>
                    <a:pt x="643" y="9"/>
                  </a:moveTo>
                  <a:cubicBezTo>
                    <a:pt x="585" y="0"/>
                    <a:pt x="536" y="56"/>
                    <a:pt x="483" y="86"/>
                  </a:cubicBezTo>
                  <a:cubicBezTo>
                    <a:pt x="438" y="110"/>
                    <a:pt x="388" y="117"/>
                    <a:pt x="342" y="137"/>
                  </a:cubicBezTo>
                  <a:cubicBezTo>
                    <a:pt x="296" y="157"/>
                    <a:pt x="251" y="200"/>
                    <a:pt x="250" y="253"/>
                  </a:cubicBezTo>
                  <a:cubicBezTo>
                    <a:pt x="203" y="229"/>
                    <a:pt x="153" y="204"/>
                    <a:pt x="101" y="214"/>
                  </a:cubicBezTo>
                  <a:cubicBezTo>
                    <a:pt x="48" y="224"/>
                    <a:pt x="0" y="286"/>
                    <a:pt x="21" y="338"/>
                  </a:cubicBezTo>
                  <a:cubicBezTo>
                    <a:pt x="39" y="384"/>
                    <a:pt x="99" y="394"/>
                    <a:pt x="119" y="440"/>
                  </a:cubicBezTo>
                  <a:cubicBezTo>
                    <a:pt x="151" y="511"/>
                    <a:pt x="66" y="623"/>
                    <a:pt x="124" y="670"/>
                  </a:cubicBezTo>
                  <a:cubicBezTo>
                    <a:pt x="138" y="682"/>
                    <a:pt x="157" y="684"/>
                    <a:pt x="171" y="696"/>
                  </a:cubicBezTo>
                  <a:cubicBezTo>
                    <a:pt x="188" y="711"/>
                    <a:pt x="193" y="736"/>
                    <a:pt x="201" y="758"/>
                  </a:cubicBezTo>
                  <a:cubicBezTo>
                    <a:pt x="235" y="859"/>
                    <a:pt x="337" y="925"/>
                    <a:pt x="438" y="912"/>
                  </a:cubicBezTo>
                  <a:cubicBezTo>
                    <a:pt x="501" y="882"/>
                    <a:pt x="551" y="822"/>
                    <a:pt x="573" y="752"/>
                  </a:cubicBezTo>
                  <a:cubicBezTo>
                    <a:pt x="600" y="669"/>
                    <a:pt x="555" y="640"/>
                    <a:pt x="548" y="561"/>
                  </a:cubicBezTo>
                  <a:cubicBezTo>
                    <a:pt x="539" y="475"/>
                    <a:pt x="567" y="385"/>
                    <a:pt x="621" y="318"/>
                  </a:cubicBezTo>
                  <a:cubicBezTo>
                    <a:pt x="656" y="275"/>
                    <a:pt x="706" y="237"/>
                    <a:pt x="759" y="232"/>
                  </a:cubicBezTo>
                  <a:cubicBezTo>
                    <a:pt x="781" y="230"/>
                    <a:pt x="774" y="248"/>
                    <a:pt x="798" y="231"/>
                  </a:cubicBezTo>
                  <a:cubicBezTo>
                    <a:pt x="809" y="224"/>
                    <a:pt x="823" y="197"/>
                    <a:pt x="826" y="184"/>
                  </a:cubicBezTo>
                  <a:cubicBezTo>
                    <a:pt x="768" y="137"/>
                    <a:pt x="719" y="20"/>
                    <a:pt x="643" y="9"/>
                  </a:cubicBez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14" name="Shape0_20210520_114548">
              <a:extLst>
                <a:ext uri="{FF2B5EF4-FFF2-40B4-BE49-F238E27FC236}">
                  <a16:creationId xmlns:a16="http://schemas.microsoft.com/office/drawing/2014/main" id="{26B559FB-5296-42B1-848C-13785B1AD7A0}"/>
                </a:ext>
              </a:extLst>
            </p:cNvPr>
            <p:cNvSpPr/>
            <p:nvPr/>
          </p:nvSpPr>
          <p:spPr bwMode="gray">
            <a:xfrm>
              <a:off x="9860151" y="4344779"/>
              <a:ext cx="198573" cy="254070"/>
            </a:xfrm>
            <a:custGeom>
              <a:avLst/>
              <a:gdLst/>
              <a:ahLst/>
              <a:cxnLst/>
              <a:rect l="l" t="t" r="r" b="b"/>
              <a:pathLst>
                <a:path w="845" h="1083" extrusionOk="0">
                  <a:moveTo>
                    <a:pt x="521" y="126"/>
                  </a:moveTo>
                  <a:cubicBezTo>
                    <a:pt x="551" y="135"/>
                    <a:pt x="583" y="133"/>
                    <a:pt x="612" y="146"/>
                  </a:cubicBezTo>
                  <a:cubicBezTo>
                    <a:pt x="654" y="164"/>
                    <a:pt x="652" y="209"/>
                    <a:pt x="664" y="247"/>
                  </a:cubicBezTo>
                  <a:cubicBezTo>
                    <a:pt x="677" y="290"/>
                    <a:pt x="697" y="347"/>
                    <a:pt x="725" y="380"/>
                  </a:cubicBezTo>
                  <a:cubicBezTo>
                    <a:pt x="745" y="404"/>
                    <a:pt x="773" y="418"/>
                    <a:pt x="798" y="436"/>
                  </a:cubicBezTo>
                  <a:cubicBezTo>
                    <a:pt x="823" y="454"/>
                    <a:pt x="845" y="482"/>
                    <a:pt x="845" y="515"/>
                  </a:cubicBezTo>
                  <a:cubicBezTo>
                    <a:pt x="844" y="546"/>
                    <a:pt x="823" y="575"/>
                    <a:pt x="820" y="606"/>
                  </a:cubicBezTo>
                  <a:cubicBezTo>
                    <a:pt x="816" y="653"/>
                    <a:pt x="825" y="677"/>
                    <a:pt x="810" y="725"/>
                  </a:cubicBezTo>
                  <a:cubicBezTo>
                    <a:pt x="803" y="749"/>
                    <a:pt x="794" y="776"/>
                    <a:pt x="776" y="792"/>
                  </a:cubicBezTo>
                  <a:cubicBezTo>
                    <a:pt x="751" y="815"/>
                    <a:pt x="716" y="814"/>
                    <a:pt x="686" y="809"/>
                  </a:cubicBezTo>
                  <a:cubicBezTo>
                    <a:pt x="655" y="804"/>
                    <a:pt x="624" y="795"/>
                    <a:pt x="594" y="806"/>
                  </a:cubicBezTo>
                  <a:cubicBezTo>
                    <a:pt x="528" y="828"/>
                    <a:pt x="540" y="894"/>
                    <a:pt x="523" y="949"/>
                  </a:cubicBezTo>
                  <a:cubicBezTo>
                    <a:pt x="497" y="1033"/>
                    <a:pt x="399" y="1083"/>
                    <a:pt x="324" y="1053"/>
                  </a:cubicBezTo>
                  <a:cubicBezTo>
                    <a:pt x="261" y="1027"/>
                    <a:pt x="224" y="954"/>
                    <a:pt x="227" y="881"/>
                  </a:cubicBezTo>
                  <a:cubicBezTo>
                    <a:pt x="228" y="844"/>
                    <a:pt x="243" y="811"/>
                    <a:pt x="244" y="774"/>
                  </a:cubicBezTo>
                  <a:cubicBezTo>
                    <a:pt x="245" y="739"/>
                    <a:pt x="225" y="690"/>
                    <a:pt x="257" y="662"/>
                  </a:cubicBezTo>
                  <a:cubicBezTo>
                    <a:pt x="265" y="656"/>
                    <a:pt x="275" y="652"/>
                    <a:pt x="281" y="644"/>
                  </a:cubicBezTo>
                  <a:cubicBezTo>
                    <a:pt x="287" y="638"/>
                    <a:pt x="290" y="630"/>
                    <a:pt x="292" y="621"/>
                  </a:cubicBezTo>
                  <a:cubicBezTo>
                    <a:pt x="299" y="592"/>
                    <a:pt x="293" y="561"/>
                    <a:pt x="275" y="538"/>
                  </a:cubicBezTo>
                  <a:cubicBezTo>
                    <a:pt x="263" y="522"/>
                    <a:pt x="246" y="511"/>
                    <a:pt x="238" y="491"/>
                  </a:cubicBezTo>
                  <a:cubicBezTo>
                    <a:pt x="229" y="469"/>
                    <a:pt x="236" y="444"/>
                    <a:pt x="238" y="419"/>
                  </a:cubicBezTo>
                  <a:cubicBezTo>
                    <a:pt x="241" y="360"/>
                    <a:pt x="209" y="302"/>
                    <a:pt x="160" y="280"/>
                  </a:cubicBezTo>
                  <a:cubicBezTo>
                    <a:pt x="127" y="265"/>
                    <a:pt x="98" y="256"/>
                    <a:pt x="70" y="233"/>
                  </a:cubicBezTo>
                  <a:cubicBezTo>
                    <a:pt x="66" y="229"/>
                    <a:pt x="1" y="172"/>
                    <a:pt x="0" y="185"/>
                  </a:cubicBezTo>
                  <a:cubicBezTo>
                    <a:pt x="2" y="163"/>
                    <a:pt x="15" y="145"/>
                    <a:pt x="28" y="127"/>
                  </a:cubicBezTo>
                  <a:cubicBezTo>
                    <a:pt x="48" y="99"/>
                    <a:pt x="72" y="72"/>
                    <a:pt x="101" y="55"/>
                  </a:cubicBezTo>
                  <a:cubicBezTo>
                    <a:pt x="196" y="0"/>
                    <a:pt x="200" y="127"/>
                    <a:pt x="276" y="110"/>
                  </a:cubicBezTo>
                  <a:cubicBezTo>
                    <a:pt x="295" y="106"/>
                    <a:pt x="308" y="90"/>
                    <a:pt x="325" y="80"/>
                  </a:cubicBezTo>
                  <a:cubicBezTo>
                    <a:pt x="356" y="61"/>
                    <a:pt x="395" y="67"/>
                    <a:pt x="426" y="82"/>
                  </a:cubicBezTo>
                  <a:cubicBezTo>
                    <a:pt x="458" y="96"/>
                    <a:pt x="488" y="117"/>
                    <a:pt x="521" y="126"/>
                  </a:cubicBez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15" name="Google Shape;3064;p38">
              <a:extLst>
                <a:ext uri="{FF2B5EF4-FFF2-40B4-BE49-F238E27FC236}">
                  <a16:creationId xmlns:a16="http://schemas.microsoft.com/office/drawing/2014/main" id="{D38B261E-4B7B-4714-9A4E-5767CBFB29C3}"/>
                </a:ext>
              </a:extLst>
            </p:cNvPr>
            <p:cNvSpPr/>
            <p:nvPr/>
          </p:nvSpPr>
          <p:spPr bwMode="gray">
            <a:xfrm>
              <a:off x="9688458" y="4832975"/>
              <a:ext cx="49426" cy="45091"/>
            </a:xfrm>
            <a:custGeom>
              <a:avLst/>
              <a:gdLst/>
              <a:ahLst/>
              <a:cxnLst/>
              <a:rect l="l" t="t" r="r" b="b"/>
              <a:pathLst>
                <a:path w="57" h="52" extrusionOk="0">
                  <a:moveTo>
                    <a:pt x="0" y="5"/>
                  </a:moveTo>
                  <a:lnTo>
                    <a:pt x="26" y="0"/>
                  </a:lnTo>
                  <a:lnTo>
                    <a:pt x="57" y="24"/>
                  </a:lnTo>
                  <a:lnTo>
                    <a:pt x="33" y="52"/>
                  </a:lnTo>
                  <a:lnTo>
                    <a:pt x="9" y="33"/>
                  </a:lnTo>
                  <a:lnTo>
                    <a:pt x="0" y="5"/>
                  </a:lnTo>
                  <a:close/>
                </a:path>
              </a:pathLst>
            </a:custGeom>
            <a:solidFill>
              <a:srgbClr val="CB8504"/>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sp>
          <p:nvSpPr>
            <p:cNvPr id="116" name="Google Shape;3003;p38">
              <a:extLst>
                <a:ext uri="{FF2B5EF4-FFF2-40B4-BE49-F238E27FC236}">
                  <a16:creationId xmlns:a16="http://schemas.microsoft.com/office/drawing/2014/main" id="{084FEB04-5991-4E2A-BBA7-77F75BB281CE}"/>
                </a:ext>
              </a:extLst>
            </p:cNvPr>
            <p:cNvSpPr/>
            <p:nvPr/>
          </p:nvSpPr>
          <p:spPr bwMode="gray">
            <a:xfrm>
              <a:off x="8286721" y="4368508"/>
              <a:ext cx="119664" cy="174293"/>
            </a:xfrm>
            <a:custGeom>
              <a:avLst/>
              <a:gdLst/>
              <a:ahLst/>
              <a:cxnLst/>
              <a:rect l="l" t="t" r="r" b="b"/>
              <a:pathLst>
                <a:path w="508" h="745" extrusionOk="0">
                  <a:moveTo>
                    <a:pt x="456" y="230"/>
                  </a:moveTo>
                  <a:cubicBezTo>
                    <a:pt x="357" y="0"/>
                    <a:pt x="67" y="109"/>
                    <a:pt x="24" y="322"/>
                  </a:cubicBezTo>
                  <a:cubicBezTo>
                    <a:pt x="0" y="444"/>
                    <a:pt x="60" y="657"/>
                    <a:pt x="205" y="663"/>
                  </a:cubicBezTo>
                  <a:cubicBezTo>
                    <a:pt x="212" y="683"/>
                    <a:pt x="224" y="723"/>
                    <a:pt x="243" y="733"/>
                  </a:cubicBezTo>
                  <a:cubicBezTo>
                    <a:pt x="264" y="745"/>
                    <a:pt x="316" y="718"/>
                    <a:pt x="337" y="708"/>
                  </a:cubicBezTo>
                  <a:cubicBezTo>
                    <a:pt x="343" y="705"/>
                    <a:pt x="348" y="702"/>
                    <a:pt x="352" y="697"/>
                  </a:cubicBezTo>
                  <a:cubicBezTo>
                    <a:pt x="356" y="690"/>
                    <a:pt x="354" y="675"/>
                    <a:pt x="350" y="659"/>
                  </a:cubicBezTo>
                  <a:cubicBezTo>
                    <a:pt x="366" y="654"/>
                    <a:pt x="382" y="647"/>
                    <a:pt x="397" y="638"/>
                  </a:cubicBezTo>
                  <a:cubicBezTo>
                    <a:pt x="461" y="600"/>
                    <a:pt x="497" y="524"/>
                    <a:pt x="503" y="449"/>
                  </a:cubicBezTo>
                  <a:cubicBezTo>
                    <a:pt x="508" y="374"/>
                    <a:pt x="486" y="299"/>
                    <a:pt x="456" y="230"/>
                  </a:cubicBezTo>
                  <a:close/>
                </a:path>
              </a:pathLst>
            </a:custGeom>
            <a:solidFill>
              <a:srgbClr val="E18C4B"/>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282828"/>
                </a:solidFill>
                <a:effectLst/>
                <a:uLnTx/>
                <a:uFillTx/>
                <a:latin typeface="CiscoSansTT ExtraLight"/>
                <a:ea typeface="Arial"/>
                <a:cs typeface="Arial"/>
                <a:sym typeface="Arial"/>
              </a:endParaRPr>
            </a:p>
          </p:txBody>
        </p:sp>
      </p:grpSp>
    </p:spTree>
    <p:custDataLst>
      <p:tags r:id="rId1"/>
    </p:custDataLst>
    <p:extLst>
      <p:ext uri="{BB962C8B-B14F-4D97-AF65-F5344CB8AC3E}">
        <p14:creationId xmlns:p14="http://schemas.microsoft.com/office/powerpoint/2010/main" val="393279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AB0460A-FDC8-43A6-9796-399DCB115ED2}"/>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2" name="Title 1">
            <a:extLst>
              <a:ext uri="{FF2B5EF4-FFF2-40B4-BE49-F238E27FC236}">
                <a16:creationId xmlns:a16="http://schemas.microsoft.com/office/drawing/2014/main" id="{67D208EA-CE70-416F-8D71-BD6ECFAD61E8}"/>
              </a:ext>
            </a:extLst>
          </p:cNvPr>
          <p:cNvSpPr>
            <a:spLocks noGrp="1"/>
          </p:cNvSpPr>
          <p:nvPr>
            <p:ph type="title"/>
          </p:nvPr>
        </p:nvSpPr>
        <p:spPr>
          <a:xfrm>
            <a:off x="583688" y="455085"/>
            <a:ext cx="11127317" cy="975783"/>
          </a:xfrm>
        </p:spPr>
        <p:txBody>
          <a:bodyPr/>
          <a:lstStyle/>
          <a:p>
            <a:r>
              <a:rPr lang="en-US">
                <a:solidFill>
                  <a:schemeClr val="bg2"/>
                </a:solidFill>
              </a:rPr>
              <a:t>Our Asks</a:t>
            </a:r>
          </a:p>
        </p:txBody>
      </p:sp>
      <p:sp>
        <p:nvSpPr>
          <p:cNvPr id="209" name="Rectangle 4">
            <a:extLst>
              <a:ext uri="{FF2B5EF4-FFF2-40B4-BE49-F238E27FC236}">
                <a16:creationId xmlns:a16="http://schemas.microsoft.com/office/drawing/2014/main" id="{A1C650CE-5390-4588-9A38-BB8394DD8135}"/>
              </a:ext>
            </a:extLst>
          </p:cNvPr>
          <p:cNvSpPr>
            <a:spLocks noChangeArrowheads="1"/>
          </p:cNvSpPr>
          <p:nvPr/>
        </p:nvSpPr>
        <p:spPr bwMode="ltGray">
          <a:xfrm>
            <a:off x="636906" y="6322205"/>
            <a:ext cx="4534733" cy="206025"/>
          </a:xfrm>
          <a:prstGeom prst="rect">
            <a:avLst/>
          </a:prstGeom>
          <a:noFill/>
          <a:ln w="9525">
            <a:noFill/>
            <a:miter lim="800000"/>
            <a:headEnd/>
            <a:tailEnd/>
          </a:ln>
          <a:effectLst/>
        </p:spPr>
        <p:txBody>
          <a:bodyPr wrap="square" lIns="82115" tIns="41056" rIns="82115" bIns="41056" anchor="b">
            <a:spAutoFit/>
          </a:bodyPr>
          <a:lstStyle/>
          <a:p>
            <a:pPr marL="0" marR="0" lvl="0" indent="0" algn="l" defTabSz="81430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7" normalizeH="0" baseline="0" noProof="0">
                <a:ln>
                  <a:noFill/>
                </a:ln>
                <a:solidFill>
                  <a:srgbClr val="FFFFFF"/>
                </a:solidFill>
                <a:effectLst/>
                <a:uLnTx/>
                <a:uFillTx/>
                <a:latin typeface="CiscoSansTT ExtraLight"/>
                <a:ea typeface="ＭＳ Ｐゴシック" charset="0"/>
                <a:cs typeface="CiscoSans Thin"/>
              </a:rPr>
              <a:t>© 2021  Cisco and/or its affiliates. All rights reserved.   Cisco Confidential</a:t>
            </a:r>
          </a:p>
        </p:txBody>
      </p:sp>
      <p:sp>
        <p:nvSpPr>
          <p:cNvPr id="210" name="Rectangle 7">
            <a:extLst>
              <a:ext uri="{FF2B5EF4-FFF2-40B4-BE49-F238E27FC236}">
                <a16:creationId xmlns:a16="http://schemas.microsoft.com/office/drawing/2014/main" id="{E280F8DE-25AE-409C-BF5D-5EA22C21337C}"/>
              </a:ext>
            </a:extLst>
          </p:cNvPr>
          <p:cNvSpPr>
            <a:spLocks noChangeArrowheads="1"/>
          </p:cNvSpPr>
          <p:nvPr/>
        </p:nvSpPr>
        <p:spPr bwMode="ltGray">
          <a:xfrm>
            <a:off x="11354276" y="6323876"/>
            <a:ext cx="294587" cy="206025"/>
          </a:xfrm>
          <a:prstGeom prst="rect">
            <a:avLst/>
          </a:prstGeom>
          <a:noFill/>
          <a:ln w="9525" algn="ctr">
            <a:noFill/>
            <a:miter lim="800000"/>
            <a:headEnd/>
            <a:tailEnd/>
          </a:ln>
          <a:effectLst/>
        </p:spPr>
        <p:txBody>
          <a:bodyPr wrap="none" lIns="82115" tIns="41056" rIns="82115" bIns="41056" anchor="b">
            <a:spAutoFit/>
          </a:bodyPr>
          <a:lstStyle/>
          <a:p>
            <a:pPr marL="0" marR="0" lvl="0" indent="0" algn="l" defTabSz="814305" rtl="0" eaLnBrk="1" fontAlgn="auto" latinLnBrk="0" hangingPunct="1">
              <a:lnSpc>
                <a:spcPct val="100000"/>
              </a:lnSpc>
              <a:spcBef>
                <a:spcPts val="0"/>
              </a:spcBef>
              <a:spcAft>
                <a:spcPts val="0"/>
              </a:spcAft>
              <a:buClrTx/>
              <a:buSzTx/>
              <a:buFontTx/>
              <a:buNone/>
              <a:tabLst/>
              <a:defRPr/>
            </a:pPr>
            <a:fld id="{6A1E46DC-7EF6-4EA2-B285-14272867D133}" type="slidenum">
              <a:rPr kumimoji="0" lang="en-US" sz="800" b="0" i="0" u="none" strike="noStrike" kern="1200" cap="none" spc="27" normalizeH="0" baseline="0" noProof="0">
                <a:ln>
                  <a:noFill/>
                </a:ln>
                <a:solidFill>
                  <a:srgbClr val="FFFFFF"/>
                </a:solidFill>
                <a:effectLst/>
                <a:uLnTx/>
                <a:uFillTx/>
                <a:latin typeface="CiscoSansTT ExtraLight"/>
                <a:ea typeface="ＭＳ Ｐゴシック" charset="0"/>
                <a:cs typeface="CiscoSans Thin"/>
              </a:rPr>
              <a:pPr marL="0" marR="0" lvl="0" indent="0" algn="l" defTabSz="814305"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27" normalizeH="0" baseline="0" noProof="0">
              <a:ln>
                <a:noFill/>
              </a:ln>
              <a:solidFill>
                <a:srgbClr val="FFFFFF"/>
              </a:solidFill>
              <a:effectLst/>
              <a:uLnTx/>
              <a:uFillTx/>
              <a:latin typeface="CiscoSansTT ExtraLight"/>
              <a:ea typeface="ＭＳ Ｐゴシック" charset="0"/>
              <a:cs typeface="CiscoSans Thin"/>
            </a:endParaRPr>
          </a:p>
        </p:txBody>
      </p:sp>
      <p:grpSp>
        <p:nvGrpSpPr>
          <p:cNvPr id="5" name="Group 4">
            <a:extLst>
              <a:ext uri="{FF2B5EF4-FFF2-40B4-BE49-F238E27FC236}">
                <a16:creationId xmlns:a16="http://schemas.microsoft.com/office/drawing/2014/main" id="{FCD17EF8-F6B6-400C-BAE1-A6E52E494154}"/>
              </a:ext>
            </a:extLst>
          </p:cNvPr>
          <p:cNvGrpSpPr/>
          <p:nvPr/>
        </p:nvGrpSpPr>
        <p:grpSpPr>
          <a:xfrm>
            <a:off x="583688" y="1734126"/>
            <a:ext cx="4580770" cy="2451793"/>
            <a:chOff x="437766" y="1300594"/>
            <a:chExt cx="3435578" cy="1838845"/>
          </a:xfrm>
        </p:grpSpPr>
        <p:sp>
          <p:nvSpPr>
            <p:cNvPr id="1075" name="Rectangle: Rounded Corners 1074">
              <a:extLst>
                <a:ext uri="{FF2B5EF4-FFF2-40B4-BE49-F238E27FC236}">
                  <a16:creationId xmlns:a16="http://schemas.microsoft.com/office/drawing/2014/main" id="{A76129E2-0A71-4D9D-962B-34D822EDBE22}"/>
                </a:ext>
              </a:extLst>
            </p:cNvPr>
            <p:cNvSpPr/>
            <p:nvPr/>
          </p:nvSpPr>
          <p:spPr>
            <a:xfrm>
              <a:off x="437766" y="1300594"/>
              <a:ext cx="1587103" cy="1838845"/>
            </a:xfrm>
            <a:prstGeom prst="roundRect">
              <a:avLst>
                <a:gd name="adj" fmla="val 13590"/>
              </a:avLst>
            </a:prstGeom>
            <a:solidFill>
              <a:schemeClr val="accent1">
                <a:lumMod val="20000"/>
                <a:lumOff val="8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282828"/>
                </a:solidFill>
                <a:effectLst/>
                <a:uLnTx/>
                <a:uFillTx/>
                <a:latin typeface="CiscoSansTT ExtraLight"/>
                <a:ea typeface="+mn-ea"/>
                <a:cs typeface="+mn-cs"/>
              </a:endParaRPr>
            </a:p>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282828"/>
                </a:solidFill>
                <a:effectLst/>
                <a:uLnTx/>
                <a:uFillTx/>
                <a:latin typeface="CiscoSansTT ExtraLight"/>
                <a:ea typeface="+mn-ea"/>
                <a:cs typeface="+mn-cs"/>
              </a:endParaRPr>
            </a:p>
            <a:p>
              <a:pPr marL="0" marR="0" lvl="0" indent="0" algn="ctr" defTabSz="609585"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282828"/>
                  </a:solidFill>
                  <a:effectLst/>
                  <a:uLnTx/>
                  <a:uFillTx/>
                  <a:latin typeface="CiscoSansTT ExtraLight"/>
                  <a:ea typeface="+mn-ea"/>
                  <a:cs typeface="+mn-cs"/>
                </a:rPr>
                <a:t>Executive </a:t>
              </a:r>
            </a:p>
            <a:p>
              <a:pPr marL="0" marR="0" lvl="0" indent="0" algn="ctr" defTabSz="609585" rtl="0" eaLnBrk="1" fontAlgn="base" latinLnBrk="0" hangingPunct="1">
                <a:lnSpc>
                  <a:spcPct val="100000"/>
                </a:lnSpc>
                <a:spcBef>
                  <a:spcPct val="0"/>
                </a:spcBef>
                <a:spcAft>
                  <a:spcPct val="0"/>
                </a:spcAft>
                <a:buClrTx/>
                <a:buSzTx/>
                <a:buFontTx/>
                <a:buNone/>
                <a:tabLst/>
                <a:defRPr/>
              </a:pPr>
              <a:r>
                <a:rPr lang="en-US" sz="1600" dirty="0">
                  <a:solidFill>
                    <a:srgbClr val="282828"/>
                  </a:solidFill>
                  <a:latin typeface="CiscoSansTT ExtraLight"/>
                </a:rPr>
                <a:t>sponsorship</a:t>
              </a:r>
              <a:endParaRPr lang="en-US" sz="1600" b="0" i="0" u="none" strike="noStrike" kern="1200" cap="none" spc="0" normalizeH="0" baseline="0" noProof="0" dirty="0">
                <a:ln>
                  <a:noFill/>
                </a:ln>
                <a:solidFill>
                  <a:srgbClr val="282828"/>
                </a:solidFill>
                <a:effectLst/>
                <a:uLnTx/>
                <a:uFillTx/>
                <a:latin typeface="CiscoSansTT ExtraLight"/>
              </a:endParaRPr>
            </a:p>
          </p:txBody>
        </p:sp>
        <p:sp>
          <p:nvSpPr>
            <p:cNvPr id="211" name="Rectangle: Rounded Corners 210">
              <a:extLst>
                <a:ext uri="{FF2B5EF4-FFF2-40B4-BE49-F238E27FC236}">
                  <a16:creationId xmlns:a16="http://schemas.microsoft.com/office/drawing/2014/main" id="{FED68B14-9200-4004-981E-9220FB1C38A3}"/>
                </a:ext>
              </a:extLst>
            </p:cNvPr>
            <p:cNvSpPr/>
            <p:nvPr/>
          </p:nvSpPr>
          <p:spPr>
            <a:xfrm>
              <a:off x="2286241" y="1300594"/>
              <a:ext cx="1587103" cy="1838845"/>
            </a:xfrm>
            <a:prstGeom prst="roundRect">
              <a:avLst>
                <a:gd name="adj" fmla="val 13590"/>
              </a:avLst>
            </a:prstGeom>
            <a:solidFill>
              <a:schemeClr val="accent1">
                <a:lumMod val="20000"/>
                <a:lumOff val="8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282828"/>
                </a:solidFill>
                <a:effectLst/>
                <a:uLnTx/>
                <a:uFillTx/>
                <a:latin typeface="CiscoSansTT ExtraLight"/>
                <a:ea typeface="+mn-ea"/>
                <a:cs typeface="+mn-cs"/>
              </a:endParaRPr>
            </a:p>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282828"/>
                </a:solidFill>
                <a:effectLst/>
                <a:uLnTx/>
                <a:uFillTx/>
                <a:latin typeface="CiscoSansTT ExtraLight"/>
                <a:ea typeface="+mn-ea"/>
                <a:cs typeface="+mn-cs"/>
              </a:endParaRPr>
            </a:p>
            <a:p>
              <a:pPr algn="ctr" defTabSz="609585" fontAlgn="base">
                <a:spcBef>
                  <a:spcPct val="0"/>
                </a:spcBef>
                <a:spcAft>
                  <a:spcPct val="0"/>
                </a:spcAft>
                <a:defRPr/>
              </a:pPr>
              <a:r>
                <a:rPr lang="en-US" sz="1600">
                  <a:solidFill>
                    <a:srgbClr val="282828"/>
                  </a:solidFill>
                  <a:latin typeface="CiscoSansTT ExtraLight"/>
                </a:rPr>
                <a:t>An opening</a:t>
              </a:r>
              <a:r>
                <a:rPr kumimoji="0" lang="en-US" sz="1600" b="0" i="0" u="none" strike="noStrike" kern="1200" cap="none" spc="0" normalizeH="0" baseline="0" noProof="0">
                  <a:ln>
                    <a:noFill/>
                  </a:ln>
                  <a:solidFill>
                    <a:srgbClr val="282828"/>
                  </a:solidFill>
                  <a:effectLst/>
                  <a:uLnTx/>
                  <a:uFillTx/>
                  <a:latin typeface="CiscoSansTT ExtraLight"/>
                  <a:ea typeface="+mn-ea"/>
                  <a:cs typeface="+mn-cs"/>
                </a:rPr>
                <a:t> </a:t>
              </a:r>
              <a:r>
                <a:rPr lang="en-US" sz="1600">
                  <a:solidFill>
                    <a:srgbClr val="282828"/>
                  </a:solidFill>
                  <a:latin typeface="CiscoSansTT ExtraLight"/>
                </a:rPr>
                <a:t>statement</a:t>
              </a:r>
              <a:r>
                <a:rPr kumimoji="0" lang="en-US" sz="1600" b="0" i="0" u="none" strike="noStrike" kern="1200" cap="none" spc="0" normalizeH="0" baseline="0" noProof="0">
                  <a:ln>
                    <a:noFill/>
                  </a:ln>
                  <a:solidFill>
                    <a:srgbClr val="282828"/>
                  </a:solidFill>
                  <a:effectLst/>
                  <a:uLnTx/>
                  <a:uFillTx/>
                  <a:latin typeface="CiscoSansTT ExtraLight"/>
                  <a:ea typeface="+mn-ea"/>
                  <a:cs typeface="+mn-cs"/>
                </a:rPr>
                <a:t> from </a:t>
              </a:r>
              <a:r>
                <a:rPr lang="en-US" sz="1600">
                  <a:solidFill>
                    <a:srgbClr val="282828"/>
                  </a:solidFill>
                  <a:latin typeface="CiscoSansTT ExtraLight"/>
                </a:rPr>
                <a:t>a different DevRel</a:t>
              </a:r>
              <a:r>
                <a:rPr kumimoji="0" lang="en-US" sz="1600" b="0" i="0" u="none" strike="noStrike" kern="1200" cap="none" spc="0" normalizeH="0" baseline="0" noProof="0">
                  <a:ln>
                    <a:noFill/>
                  </a:ln>
                  <a:solidFill>
                    <a:srgbClr val="282828"/>
                  </a:solidFill>
                  <a:effectLst/>
                  <a:uLnTx/>
                  <a:uFillTx/>
                  <a:latin typeface="CiscoSansTT ExtraLight"/>
                  <a:ea typeface="+mn-ea"/>
                  <a:cs typeface="+mn-cs"/>
                </a:rPr>
                <a:t> </a:t>
              </a:r>
              <a:r>
                <a:rPr lang="en-US" sz="1600">
                  <a:solidFill>
                    <a:srgbClr val="282828"/>
                  </a:solidFill>
                  <a:latin typeface="CiscoSansTT ExtraLight"/>
                </a:rPr>
                <a:t>leader at each session</a:t>
              </a:r>
              <a:endParaRPr lang="en-US" sz="1600" b="0" i="0" u="none" strike="noStrike" kern="1200" cap="none" spc="0" normalizeH="0" baseline="0" noProof="0">
                <a:ln>
                  <a:noFill/>
                </a:ln>
                <a:solidFill>
                  <a:srgbClr val="282828"/>
                </a:solidFill>
                <a:effectLst/>
                <a:uLnTx/>
                <a:uFillTx/>
                <a:latin typeface="CiscoSansTT ExtraLight"/>
              </a:endParaRPr>
            </a:p>
          </p:txBody>
        </p:sp>
      </p:grpSp>
      <p:grpSp>
        <p:nvGrpSpPr>
          <p:cNvPr id="212" name="Group 211">
            <a:extLst>
              <a:ext uri="{FF2B5EF4-FFF2-40B4-BE49-F238E27FC236}">
                <a16:creationId xmlns:a16="http://schemas.microsoft.com/office/drawing/2014/main" id="{0A64D02F-3BE7-4A16-9C3B-46D11D0C8C54}"/>
              </a:ext>
            </a:extLst>
          </p:cNvPr>
          <p:cNvGrpSpPr/>
          <p:nvPr/>
        </p:nvGrpSpPr>
        <p:grpSpPr>
          <a:xfrm>
            <a:off x="7130235" y="1734126"/>
            <a:ext cx="4580770" cy="2451793"/>
            <a:chOff x="437766" y="1300594"/>
            <a:chExt cx="3435578" cy="1838845"/>
          </a:xfrm>
        </p:grpSpPr>
        <p:sp>
          <p:nvSpPr>
            <p:cNvPr id="213" name="Rectangle: Rounded Corners 212">
              <a:extLst>
                <a:ext uri="{FF2B5EF4-FFF2-40B4-BE49-F238E27FC236}">
                  <a16:creationId xmlns:a16="http://schemas.microsoft.com/office/drawing/2014/main" id="{67F2BCF2-B93E-415B-9A76-824ADD2E8693}"/>
                </a:ext>
              </a:extLst>
            </p:cNvPr>
            <p:cNvSpPr/>
            <p:nvPr/>
          </p:nvSpPr>
          <p:spPr>
            <a:xfrm>
              <a:off x="437766" y="1300594"/>
              <a:ext cx="1587103" cy="1838845"/>
            </a:xfrm>
            <a:prstGeom prst="roundRect">
              <a:avLst>
                <a:gd name="adj" fmla="val 13590"/>
              </a:avLst>
            </a:prstGeom>
            <a:solidFill>
              <a:schemeClr val="accent1">
                <a:lumMod val="20000"/>
                <a:lumOff val="8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D274D"/>
                </a:solidFill>
                <a:effectLst/>
                <a:uLnTx/>
                <a:uFillTx/>
                <a:latin typeface="CiscoSansTT Extra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D274D"/>
                </a:solidFill>
                <a:effectLst/>
                <a:uLnTx/>
                <a:uFillTx/>
                <a:latin typeface="CiscoSansTT ExtraLight"/>
                <a:ea typeface="+mn-ea"/>
                <a:cs typeface="+mn-cs"/>
              </a:endParaRPr>
            </a:p>
            <a:p>
              <a:pPr algn="ctr">
                <a:defRPr/>
              </a:pPr>
              <a:r>
                <a:rPr lang="en-US" sz="1600" dirty="0">
                  <a:solidFill>
                    <a:srgbClr val="0D274D"/>
                  </a:solidFill>
                  <a:latin typeface="CiscoSansTT ExtraLight"/>
                </a:rPr>
                <a:t>5 minutes on an All-Hands (or similar) agenda</a:t>
              </a:r>
              <a:endParaRPr lang="en-US" sz="1600" b="0" i="0" u="none" strike="noStrike" kern="1200" cap="none" spc="0" normalizeH="0" baseline="0" noProof="0" dirty="0">
                <a:ln>
                  <a:noFill/>
                </a:ln>
                <a:solidFill>
                  <a:srgbClr val="0D274D"/>
                </a:solidFill>
                <a:effectLst/>
                <a:uLnTx/>
                <a:uFillTx/>
                <a:latin typeface="CiscoSansTT ExtraLight"/>
              </a:endParaRPr>
            </a:p>
          </p:txBody>
        </p:sp>
        <p:sp>
          <p:nvSpPr>
            <p:cNvPr id="214" name="Rectangle: Rounded Corners 213">
              <a:extLst>
                <a:ext uri="{FF2B5EF4-FFF2-40B4-BE49-F238E27FC236}">
                  <a16:creationId xmlns:a16="http://schemas.microsoft.com/office/drawing/2014/main" id="{C674AABC-9EBC-446C-8790-F21D7B101AB1}"/>
                </a:ext>
              </a:extLst>
            </p:cNvPr>
            <p:cNvSpPr/>
            <p:nvPr/>
          </p:nvSpPr>
          <p:spPr>
            <a:xfrm>
              <a:off x="2286241" y="1300594"/>
              <a:ext cx="1587103" cy="1838845"/>
            </a:xfrm>
            <a:prstGeom prst="roundRect">
              <a:avLst>
                <a:gd name="adj" fmla="val 13590"/>
              </a:avLst>
            </a:prstGeom>
            <a:solidFill>
              <a:schemeClr val="accent1">
                <a:lumMod val="20000"/>
                <a:lumOff val="8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282828"/>
                </a:solidFill>
                <a:effectLst/>
                <a:uLnTx/>
                <a:uFillTx/>
                <a:latin typeface="CiscoSansTT ExtraLight"/>
                <a:ea typeface="+mn-ea"/>
                <a:cs typeface="+mn-cs"/>
              </a:endParaRPr>
            </a:p>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282828"/>
                </a:solidFill>
                <a:effectLst/>
                <a:uLnTx/>
                <a:uFillTx/>
                <a:latin typeface="CiscoSansTT ExtraLight"/>
                <a:ea typeface="+mn-ea"/>
                <a:cs typeface="+mn-cs"/>
              </a:endParaRPr>
            </a:p>
            <a:p>
              <a:pPr marL="0" marR="0" lvl="0" indent="0" algn="ctr" defTabSz="609585"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282828"/>
                  </a:solidFill>
                  <a:effectLst/>
                  <a:uLnTx/>
                  <a:uFillTx/>
                  <a:latin typeface="CiscoSansTT ExtraLight"/>
                  <a:ea typeface="+mn-ea"/>
                  <a:cs typeface="+mn-cs"/>
                </a:rPr>
                <a:t>Budget for </a:t>
              </a:r>
              <a:r>
                <a:rPr lang="en-US" sz="1600">
                  <a:solidFill>
                    <a:srgbClr val="282828"/>
                  </a:solidFill>
                  <a:latin typeface="CiscoSansTT ExtraLight"/>
                </a:rPr>
                <a:t>DevRel</a:t>
              </a:r>
              <a:r>
                <a:rPr kumimoji="0" lang="en-US" sz="1600" b="0" i="0" u="none" strike="noStrike" kern="1200" cap="none" spc="0" normalizeH="0" baseline="0" noProof="0">
                  <a:ln>
                    <a:noFill/>
                  </a:ln>
                  <a:solidFill>
                    <a:srgbClr val="282828"/>
                  </a:solidFill>
                  <a:effectLst/>
                  <a:uLnTx/>
                  <a:uFillTx/>
                  <a:latin typeface="CiscoSansTT ExtraLight"/>
                  <a:ea typeface="+mn-ea"/>
                  <a:cs typeface="+mn-cs"/>
                </a:rPr>
                <a:t> branded </a:t>
              </a:r>
              <a:r>
                <a:rPr lang="en-US" sz="1600">
                  <a:solidFill>
                    <a:srgbClr val="282828"/>
                  </a:solidFill>
                  <a:latin typeface="CiscoSansTT ExtraLight"/>
                </a:rPr>
                <a:t>gratitude</a:t>
              </a:r>
              <a:r>
                <a:rPr kumimoji="0" lang="en-US" sz="1600" b="0" i="0" u="none" strike="noStrike" kern="1200" cap="none" spc="0" normalizeH="0" baseline="0" noProof="0">
                  <a:ln>
                    <a:noFill/>
                  </a:ln>
                  <a:solidFill>
                    <a:srgbClr val="282828"/>
                  </a:solidFill>
                  <a:effectLst/>
                  <a:uLnTx/>
                  <a:uFillTx/>
                  <a:latin typeface="CiscoSansTT ExtraLight"/>
                  <a:ea typeface="+mn-ea"/>
                  <a:cs typeface="+mn-cs"/>
                </a:rPr>
                <a:t> </a:t>
              </a:r>
              <a:r>
                <a:rPr lang="en-US" sz="1600">
                  <a:solidFill>
                    <a:srgbClr val="282828"/>
                  </a:solidFill>
                  <a:latin typeface="CiscoSansTT ExtraLight"/>
                </a:rPr>
                <a:t>journals</a:t>
              </a:r>
              <a:endParaRPr lang="en-US" sz="1600" b="0" i="0" u="none" strike="noStrike" kern="1200" cap="none" spc="0" normalizeH="0" baseline="0" noProof="0">
                <a:ln>
                  <a:noFill/>
                </a:ln>
                <a:solidFill>
                  <a:srgbClr val="282828"/>
                </a:solidFill>
                <a:effectLst/>
                <a:uLnTx/>
                <a:uFillTx/>
                <a:latin typeface="CiscoSansTT ExtraLight"/>
              </a:endParaRPr>
            </a:p>
          </p:txBody>
        </p:sp>
      </p:grpSp>
      <p:grpSp>
        <p:nvGrpSpPr>
          <p:cNvPr id="215" name="Group 214">
            <a:extLst>
              <a:ext uri="{FF2B5EF4-FFF2-40B4-BE49-F238E27FC236}">
                <a16:creationId xmlns:a16="http://schemas.microsoft.com/office/drawing/2014/main" id="{CFB3CF03-EC34-4957-9BC7-3D9460CF4058}"/>
              </a:ext>
            </a:extLst>
          </p:cNvPr>
          <p:cNvGrpSpPr/>
          <p:nvPr/>
        </p:nvGrpSpPr>
        <p:grpSpPr>
          <a:xfrm>
            <a:off x="2571323" y="3223704"/>
            <a:ext cx="7162764" cy="3201513"/>
            <a:chOff x="3409964" y="3644900"/>
            <a:chExt cx="5372073" cy="2401135"/>
          </a:xfrm>
        </p:grpSpPr>
        <p:sp>
          <p:nvSpPr>
            <p:cNvPr id="216" name="Google Shape;1694;p24">
              <a:extLst>
                <a:ext uri="{FF2B5EF4-FFF2-40B4-BE49-F238E27FC236}">
                  <a16:creationId xmlns:a16="http://schemas.microsoft.com/office/drawing/2014/main" id="{E170F7D2-2114-411A-A018-0592DF0FF647}"/>
                </a:ext>
              </a:extLst>
            </p:cNvPr>
            <p:cNvSpPr/>
            <p:nvPr/>
          </p:nvSpPr>
          <p:spPr>
            <a:xfrm>
              <a:off x="3409964" y="4588082"/>
              <a:ext cx="5372073" cy="1457953"/>
            </a:xfrm>
            <a:custGeom>
              <a:avLst/>
              <a:gdLst/>
              <a:ahLst/>
              <a:cxnLst/>
              <a:rect l="l" t="t" r="r" b="b"/>
              <a:pathLst>
                <a:path w="9547" h="2590" extrusionOk="0">
                  <a:moveTo>
                    <a:pt x="328" y="1061"/>
                  </a:moveTo>
                  <a:cubicBezTo>
                    <a:pt x="0" y="1806"/>
                    <a:pt x="1879" y="2541"/>
                    <a:pt x="4607" y="2587"/>
                  </a:cubicBezTo>
                  <a:cubicBezTo>
                    <a:pt x="4816" y="2590"/>
                    <a:pt x="5029" y="2590"/>
                    <a:pt x="5247" y="2585"/>
                  </a:cubicBezTo>
                  <a:cubicBezTo>
                    <a:pt x="8118" y="2521"/>
                    <a:pt x="9547" y="1746"/>
                    <a:pt x="8949" y="1052"/>
                  </a:cubicBezTo>
                  <a:cubicBezTo>
                    <a:pt x="8626" y="677"/>
                    <a:pt x="7909" y="399"/>
                    <a:pt x="6837" y="201"/>
                  </a:cubicBezTo>
                  <a:cubicBezTo>
                    <a:pt x="6165" y="76"/>
                    <a:pt x="5445" y="13"/>
                    <a:pt x="4675" y="0"/>
                  </a:cubicBezTo>
                  <a:cubicBezTo>
                    <a:pt x="4664" y="0"/>
                    <a:pt x="4654" y="0"/>
                    <a:pt x="4644" y="0"/>
                  </a:cubicBezTo>
                  <a:cubicBezTo>
                    <a:pt x="4643" y="10"/>
                    <a:pt x="4643" y="19"/>
                    <a:pt x="4643" y="27"/>
                  </a:cubicBezTo>
                  <a:cubicBezTo>
                    <a:pt x="6028" y="57"/>
                    <a:pt x="7136" y="229"/>
                    <a:pt x="8053" y="567"/>
                  </a:cubicBezTo>
                  <a:cubicBezTo>
                    <a:pt x="7934" y="583"/>
                    <a:pt x="7825" y="598"/>
                    <a:pt x="7713" y="613"/>
                  </a:cubicBezTo>
                  <a:cubicBezTo>
                    <a:pt x="7798" y="653"/>
                    <a:pt x="7884" y="692"/>
                    <a:pt x="7972" y="733"/>
                  </a:cubicBezTo>
                  <a:cubicBezTo>
                    <a:pt x="8007" y="729"/>
                    <a:pt x="8043" y="726"/>
                    <a:pt x="8085" y="721"/>
                  </a:cubicBezTo>
                  <a:cubicBezTo>
                    <a:pt x="8020" y="691"/>
                    <a:pt x="7958" y="661"/>
                    <a:pt x="7894" y="631"/>
                  </a:cubicBezTo>
                  <a:cubicBezTo>
                    <a:pt x="7969" y="621"/>
                    <a:pt x="8043" y="610"/>
                    <a:pt x="8123" y="599"/>
                  </a:cubicBezTo>
                  <a:cubicBezTo>
                    <a:pt x="8248" y="651"/>
                    <a:pt x="8357" y="705"/>
                    <a:pt x="8456" y="763"/>
                  </a:cubicBezTo>
                  <a:cubicBezTo>
                    <a:pt x="8335" y="772"/>
                    <a:pt x="8218" y="780"/>
                    <a:pt x="8094" y="789"/>
                  </a:cubicBezTo>
                  <a:cubicBezTo>
                    <a:pt x="8113" y="801"/>
                    <a:pt x="8131" y="812"/>
                    <a:pt x="8151" y="825"/>
                  </a:cubicBezTo>
                  <a:cubicBezTo>
                    <a:pt x="8273" y="816"/>
                    <a:pt x="8392" y="808"/>
                    <a:pt x="8516" y="799"/>
                  </a:cubicBezTo>
                  <a:cubicBezTo>
                    <a:pt x="8733" y="936"/>
                    <a:pt x="8862" y="1077"/>
                    <a:pt x="8912" y="1226"/>
                  </a:cubicBezTo>
                  <a:cubicBezTo>
                    <a:pt x="9004" y="1496"/>
                    <a:pt x="8762" y="1728"/>
                    <a:pt x="8569" y="1839"/>
                  </a:cubicBezTo>
                  <a:cubicBezTo>
                    <a:pt x="8467" y="1818"/>
                    <a:pt x="8365" y="1797"/>
                    <a:pt x="8275" y="1778"/>
                  </a:cubicBezTo>
                  <a:cubicBezTo>
                    <a:pt x="8363" y="1700"/>
                    <a:pt x="8448" y="1627"/>
                    <a:pt x="8533" y="1553"/>
                  </a:cubicBezTo>
                  <a:cubicBezTo>
                    <a:pt x="8471" y="1544"/>
                    <a:pt x="8424" y="1538"/>
                    <a:pt x="8373" y="1531"/>
                  </a:cubicBezTo>
                  <a:cubicBezTo>
                    <a:pt x="8313" y="1605"/>
                    <a:pt x="8233" y="1676"/>
                    <a:pt x="8120" y="1745"/>
                  </a:cubicBezTo>
                  <a:cubicBezTo>
                    <a:pt x="7870" y="1693"/>
                    <a:pt x="7627" y="1642"/>
                    <a:pt x="7391" y="1593"/>
                  </a:cubicBezTo>
                  <a:cubicBezTo>
                    <a:pt x="7464" y="1536"/>
                    <a:pt x="7533" y="1482"/>
                    <a:pt x="7604" y="1426"/>
                  </a:cubicBezTo>
                  <a:cubicBezTo>
                    <a:pt x="7407" y="1399"/>
                    <a:pt x="7221" y="1374"/>
                    <a:pt x="7032" y="1348"/>
                  </a:cubicBezTo>
                  <a:cubicBezTo>
                    <a:pt x="7017" y="1361"/>
                    <a:pt x="7004" y="1374"/>
                    <a:pt x="6989" y="1388"/>
                  </a:cubicBezTo>
                  <a:cubicBezTo>
                    <a:pt x="7130" y="1407"/>
                    <a:pt x="7268" y="1426"/>
                    <a:pt x="7417" y="1447"/>
                  </a:cubicBezTo>
                  <a:cubicBezTo>
                    <a:pt x="7361" y="1486"/>
                    <a:pt x="7308" y="1524"/>
                    <a:pt x="7252" y="1563"/>
                  </a:cubicBezTo>
                  <a:cubicBezTo>
                    <a:pt x="7113" y="1534"/>
                    <a:pt x="6984" y="1508"/>
                    <a:pt x="6853" y="1480"/>
                  </a:cubicBezTo>
                  <a:cubicBezTo>
                    <a:pt x="6829" y="1492"/>
                    <a:pt x="6806" y="1503"/>
                    <a:pt x="6780" y="1516"/>
                  </a:cubicBezTo>
                  <a:cubicBezTo>
                    <a:pt x="6912" y="1544"/>
                    <a:pt x="7041" y="1572"/>
                    <a:pt x="7177" y="1600"/>
                  </a:cubicBezTo>
                  <a:cubicBezTo>
                    <a:pt x="6864" y="1755"/>
                    <a:pt x="6414" y="1866"/>
                    <a:pt x="5831" y="1934"/>
                  </a:cubicBezTo>
                  <a:cubicBezTo>
                    <a:pt x="5854" y="1951"/>
                    <a:pt x="5875" y="1966"/>
                    <a:pt x="5899" y="1983"/>
                  </a:cubicBezTo>
                  <a:cubicBezTo>
                    <a:pt x="6515" y="1911"/>
                    <a:pt x="6986" y="1793"/>
                    <a:pt x="7309" y="1628"/>
                  </a:cubicBezTo>
                  <a:cubicBezTo>
                    <a:pt x="7703" y="1711"/>
                    <a:pt x="8098" y="1795"/>
                    <a:pt x="8508" y="1881"/>
                  </a:cubicBezTo>
                  <a:cubicBezTo>
                    <a:pt x="8328" y="1987"/>
                    <a:pt x="8099" y="2083"/>
                    <a:pt x="7814" y="2171"/>
                  </a:cubicBezTo>
                  <a:cubicBezTo>
                    <a:pt x="7727" y="2139"/>
                    <a:pt x="7642" y="2108"/>
                    <a:pt x="7554" y="2075"/>
                  </a:cubicBezTo>
                  <a:cubicBezTo>
                    <a:pt x="7751" y="2016"/>
                    <a:pt x="7922" y="1952"/>
                    <a:pt x="8067" y="1881"/>
                  </a:cubicBezTo>
                  <a:cubicBezTo>
                    <a:pt x="8023" y="1870"/>
                    <a:pt x="7981" y="1860"/>
                    <a:pt x="7937" y="1849"/>
                  </a:cubicBezTo>
                  <a:cubicBezTo>
                    <a:pt x="7861" y="1880"/>
                    <a:pt x="7786" y="1911"/>
                    <a:pt x="7704" y="1945"/>
                  </a:cubicBezTo>
                  <a:cubicBezTo>
                    <a:pt x="7570" y="1903"/>
                    <a:pt x="7443" y="1863"/>
                    <a:pt x="7314" y="1822"/>
                  </a:cubicBezTo>
                  <a:cubicBezTo>
                    <a:pt x="6845" y="1988"/>
                    <a:pt x="6243" y="2095"/>
                    <a:pt x="5501" y="2141"/>
                  </a:cubicBezTo>
                  <a:cubicBezTo>
                    <a:pt x="5435" y="2045"/>
                    <a:pt x="5371" y="1952"/>
                    <a:pt x="5308" y="1859"/>
                  </a:cubicBezTo>
                  <a:cubicBezTo>
                    <a:pt x="5580" y="1843"/>
                    <a:pt x="5834" y="1815"/>
                    <a:pt x="6066" y="1775"/>
                  </a:cubicBezTo>
                  <a:cubicBezTo>
                    <a:pt x="6295" y="1736"/>
                    <a:pt x="6495" y="1686"/>
                    <a:pt x="6669" y="1627"/>
                  </a:cubicBezTo>
                  <a:cubicBezTo>
                    <a:pt x="6630" y="1616"/>
                    <a:pt x="6593" y="1606"/>
                    <a:pt x="6551" y="1593"/>
                  </a:cubicBezTo>
                  <a:cubicBezTo>
                    <a:pt x="6182" y="1716"/>
                    <a:pt x="5705" y="1792"/>
                    <a:pt x="5122" y="1817"/>
                  </a:cubicBezTo>
                  <a:cubicBezTo>
                    <a:pt x="5193" y="1924"/>
                    <a:pt x="5264" y="2033"/>
                    <a:pt x="5340" y="2148"/>
                  </a:cubicBezTo>
                  <a:cubicBezTo>
                    <a:pt x="5102" y="2160"/>
                    <a:pt x="4863" y="2161"/>
                    <a:pt x="4619" y="2157"/>
                  </a:cubicBezTo>
                  <a:cubicBezTo>
                    <a:pt x="4598" y="2174"/>
                    <a:pt x="4597" y="2191"/>
                    <a:pt x="4597" y="2210"/>
                  </a:cubicBezTo>
                  <a:cubicBezTo>
                    <a:pt x="4636" y="2211"/>
                    <a:pt x="4675" y="2212"/>
                    <a:pt x="4714" y="2213"/>
                  </a:cubicBezTo>
                  <a:cubicBezTo>
                    <a:pt x="4934" y="2217"/>
                    <a:pt x="5153" y="2213"/>
                    <a:pt x="5376" y="2204"/>
                  </a:cubicBezTo>
                  <a:cubicBezTo>
                    <a:pt x="5403" y="2244"/>
                    <a:pt x="5429" y="2283"/>
                    <a:pt x="5458" y="2326"/>
                  </a:cubicBezTo>
                  <a:cubicBezTo>
                    <a:pt x="5181" y="2339"/>
                    <a:pt x="4904" y="2341"/>
                    <a:pt x="4620" y="2337"/>
                  </a:cubicBezTo>
                  <a:cubicBezTo>
                    <a:pt x="4612" y="2337"/>
                    <a:pt x="4605" y="2336"/>
                    <a:pt x="4597" y="2336"/>
                  </a:cubicBezTo>
                  <a:cubicBezTo>
                    <a:pt x="4597" y="2355"/>
                    <a:pt x="4596" y="2373"/>
                    <a:pt x="4596" y="2392"/>
                  </a:cubicBezTo>
                  <a:cubicBezTo>
                    <a:pt x="4640" y="2393"/>
                    <a:pt x="4683" y="2394"/>
                    <a:pt x="4727" y="2395"/>
                  </a:cubicBezTo>
                  <a:cubicBezTo>
                    <a:pt x="5199" y="2403"/>
                    <a:pt x="5650" y="2383"/>
                    <a:pt x="6091" y="2341"/>
                  </a:cubicBezTo>
                  <a:cubicBezTo>
                    <a:pt x="6071" y="2322"/>
                    <a:pt x="6053" y="2305"/>
                    <a:pt x="6034" y="2287"/>
                  </a:cubicBezTo>
                  <a:cubicBezTo>
                    <a:pt x="5897" y="2298"/>
                    <a:pt x="5764" y="2308"/>
                    <a:pt x="5621" y="2319"/>
                  </a:cubicBezTo>
                  <a:cubicBezTo>
                    <a:pt x="5593" y="2277"/>
                    <a:pt x="5566" y="2237"/>
                    <a:pt x="5538" y="2196"/>
                  </a:cubicBezTo>
                  <a:cubicBezTo>
                    <a:pt x="6257" y="2152"/>
                    <a:pt x="6857" y="2050"/>
                    <a:pt x="7328" y="1897"/>
                  </a:cubicBezTo>
                  <a:cubicBezTo>
                    <a:pt x="7419" y="1924"/>
                    <a:pt x="7508" y="1952"/>
                    <a:pt x="7603" y="1981"/>
                  </a:cubicBezTo>
                  <a:cubicBezTo>
                    <a:pt x="7516" y="2008"/>
                    <a:pt x="7425" y="2036"/>
                    <a:pt x="7329" y="2065"/>
                  </a:cubicBezTo>
                  <a:cubicBezTo>
                    <a:pt x="7449" y="2110"/>
                    <a:pt x="7571" y="2155"/>
                    <a:pt x="7701" y="2204"/>
                  </a:cubicBezTo>
                  <a:cubicBezTo>
                    <a:pt x="7398" y="2289"/>
                    <a:pt x="7056" y="2358"/>
                    <a:pt x="6669" y="2413"/>
                  </a:cubicBezTo>
                  <a:cubicBezTo>
                    <a:pt x="6613" y="2373"/>
                    <a:pt x="6559" y="2334"/>
                    <a:pt x="6505" y="2295"/>
                  </a:cubicBezTo>
                  <a:cubicBezTo>
                    <a:pt x="6636" y="2274"/>
                    <a:pt x="6765" y="2254"/>
                    <a:pt x="6888" y="2232"/>
                  </a:cubicBezTo>
                  <a:cubicBezTo>
                    <a:pt x="7008" y="2210"/>
                    <a:pt x="7122" y="2185"/>
                    <a:pt x="7242" y="2161"/>
                  </a:cubicBezTo>
                  <a:cubicBezTo>
                    <a:pt x="7203" y="2143"/>
                    <a:pt x="7171" y="2129"/>
                    <a:pt x="7134" y="2113"/>
                  </a:cubicBezTo>
                  <a:cubicBezTo>
                    <a:pt x="6873" y="2173"/>
                    <a:pt x="6591" y="2221"/>
                    <a:pt x="6280" y="2260"/>
                  </a:cubicBezTo>
                  <a:cubicBezTo>
                    <a:pt x="6359" y="2317"/>
                    <a:pt x="6436" y="2373"/>
                    <a:pt x="6515" y="2430"/>
                  </a:cubicBezTo>
                  <a:cubicBezTo>
                    <a:pt x="6238" y="2492"/>
                    <a:pt x="5218" y="2538"/>
                    <a:pt x="4610" y="2528"/>
                  </a:cubicBezTo>
                  <a:cubicBezTo>
                    <a:pt x="4464" y="2526"/>
                    <a:pt x="4341" y="2520"/>
                    <a:pt x="4259" y="2510"/>
                  </a:cubicBezTo>
                  <a:cubicBezTo>
                    <a:pt x="4279" y="2449"/>
                    <a:pt x="4299" y="2389"/>
                    <a:pt x="4319" y="2329"/>
                  </a:cubicBezTo>
                  <a:cubicBezTo>
                    <a:pt x="4120" y="2315"/>
                    <a:pt x="3927" y="2302"/>
                    <a:pt x="3727" y="2289"/>
                  </a:cubicBezTo>
                  <a:cubicBezTo>
                    <a:pt x="3715" y="2305"/>
                    <a:pt x="3702" y="2322"/>
                    <a:pt x="3687" y="2343"/>
                  </a:cubicBezTo>
                  <a:cubicBezTo>
                    <a:pt x="3835" y="2354"/>
                    <a:pt x="3981" y="2365"/>
                    <a:pt x="4133" y="2377"/>
                  </a:cubicBezTo>
                  <a:cubicBezTo>
                    <a:pt x="4118" y="2418"/>
                    <a:pt x="4103" y="2460"/>
                    <a:pt x="4089" y="2501"/>
                  </a:cubicBezTo>
                  <a:cubicBezTo>
                    <a:pt x="4069" y="2502"/>
                    <a:pt x="4047" y="2502"/>
                    <a:pt x="4022" y="2501"/>
                  </a:cubicBezTo>
                  <a:cubicBezTo>
                    <a:pt x="3568" y="2494"/>
                    <a:pt x="2378" y="2319"/>
                    <a:pt x="2008" y="2203"/>
                  </a:cubicBezTo>
                  <a:cubicBezTo>
                    <a:pt x="2198" y="2123"/>
                    <a:pt x="2384" y="2046"/>
                    <a:pt x="2565" y="1971"/>
                  </a:cubicBezTo>
                  <a:cubicBezTo>
                    <a:pt x="2737" y="2005"/>
                    <a:pt x="2906" y="2040"/>
                    <a:pt x="3082" y="2075"/>
                  </a:cubicBezTo>
                  <a:cubicBezTo>
                    <a:pt x="3031" y="2109"/>
                    <a:pt x="2978" y="2145"/>
                    <a:pt x="2922" y="2183"/>
                  </a:cubicBezTo>
                  <a:cubicBezTo>
                    <a:pt x="2797" y="2159"/>
                    <a:pt x="2679" y="2136"/>
                    <a:pt x="2554" y="2113"/>
                  </a:cubicBezTo>
                  <a:cubicBezTo>
                    <a:pt x="2525" y="2127"/>
                    <a:pt x="2497" y="2142"/>
                    <a:pt x="2465" y="2158"/>
                  </a:cubicBezTo>
                  <a:cubicBezTo>
                    <a:pt x="2757" y="2222"/>
                    <a:pt x="3072" y="2273"/>
                    <a:pt x="3413" y="2313"/>
                  </a:cubicBezTo>
                  <a:cubicBezTo>
                    <a:pt x="3423" y="2304"/>
                    <a:pt x="3432" y="2295"/>
                    <a:pt x="3441" y="2286"/>
                  </a:cubicBezTo>
                  <a:cubicBezTo>
                    <a:pt x="3450" y="2278"/>
                    <a:pt x="3458" y="2270"/>
                    <a:pt x="3468" y="2261"/>
                  </a:cubicBezTo>
                  <a:cubicBezTo>
                    <a:pt x="3335" y="2243"/>
                    <a:pt x="3205" y="2225"/>
                    <a:pt x="3069" y="2207"/>
                  </a:cubicBezTo>
                  <a:cubicBezTo>
                    <a:pt x="3124" y="2169"/>
                    <a:pt x="3176" y="2133"/>
                    <a:pt x="3229" y="2097"/>
                  </a:cubicBezTo>
                  <a:cubicBezTo>
                    <a:pt x="3329" y="2110"/>
                    <a:pt x="3422" y="2124"/>
                    <a:pt x="3518" y="2135"/>
                  </a:cubicBezTo>
                  <a:cubicBezTo>
                    <a:pt x="3646" y="2149"/>
                    <a:pt x="3777" y="2159"/>
                    <a:pt x="3905" y="2174"/>
                  </a:cubicBezTo>
                  <a:cubicBezTo>
                    <a:pt x="3917" y="2175"/>
                    <a:pt x="3926" y="2176"/>
                    <a:pt x="3935" y="2176"/>
                  </a:cubicBezTo>
                  <a:cubicBezTo>
                    <a:pt x="3967" y="2176"/>
                    <a:pt x="3980" y="2169"/>
                    <a:pt x="3988" y="2157"/>
                  </a:cubicBezTo>
                  <a:cubicBezTo>
                    <a:pt x="4023" y="2108"/>
                    <a:pt x="4057" y="2059"/>
                    <a:pt x="4091" y="2011"/>
                  </a:cubicBezTo>
                  <a:cubicBezTo>
                    <a:pt x="4163" y="1908"/>
                    <a:pt x="4233" y="1807"/>
                    <a:pt x="4301" y="1709"/>
                  </a:cubicBezTo>
                  <a:cubicBezTo>
                    <a:pt x="4401" y="1702"/>
                    <a:pt x="4485" y="1706"/>
                    <a:pt x="4570" y="1709"/>
                  </a:cubicBezTo>
                  <a:cubicBezTo>
                    <a:pt x="4610" y="1710"/>
                    <a:pt x="4603" y="1719"/>
                    <a:pt x="4603" y="1726"/>
                  </a:cubicBezTo>
                  <a:cubicBezTo>
                    <a:pt x="4602" y="1801"/>
                    <a:pt x="4600" y="1876"/>
                    <a:pt x="4598" y="1954"/>
                  </a:cubicBezTo>
                  <a:cubicBezTo>
                    <a:pt x="4598" y="1977"/>
                    <a:pt x="4597" y="2000"/>
                    <a:pt x="4597" y="2025"/>
                  </a:cubicBezTo>
                  <a:cubicBezTo>
                    <a:pt x="4650" y="2026"/>
                    <a:pt x="4701" y="2027"/>
                    <a:pt x="4757" y="2027"/>
                  </a:cubicBezTo>
                  <a:cubicBezTo>
                    <a:pt x="4757" y="1920"/>
                    <a:pt x="4757" y="1816"/>
                    <a:pt x="4757" y="1716"/>
                  </a:cubicBezTo>
                  <a:cubicBezTo>
                    <a:pt x="5871" y="1700"/>
                    <a:pt x="6535" y="1529"/>
                    <a:pt x="6766" y="1226"/>
                  </a:cubicBezTo>
                  <a:cubicBezTo>
                    <a:pt x="7061" y="1248"/>
                    <a:pt x="7364" y="1270"/>
                    <a:pt x="7682" y="1294"/>
                  </a:cubicBezTo>
                  <a:cubicBezTo>
                    <a:pt x="7682" y="1235"/>
                    <a:pt x="7681" y="1179"/>
                    <a:pt x="7681" y="1121"/>
                  </a:cubicBezTo>
                  <a:cubicBezTo>
                    <a:pt x="7811" y="1123"/>
                    <a:pt x="7948" y="1126"/>
                    <a:pt x="8089" y="1128"/>
                  </a:cubicBezTo>
                  <a:cubicBezTo>
                    <a:pt x="8081" y="1114"/>
                    <a:pt x="8075" y="1101"/>
                    <a:pt x="8069" y="1088"/>
                  </a:cubicBezTo>
                  <a:cubicBezTo>
                    <a:pt x="7884" y="1085"/>
                    <a:pt x="7702" y="1082"/>
                    <a:pt x="7522" y="1079"/>
                  </a:cubicBezTo>
                  <a:cubicBezTo>
                    <a:pt x="7531" y="1132"/>
                    <a:pt x="7540" y="1185"/>
                    <a:pt x="7549" y="1242"/>
                  </a:cubicBezTo>
                  <a:cubicBezTo>
                    <a:pt x="7282" y="1222"/>
                    <a:pt x="7030" y="1203"/>
                    <a:pt x="6773" y="1184"/>
                  </a:cubicBezTo>
                  <a:cubicBezTo>
                    <a:pt x="6786" y="1118"/>
                    <a:pt x="6768" y="1054"/>
                    <a:pt x="6713" y="988"/>
                  </a:cubicBezTo>
                  <a:cubicBezTo>
                    <a:pt x="6811" y="984"/>
                    <a:pt x="6904" y="981"/>
                    <a:pt x="7010" y="976"/>
                  </a:cubicBezTo>
                  <a:cubicBezTo>
                    <a:pt x="7037" y="1021"/>
                    <a:pt x="7063" y="1065"/>
                    <a:pt x="7090" y="1110"/>
                  </a:cubicBezTo>
                  <a:cubicBezTo>
                    <a:pt x="7131" y="1111"/>
                    <a:pt x="7174" y="1111"/>
                    <a:pt x="7221" y="1112"/>
                  </a:cubicBezTo>
                  <a:cubicBezTo>
                    <a:pt x="7196" y="1016"/>
                    <a:pt x="7107" y="925"/>
                    <a:pt x="6963" y="838"/>
                  </a:cubicBezTo>
                  <a:cubicBezTo>
                    <a:pt x="7049" y="829"/>
                    <a:pt x="7134" y="820"/>
                    <a:pt x="7231" y="810"/>
                  </a:cubicBezTo>
                  <a:cubicBezTo>
                    <a:pt x="7298" y="859"/>
                    <a:pt x="7365" y="908"/>
                    <a:pt x="7434" y="959"/>
                  </a:cubicBezTo>
                  <a:cubicBezTo>
                    <a:pt x="7469" y="957"/>
                    <a:pt x="7510" y="955"/>
                    <a:pt x="7549" y="954"/>
                  </a:cubicBezTo>
                  <a:cubicBezTo>
                    <a:pt x="7541" y="924"/>
                    <a:pt x="7367" y="805"/>
                    <a:pt x="7274" y="764"/>
                  </a:cubicBezTo>
                  <a:cubicBezTo>
                    <a:pt x="7113" y="780"/>
                    <a:pt x="6951" y="797"/>
                    <a:pt x="6787" y="813"/>
                  </a:cubicBezTo>
                  <a:cubicBezTo>
                    <a:pt x="6847" y="854"/>
                    <a:pt x="6907" y="894"/>
                    <a:pt x="6970" y="937"/>
                  </a:cubicBezTo>
                  <a:cubicBezTo>
                    <a:pt x="6823" y="943"/>
                    <a:pt x="6687" y="949"/>
                    <a:pt x="6548" y="955"/>
                  </a:cubicBezTo>
                  <a:cubicBezTo>
                    <a:pt x="6744" y="1168"/>
                    <a:pt x="6617" y="1359"/>
                    <a:pt x="6081" y="1514"/>
                  </a:cubicBezTo>
                  <a:cubicBezTo>
                    <a:pt x="5729" y="1616"/>
                    <a:pt x="5282" y="1664"/>
                    <a:pt x="4760" y="1664"/>
                  </a:cubicBezTo>
                  <a:cubicBezTo>
                    <a:pt x="4761" y="1613"/>
                    <a:pt x="4761" y="1564"/>
                    <a:pt x="4761" y="1514"/>
                  </a:cubicBezTo>
                  <a:cubicBezTo>
                    <a:pt x="4168" y="1504"/>
                    <a:pt x="3719" y="1429"/>
                    <a:pt x="3414" y="1286"/>
                  </a:cubicBezTo>
                  <a:cubicBezTo>
                    <a:pt x="3256" y="1212"/>
                    <a:pt x="3187" y="1131"/>
                    <a:pt x="3192" y="1046"/>
                  </a:cubicBezTo>
                  <a:cubicBezTo>
                    <a:pt x="3295" y="1048"/>
                    <a:pt x="3393" y="1050"/>
                    <a:pt x="3497" y="1052"/>
                  </a:cubicBezTo>
                  <a:cubicBezTo>
                    <a:pt x="3512" y="1166"/>
                    <a:pt x="3668" y="1263"/>
                    <a:pt x="3996" y="1336"/>
                  </a:cubicBezTo>
                  <a:cubicBezTo>
                    <a:pt x="4207" y="1384"/>
                    <a:pt x="4433" y="1408"/>
                    <a:pt x="4670" y="1412"/>
                  </a:cubicBezTo>
                  <a:cubicBezTo>
                    <a:pt x="4808" y="1414"/>
                    <a:pt x="4949" y="1410"/>
                    <a:pt x="5094" y="1399"/>
                  </a:cubicBezTo>
                  <a:cubicBezTo>
                    <a:pt x="5155" y="1443"/>
                    <a:pt x="5217" y="1488"/>
                    <a:pt x="5280" y="1534"/>
                  </a:cubicBezTo>
                  <a:cubicBezTo>
                    <a:pt x="5441" y="1530"/>
                    <a:pt x="5816" y="1458"/>
                    <a:pt x="5947" y="1406"/>
                  </a:cubicBezTo>
                  <a:cubicBezTo>
                    <a:pt x="5913" y="1396"/>
                    <a:pt x="5879" y="1386"/>
                    <a:pt x="5840" y="1374"/>
                  </a:cubicBezTo>
                  <a:cubicBezTo>
                    <a:pt x="5705" y="1417"/>
                    <a:pt x="5551" y="1452"/>
                    <a:pt x="5359" y="1476"/>
                  </a:cubicBezTo>
                  <a:cubicBezTo>
                    <a:pt x="5315" y="1445"/>
                    <a:pt x="5272" y="1414"/>
                    <a:pt x="5230" y="1385"/>
                  </a:cubicBezTo>
                  <a:cubicBezTo>
                    <a:pt x="5581" y="1317"/>
                    <a:pt x="5581" y="1317"/>
                    <a:pt x="5783" y="1223"/>
                  </a:cubicBezTo>
                  <a:cubicBezTo>
                    <a:pt x="5853" y="1232"/>
                    <a:pt x="5925" y="1242"/>
                    <a:pt x="5996" y="1252"/>
                  </a:cubicBezTo>
                  <a:cubicBezTo>
                    <a:pt x="6067" y="1261"/>
                    <a:pt x="6138" y="1271"/>
                    <a:pt x="6214" y="1281"/>
                  </a:cubicBezTo>
                  <a:cubicBezTo>
                    <a:pt x="6373" y="1160"/>
                    <a:pt x="6358" y="1040"/>
                    <a:pt x="6190" y="917"/>
                  </a:cubicBezTo>
                  <a:cubicBezTo>
                    <a:pt x="6319" y="904"/>
                    <a:pt x="6447" y="891"/>
                    <a:pt x="6583" y="876"/>
                  </a:cubicBezTo>
                  <a:cubicBezTo>
                    <a:pt x="6516" y="842"/>
                    <a:pt x="6452" y="809"/>
                    <a:pt x="6385" y="775"/>
                  </a:cubicBezTo>
                  <a:cubicBezTo>
                    <a:pt x="6491" y="756"/>
                    <a:pt x="6600" y="737"/>
                    <a:pt x="6718" y="716"/>
                  </a:cubicBezTo>
                  <a:cubicBezTo>
                    <a:pt x="6613" y="680"/>
                    <a:pt x="6510" y="646"/>
                    <a:pt x="6409" y="612"/>
                  </a:cubicBezTo>
                  <a:cubicBezTo>
                    <a:pt x="6468" y="597"/>
                    <a:pt x="6529" y="580"/>
                    <a:pt x="6598" y="562"/>
                  </a:cubicBezTo>
                  <a:cubicBezTo>
                    <a:pt x="6710" y="599"/>
                    <a:pt x="6826" y="637"/>
                    <a:pt x="6946" y="676"/>
                  </a:cubicBezTo>
                  <a:cubicBezTo>
                    <a:pt x="6974" y="671"/>
                    <a:pt x="7006" y="665"/>
                    <a:pt x="7048" y="658"/>
                  </a:cubicBezTo>
                  <a:cubicBezTo>
                    <a:pt x="6922" y="617"/>
                    <a:pt x="6800" y="577"/>
                    <a:pt x="6674" y="536"/>
                  </a:cubicBezTo>
                  <a:cubicBezTo>
                    <a:pt x="6752" y="516"/>
                    <a:pt x="6834" y="494"/>
                    <a:pt x="6919" y="472"/>
                  </a:cubicBezTo>
                  <a:cubicBezTo>
                    <a:pt x="6882" y="463"/>
                    <a:pt x="6850" y="456"/>
                    <a:pt x="6817" y="447"/>
                  </a:cubicBezTo>
                  <a:cubicBezTo>
                    <a:pt x="6649" y="493"/>
                    <a:pt x="6479" y="539"/>
                    <a:pt x="6303" y="586"/>
                  </a:cubicBezTo>
                  <a:cubicBezTo>
                    <a:pt x="5975" y="504"/>
                    <a:pt x="5611" y="447"/>
                    <a:pt x="5202" y="416"/>
                  </a:cubicBezTo>
                  <a:cubicBezTo>
                    <a:pt x="5242" y="359"/>
                    <a:pt x="5281" y="303"/>
                    <a:pt x="5321" y="246"/>
                  </a:cubicBezTo>
                  <a:cubicBezTo>
                    <a:pt x="5504" y="264"/>
                    <a:pt x="5682" y="282"/>
                    <a:pt x="5867" y="300"/>
                  </a:cubicBezTo>
                  <a:cubicBezTo>
                    <a:pt x="5878" y="293"/>
                    <a:pt x="5891" y="284"/>
                    <a:pt x="5905" y="274"/>
                  </a:cubicBezTo>
                  <a:cubicBezTo>
                    <a:pt x="5681" y="246"/>
                    <a:pt x="5456" y="225"/>
                    <a:pt x="5220" y="210"/>
                  </a:cubicBezTo>
                  <a:cubicBezTo>
                    <a:pt x="5173" y="275"/>
                    <a:pt x="5126" y="340"/>
                    <a:pt x="5078" y="407"/>
                  </a:cubicBezTo>
                  <a:cubicBezTo>
                    <a:pt x="4950" y="400"/>
                    <a:pt x="4823" y="395"/>
                    <a:pt x="4696" y="393"/>
                  </a:cubicBezTo>
                  <a:cubicBezTo>
                    <a:pt x="4569" y="390"/>
                    <a:pt x="4441" y="391"/>
                    <a:pt x="4313" y="394"/>
                  </a:cubicBezTo>
                  <a:cubicBezTo>
                    <a:pt x="4291" y="362"/>
                    <a:pt x="4269" y="331"/>
                    <a:pt x="4247" y="298"/>
                  </a:cubicBezTo>
                  <a:cubicBezTo>
                    <a:pt x="4207" y="300"/>
                    <a:pt x="4169" y="301"/>
                    <a:pt x="4125" y="302"/>
                  </a:cubicBezTo>
                  <a:cubicBezTo>
                    <a:pt x="4146" y="334"/>
                    <a:pt x="4166" y="366"/>
                    <a:pt x="4188" y="399"/>
                  </a:cubicBezTo>
                  <a:cubicBezTo>
                    <a:pt x="3621" y="425"/>
                    <a:pt x="3146" y="497"/>
                    <a:pt x="2754" y="620"/>
                  </a:cubicBezTo>
                  <a:cubicBezTo>
                    <a:pt x="2571" y="582"/>
                    <a:pt x="2390" y="544"/>
                    <a:pt x="2202" y="505"/>
                  </a:cubicBezTo>
                  <a:cubicBezTo>
                    <a:pt x="2348" y="467"/>
                    <a:pt x="2489" y="430"/>
                    <a:pt x="2630" y="394"/>
                  </a:cubicBezTo>
                  <a:cubicBezTo>
                    <a:pt x="2609" y="388"/>
                    <a:pt x="2583" y="380"/>
                    <a:pt x="2551" y="372"/>
                  </a:cubicBezTo>
                  <a:cubicBezTo>
                    <a:pt x="2364" y="413"/>
                    <a:pt x="2187" y="459"/>
                    <a:pt x="2026" y="513"/>
                  </a:cubicBezTo>
                  <a:cubicBezTo>
                    <a:pt x="2271" y="565"/>
                    <a:pt x="2518" y="617"/>
                    <a:pt x="2769" y="670"/>
                  </a:cubicBezTo>
                  <a:cubicBezTo>
                    <a:pt x="3304" y="493"/>
                    <a:pt x="3944" y="414"/>
                    <a:pt x="4725" y="427"/>
                  </a:cubicBezTo>
                  <a:cubicBezTo>
                    <a:pt x="4832" y="429"/>
                    <a:pt x="4942" y="432"/>
                    <a:pt x="5055" y="438"/>
                  </a:cubicBezTo>
                  <a:cubicBezTo>
                    <a:pt x="5030" y="474"/>
                    <a:pt x="5006" y="508"/>
                    <a:pt x="4981" y="542"/>
                  </a:cubicBezTo>
                  <a:cubicBezTo>
                    <a:pt x="5095" y="552"/>
                    <a:pt x="5206" y="562"/>
                    <a:pt x="5323" y="573"/>
                  </a:cubicBezTo>
                  <a:cubicBezTo>
                    <a:pt x="5286" y="597"/>
                    <a:pt x="5253" y="620"/>
                    <a:pt x="5218" y="643"/>
                  </a:cubicBezTo>
                  <a:cubicBezTo>
                    <a:pt x="5047" y="624"/>
                    <a:pt x="4876" y="613"/>
                    <a:pt x="4698" y="610"/>
                  </a:cubicBezTo>
                  <a:cubicBezTo>
                    <a:pt x="4676" y="609"/>
                    <a:pt x="4654" y="609"/>
                    <a:pt x="4631" y="609"/>
                  </a:cubicBezTo>
                  <a:cubicBezTo>
                    <a:pt x="4630" y="658"/>
                    <a:pt x="4629" y="708"/>
                    <a:pt x="4628" y="760"/>
                  </a:cubicBezTo>
                  <a:cubicBezTo>
                    <a:pt x="4638" y="760"/>
                    <a:pt x="4649" y="760"/>
                    <a:pt x="4660" y="760"/>
                  </a:cubicBezTo>
                  <a:cubicBezTo>
                    <a:pt x="4945" y="765"/>
                    <a:pt x="5198" y="794"/>
                    <a:pt x="5408" y="855"/>
                  </a:cubicBezTo>
                  <a:cubicBezTo>
                    <a:pt x="5629" y="920"/>
                    <a:pt x="5735" y="997"/>
                    <a:pt x="5738" y="1087"/>
                  </a:cubicBezTo>
                  <a:cubicBezTo>
                    <a:pt x="5785" y="1088"/>
                    <a:pt x="5828" y="1089"/>
                    <a:pt x="5871" y="1089"/>
                  </a:cubicBezTo>
                  <a:cubicBezTo>
                    <a:pt x="5901" y="936"/>
                    <a:pt x="5467" y="752"/>
                    <a:pt x="4763" y="725"/>
                  </a:cubicBezTo>
                  <a:cubicBezTo>
                    <a:pt x="4763" y="700"/>
                    <a:pt x="4763" y="674"/>
                    <a:pt x="4763" y="645"/>
                  </a:cubicBezTo>
                  <a:cubicBezTo>
                    <a:pt x="4855" y="651"/>
                    <a:pt x="4945" y="655"/>
                    <a:pt x="5033" y="663"/>
                  </a:cubicBezTo>
                  <a:cubicBezTo>
                    <a:pt x="5120" y="670"/>
                    <a:pt x="5205" y="680"/>
                    <a:pt x="5295" y="690"/>
                  </a:cubicBezTo>
                  <a:cubicBezTo>
                    <a:pt x="5344" y="656"/>
                    <a:pt x="5393" y="623"/>
                    <a:pt x="5443" y="589"/>
                  </a:cubicBezTo>
                  <a:cubicBezTo>
                    <a:pt x="5665" y="620"/>
                    <a:pt x="5859" y="661"/>
                    <a:pt x="6035" y="711"/>
                  </a:cubicBezTo>
                  <a:cubicBezTo>
                    <a:pt x="6063" y="703"/>
                    <a:pt x="6089" y="695"/>
                    <a:pt x="6119" y="686"/>
                  </a:cubicBezTo>
                  <a:cubicBezTo>
                    <a:pt x="5983" y="647"/>
                    <a:pt x="5829" y="613"/>
                    <a:pt x="5660" y="584"/>
                  </a:cubicBezTo>
                  <a:cubicBezTo>
                    <a:pt x="5494" y="556"/>
                    <a:pt x="5318" y="535"/>
                    <a:pt x="5131" y="520"/>
                  </a:cubicBezTo>
                  <a:cubicBezTo>
                    <a:pt x="5148" y="495"/>
                    <a:pt x="5164" y="472"/>
                    <a:pt x="5181" y="448"/>
                  </a:cubicBezTo>
                  <a:cubicBezTo>
                    <a:pt x="5718" y="491"/>
                    <a:pt x="6161" y="575"/>
                    <a:pt x="6527" y="704"/>
                  </a:cubicBezTo>
                  <a:cubicBezTo>
                    <a:pt x="6416" y="723"/>
                    <a:pt x="6307" y="742"/>
                    <a:pt x="6197" y="762"/>
                  </a:cubicBezTo>
                  <a:cubicBezTo>
                    <a:pt x="6264" y="792"/>
                    <a:pt x="6330" y="821"/>
                    <a:pt x="6400" y="853"/>
                  </a:cubicBezTo>
                  <a:cubicBezTo>
                    <a:pt x="6306" y="863"/>
                    <a:pt x="6220" y="871"/>
                    <a:pt x="6130" y="881"/>
                  </a:cubicBezTo>
                  <a:cubicBezTo>
                    <a:pt x="6028" y="827"/>
                    <a:pt x="5903" y="779"/>
                    <a:pt x="5744" y="738"/>
                  </a:cubicBezTo>
                  <a:cubicBezTo>
                    <a:pt x="5714" y="746"/>
                    <a:pt x="5686" y="754"/>
                    <a:pt x="5657" y="762"/>
                  </a:cubicBezTo>
                  <a:cubicBezTo>
                    <a:pt x="6205" y="908"/>
                    <a:pt x="6259" y="1110"/>
                    <a:pt x="6119" y="1223"/>
                  </a:cubicBezTo>
                  <a:cubicBezTo>
                    <a:pt x="5979" y="1204"/>
                    <a:pt x="5839" y="1185"/>
                    <a:pt x="5696" y="1166"/>
                  </a:cubicBezTo>
                  <a:cubicBezTo>
                    <a:pt x="5650" y="1204"/>
                    <a:pt x="5592" y="1239"/>
                    <a:pt x="5495" y="1270"/>
                  </a:cubicBezTo>
                  <a:cubicBezTo>
                    <a:pt x="5424" y="1247"/>
                    <a:pt x="5354" y="1226"/>
                    <a:pt x="5289" y="1205"/>
                  </a:cubicBezTo>
                  <a:cubicBezTo>
                    <a:pt x="5436" y="1130"/>
                    <a:pt x="5469" y="1065"/>
                    <a:pt x="5384" y="995"/>
                  </a:cubicBezTo>
                  <a:cubicBezTo>
                    <a:pt x="5273" y="905"/>
                    <a:pt x="4986" y="848"/>
                    <a:pt x="4689" y="843"/>
                  </a:cubicBezTo>
                  <a:cubicBezTo>
                    <a:pt x="4543" y="841"/>
                    <a:pt x="4396" y="851"/>
                    <a:pt x="4265" y="875"/>
                  </a:cubicBezTo>
                  <a:cubicBezTo>
                    <a:pt x="4255" y="877"/>
                    <a:pt x="4244" y="879"/>
                    <a:pt x="4228" y="882"/>
                  </a:cubicBezTo>
                  <a:cubicBezTo>
                    <a:pt x="4162" y="861"/>
                    <a:pt x="4096" y="841"/>
                    <a:pt x="4026" y="819"/>
                  </a:cubicBezTo>
                  <a:cubicBezTo>
                    <a:pt x="4128" y="796"/>
                    <a:pt x="4243" y="781"/>
                    <a:pt x="4369" y="770"/>
                  </a:cubicBezTo>
                  <a:cubicBezTo>
                    <a:pt x="4266" y="696"/>
                    <a:pt x="4166" y="624"/>
                    <a:pt x="4066" y="553"/>
                  </a:cubicBezTo>
                  <a:cubicBezTo>
                    <a:pt x="4283" y="534"/>
                    <a:pt x="4504" y="530"/>
                    <a:pt x="4730" y="534"/>
                  </a:cubicBezTo>
                  <a:cubicBezTo>
                    <a:pt x="4738" y="534"/>
                    <a:pt x="4747" y="534"/>
                    <a:pt x="4756" y="534"/>
                  </a:cubicBezTo>
                  <a:cubicBezTo>
                    <a:pt x="4759" y="518"/>
                    <a:pt x="4759" y="510"/>
                    <a:pt x="4759" y="500"/>
                  </a:cubicBezTo>
                  <a:cubicBezTo>
                    <a:pt x="4741" y="500"/>
                    <a:pt x="4724" y="500"/>
                    <a:pt x="4706" y="499"/>
                  </a:cubicBezTo>
                  <a:cubicBezTo>
                    <a:pt x="4339" y="493"/>
                    <a:pt x="3997" y="512"/>
                    <a:pt x="3675" y="559"/>
                  </a:cubicBezTo>
                  <a:cubicBezTo>
                    <a:pt x="3332" y="609"/>
                    <a:pt x="3064" y="682"/>
                    <a:pt x="2864" y="780"/>
                  </a:cubicBezTo>
                  <a:cubicBezTo>
                    <a:pt x="2396" y="716"/>
                    <a:pt x="1938" y="654"/>
                    <a:pt x="1484" y="592"/>
                  </a:cubicBezTo>
                  <a:cubicBezTo>
                    <a:pt x="1830" y="439"/>
                    <a:pt x="2271" y="322"/>
                    <a:pt x="2819" y="239"/>
                  </a:cubicBezTo>
                  <a:cubicBezTo>
                    <a:pt x="2927" y="288"/>
                    <a:pt x="3036" y="338"/>
                    <a:pt x="3145" y="387"/>
                  </a:cubicBezTo>
                  <a:cubicBezTo>
                    <a:pt x="3002" y="415"/>
                    <a:pt x="2861" y="442"/>
                    <a:pt x="2713" y="471"/>
                  </a:cubicBezTo>
                  <a:cubicBezTo>
                    <a:pt x="2750" y="481"/>
                    <a:pt x="2779" y="488"/>
                    <a:pt x="2803" y="494"/>
                  </a:cubicBezTo>
                  <a:cubicBezTo>
                    <a:pt x="2971" y="462"/>
                    <a:pt x="3143" y="430"/>
                    <a:pt x="3316" y="398"/>
                  </a:cubicBezTo>
                  <a:cubicBezTo>
                    <a:pt x="3255" y="370"/>
                    <a:pt x="3190" y="341"/>
                    <a:pt x="3120" y="309"/>
                  </a:cubicBezTo>
                  <a:cubicBezTo>
                    <a:pt x="3257" y="293"/>
                    <a:pt x="3390" y="278"/>
                    <a:pt x="3528" y="262"/>
                  </a:cubicBezTo>
                  <a:cubicBezTo>
                    <a:pt x="3571" y="293"/>
                    <a:pt x="3612" y="323"/>
                    <a:pt x="3655" y="354"/>
                  </a:cubicBezTo>
                  <a:cubicBezTo>
                    <a:pt x="3694" y="350"/>
                    <a:pt x="3732" y="347"/>
                    <a:pt x="3773" y="344"/>
                  </a:cubicBezTo>
                  <a:cubicBezTo>
                    <a:pt x="3716" y="303"/>
                    <a:pt x="3661" y="263"/>
                    <a:pt x="3605" y="224"/>
                  </a:cubicBezTo>
                  <a:cubicBezTo>
                    <a:pt x="3416" y="239"/>
                    <a:pt x="3238" y="259"/>
                    <a:pt x="3060" y="283"/>
                  </a:cubicBezTo>
                  <a:cubicBezTo>
                    <a:pt x="3016" y="263"/>
                    <a:pt x="2973" y="243"/>
                    <a:pt x="2927" y="223"/>
                  </a:cubicBezTo>
                  <a:cubicBezTo>
                    <a:pt x="3023" y="211"/>
                    <a:pt x="3117" y="199"/>
                    <a:pt x="3215" y="187"/>
                  </a:cubicBezTo>
                  <a:cubicBezTo>
                    <a:pt x="3199" y="178"/>
                    <a:pt x="3183" y="169"/>
                    <a:pt x="3166" y="159"/>
                  </a:cubicBezTo>
                  <a:cubicBezTo>
                    <a:pt x="2261" y="262"/>
                    <a:pt x="1585" y="436"/>
                    <a:pt x="1133" y="699"/>
                  </a:cubicBezTo>
                  <a:cubicBezTo>
                    <a:pt x="1176" y="704"/>
                    <a:pt x="1213" y="708"/>
                    <a:pt x="1253" y="712"/>
                  </a:cubicBezTo>
                  <a:cubicBezTo>
                    <a:pt x="1308" y="682"/>
                    <a:pt x="1360" y="654"/>
                    <a:pt x="1414" y="624"/>
                  </a:cubicBezTo>
                  <a:cubicBezTo>
                    <a:pt x="1501" y="636"/>
                    <a:pt x="1582" y="647"/>
                    <a:pt x="1669" y="659"/>
                  </a:cubicBezTo>
                  <a:cubicBezTo>
                    <a:pt x="1566" y="712"/>
                    <a:pt x="1475" y="767"/>
                    <a:pt x="1409" y="827"/>
                  </a:cubicBezTo>
                  <a:cubicBezTo>
                    <a:pt x="1452" y="830"/>
                    <a:pt x="1492" y="833"/>
                    <a:pt x="1527" y="836"/>
                  </a:cubicBezTo>
                  <a:cubicBezTo>
                    <a:pt x="1612" y="781"/>
                    <a:pt x="1694" y="728"/>
                    <a:pt x="1777" y="674"/>
                  </a:cubicBezTo>
                  <a:cubicBezTo>
                    <a:pt x="2121" y="721"/>
                    <a:pt x="2457" y="767"/>
                    <a:pt x="2801" y="814"/>
                  </a:cubicBezTo>
                  <a:cubicBezTo>
                    <a:pt x="2727" y="860"/>
                    <a:pt x="2670" y="907"/>
                    <a:pt x="2637" y="957"/>
                  </a:cubicBezTo>
                  <a:cubicBezTo>
                    <a:pt x="2603" y="1008"/>
                    <a:pt x="2592" y="1060"/>
                    <a:pt x="2602" y="1115"/>
                  </a:cubicBezTo>
                  <a:cubicBezTo>
                    <a:pt x="2500" y="1119"/>
                    <a:pt x="2400" y="1123"/>
                    <a:pt x="2285" y="1127"/>
                  </a:cubicBezTo>
                  <a:cubicBezTo>
                    <a:pt x="2290" y="1081"/>
                    <a:pt x="2294" y="1037"/>
                    <a:pt x="2299" y="991"/>
                  </a:cubicBezTo>
                  <a:cubicBezTo>
                    <a:pt x="2160" y="989"/>
                    <a:pt x="2015" y="986"/>
                    <a:pt x="1859" y="984"/>
                  </a:cubicBezTo>
                  <a:cubicBezTo>
                    <a:pt x="1890" y="944"/>
                    <a:pt x="1919" y="906"/>
                    <a:pt x="1949" y="867"/>
                  </a:cubicBezTo>
                  <a:cubicBezTo>
                    <a:pt x="2086" y="877"/>
                    <a:pt x="2213" y="887"/>
                    <a:pt x="2347" y="897"/>
                  </a:cubicBezTo>
                  <a:cubicBezTo>
                    <a:pt x="2361" y="884"/>
                    <a:pt x="2374" y="872"/>
                    <a:pt x="2388" y="860"/>
                  </a:cubicBezTo>
                  <a:cubicBezTo>
                    <a:pt x="2212" y="846"/>
                    <a:pt x="2042" y="834"/>
                    <a:pt x="1859" y="820"/>
                  </a:cubicBezTo>
                  <a:cubicBezTo>
                    <a:pt x="1811" y="873"/>
                    <a:pt x="1764" y="925"/>
                    <a:pt x="1715" y="980"/>
                  </a:cubicBezTo>
                  <a:cubicBezTo>
                    <a:pt x="1474" y="976"/>
                    <a:pt x="1228" y="971"/>
                    <a:pt x="975" y="967"/>
                  </a:cubicBezTo>
                  <a:cubicBezTo>
                    <a:pt x="1014" y="899"/>
                    <a:pt x="1086" y="834"/>
                    <a:pt x="1169" y="769"/>
                  </a:cubicBezTo>
                  <a:cubicBezTo>
                    <a:pt x="1127" y="766"/>
                    <a:pt x="1088" y="763"/>
                    <a:pt x="1043" y="760"/>
                  </a:cubicBezTo>
                  <a:cubicBezTo>
                    <a:pt x="886" y="873"/>
                    <a:pt x="794" y="991"/>
                    <a:pt x="768" y="1117"/>
                  </a:cubicBezTo>
                  <a:cubicBezTo>
                    <a:pt x="794" y="1117"/>
                    <a:pt x="816" y="1116"/>
                    <a:pt x="839" y="1116"/>
                  </a:cubicBezTo>
                  <a:cubicBezTo>
                    <a:pt x="860" y="1116"/>
                    <a:pt x="882" y="1116"/>
                    <a:pt x="908" y="1115"/>
                  </a:cubicBezTo>
                  <a:cubicBezTo>
                    <a:pt x="921" y="1080"/>
                    <a:pt x="934" y="1045"/>
                    <a:pt x="947" y="1009"/>
                  </a:cubicBezTo>
                  <a:cubicBezTo>
                    <a:pt x="1352" y="1016"/>
                    <a:pt x="1750" y="1022"/>
                    <a:pt x="2145" y="1029"/>
                  </a:cubicBezTo>
                  <a:cubicBezTo>
                    <a:pt x="2147" y="1077"/>
                    <a:pt x="2149" y="1124"/>
                    <a:pt x="2151" y="1175"/>
                  </a:cubicBezTo>
                  <a:cubicBezTo>
                    <a:pt x="2313" y="1168"/>
                    <a:pt x="2463" y="1162"/>
                    <a:pt x="2617" y="1156"/>
                  </a:cubicBezTo>
                  <a:cubicBezTo>
                    <a:pt x="2652" y="1224"/>
                    <a:pt x="2719" y="1289"/>
                    <a:pt x="2827" y="1352"/>
                  </a:cubicBezTo>
                  <a:cubicBezTo>
                    <a:pt x="2558" y="1400"/>
                    <a:pt x="2289" y="1447"/>
                    <a:pt x="2010" y="1496"/>
                  </a:cubicBezTo>
                  <a:cubicBezTo>
                    <a:pt x="2033" y="1509"/>
                    <a:pt x="2055" y="1522"/>
                    <a:pt x="2079" y="1536"/>
                  </a:cubicBezTo>
                  <a:cubicBezTo>
                    <a:pt x="2357" y="1487"/>
                    <a:pt x="2628" y="1439"/>
                    <a:pt x="2899" y="1391"/>
                  </a:cubicBezTo>
                  <a:cubicBezTo>
                    <a:pt x="3026" y="1453"/>
                    <a:pt x="3180" y="1507"/>
                    <a:pt x="3371" y="1556"/>
                  </a:cubicBezTo>
                  <a:cubicBezTo>
                    <a:pt x="3279" y="1594"/>
                    <a:pt x="3189" y="1631"/>
                    <a:pt x="3093" y="1671"/>
                  </a:cubicBezTo>
                  <a:cubicBezTo>
                    <a:pt x="3133" y="1681"/>
                    <a:pt x="3172" y="1690"/>
                    <a:pt x="3215" y="1700"/>
                  </a:cubicBezTo>
                  <a:cubicBezTo>
                    <a:pt x="3309" y="1661"/>
                    <a:pt x="3400" y="1623"/>
                    <a:pt x="3492" y="1585"/>
                  </a:cubicBezTo>
                  <a:cubicBezTo>
                    <a:pt x="3576" y="1601"/>
                    <a:pt x="3657" y="1616"/>
                    <a:pt x="3742" y="1632"/>
                  </a:cubicBezTo>
                  <a:cubicBezTo>
                    <a:pt x="3626" y="1710"/>
                    <a:pt x="3508" y="1790"/>
                    <a:pt x="3384" y="1873"/>
                  </a:cubicBezTo>
                  <a:cubicBezTo>
                    <a:pt x="3056" y="1819"/>
                    <a:pt x="2776" y="1750"/>
                    <a:pt x="2536" y="1667"/>
                  </a:cubicBezTo>
                  <a:cubicBezTo>
                    <a:pt x="2656" y="1635"/>
                    <a:pt x="2771" y="1604"/>
                    <a:pt x="2888" y="1573"/>
                  </a:cubicBezTo>
                  <a:cubicBezTo>
                    <a:pt x="2851" y="1560"/>
                    <a:pt x="2819" y="1549"/>
                    <a:pt x="2791" y="1539"/>
                  </a:cubicBezTo>
                  <a:cubicBezTo>
                    <a:pt x="2520" y="1612"/>
                    <a:pt x="2245" y="1686"/>
                    <a:pt x="1960" y="1763"/>
                  </a:cubicBezTo>
                  <a:cubicBezTo>
                    <a:pt x="1987" y="1773"/>
                    <a:pt x="2019" y="1785"/>
                    <a:pt x="2052" y="1797"/>
                  </a:cubicBezTo>
                  <a:cubicBezTo>
                    <a:pt x="2169" y="1764"/>
                    <a:pt x="2287" y="1732"/>
                    <a:pt x="2409" y="1698"/>
                  </a:cubicBezTo>
                  <a:cubicBezTo>
                    <a:pt x="2704" y="1800"/>
                    <a:pt x="3046" y="1882"/>
                    <a:pt x="3457" y="1942"/>
                  </a:cubicBezTo>
                  <a:cubicBezTo>
                    <a:pt x="3624" y="1828"/>
                    <a:pt x="3786" y="1718"/>
                    <a:pt x="3940" y="1613"/>
                  </a:cubicBezTo>
                  <a:cubicBezTo>
                    <a:pt x="3001" y="1455"/>
                    <a:pt x="2585" y="1230"/>
                    <a:pt x="2798" y="939"/>
                  </a:cubicBezTo>
                  <a:cubicBezTo>
                    <a:pt x="2934" y="752"/>
                    <a:pt x="3349" y="633"/>
                    <a:pt x="3943" y="563"/>
                  </a:cubicBezTo>
                  <a:cubicBezTo>
                    <a:pt x="4027" y="624"/>
                    <a:pt x="4109" y="684"/>
                    <a:pt x="4195" y="747"/>
                  </a:cubicBezTo>
                  <a:cubicBezTo>
                    <a:pt x="3918" y="782"/>
                    <a:pt x="3711" y="838"/>
                    <a:pt x="3586" y="921"/>
                  </a:cubicBezTo>
                  <a:cubicBezTo>
                    <a:pt x="3626" y="927"/>
                    <a:pt x="3665" y="932"/>
                    <a:pt x="3700" y="937"/>
                  </a:cubicBezTo>
                  <a:cubicBezTo>
                    <a:pt x="3771" y="905"/>
                    <a:pt x="3841" y="874"/>
                    <a:pt x="3911" y="843"/>
                  </a:cubicBezTo>
                  <a:cubicBezTo>
                    <a:pt x="3985" y="867"/>
                    <a:pt x="4052" y="889"/>
                    <a:pt x="4120" y="910"/>
                  </a:cubicBezTo>
                  <a:cubicBezTo>
                    <a:pt x="3908" y="988"/>
                    <a:pt x="3875" y="1076"/>
                    <a:pt x="4081" y="1169"/>
                  </a:cubicBezTo>
                  <a:cubicBezTo>
                    <a:pt x="4227" y="1236"/>
                    <a:pt x="4444" y="1268"/>
                    <a:pt x="4705" y="1272"/>
                  </a:cubicBezTo>
                  <a:cubicBezTo>
                    <a:pt x="4722" y="1272"/>
                    <a:pt x="4739" y="1272"/>
                    <a:pt x="4756" y="1272"/>
                  </a:cubicBezTo>
                  <a:cubicBezTo>
                    <a:pt x="4756" y="1258"/>
                    <a:pt x="4756" y="1245"/>
                    <a:pt x="4756" y="1230"/>
                  </a:cubicBezTo>
                  <a:cubicBezTo>
                    <a:pt x="4742" y="1230"/>
                    <a:pt x="4728" y="1230"/>
                    <a:pt x="4715" y="1230"/>
                  </a:cubicBezTo>
                  <a:cubicBezTo>
                    <a:pt x="4528" y="1226"/>
                    <a:pt x="4366" y="1206"/>
                    <a:pt x="4239" y="1163"/>
                  </a:cubicBezTo>
                  <a:cubicBezTo>
                    <a:pt x="4147" y="1132"/>
                    <a:pt x="4097" y="1096"/>
                    <a:pt x="4089" y="1056"/>
                  </a:cubicBezTo>
                  <a:cubicBezTo>
                    <a:pt x="4075" y="984"/>
                    <a:pt x="4217" y="910"/>
                    <a:pt x="4492" y="888"/>
                  </a:cubicBezTo>
                  <a:cubicBezTo>
                    <a:pt x="4557" y="882"/>
                    <a:pt x="4623" y="881"/>
                    <a:pt x="4688" y="882"/>
                  </a:cubicBezTo>
                  <a:cubicBezTo>
                    <a:pt x="4876" y="885"/>
                    <a:pt x="5057" y="913"/>
                    <a:pt x="5174" y="961"/>
                  </a:cubicBezTo>
                  <a:cubicBezTo>
                    <a:pt x="5316" y="1018"/>
                    <a:pt x="5369" y="1122"/>
                    <a:pt x="5069" y="1198"/>
                  </a:cubicBezTo>
                  <a:cubicBezTo>
                    <a:pt x="5177" y="1231"/>
                    <a:pt x="5286" y="1264"/>
                    <a:pt x="5401" y="1298"/>
                  </a:cubicBezTo>
                  <a:cubicBezTo>
                    <a:pt x="5185" y="1348"/>
                    <a:pt x="4949" y="1372"/>
                    <a:pt x="4695" y="1368"/>
                  </a:cubicBezTo>
                  <a:cubicBezTo>
                    <a:pt x="4590" y="1366"/>
                    <a:pt x="4481" y="1359"/>
                    <a:pt x="4368" y="1348"/>
                  </a:cubicBezTo>
                  <a:cubicBezTo>
                    <a:pt x="4127" y="1323"/>
                    <a:pt x="3939" y="1276"/>
                    <a:pt x="3804" y="1213"/>
                  </a:cubicBezTo>
                  <a:cubicBezTo>
                    <a:pt x="3671" y="1151"/>
                    <a:pt x="3622" y="1084"/>
                    <a:pt x="3645" y="1013"/>
                  </a:cubicBezTo>
                  <a:cubicBezTo>
                    <a:pt x="3495" y="1011"/>
                    <a:pt x="3351" y="1008"/>
                    <a:pt x="3202" y="1006"/>
                  </a:cubicBezTo>
                  <a:cubicBezTo>
                    <a:pt x="3224" y="948"/>
                    <a:pt x="3284" y="897"/>
                    <a:pt x="3376" y="849"/>
                  </a:cubicBezTo>
                  <a:cubicBezTo>
                    <a:pt x="3466" y="803"/>
                    <a:pt x="3585" y="764"/>
                    <a:pt x="3731" y="730"/>
                  </a:cubicBezTo>
                  <a:cubicBezTo>
                    <a:pt x="3700" y="721"/>
                    <a:pt x="3670" y="713"/>
                    <a:pt x="3635" y="703"/>
                  </a:cubicBezTo>
                  <a:cubicBezTo>
                    <a:pt x="3214" y="805"/>
                    <a:pt x="2990" y="939"/>
                    <a:pt x="3063" y="1107"/>
                  </a:cubicBezTo>
                  <a:cubicBezTo>
                    <a:pt x="3173" y="1362"/>
                    <a:pt x="3723" y="1510"/>
                    <a:pt x="4604" y="1561"/>
                  </a:cubicBezTo>
                  <a:cubicBezTo>
                    <a:pt x="4603" y="1592"/>
                    <a:pt x="4602" y="1625"/>
                    <a:pt x="4602" y="1662"/>
                  </a:cubicBezTo>
                  <a:cubicBezTo>
                    <a:pt x="4531" y="1659"/>
                    <a:pt x="4464" y="1656"/>
                    <a:pt x="4396" y="1652"/>
                  </a:cubicBezTo>
                  <a:cubicBezTo>
                    <a:pt x="4330" y="1648"/>
                    <a:pt x="4264" y="1643"/>
                    <a:pt x="4193" y="1638"/>
                  </a:cubicBezTo>
                  <a:cubicBezTo>
                    <a:pt x="4084" y="1790"/>
                    <a:pt x="3971" y="1948"/>
                    <a:pt x="3851" y="2114"/>
                  </a:cubicBezTo>
                  <a:cubicBezTo>
                    <a:pt x="3364" y="2067"/>
                    <a:pt x="2931" y="1995"/>
                    <a:pt x="2547" y="1895"/>
                  </a:cubicBezTo>
                  <a:cubicBezTo>
                    <a:pt x="2439" y="1940"/>
                    <a:pt x="2331" y="1984"/>
                    <a:pt x="2223" y="2028"/>
                  </a:cubicBezTo>
                  <a:cubicBezTo>
                    <a:pt x="1971" y="1980"/>
                    <a:pt x="1413" y="1760"/>
                    <a:pt x="1312" y="1672"/>
                  </a:cubicBezTo>
                  <a:cubicBezTo>
                    <a:pt x="1457" y="1646"/>
                    <a:pt x="1602" y="1620"/>
                    <a:pt x="1747" y="1594"/>
                  </a:cubicBezTo>
                  <a:cubicBezTo>
                    <a:pt x="1699" y="1562"/>
                    <a:pt x="1650" y="1530"/>
                    <a:pt x="1607" y="1499"/>
                  </a:cubicBezTo>
                  <a:cubicBezTo>
                    <a:pt x="1566" y="1468"/>
                    <a:pt x="1531" y="1436"/>
                    <a:pt x="1490" y="1402"/>
                  </a:cubicBezTo>
                  <a:cubicBezTo>
                    <a:pt x="1648" y="1386"/>
                    <a:pt x="1796" y="1371"/>
                    <a:pt x="1942" y="1356"/>
                  </a:cubicBezTo>
                  <a:cubicBezTo>
                    <a:pt x="2088" y="1341"/>
                    <a:pt x="2232" y="1326"/>
                    <a:pt x="2380" y="1311"/>
                  </a:cubicBezTo>
                  <a:cubicBezTo>
                    <a:pt x="2366" y="1297"/>
                    <a:pt x="2353" y="1284"/>
                    <a:pt x="2339" y="1270"/>
                  </a:cubicBezTo>
                  <a:cubicBezTo>
                    <a:pt x="2198" y="1284"/>
                    <a:pt x="2062" y="1298"/>
                    <a:pt x="1919" y="1312"/>
                  </a:cubicBezTo>
                  <a:cubicBezTo>
                    <a:pt x="1866" y="1257"/>
                    <a:pt x="1846" y="1202"/>
                    <a:pt x="1832" y="1146"/>
                  </a:cubicBezTo>
                  <a:cubicBezTo>
                    <a:pt x="1477" y="1160"/>
                    <a:pt x="1124" y="1174"/>
                    <a:pt x="763" y="1189"/>
                  </a:cubicBezTo>
                  <a:cubicBezTo>
                    <a:pt x="763" y="1322"/>
                    <a:pt x="845" y="1452"/>
                    <a:pt x="1000" y="1582"/>
                  </a:cubicBezTo>
                  <a:cubicBezTo>
                    <a:pt x="1049" y="1576"/>
                    <a:pt x="1095" y="1569"/>
                    <a:pt x="1146" y="1563"/>
                  </a:cubicBezTo>
                  <a:cubicBezTo>
                    <a:pt x="1012" y="1452"/>
                    <a:pt x="932" y="1341"/>
                    <a:pt x="913" y="1226"/>
                  </a:cubicBezTo>
                  <a:cubicBezTo>
                    <a:pt x="1177" y="1215"/>
                    <a:pt x="1437" y="1204"/>
                    <a:pt x="1693" y="1194"/>
                  </a:cubicBezTo>
                  <a:cubicBezTo>
                    <a:pt x="1718" y="1238"/>
                    <a:pt x="1742" y="1282"/>
                    <a:pt x="1768" y="1327"/>
                  </a:cubicBezTo>
                  <a:cubicBezTo>
                    <a:pt x="1621" y="1343"/>
                    <a:pt x="1471" y="1359"/>
                    <a:pt x="1315" y="1375"/>
                  </a:cubicBezTo>
                  <a:cubicBezTo>
                    <a:pt x="1368" y="1444"/>
                    <a:pt x="1445" y="1510"/>
                    <a:pt x="1546" y="1577"/>
                  </a:cubicBezTo>
                  <a:cubicBezTo>
                    <a:pt x="1399" y="1603"/>
                    <a:pt x="1253" y="1629"/>
                    <a:pt x="1099" y="1656"/>
                  </a:cubicBezTo>
                  <a:cubicBezTo>
                    <a:pt x="1336" y="1814"/>
                    <a:pt x="1671" y="1953"/>
                    <a:pt x="2113" y="2074"/>
                  </a:cubicBezTo>
                  <a:cubicBezTo>
                    <a:pt x="2035" y="2106"/>
                    <a:pt x="1960" y="2137"/>
                    <a:pt x="1884" y="2168"/>
                  </a:cubicBezTo>
                  <a:cubicBezTo>
                    <a:pt x="906" y="1914"/>
                    <a:pt x="146" y="1443"/>
                    <a:pt x="546" y="935"/>
                  </a:cubicBezTo>
                  <a:cubicBezTo>
                    <a:pt x="903" y="481"/>
                    <a:pt x="2070" y="182"/>
                    <a:pt x="3275" y="79"/>
                  </a:cubicBezTo>
                  <a:cubicBezTo>
                    <a:pt x="3316" y="108"/>
                    <a:pt x="3357" y="138"/>
                    <a:pt x="3400" y="169"/>
                  </a:cubicBezTo>
                  <a:cubicBezTo>
                    <a:pt x="3601" y="152"/>
                    <a:pt x="3801" y="138"/>
                    <a:pt x="4011" y="131"/>
                  </a:cubicBezTo>
                  <a:cubicBezTo>
                    <a:pt x="4033" y="163"/>
                    <a:pt x="4054" y="194"/>
                    <a:pt x="4075" y="225"/>
                  </a:cubicBezTo>
                  <a:cubicBezTo>
                    <a:pt x="4261" y="223"/>
                    <a:pt x="4444" y="220"/>
                    <a:pt x="4635" y="218"/>
                  </a:cubicBezTo>
                  <a:cubicBezTo>
                    <a:pt x="4634" y="251"/>
                    <a:pt x="4633" y="282"/>
                    <a:pt x="4633" y="313"/>
                  </a:cubicBezTo>
                  <a:cubicBezTo>
                    <a:pt x="4677" y="314"/>
                    <a:pt x="4716" y="315"/>
                    <a:pt x="4759" y="315"/>
                  </a:cubicBezTo>
                  <a:cubicBezTo>
                    <a:pt x="4759" y="251"/>
                    <a:pt x="4759" y="188"/>
                    <a:pt x="4759" y="127"/>
                  </a:cubicBezTo>
                  <a:cubicBezTo>
                    <a:pt x="4792" y="125"/>
                    <a:pt x="4832" y="125"/>
                    <a:pt x="4877" y="126"/>
                  </a:cubicBezTo>
                  <a:cubicBezTo>
                    <a:pt x="5280" y="133"/>
                    <a:pt x="6118" y="213"/>
                    <a:pt x="6466" y="283"/>
                  </a:cubicBezTo>
                  <a:cubicBezTo>
                    <a:pt x="6357" y="327"/>
                    <a:pt x="6247" y="373"/>
                    <a:pt x="6136" y="418"/>
                  </a:cubicBezTo>
                  <a:cubicBezTo>
                    <a:pt x="5974" y="395"/>
                    <a:pt x="5818" y="372"/>
                    <a:pt x="5657" y="349"/>
                  </a:cubicBezTo>
                  <a:cubicBezTo>
                    <a:pt x="5640" y="361"/>
                    <a:pt x="5626" y="370"/>
                    <a:pt x="5615" y="377"/>
                  </a:cubicBezTo>
                  <a:cubicBezTo>
                    <a:pt x="5804" y="406"/>
                    <a:pt x="5990" y="435"/>
                    <a:pt x="6184" y="464"/>
                  </a:cubicBezTo>
                  <a:cubicBezTo>
                    <a:pt x="6313" y="411"/>
                    <a:pt x="6444" y="356"/>
                    <a:pt x="6575" y="302"/>
                  </a:cubicBezTo>
                  <a:cubicBezTo>
                    <a:pt x="6920" y="365"/>
                    <a:pt x="7223" y="442"/>
                    <a:pt x="7495" y="534"/>
                  </a:cubicBezTo>
                  <a:cubicBezTo>
                    <a:pt x="7390" y="552"/>
                    <a:pt x="7287" y="570"/>
                    <a:pt x="7179" y="589"/>
                  </a:cubicBezTo>
                  <a:cubicBezTo>
                    <a:pt x="7477" y="694"/>
                    <a:pt x="7698" y="811"/>
                    <a:pt x="7843" y="942"/>
                  </a:cubicBezTo>
                  <a:cubicBezTo>
                    <a:pt x="7982" y="936"/>
                    <a:pt x="8117" y="931"/>
                    <a:pt x="8257" y="925"/>
                  </a:cubicBezTo>
                  <a:cubicBezTo>
                    <a:pt x="8401" y="1050"/>
                    <a:pt x="8469" y="1176"/>
                    <a:pt x="8464" y="1309"/>
                  </a:cubicBezTo>
                  <a:cubicBezTo>
                    <a:pt x="8307" y="1298"/>
                    <a:pt x="8156" y="1287"/>
                    <a:pt x="8017" y="1277"/>
                  </a:cubicBezTo>
                  <a:cubicBezTo>
                    <a:pt x="7974" y="1354"/>
                    <a:pt x="7932" y="1430"/>
                    <a:pt x="7887" y="1511"/>
                  </a:cubicBezTo>
                  <a:cubicBezTo>
                    <a:pt x="7919" y="1515"/>
                    <a:pt x="7964" y="1521"/>
                    <a:pt x="8015" y="1528"/>
                  </a:cubicBezTo>
                  <a:cubicBezTo>
                    <a:pt x="8081" y="1463"/>
                    <a:pt x="8120" y="1397"/>
                    <a:pt x="8138" y="1328"/>
                  </a:cubicBezTo>
                  <a:cubicBezTo>
                    <a:pt x="8245" y="1336"/>
                    <a:pt x="8349" y="1344"/>
                    <a:pt x="8461" y="1352"/>
                  </a:cubicBezTo>
                  <a:cubicBezTo>
                    <a:pt x="8448" y="1389"/>
                    <a:pt x="8435" y="1425"/>
                    <a:pt x="8421" y="1462"/>
                  </a:cubicBezTo>
                  <a:cubicBezTo>
                    <a:pt x="8468" y="1468"/>
                    <a:pt x="8515" y="1473"/>
                    <a:pt x="8577" y="1479"/>
                  </a:cubicBezTo>
                  <a:cubicBezTo>
                    <a:pt x="8588" y="1419"/>
                    <a:pt x="8606" y="1362"/>
                    <a:pt x="8608" y="1304"/>
                  </a:cubicBezTo>
                  <a:cubicBezTo>
                    <a:pt x="8612" y="1177"/>
                    <a:pt x="8538" y="1053"/>
                    <a:pt x="8401" y="933"/>
                  </a:cubicBezTo>
                  <a:cubicBezTo>
                    <a:pt x="8386" y="920"/>
                    <a:pt x="8371" y="907"/>
                    <a:pt x="8355" y="894"/>
                  </a:cubicBezTo>
                  <a:cubicBezTo>
                    <a:pt x="8346" y="886"/>
                    <a:pt x="8330" y="884"/>
                    <a:pt x="8309" y="883"/>
                  </a:cubicBezTo>
                  <a:cubicBezTo>
                    <a:pt x="8302" y="883"/>
                    <a:pt x="8295" y="883"/>
                    <a:pt x="8287" y="884"/>
                  </a:cubicBezTo>
                  <a:cubicBezTo>
                    <a:pt x="8178" y="888"/>
                    <a:pt x="8069" y="893"/>
                    <a:pt x="7960" y="897"/>
                  </a:cubicBezTo>
                  <a:cubicBezTo>
                    <a:pt x="7852" y="845"/>
                    <a:pt x="7775" y="793"/>
                    <a:pt x="7681" y="743"/>
                  </a:cubicBezTo>
                  <a:cubicBezTo>
                    <a:pt x="7588" y="695"/>
                    <a:pt x="7477" y="649"/>
                    <a:pt x="7372" y="600"/>
                  </a:cubicBezTo>
                  <a:cubicBezTo>
                    <a:pt x="7468" y="584"/>
                    <a:pt x="7570" y="565"/>
                    <a:pt x="7677" y="547"/>
                  </a:cubicBezTo>
                  <a:cubicBezTo>
                    <a:pt x="7341" y="426"/>
                    <a:pt x="6951" y="328"/>
                    <a:pt x="6501" y="253"/>
                  </a:cubicBezTo>
                  <a:cubicBezTo>
                    <a:pt x="5927" y="157"/>
                    <a:pt x="5326" y="105"/>
                    <a:pt x="4681" y="94"/>
                  </a:cubicBezTo>
                  <a:cubicBezTo>
                    <a:pt x="4668" y="94"/>
                    <a:pt x="4654" y="93"/>
                    <a:pt x="4640" y="93"/>
                  </a:cubicBezTo>
                  <a:cubicBezTo>
                    <a:pt x="4639" y="125"/>
                    <a:pt x="4638" y="156"/>
                    <a:pt x="4638" y="188"/>
                  </a:cubicBezTo>
                  <a:cubicBezTo>
                    <a:pt x="4483" y="189"/>
                    <a:pt x="4333" y="190"/>
                    <a:pt x="4176" y="191"/>
                  </a:cubicBezTo>
                  <a:cubicBezTo>
                    <a:pt x="4161" y="171"/>
                    <a:pt x="4146" y="149"/>
                    <a:pt x="4130" y="126"/>
                  </a:cubicBezTo>
                  <a:cubicBezTo>
                    <a:pt x="4235" y="124"/>
                    <a:pt x="4337" y="123"/>
                    <a:pt x="4443" y="121"/>
                  </a:cubicBezTo>
                  <a:cubicBezTo>
                    <a:pt x="4440" y="112"/>
                    <a:pt x="4437" y="102"/>
                    <a:pt x="4433" y="92"/>
                  </a:cubicBezTo>
                  <a:cubicBezTo>
                    <a:pt x="4105" y="93"/>
                    <a:pt x="3789" y="106"/>
                    <a:pt x="3475" y="131"/>
                  </a:cubicBezTo>
                  <a:cubicBezTo>
                    <a:pt x="3446" y="110"/>
                    <a:pt x="3418" y="90"/>
                    <a:pt x="3389" y="69"/>
                  </a:cubicBezTo>
                  <a:cubicBezTo>
                    <a:pt x="3723" y="42"/>
                    <a:pt x="4062" y="29"/>
                    <a:pt x="4412" y="28"/>
                  </a:cubicBezTo>
                  <a:cubicBezTo>
                    <a:pt x="4408" y="18"/>
                    <a:pt x="4405" y="9"/>
                    <a:pt x="4401" y="0"/>
                  </a:cubicBezTo>
                  <a:cubicBezTo>
                    <a:pt x="2465" y="2"/>
                    <a:pt x="609" y="422"/>
                    <a:pt x="328" y="1061"/>
                  </a:cubicBezTo>
                  <a:close/>
                </a:path>
              </a:pathLst>
            </a:custGeom>
            <a:solidFill>
              <a:srgbClr val="FFFFFF"/>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grpSp>
          <p:nvGrpSpPr>
            <p:cNvPr id="217" name="Group 216">
              <a:extLst>
                <a:ext uri="{FF2B5EF4-FFF2-40B4-BE49-F238E27FC236}">
                  <a16:creationId xmlns:a16="http://schemas.microsoft.com/office/drawing/2014/main" id="{0391E43A-6ADE-4012-8271-2664052C6391}"/>
                </a:ext>
              </a:extLst>
            </p:cNvPr>
            <p:cNvGrpSpPr/>
            <p:nvPr/>
          </p:nvGrpSpPr>
          <p:grpSpPr>
            <a:xfrm>
              <a:off x="5890684" y="3644900"/>
              <a:ext cx="312419" cy="1562093"/>
              <a:chOff x="5890684" y="3644900"/>
              <a:chExt cx="312419" cy="1562093"/>
            </a:xfrm>
          </p:grpSpPr>
          <p:sp>
            <p:nvSpPr>
              <p:cNvPr id="218" name="Google Shape;1696;p24">
                <a:extLst>
                  <a:ext uri="{FF2B5EF4-FFF2-40B4-BE49-F238E27FC236}">
                    <a16:creationId xmlns:a16="http://schemas.microsoft.com/office/drawing/2014/main" id="{B983F4EF-B624-4209-A7F9-BCC1F0150D17}"/>
                  </a:ext>
                </a:extLst>
              </p:cNvPr>
              <p:cNvSpPr/>
              <p:nvPr/>
            </p:nvSpPr>
            <p:spPr>
              <a:xfrm>
                <a:off x="5944024" y="5116400"/>
                <a:ext cx="37252" cy="90593"/>
              </a:xfrm>
              <a:custGeom>
                <a:avLst/>
                <a:gdLst/>
                <a:ahLst/>
                <a:cxnLst/>
                <a:rect l="l" t="t" r="r" b="b"/>
                <a:pathLst>
                  <a:path w="66" h="161" extrusionOk="0">
                    <a:moveTo>
                      <a:pt x="0" y="0"/>
                    </a:moveTo>
                    <a:cubicBezTo>
                      <a:pt x="26" y="39"/>
                      <a:pt x="26" y="39"/>
                      <a:pt x="26" y="39"/>
                    </a:cubicBezTo>
                    <a:cubicBezTo>
                      <a:pt x="26" y="161"/>
                      <a:pt x="26" y="161"/>
                      <a:pt x="26" y="161"/>
                    </a:cubicBezTo>
                    <a:cubicBezTo>
                      <a:pt x="46" y="161"/>
                      <a:pt x="46" y="161"/>
                      <a:pt x="46" y="161"/>
                    </a:cubicBezTo>
                    <a:cubicBezTo>
                      <a:pt x="62" y="76"/>
                      <a:pt x="62" y="76"/>
                      <a:pt x="62" y="76"/>
                    </a:cubicBezTo>
                    <a:cubicBezTo>
                      <a:pt x="66" y="50"/>
                      <a:pt x="65" y="25"/>
                      <a:pt x="58" y="0"/>
                    </a:cubicBezTo>
                    <a:lnTo>
                      <a:pt x="0" y="0"/>
                    </a:ln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19" name="Google Shape;1697;p24">
                <a:extLst>
                  <a:ext uri="{FF2B5EF4-FFF2-40B4-BE49-F238E27FC236}">
                    <a16:creationId xmlns:a16="http://schemas.microsoft.com/office/drawing/2014/main" id="{E4C9BE14-0476-499A-8237-197735B91A36}"/>
                  </a:ext>
                </a:extLst>
              </p:cNvPr>
              <p:cNvSpPr/>
              <p:nvPr/>
            </p:nvSpPr>
            <p:spPr>
              <a:xfrm>
                <a:off x="5958417" y="5134179"/>
                <a:ext cx="10160" cy="72813"/>
              </a:xfrm>
              <a:custGeom>
                <a:avLst/>
                <a:gdLst/>
                <a:ahLst/>
                <a:cxnLst/>
                <a:rect l="l" t="t" r="r" b="b"/>
                <a:pathLst>
                  <a:path w="12" h="86" extrusionOk="0">
                    <a:moveTo>
                      <a:pt x="0" y="40"/>
                    </a:moveTo>
                    <a:lnTo>
                      <a:pt x="0" y="86"/>
                    </a:lnTo>
                    <a:lnTo>
                      <a:pt x="9" y="86"/>
                    </a:lnTo>
                    <a:lnTo>
                      <a:pt x="12" y="0"/>
                    </a:lnTo>
                    <a:lnTo>
                      <a:pt x="0" y="40"/>
                    </a:lnTo>
                    <a:close/>
                  </a:path>
                </a:pathLst>
              </a:custGeom>
              <a:solidFill>
                <a:srgbClr val="01193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0" name="Google Shape;1698;p24">
                <a:extLst>
                  <a:ext uri="{FF2B5EF4-FFF2-40B4-BE49-F238E27FC236}">
                    <a16:creationId xmlns:a16="http://schemas.microsoft.com/office/drawing/2014/main" id="{0128089E-A143-43E0-8ECC-07C159179CEE}"/>
                  </a:ext>
                </a:extLst>
              </p:cNvPr>
              <p:cNvSpPr/>
              <p:nvPr/>
            </p:nvSpPr>
            <p:spPr>
              <a:xfrm>
                <a:off x="5899998" y="5106240"/>
                <a:ext cx="77893" cy="100753"/>
              </a:xfrm>
              <a:custGeom>
                <a:avLst/>
                <a:gdLst/>
                <a:ahLst/>
                <a:cxnLst/>
                <a:rect l="l" t="t" r="r" b="b"/>
                <a:pathLst>
                  <a:path w="138" h="179" extrusionOk="0">
                    <a:moveTo>
                      <a:pt x="118" y="0"/>
                    </a:moveTo>
                    <a:cubicBezTo>
                      <a:pt x="79" y="0"/>
                      <a:pt x="79" y="0"/>
                      <a:pt x="79" y="0"/>
                    </a:cubicBezTo>
                    <a:cubicBezTo>
                      <a:pt x="71" y="0"/>
                      <a:pt x="64" y="5"/>
                      <a:pt x="62" y="13"/>
                    </a:cubicBezTo>
                    <a:cubicBezTo>
                      <a:pt x="28" y="141"/>
                      <a:pt x="28" y="141"/>
                      <a:pt x="28" y="141"/>
                    </a:cubicBezTo>
                    <a:cubicBezTo>
                      <a:pt x="13" y="141"/>
                      <a:pt x="0" y="154"/>
                      <a:pt x="0" y="169"/>
                    </a:cubicBezTo>
                    <a:cubicBezTo>
                      <a:pt x="0" y="179"/>
                      <a:pt x="0" y="179"/>
                      <a:pt x="0" y="179"/>
                    </a:cubicBezTo>
                    <a:cubicBezTo>
                      <a:pt x="91" y="179"/>
                      <a:pt x="91" y="179"/>
                      <a:pt x="91" y="179"/>
                    </a:cubicBezTo>
                    <a:cubicBezTo>
                      <a:pt x="135" y="22"/>
                      <a:pt x="135" y="22"/>
                      <a:pt x="135" y="22"/>
                    </a:cubicBezTo>
                    <a:cubicBezTo>
                      <a:pt x="138" y="11"/>
                      <a:pt x="130" y="0"/>
                      <a:pt x="118" y="0"/>
                    </a:cubicBezTo>
                    <a:close/>
                  </a:path>
                </a:pathLst>
              </a:custGeom>
              <a:solidFill>
                <a:srgbClr val="104A65">
                  <a:lumMod val="75000"/>
                </a:srgbClr>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1" name="Google Shape;1699;p24">
                <a:extLst>
                  <a:ext uri="{FF2B5EF4-FFF2-40B4-BE49-F238E27FC236}">
                    <a16:creationId xmlns:a16="http://schemas.microsoft.com/office/drawing/2014/main" id="{1E98D642-6020-45E4-975E-BD1E35CACDE1}"/>
                  </a:ext>
                </a:extLst>
              </p:cNvPr>
              <p:cNvSpPr/>
              <p:nvPr/>
            </p:nvSpPr>
            <p:spPr>
              <a:xfrm>
                <a:off x="5906770" y="4357790"/>
                <a:ext cx="107527" cy="828883"/>
              </a:xfrm>
              <a:custGeom>
                <a:avLst/>
                <a:gdLst/>
                <a:ahLst/>
                <a:cxnLst/>
                <a:rect l="l" t="t" r="r" b="b"/>
                <a:pathLst>
                  <a:path w="190" h="1473" extrusionOk="0">
                    <a:moveTo>
                      <a:pt x="34" y="0"/>
                    </a:moveTo>
                    <a:cubicBezTo>
                      <a:pt x="0" y="502"/>
                      <a:pt x="0" y="502"/>
                      <a:pt x="0" y="502"/>
                    </a:cubicBezTo>
                    <a:cubicBezTo>
                      <a:pt x="58" y="1328"/>
                      <a:pt x="58" y="1328"/>
                      <a:pt x="58" y="1328"/>
                    </a:cubicBezTo>
                    <a:cubicBezTo>
                      <a:pt x="23" y="1466"/>
                      <a:pt x="23" y="1466"/>
                      <a:pt x="23" y="1466"/>
                    </a:cubicBezTo>
                    <a:cubicBezTo>
                      <a:pt x="58" y="1473"/>
                      <a:pt x="58" y="1473"/>
                      <a:pt x="58" y="1473"/>
                    </a:cubicBezTo>
                    <a:cubicBezTo>
                      <a:pt x="117" y="1345"/>
                      <a:pt x="117" y="1345"/>
                      <a:pt x="117" y="1345"/>
                    </a:cubicBezTo>
                    <a:cubicBezTo>
                      <a:pt x="115" y="1325"/>
                      <a:pt x="115" y="1325"/>
                      <a:pt x="115" y="1325"/>
                    </a:cubicBezTo>
                    <a:cubicBezTo>
                      <a:pt x="115" y="1325"/>
                      <a:pt x="170" y="600"/>
                      <a:pt x="121" y="494"/>
                    </a:cubicBezTo>
                    <a:cubicBezTo>
                      <a:pt x="190" y="0"/>
                      <a:pt x="190" y="0"/>
                      <a:pt x="190" y="0"/>
                    </a:cubicBezTo>
                    <a:lnTo>
                      <a:pt x="34" y="0"/>
                    </a:ln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2" name="Google Shape;1700;p24">
                <a:extLst>
                  <a:ext uri="{FF2B5EF4-FFF2-40B4-BE49-F238E27FC236}">
                    <a16:creationId xmlns:a16="http://schemas.microsoft.com/office/drawing/2014/main" id="{E316B679-2B33-4AE0-90A3-BBC17C3E8C4C}"/>
                  </a:ext>
                </a:extLst>
              </p:cNvPr>
              <p:cNvSpPr/>
              <p:nvPr/>
            </p:nvSpPr>
            <p:spPr>
              <a:xfrm>
                <a:off x="6121823" y="5116400"/>
                <a:ext cx="37252" cy="90593"/>
              </a:xfrm>
              <a:custGeom>
                <a:avLst/>
                <a:gdLst/>
                <a:ahLst/>
                <a:cxnLst/>
                <a:rect l="l" t="t" r="r" b="b"/>
                <a:pathLst>
                  <a:path w="66" h="161" extrusionOk="0">
                    <a:moveTo>
                      <a:pt x="66" y="0"/>
                    </a:moveTo>
                    <a:cubicBezTo>
                      <a:pt x="40" y="39"/>
                      <a:pt x="40" y="39"/>
                      <a:pt x="40" y="39"/>
                    </a:cubicBezTo>
                    <a:cubicBezTo>
                      <a:pt x="40" y="161"/>
                      <a:pt x="40" y="161"/>
                      <a:pt x="40" y="161"/>
                    </a:cubicBezTo>
                    <a:cubicBezTo>
                      <a:pt x="20" y="161"/>
                      <a:pt x="20" y="161"/>
                      <a:pt x="20" y="161"/>
                    </a:cubicBezTo>
                    <a:cubicBezTo>
                      <a:pt x="4" y="76"/>
                      <a:pt x="4" y="76"/>
                      <a:pt x="4" y="76"/>
                    </a:cubicBezTo>
                    <a:cubicBezTo>
                      <a:pt x="0" y="50"/>
                      <a:pt x="1" y="25"/>
                      <a:pt x="8" y="0"/>
                    </a:cubicBezTo>
                    <a:lnTo>
                      <a:pt x="66" y="0"/>
                    </a:ln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3" name="Google Shape;1701;p24">
                <a:extLst>
                  <a:ext uri="{FF2B5EF4-FFF2-40B4-BE49-F238E27FC236}">
                    <a16:creationId xmlns:a16="http://schemas.microsoft.com/office/drawing/2014/main" id="{B2C1F819-3BAD-46E3-8938-EE1B8346D64E}"/>
                  </a:ext>
                </a:extLst>
              </p:cNvPr>
              <p:cNvSpPr/>
              <p:nvPr/>
            </p:nvSpPr>
            <p:spPr>
              <a:xfrm>
                <a:off x="6134523" y="5134179"/>
                <a:ext cx="10160" cy="72813"/>
              </a:xfrm>
              <a:custGeom>
                <a:avLst/>
                <a:gdLst/>
                <a:ahLst/>
                <a:cxnLst/>
                <a:rect l="l" t="t" r="r" b="b"/>
                <a:pathLst>
                  <a:path w="12" h="86" extrusionOk="0">
                    <a:moveTo>
                      <a:pt x="12" y="40"/>
                    </a:moveTo>
                    <a:lnTo>
                      <a:pt x="12" y="86"/>
                    </a:lnTo>
                    <a:lnTo>
                      <a:pt x="3" y="86"/>
                    </a:lnTo>
                    <a:lnTo>
                      <a:pt x="0" y="0"/>
                    </a:lnTo>
                    <a:lnTo>
                      <a:pt x="12" y="40"/>
                    </a:lnTo>
                    <a:close/>
                  </a:path>
                </a:pathLst>
              </a:custGeom>
              <a:solidFill>
                <a:srgbClr val="01193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4" name="Google Shape;1702;p24">
                <a:extLst>
                  <a:ext uri="{FF2B5EF4-FFF2-40B4-BE49-F238E27FC236}">
                    <a16:creationId xmlns:a16="http://schemas.microsoft.com/office/drawing/2014/main" id="{339A85B6-3FD9-472C-941C-7F53E70CB8A5}"/>
                  </a:ext>
                </a:extLst>
              </p:cNvPr>
              <p:cNvSpPr/>
              <p:nvPr/>
            </p:nvSpPr>
            <p:spPr>
              <a:xfrm>
                <a:off x="6125210" y="5106240"/>
                <a:ext cx="77893" cy="100753"/>
              </a:xfrm>
              <a:custGeom>
                <a:avLst/>
                <a:gdLst/>
                <a:ahLst/>
                <a:cxnLst/>
                <a:rect l="l" t="t" r="r" b="b"/>
                <a:pathLst>
                  <a:path w="138" h="179" extrusionOk="0">
                    <a:moveTo>
                      <a:pt x="20" y="0"/>
                    </a:moveTo>
                    <a:cubicBezTo>
                      <a:pt x="59" y="0"/>
                      <a:pt x="59" y="0"/>
                      <a:pt x="59" y="0"/>
                    </a:cubicBezTo>
                    <a:cubicBezTo>
                      <a:pt x="67" y="0"/>
                      <a:pt x="74" y="5"/>
                      <a:pt x="76" y="13"/>
                    </a:cubicBezTo>
                    <a:cubicBezTo>
                      <a:pt x="110" y="141"/>
                      <a:pt x="110" y="141"/>
                      <a:pt x="110" y="141"/>
                    </a:cubicBezTo>
                    <a:cubicBezTo>
                      <a:pt x="125" y="141"/>
                      <a:pt x="138" y="154"/>
                      <a:pt x="138" y="169"/>
                    </a:cubicBezTo>
                    <a:cubicBezTo>
                      <a:pt x="138" y="179"/>
                      <a:pt x="138" y="179"/>
                      <a:pt x="138" y="179"/>
                    </a:cubicBezTo>
                    <a:cubicBezTo>
                      <a:pt x="47" y="179"/>
                      <a:pt x="47" y="179"/>
                      <a:pt x="47" y="179"/>
                    </a:cubicBezTo>
                    <a:cubicBezTo>
                      <a:pt x="3" y="22"/>
                      <a:pt x="3" y="22"/>
                      <a:pt x="3" y="22"/>
                    </a:cubicBezTo>
                    <a:cubicBezTo>
                      <a:pt x="0" y="11"/>
                      <a:pt x="8" y="0"/>
                      <a:pt x="20" y="0"/>
                    </a:cubicBezTo>
                    <a:close/>
                  </a:path>
                </a:pathLst>
              </a:custGeom>
              <a:solidFill>
                <a:srgbClr val="104A65">
                  <a:lumMod val="75000"/>
                </a:srgbClr>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5" name="Google Shape;1703;p24">
                <a:extLst>
                  <a:ext uri="{FF2B5EF4-FFF2-40B4-BE49-F238E27FC236}">
                    <a16:creationId xmlns:a16="http://schemas.microsoft.com/office/drawing/2014/main" id="{0CE95009-05C2-4B04-96B7-9EE04379C4CD}"/>
                  </a:ext>
                </a:extLst>
              </p:cNvPr>
              <p:cNvSpPr/>
              <p:nvPr/>
            </p:nvSpPr>
            <p:spPr>
              <a:xfrm>
                <a:off x="6007523" y="4357790"/>
                <a:ext cx="175260" cy="828883"/>
              </a:xfrm>
              <a:custGeom>
                <a:avLst/>
                <a:gdLst/>
                <a:ahLst/>
                <a:cxnLst/>
                <a:rect l="l" t="t" r="r" b="b"/>
                <a:pathLst>
                  <a:path w="311" h="1473" extrusionOk="0">
                    <a:moveTo>
                      <a:pt x="156" y="0"/>
                    </a:moveTo>
                    <a:cubicBezTo>
                      <a:pt x="205" y="502"/>
                      <a:pt x="205" y="502"/>
                      <a:pt x="205" y="502"/>
                    </a:cubicBezTo>
                    <a:cubicBezTo>
                      <a:pt x="276" y="1328"/>
                      <a:pt x="276" y="1328"/>
                      <a:pt x="276" y="1328"/>
                    </a:cubicBezTo>
                    <a:cubicBezTo>
                      <a:pt x="311" y="1466"/>
                      <a:pt x="311" y="1466"/>
                      <a:pt x="311" y="1466"/>
                    </a:cubicBezTo>
                    <a:cubicBezTo>
                      <a:pt x="276" y="1473"/>
                      <a:pt x="276" y="1473"/>
                      <a:pt x="276" y="1473"/>
                    </a:cubicBezTo>
                    <a:cubicBezTo>
                      <a:pt x="217" y="1345"/>
                      <a:pt x="217" y="1345"/>
                      <a:pt x="217" y="1345"/>
                    </a:cubicBezTo>
                    <a:cubicBezTo>
                      <a:pt x="219" y="1325"/>
                      <a:pt x="219" y="1325"/>
                      <a:pt x="219" y="1325"/>
                    </a:cubicBezTo>
                    <a:cubicBezTo>
                      <a:pt x="219" y="1325"/>
                      <a:pt x="34" y="600"/>
                      <a:pt x="83" y="494"/>
                    </a:cubicBezTo>
                    <a:cubicBezTo>
                      <a:pt x="0" y="0"/>
                      <a:pt x="0" y="0"/>
                      <a:pt x="0" y="0"/>
                    </a:cubicBezTo>
                    <a:lnTo>
                      <a:pt x="156" y="0"/>
                    </a:ln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6" name="Google Shape;1704;p24">
                <a:extLst>
                  <a:ext uri="{FF2B5EF4-FFF2-40B4-BE49-F238E27FC236}">
                    <a16:creationId xmlns:a16="http://schemas.microsoft.com/office/drawing/2014/main" id="{E9BA0C94-7537-4EC2-B51A-1F77028C14A7}"/>
                  </a:ext>
                </a:extLst>
              </p:cNvPr>
              <p:cNvSpPr/>
              <p:nvPr/>
            </p:nvSpPr>
            <p:spPr>
              <a:xfrm>
                <a:off x="5911850" y="3654214"/>
                <a:ext cx="235372" cy="193039"/>
              </a:xfrm>
              <a:custGeom>
                <a:avLst/>
                <a:gdLst/>
                <a:ahLst/>
                <a:cxnLst/>
                <a:rect l="l" t="t" r="r" b="b"/>
                <a:pathLst>
                  <a:path w="418" h="343" extrusionOk="0">
                    <a:moveTo>
                      <a:pt x="198" y="0"/>
                    </a:moveTo>
                    <a:cubicBezTo>
                      <a:pt x="407" y="0"/>
                      <a:pt x="418" y="343"/>
                      <a:pt x="209" y="343"/>
                    </a:cubicBezTo>
                    <a:cubicBezTo>
                      <a:pt x="0" y="343"/>
                      <a:pt x="17" y="0"/>
                      <a:pt x="198" y="0"/>
                    </a:cubicBez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7" name="Google Shape;1705;p24">
                <a:extLst>
                  <a:ext uri="{FF2B5EF4-FFF2-40B4-BE49-F238E27FC236}">
                    <a16:creationId xmlns:a16="http://schemas.microsoft.com/office/drawing/2014/main" id="{257AD4E1-A995-4219-A9DA-349954366090}"/>
                  </a:ext>
                </a:extLst>
              </p:cNvPr>
              <p:cNvSpPr/>
              <p:nvPr/>
            </p:nvSpPr>
            <p:spPr>
              <a:xfrm>
                <a:off x="5905077" y="3840479"/>
                <a:ext cx="243839" cy="397932"/>
              </a:xfrm>
              <a:custGeom>
                <a:avLst/>
                <a:gdLst/>
                <a:ahLst/>
                <a:cxnLst/>
                <a:rect l="l" t="t" r="r" b="b"/>
                <a:pathLst>
                  <a:path w="433" h="707" extrusionOk="0">
                    <a:moveTo>
                      <a:pt x="85" y="35"/>
                    </a:moveTo>
                    <a:cubicBezTo>
                      <a:pt x="159" y="0"/>
                      <a:pt x="159" y="0"/>
                      <a:pt x="159" y="0"/>
                    </a:cubicBezTo>
                    <a:cubicBezTo>
                      <a:pt x="281" y="0"/>
                      <a:pt x="281" y="0"/>
                      <a:pt x="281" y="0"/>
                    </a:cubicBezTo>
                    <a:cubicBezTo>
                      <a:pt x="392" y="34"/>
                      <a:pt x="392" y="34"/>
                      <a:pt x="392" y="34"/>
                    </a:cubicBezTo>
                    <a:cubicBezTo>
                      <a:pt x="419" y="42"/>
                      <a:pt x="433" y="71"/>
                      <a:pt x="423" y="97"/>
                    </a:cubicBezTo>
                    <a:cubicBezTo>
                      <a:pt x="316" y="372"/>
                      <a:pt x="316" y="372"/>
                      <a:pt x="316" y="372"/>
                    </a:cubicBezTo>
                    <a:cubicBezTo>
                      <a:pt x="351" y="707"/>
                      <a:pt x="351" y="707"/>
                      <a:pt x="351" y="707"/>
                    </a:cubicBezTo>
                    <a:cubicBezTo>
                      <a:pt x="0" y="707"/>
                      <a:pt x="0" y="707"/>
                      <a:pt x="0" y="707"/>
                    </a:cubicBezTo>
                    <a:cubicBezTo>
                      <a:pt x="64" y="381"/>
                      <a:pt x="64" y="381"/>
                      <a:pt x="64" y="381"/>
                    </a:cubicBezTo>
                    <a:cubicBezTo>
                      <a:pt x="57" y="80"/>
                      <a:pt x="57" y="80"/>
                      <a:pt x="57" y="80"/>
                    </a:cubicBezTo>
                    <a:cubicBezTo>
                      <a:pt x="57" y="61"/>
                      <a:pt x="67" y="43"/>
                      <a:pt x="85" y="35"/>
                    </a:cubicBezTo>
                  </a:path>
                </a:pathLst>
              </a:custGeom>
              <a:solidFill>
                <a:srgbClr val="E2F4FA"/>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8" name="Google Shape;1706;p24">
                <a:extLst>
                  <a:ext uri="{FF2B5EF4-FFF2-40B4-BE49-F238E27FC236}">
                    <a16:creationId xmlns:a16="http://schemas.microsoft.com/office/drawing/2014/main" id="{49599954-AB36-4788-80F2-9E13F6638E1A}"/>
                  </a:ext>
                </a:extLst>
              </p:cNvPr>
              <p:cNvSpPr/>
              <p:nvPr/>
            </p:nvSpPr>
            <p:spPr>
              <a:xfrm>
                <a:off x="5965191" y="3840479"/>
                <a:ext cx="98213" cy="397932"/>
              </a:xfrm>
              <a:custGeom>
                <a:avLst/>
                <a:gdLst/>
                <a:ahLst/>
                <a:cxnLst/>
                <a:rect l="l" t="t" r="r" b="b"/>
                <a:pathLst>
                  <a:path w="116" h="470" extrusionOk="0">
                    <a:moveTo>
                      <a:pt x="116" y="0"/>
                    </a:moveTo>
                    <a:lnTo>
                      <a:pt x="100" y="161"/>
                    </a:lnTo>
                    <a:lnTo>
                      <a:pt x="83" y="470"/>
                    </a:lnTo>
                    <a:lnTo>
                      <a:pt x="0" y="470"/>
                    </a:lnTo>
                    <a:lnTo>
                      <a:pt x="12" y="159"/>
                    </a:lnTo>
                    <a:lnTo>
                      <a:pt x="34" y="0"/>
                    </a:lnTo>
                    <a:lnTo>
                      <a:pt x="116" y="0"/>
                    </a:lnTo>
                    <a:close/>
                  </a:path>
                </a:pathLst>
              </a:custGeom>
              <a:solidFill>
                <a:srgbClr val="FFFFFF"/>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9" name="Google Shape;1707;p24">
                <a:extLst>
                  <a:ext uri="{FF2B5EF4-FFF2-40B4-BE49-F238E27FC236}">
                    <a16:creationId xmlns:a16="http://schemas.microsoft.com/office/drawing/2014/main" id="{261241F2-4B7F-4EB3-997C-9E6974E1C90C}"/>
                  </a:ext>
                </a:extLst>
              </p:cNvPr>
              <p:cNvSpPr/>
              <p:nvPr/>
            </p:nvSpPr>
            <p:spPr>
              <a:xfrm>
                <a:off x="5965191" y="3840479"/>
                <a:ext cx="98213" cy="397932"/>
              </a:xfrm>
              <a:custGeom>
                <a:avLst/>
                <a:gdLst/>
                <a:ahLst/>
                <a:cxnLst/>
                <a:rect l="l" t="t" r="r" b="b"/>
                <a:pathLst>
                  <a:path w="116" h="470" extrusionOk="0">
                    <a:moveTo>
                      <a:pt x="116" y="0"/>
                    </a:moveTo>
                    <a:lnTo>
                      <a:pt x="100" y="161"/>
                    </a:lnTo>
                    <a:lnTo>
                      <a:pt x="83" y="470"/>
                    </a:lnTo>
                    <a:lnTo>
                      <a:pt x="0" y="470"/>
                    </a:lnTo>
                    <a:lnTo>
                      <a:pt x="12" y="159"/>
                    </a:lnTo>
                    <a:lnTo>
                      <a:pt x="34" y="0"/>
                    </a:lnTo>
                    <a:lnTo>
                      <a:pt x="116"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0" name="Google Shape;1708;p24">
                <a:extLst>
                  <a:ext uri="{FF2B5EF4-FFF2-40B4-BE49-F238E27FC236}">
                    <a16:creationId xmlns:a16="http://schemas.microsoft.com/office/drawing/2014/main" id="{CC2B747A-649C-4A38-B6BC-E0EA0E3B15B8}"/>
                  </a:ext>
                </a:extLst>
              </p:cNvPr>
              <p:cNvSpPr/>
              <p:nvPr/>
            </p:nvSpPr>
            <p:spPr>
              <a:xfrm>
                <a:off x="5973657" y="3989491"/>
                <a:ext cx="74507" cy="24553"/>
              </a:xfrm>
              <a:custGeom>
                <a:avLst/>
                <a:gdLst/>
                <a:ahLst/>
                <a:cxnLst/>
                <a:rect l="l" t="t" r="r" b="b"/>
                <a:pathLst>
                  <a:path w="88" h="29" extrusionOk="0">
                    <a:moveTo>
                      <a:pt x="1" y="0"/>
                    </a:moveTo>
                    <a:lnTo>
                      <a:pt x="0" y="21"/>
                    </a:lnTo>
                    <a:lnTo>
                      <a:pt x="36" y="29"/>
                    </a:lnTo>
                    <a:lnTo>
                      <a:pt x="67" y="25"/>
                    </a:lnTo>
                    <a:lnTo>
                      <a:pt x="20" y="14"/>
                    </a:lnTo>
                    <a:lnTo>
                      <a:pt x="88" y="21"/>
                    </a:lnTo>
                    <a:lnTo>
                      <a:pt x="88" y="21"/>
                    </a:lnTo>
                    <a:lnTo>
                      <a:pt x="1" y="0"/>
                    </a:lnTo>
                    <a:close/>
                  </a:path>
                </a:pathLst>
              </a:custGeom>
              <a:solidFill>
                <a:srgbClr val="E5E5E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1" name="Google Shape;1709;p24">
                <a:extLst>
                  <a:ext uri="{FF2B5EF4-FFF2-40B4-BE49-F238E27FC236}">
                    <a16:creationId xmlns:a16="http://schemas.microsoft.com/office/drawing/2014/main" id="{93CEE03B-4974-4B7C-9205-A5ED297FC149}"/>
                  </a:ext>
                </a:extLst>
              </p:cNvPr>
              <p:cNvSpPr/>
              <p:nvPr/>
            </p:nvSpPr>
            <p:spPr>
              <a:xfrm>
                <a:off x="5973657" y="3989491"/>
                <a:ext cx="74507" cy="24553"/>
              </a:xfrm>
              <a:custGeom>
                <a:avLst/>
                <a:gdLst/>
                <a:ahLst/>
                <a:cxnLst/>
                <a:rect l="l" t="t" r="r" b="b"/>
                <a:pathLst>
                  <a:path w="88" h="29" extrusionOk="0">
                    <a:moveTo>
                      <a:pt x="1" y="0"/>
                    </a:moveTo>
                    <a:lnTo>
                      <a:pt x="0" y="21"/>
                    </a:lnTo>
                    <a:lnTo>
                      <a:pt x="36" y="29"/>
                    </a:lnTo>
                    <a:lnTo>
                      <a:pt x="67" y="25"/>
                    </a:lnTo>
                    <a:lnTo>
                      <a:pt x="20" y="14"/>
                    </a:lnTo>
                    <a:lnTo>
                      <a:pt x="88" y="21"/>
                    </a:lnTo>
                    <a:lnTo>
                      <a:pt x="88" y="21"/>
                    </a:lnTo>
                    <a:lnTo>
                      <a:pt x="1"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2" name="Google Shape;1710;p24">
                <a:extLst>
                  <a:ext uri="{FF2B5EF4-FFF2-40B4-BE49-F238E27FC236}">
                    <a16:creationId xmlns:a16="http://schemas.microsoft.com/office/drawing/2014/main" id="{F9E51021-9738-4DA8-8BB3-E94E731473AE}"/>
                  </a:ext>
                </a:extLst>
              </p:cNvPr>
              <p:cNvSpPr/>
              <p:nvPr/>
            </p:nvSpPr>
            <p:spPr>
              <a:xfrm>
                <a:off x="5891531" y="4238410"/>
                <a:ext cx="262466" cy="361525"/>
              </a:xfrm>
              <a:custGeom>
                <a:avLst/>
                <a:gdLst/>
                <a:ahLst/>
                <a:cxnLst/>
                <a:rect l="l" t="t" r="r" b="b"/>
                <a:pathLst>
                  <a:path w="310" h="427" extrusionOk="0">
                    <a:moveTo>
                      <a:pt x="22" y="0"/>
                    </a:moveTo>
                    <a:lnTo>
                      <a:pt x="234" y="0"/>
                    </a:lnTo>
                    <a:lnTo>
                      <a:pt x="259" y="87"/>
                    </a:lnTo>
                    <a:lnTo>
                      <a:pt x="310" y="427"/>
                    </a:lnTo>
                    <a:lnTo>
                      <a:pt x="0" y="427"/>
                    </a:lnTo>
                    <a:lnTo>
                      <a:pt x="27" y="88"/>
                    </a:lnTo>
                    <a:lnTo>
                      <a:pt x="22" y="0"/>
                    </a:ln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3" name="Google Shape;1712;p24">
                <a:extLst>
                  <a:ext uri="{FF2B5EF4-FFF2-40B4-BE49-F238E27FC236}">
                    <a16:creationId xmlns:a16="http://schemas.microsoft.com/office/drawing/2014/main" id="{32248412-35EA-455B-9D4D-3268E21C4ECA}"/>
                  </a:ext>
                </a:extLst>
              </p:cNvPr>
              <p:cNvSpPr/>
              <p:nvPr/>
            </p:nvSpPr>
            <p:spPr>
              <a:xfrm>
                <a:off x="5968577" y="3657599"/>
                <a:ext cx="117687" cy="152400"/>
              </a:xfrm>
              <a:custGeom>
                <a:avLst/>
                <a:gdLst/>
                <a:ahLst/>
                <a:cxnLst/>
                <a:rect l="l" t="t" r="r" b="b"/>
                <a:pathLst>
                  <a:path w="209" h="271" extrusionOk="0">
                    <a:moveTo>
                      <a:pt x="94" y="7"/>
                    </a:moveTo>
                    <a:cubicBezTo>
                      <a:pt x="94" y="7"/>
                      <a:pt x="0" y="14"/>
                      <a:pt x="13" y="130"/>
                    </a:cubicBezTo>
                    <a:cubicBezTo>
                      <a:pt x="26" y="246"/>
                      <a:pt x="83" y="271"/>
                      <a:pt x="112" y="271"/>
                    </a:cubicBezTo>
                    <a:cubicBezTo>
                      <a:pt x="142" y="271"/>
                      <a:pt x="198" y="217"/>
                      <a:pt x="204" y="134"/>
                    </a:cubicBezTo>
                    <a:cubicBezTo>
                      <a:pt x="209" y="50"/>
                      <a:pt x="178" y="0"/>
                      <a:pt x="94" y="7"/>
                    </a:cubicBez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4" name="Google Shape;1713;p24">
                <a:extLst>
                  <a:ext uri="{FF2B5EF4-FFF2-40B4-BE49-F238E27FC236}">
                    <a16:creationId xmlns:a16="http://schemas.microsoft.com/office/drawing/2014/main" id="{97A72F17-F69F-4558-A59E-DBE83F194626}"/>
                  </a:ext>
                </a:extLst>
              </p:cNvPr>
              <p:cNvSpPr/>
              <p:nvPr/>
            </p:nvSpPr>
            <p:spPr>
              <a:xfrm>
                <a:off x="5962651" y="3651673"/>
                <a:ext cx="55034" cy="95673"/>
              </a:xfrm>
              <a:custGeom>
                <a:avLst/>
                <a:gdLst/>
                <a:ahLst/>
                <a:cxnLst/>
                <a:rect l="l" t="t" r="r" b="b"/>
                <a:pathLst>
                  <a:path w="98" h="170" extrusionOk="0">
                    <a:moveTo>
                      <a:pt x="97" y="12"/>
                    </a:moveTo>
                    <a:cubicBezTo>
                      <a:pt x="97" y="12"/>
                      <a:pt x="98" y="125"/>
                      <a:pt x="4" y="170"/>
                    </a:cubicBezTo>
                    <a:cubicBezTo>
                      <a:pt x="4" y="170"/>
                      <a:pt x="0" y="0"/>
                      <a:pt x="97" y="12"/>
                    </a:cubicBez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5" name="Google Shape;1714;p24">
                <a:extLst>
                  <a:ext uri="{FF2B5EF4-FFF2-40B4-BE49-F238E27FC236}">
                    <a16:creationId xmlns:a16="http://schemas.microsoft.com/office/drawing/2014/main" id="{714D044F-5B23-47CB-BBDC-F8A21CCB2F58}"/>
                  </a:ext>
                </a:extLst>
              </p:cNvPr>
              <p:cNvSpPr/>
              <p:nvPr/>
            </p:nvSpPr>
            <p:spPr>
              <a:xfrm>
                <a:off x="6012604" y="3644900"/>
                <a:ext cx="80433" cy="100753"/>
              </a:xfrm>
              <a:custGeom>
                <a:avLst/>
                <a:gdLst/>
                <a:ahLst/>
                <a:cxnLst/>
                <a:rect l="l" t="t" r="r" b="b"/>
                <a:pathLst>
                  <a:path w="143" h="179" extrusionOk="0">
                    <a:moveTo>
                      <a:pt x="0" y="27"/>
                    </a:moveTo>
                    <a:cubicBezTo>
                      <a:pt x="0" y="27"/>
                      <a:pt x="103" y="83"/>
                      <a:pt x="139" y="179"/>
                    </a:cubicBezTo>
                    <a:cubicBezTo>
                      <a:pt x="139" y="179"/>
                      <a:pt x="143" y="95"/>
                      <a:pt x="104" y="47"/>
                    </a:cubicBezTo>
                    <a:cubicBezTo>
                      <a:pt x="66" y="0"/>
                      <a:pt x="0" y="27"/>
                      <a:pt x="0" y="27"/>
                    </a:cubicBez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6" name="Google Shape;1717;p24">
                <a:extLst>
                  <a:ext uri="{FF2B5EF4-FFF2-40B4-BE49-F238E27FC236}">
                    <a16:creationId xmlns:a16="http://schemas.microsoft.com/office/drawing/2014/main" id="{ED65D852-C1E9-4918-B527-7E1D546F2980}"/>
                  </a:ext>
                </a:extLst>
              </p:cNvPr>
              <p:cNvSpPr/>
              <p:nvPr/>
            </p:nvSpPr>
            <p:spPr>
              <a:xfrm>
                <a:off x="5934711" y="4064845"/>
                <a:ext cx="151553" cy="21166"/>
              </a:xfrm>
              <a:custGeom>
                <a:avLst/>
                <a:gdLst/>
                <a:ahLst/>
                <a:cxnLst/>
                <a:rect l="l" t="t" r="r" b="b"/>
                <a:pathLst>
                  <a:path w="179" h="25" extrusionOk="0">
                    <a:moveTo>
                      <a:pt x="3" y="12"/>
                    </a:moveTo>
                    <a:lnTo>
                      <a:pt x="3" y="12"/>
                    </a:lnTo>
                    <a:lnTo>
                      <a:pt x="0" y="25"/>
                    </a:lnTo>
                    <a:lnTo>
                      <a:pt x="3" y="12"/>
                    </a:lnTo>
                    <a:close/>
                    <a:moveTo>
                      <a:pt x="177" y="0"/>
                    </a:moveTo>
                    <a:lnTo>
                      <a:pt x="179" y="19"/>
                    </a:lnTo>
                    <a:lnTo>
                      <a:pt x="179" y="19"/>
                    </a:lnTo>
                    <a:lnTo>
                      <a:pt x="177" y="0"/>
                    </a:lnTo>
                    <a:lnTo>
                      <a:pt x="177" y="0"/>
                    </a:lnTo>
                    <a:close/>
                  </a:path>
                </a:pathLst>
              </a:custGeom>
              <a:solidFill>
                <a:srgbClr val="E5E5E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7" name="Google Shape;1718;p24">
                <a:extLst>
                  <a:ext uri="{FF2B5EF4-FFF2-40B4-BE49-F238E27FC236}">
                    <a16:creationId xmlns:a16="http://schemas.microsoft.com/office/drawing/2014/main" id="{4D7C2152-4D0C-4DC2-8915-F2FC9B50B6E3}"/>
                  </a:ext>
                </a:extLst>
              </p:cNvPr>
              <p:cNvSpPr/>
              <p:nvPr/>
            </p:nvSpPr>
            <p:spPr>
              <a:xfrm>
                <a:off x="5934711" y="4064845"/>
                <a:ext cx="151553" cy="21166"/>
              </a:xfrm>
              <a:custGeom>
                <a:avLst/>
                <a:gdLst/>
                <a:ahLst/>
                <a:cxnLst/>
                <a:rect l="l" t="t" r="r" b="b"/>
                <a:pathLst>
                  <a:path w="179" h="25" extrusionOk="0">
                    <a:moveTo>
                      <a:pt x="3" y="12"/>
                    </a:moveTo>
                    <a:lnTo>
                      <a:pt x="3" y="12"/>
                    </a:lnTo>
                    <a:lnTo>
                      <a:pt x="0" y="25"/>
                    </a:lnTo>
                    <a:lnTo>
                      <a:pt x="3" y="12"/>
                    </a:lnTo>
                    <a:moveTo>
                      <a:pt x="177" y="0"/>
                    </a:moveTo>
                    <a:lnTo>
                      <a:pt x="179" y="19"/>
                    </a:lnTo>
                    <a:lnTo>
                      <a:pt x="179" y="19"/>
                    </a:lnTo>
                    <a:lnTo>
                      <a:pt x="177" y="0"/>
                    </a:lnTo>
                    <a:lnTo>
                      <a:pt x="177"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8" name="Google Shape;1719;p24">
                <a:extLst>
                  <a:ext uri="{FF2B5EF4-FFF2-40B4-BE49-F238E27FC236}">
                    <a16:creationId xmlns:a16="http://schemas.microsoft.com/office/drawing/2014/main" id="{EF91B171-FF1B-44D7-8BAA-85721ED82D6E}"/>
                  </a:ext>
                </a:extLst>
              </p:cNvPr>
              <p:cNvSpPr/>
              <p:nvPr/>
            </p:nvSpPr>
            <p:spPr>
              <a:xfrm>
                <a:off x="5934711" y="4056378"/>
                <a:ext cx="151553" cy="29634"/>
              </a:xfrm>
              <a:custGeom>
                <a:avLst/>
                <a:gdLst/>
                <a:ahLst/>
                <a:cxnLst/>
                <a:rect l="l" t="t" r="r" b="b"/>
                <a:pathLst>
                  <a:path w="179" h="35" extrusionOk="0">
                    <a:moveTo>
                      <a:pt x="44" y="10"/>
                    </a:moveTo>
                    <a:lnTo>
                      <a:pt x="3" y="22"/>
                    </a:lnTo>
                    <a:lnTo>
                      <a:pt x="0" y="35"/>
                    </a:lnTo>
                    <a:lnTo>
                      <a:pt x="43" y="22"/>
                    </a:lnTo>
                    <a:lnTo>
                      <a:pt x="44" y="10"/>
                    </a:lnTo>
                    <a:close/>
                    <a:moveTo>
                      <a:pt x="131" y="0"/>
                    </a:moveTo>
                    <a:lnTo>
                      <a:pt x="130" y="14"/>
                    </a:lnTo>
                    <a:lnTo>
                      <a:pt x="179" y="29"/>
                    </a:lnTo>
                    <a:lnTo>
                      <a:pt x="177" y="10"/>
                    </a:lnTo>
                    <a:lnTo>
                      <a:pt x="131" y="0"/>
                    </a:lnTo>
                    <a:close/>
                  </a:path>
                </a:pathLst>
              </a:custGeom>
              <a:solidFill>
                <a:srgbClr val="00275F"/>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9" name="Google Shape;1720;p24">
                <a:extLst>
                  <a:ext uri="{FF2B5EF4-FFF2-40B4-BE49-F238E27FC236}">
                    <a16:creationId xmlns:a16="http://schemas.microsoft.com/office/drawing/2014/main" id="{344FFD88-1084-4E89-8932-FF74F7C07F5F}"/>
                  </a:ext>
                </a:extLst>
              </p:cNvPr>
              <p:cNvSpPr/>
              <p:nvPr/>
            </p:nvSpPr>
            <p:spPr>
              <a:xfrm>
                <a:off x="5934711" y="4056378"/>
                <a:ext cx="151553" cy="29634"/>
              </a:xfrm>
              <a:custGeom>
                <a:avLst/>
                <a:gdLst/>
                <a:ahLst/>
                <a:cxnLst/>
                <a:rect l="l" t="t" r="r" b="b"/>
                <a:pathLst>
                  <a:path w="179" h="35" extrusionOk="0">
                    <a:moveTo>
                      <a:pt x="44" y="10"/>
                    </a:moveTo>
                    <a:lnTo>
                      <a:pt x="3" y="22"/>
                    </a:lnTo>
                    <a:lnTo>
                      <a:pt x="0" y="35"/>
                    </a:lnTo>
                    <a:lnTo>
                      <a:pt x="43" y="22"/>
                    </a:lnTo>
                    <a:lnTo>
                      <a:pt x="44" y="10"/>
                    </a:lnTo>
                    <a:moveTo>
                      <a:pt x="131" y="0"/>
                    </a:moveTo>
                    <a:lnTo>
                      <a:pt x="130" y="14"/>
                    </a:lnTo>
                    <a:lnTo>
                      <a:pt x="179" y="29"/>
                    </a:lnTo>
                    <a:lnTo>
                      <a:pt x="177" y="10"/>
                    </a:lnTo>
                    <a:lnTo>
                      <a:pt x="131" y="0"/>
                    </a:lnTo>
                  </a:path>
                </a:pathLst>
              </a:custGeom>
              <a:solidFill>
                <a:srgbClr val="0B374B"/>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0" name="Google Shape;1721;p24">
                <a:extLst>
                  <a:ext uri="{FF2B5EF4-FFF2-40B4-BE49-F238E27FC236}">
                    <a16:creationId xmlns:a16="http://schemas.microsoft.com/office/drawing/2014/main" id="{4C2B3342-C555-4491-B3C3-FF0D4EE9295E}"/>
                  </a:ext>
                </a:extLst>
              </p:cNvPr>
              <p:cNvSpPr/>
              <p:nvPr/>
            </p:nvSpPr>
            <p:spPr>
              <a:xfrm>
                <a:off x="5971117" y="4051298"/>
                <a:ext cx="74507" cy="23707"/>
              </a:xfrm>
              <a:custGeom>
                <a:avLst/>
                <a:gdLst/>
                <a:ahLst/>
                <a:cxnLst/>
                <a:rect l="l" t="t" r="r" b="b"/>
                <a:pathLst>
                  <a:path w="88" h="28" extrusionOk="0">
                    <a:moveTo>
                      <a:pt x="59" y="0"/>
                    </a:moveTo>
                    <a:lnTo>
                      <a:pt x="1" y="16"/>
                    </a:lnTo>
                    <a:lnTo>
                      <a:pt x="0" y="28"/>
                    </a:lnTo>
                    <a:lnTo>
                      <a:pt x="59" y="12"/>
                    </a:lnTo>
                    <a:lnTo>
                      <a:pt x="87" y="20"/>
                    </a:lnTo>
                    <a:lnTo>
                      <a:pt x="88" y="6"/>
                    </a:lnTo>
                    <a:lnTo>
                      <a:pt x="64" y="0"/>
                    </a:lnTo>
                    <a:lnTo>
                      <a:pt x="59" y="0"/>
                    </a:lnTo>
                    <a:lnTo>
                      <a:pt x="59" y="0"/>
                    </a:lnTo>
                    <a:close/>
                  </a:path>
                </a:pathLst>
              </a:custGeom>
              <a:solidFill>
                <a:srgbClr val="E5E5E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1" name="Google Shape;1722;p24">
                <a:extLst>
                  <a:ext uri="{FF2B5EF4-FFF2-40B4-BE49-F238E27FC236}">
                    <a16:creationId xmlns:a16="http://schemas.microsoft.com/office/drawing/2014/main" id="{43B3D67F-D67F-4486-9EA3-38CFF10A473B}"/>
                  </a:ext>
                </a:extLst>
              </p:cNvPr>
              <p:cNvSpPr/>
              <p:nvPr/>
            </p:nvSpPr>
            <p:spPr>
              <a:xfrm>
                <a:off x="5971117" y="4051298"/>
                <a:ext cx="74507" cy="23707"/>
              </a:xfrm>
              <a:custGeom>
                <a:avLst/>
                <a:gdLst/>
                <a:ahLst/>
                <a:cxnLst/>
                <a:rect l="l" t="t" r="r" b="b"/>
                <a:pathLst>
                  <a:path w="88" h="28" extrusionOk="0">
                    <a:moveTo>
                      <a:pt x="59" y="0"/>
                    </a:moveTo>
                    <a:lnTo>
                      <a:pt x="1" y="16"/>
                    </a:lnTo>
                    <a:lnTo>
                      <a:pt x="0" y="28"/>
                    </a:lnTo>
                    <a:lnTo>
                      <a:pt x="59" y="12"/>
                    </a:lnTo>
                    <a:lnTo>
                      <a:pt x="87" y="20"/>
                    </a:lnTo>
                    <a:lnTo>
                      <a:pt x="88" y="6"/>
                    </a:lnTo>
                    <a:lnTo>
                      <a:pt x="64" y="0"/>
                    </a:lnTo>
                    <a:lnTo>
                      <a:pt x="59" y="0"/>
                    </a:lnTo>
                    <a:lnTo>
                      <a:pt x="59"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2" name="Google Shape;1723;p24">
                <a:extLst>
                  <a:ext uri="{FF2B5EF4-FFF2-40B4-BE49-F238E27FC236}">
                    <a16:creationId xmlns:a16="http://schemas.microsoft.com/office/drawing/2014/main" id="{20BBB913-B942-49C6-8D25-D51C6B07F3F8}"/>
                  </a:ext>
                </a:extLst>
              </p:cNvPr>
              <p:cNvSpPr/>
              <p:nvPr/>
            </p:nvSpPr>
            <p:spPr>
              <a:xfrm>
                <a:off x="5890684" y="3859952"/>
                <a:ext cx="205739" cy="223519"/>
              </a:xfrm>
              <a:custGeom>
                <a:avLst/>
                <a:gdLst/>
                <a:ahLst/>
                <a:cxnLst/>
                <a:rect l="l" t="t" r="r" b="b"/>
                <a:pathLst>
                  <a:path w="366" h="397" extrusionOk="0">
                    <a:moveTo>
                      <a:pt x="366" y="300"/>
                    </a:moveTo>
                    <a:cubicBezTo>
                      <a:pt x="351" y="246"/>
                      <a:pt x="351" y="246"/>
                      <a:pt x="351" y="246"/>
                    </a:cubicBezTo>
                    <a:cubicBezTo>
                      <a:pt x="78" y="322"/>
                      <a:pt x="78" y="322"/>
                      <a:pt x="78" y="322"/>
                    </a:cubicBezTo>
                    <a:cubicBezTo>
                      <a:pt x="149" y="43"/>
                      <a:pt x="149" y="43"/>
                      <a:pt x="149" y="43"/>
                    </a:cubicBezTo>
                    <a:cubicBezTo>
                      <a:pt x="154" y="23"/>
                      <a:pt x="140" y="4"/>
                      <a:pt x="120" y="2"/>
                    </a:cubicBezTo>
                    <a:cubicBezTo>
                      <a:pt x="104" y="0"/>
                      <a:pt x="89" y="11"/>
                      <a:pt x="85" y="27"/>
                    </a:cubicBezTo>
                    <a:cubicBezTo>
                      <a:pt x="6" y="349"/>
                      <a:pt x="6" y="349"/>
                      <a:pt x="6" y="349"/>
                    </a:cubicBezTo>
                    <a:cubicBezTo>
                      <a:pt x="0" y="375"/>
                      <a:pt x="24" y="397"/>
                      <a:pt x="49" y="390"/>
                    </a:cubicBezTo>
                    <a:cubicBezTo>
                      <a:pt x="366" y="300"/>
                      <a:pt x="366" y="300"/>
                      <a:pt x="366" y="300"/>
                    </a:cubicBezTo>
                  </a:path>
                </a:pathLst>
              </a:custGeom>
              <a:solidFill>
                <a:srgbClr val="E2F4FA"/>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3" name="Google Shape;1724;p24">
                <a:extLst>
                  <a:ext uri="{FF2B5EF4-FFF2-40B4-BE49-F238E27FC236}">
                    <a16:creationId xmlns:a16="http://schemas.microsoft.com/office/drawing/2014/main" id="{0174143C-1E80-45F2-9B5F-E2B035CD5E8C}"/>
                  </a:ext>
                </a:extLst>
              </p:cNvPr>
              <p:cNvSpPr/>
              <p:nvPr/>
            </p:nvSpPr>
            <p:spPr>
              <a:xfrm>
                <a:off x="5905924" y="3981025"/>
                <a:ext cx="63500" cy="57573"/>
              </a:xfrm>
              <a:custGeom>
                <a:avLst/>
                <a:gdLst/>
                <a:ahLst/>
                <a:cxnLst/>
                <a:rect l="l" t="t" r="r" b="b"/>
                <a:pathLst>
                  <a:path w="112" h="103" extrusionOk="0">
                    <a:moveTo>
                      <a:pt x="112" y="56"/>
                    </a:moveTo>
                    <a:cubicBezTo>
                      <a:pt x="83" y="49"/>
                      <a:pt x="83" y="49"/>
                      <a:pt x="83" y="49"/>
                    </a:cubicBezTo>
                    <a:cubicBezTo>
                      <a:pt x="69" y="34"/>
                      <a:pt x="69" y="34"/>
                      <a:pt x="69" y="34"/>
                    </a:cubicBezTo>
                    <a:cubicBezTo>
                      <a:pt x="59" y="22"/>
                      <a:pt x="47" y="13"/>
                      <a:pt x="33" y="6"/>
                    </a:cubicBezTo>
                    <a:cubicBezTo>
                      <a:pt x="26" y="2"/>
                      <a:pt x="26" y="2"/>
                      <a:pt x="26" y="2"/>
                    </a:cubicBezTo>
                    <a:cubicBezTo>
                      <a:pt x="22" y="0"/>
                      <a:pt x="17" y="2"/>
                      <a:pt x="15" y="7"/>
                    </a:cubicBezTo>
                    <a:cubicBezTo>
                      <a:pt x="2" y="41"/>
                      <a:pt x="2" y="41"/>
                      <a:pt x="2" y="41"/>
                    </a:cubicBezTo>
                    <a:cubicBezTo>
                      <a:pt x="0" y="44"/>
                      <a:pt x="2" y="48"/>
                      <a:pt x="5" y="50"/>
                    </a:cubicBezTo>
                    <a:cubicBezTo>
                      <a:pt x="19" y="59"/>
                      <a:pt x="19" y="59"/>
                      <a:pt x="19" y="59"/>
                    </a:cubicBezTo>
                    <a:cubicBezTo>
                      <a:pt x="27" y="63"/>
                      <a:pt x="34" y="69"/>
                      <a:pt x="41" y="76"/>
                    </a:cubicBezTo>
                    <a:cubicBezTo>
                      <a:pt x="50" y="86"/>
                      <a:pt x="50" y="86"/>
                      <a:pt x="50" y="86"/>
                    </a:cubicBezTo>
                    <a:cubicBezTo>
                      <a:pt x="53" y="89"/>
                      <a:pt x="57" y="91"/>
                      <a:pt x="61" y="92"/>
                    </a:cubicBezTo>
                    <a:cubicBezTo>
                      <a:pt x="75" y="94"/>
                      <a:pt x="75" y="94"/>
                      <a:pt x="75" y="94"/>
                    </a:cubicBezTo>
                    <a:cubicBezTo>
                      <a:pt x="104" y="103"/>
                      <a:pt x="104" y="103"/>
                      <a:pt x="104" y="103"/>
                    </a:cubicBezTo>
                    <a:lnTo>
                      <a:pt x="112" y="56"/>
                    </a:ln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4" name="Google Shape;1725;p24">
                <a:extLst>
                  <a:ext uri="{FF2B5EF4-FFF2-40B4-BE49-F238E27FC236}">
                    <a16:creationId xmlns:a16="http://schemas.microsoft.com/office/drawing/2014/main" id="{086AAB40-0672-4111-857C-9D1D22B6ACF1}"/>
                  </a:ext>
                </a:extLst>
              </p:cNvPr>
              <p:cNvSpPr/>
              <p:nvPr/>
            </p:nvSpPr>
            <p:spPr>
              <a:xfrm>
                <a:off x="5944024" y="3861646"/>
                <a:ext cx="201506" cy="211666"/>
              </a:xfrm>
              <a:custGeom>
                <a:avLst/>
                <a:gdLst/>
                <a:ahLst/>
                <a:cxnLst/>
                <a:rect l="l" t="t" r="r" b="b"/>
                <a:pathLst>
                  <a:path w="358" h="376" extrusionOk="0">
                    <a:moveTo>
                      <a:pt x="357" y="33"/>
                    </a:moveTo>
                    <a:cubicBezTo>
                      <a:pt x="336" y="344"/>
                      <a:pt x="336" y="344"/>
                      <a:pt x="336" y="344"/>
                    </a:cubicBezTo>
                    <a:cubicBezTo>
                      <a:pt x="334" y="363"/>
                      <a:pt x="317" y="376"/>
                      <a:pt x="299" y="372"/>
                    </a:cubicBezTo>
                    <a:cubicBezTo>
                      <a:pt x="0" y="307"/>
                      <a:pt x="0" y="307"/>
                      <a:pt x="0" y="307"/>
                    </a:cubicBezTo>
                    <a:cubicBezTo>
                      <a:pt x="11" y="251"/>
                      <a:pt x="11" y="251"/>
                      <a:pt x="11" y="251"/>
                    </a:cubicBezTo>
                    <a:cubicBezTo>
                      <a:pt x="281" y="308"/>
                      <a:pt x="281" y="308"/>
                      <a:pt x="281" y="308"/>
                    </a:cubicBezTo>
                    <a:cubicBezTo>
                      <a:pt x="296" y="29"/>
                      <a:pt x="296" y="29"/>
                      <a:pt x="296" y="29"/>
                    </a:cubicBezTo>
                    <a:cubicBezTo>
                      <a:pt x="297" y="13"/>
                      <a:pt x="312" y="0"/>
                      <a:pt x="328" y="1"/>
                    </a:cubicBezTo>
                    <a:cubicBezTo>
                      <a:pt x="328" y="1"/>
                      <a:pt x="328" y="1"/>
                      <a:pt x="328" y="1"/>
                    </a:cubicBezTo>
                    <a:cubicBezTo>
                      <a:pt x="345" y="2"/>
                      <a:pt x="358" y="16"/>
                      <a:pt x="357" y="33"/>
                    </a:cubicBezTo>
                  </a:path>
                </a:pathLst>
              </a:custGeom>
              <a:solidFill>
                <a:srgbClr val="E2F4FA"/>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5" name="Google Shape;1726;p24">
                <a:extLst>
                  <a:ext uri="{FF2B5EF4-FFF2-40B4-BE49-F238E27FC236}">
                    <a16:creationId xmlns:a16="http://schemas.microsoft.com/office/drawing/2014/main" id="{AD4692FF-7D16-4FD4-9AF9-5222311FAABC}"/>
                  </a:ext>
                </a:extLst>
              </p:cNvPr>
              <p:cNvSpPr/>
              <p:nvPr/>
            </p:nvSpPr>
            <p:spPr>
              <a:xfrm>
                <a:off x="6088803" y="3995419"/>
                <a:ext cx="15240" cy="32173"/>
              </a:xfrm>
              <a:custGeom>
                <a:avLst/>
                <a:gdLst/>
                <a:ahLst/>
                <a:cxnLst/>
                <a:rect l="l" t="t" r="r" b="b"/>
                <a:pathLst>
                  <a:path w="18" h="38" extrusionOk="0">
                    <a:moveTo>
                      <a:pt x="0" y="6"/>
                    </a:moveTo>
                    <a:lnTo>
                      <a:pt x="18" y="0"/>
                    </a:lnTo>
                    <a:lnTo>
                      <a:pt x="16" y="38"/>
                    </a:lnTo>
                    <a:lnTo>
                      <a:pt x="9" y="38"/>
                    </a:lnTo>
                    <a:lnTo>
                      <a:pt x="0" y="6"/>
                    </a:ln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6" name="Google Shape;1727;p24">
                <a:extLst>
                  <a:ext uri="{FF2B5EF4-FFF2-40B4-BE49-F238E27FC236}">
                    <a16:creationId xmlns:a16="http://schemas.microsoft.com/office/drawing/2014/main" id="{C34A47D3-5092-46D1-BCFB-EED8CC5C5017}"/>
                  </a:ext>
                </a:extLst>
              </p:cNvPr>
              <p:cNvSpPr/>
              <p:nvPr/>
            </p:nvSpPr>
            <p:spPr>
              <a:xfrm>
                <a:off x="6021071" y="4051298"/>
                <a:ext cx="4234" cy="0"/>
              </a:xfrm>
              <a:custGeom>
                <a:avLst/>
                <a:gdLst/>
                <a:ahLst/>
                <a:cxnLst/>
                <a:rect l="l" t="t" r="r" b="b"/>
                <a:pathLst>
                  <a:path w="5" h="120000" extrusionOk="0">
                    <a:moveTo>
                      <a:pt x="0" y="0"/>
                    </a:moveTo>
                    <a:lnTo>
                      <a:pt x="0" y="0"/>
                    </a:lnTo>
                    <a:lnTo>
                      <a:pt x="5" y="0"/>
                    </a:lnTo>
                    <a:lnTo>
                      <a:pt x="0" y="0"/>
                    </a:lnTo>
                    <a:close/>
                  </a:path>
                </a:pathLst>
              </a:custGeom>
              <a:solidFill>
                <a:srgbClr val="CECECE"/>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7" name="Google Shape;1728;p24">
                <a:extLst>
                  <a:ext uri="{FF2B5EF4-FFF2-40B4-BE49-F238E27FC236}">
                    <a16:creationId xmlns:a16="http://schemas.microsoft.com/office/drawing/2014/main" id="{46B99B6C-EEA6-4031-9D11-53F5C1D4B435}"/>
                  </a:ext>
                </a:extLst>
              </p:cNvPr>
              <p:cNvSpPr/>
              <p:nvPr/>
            </p:nvSpPr>
            <p:spPr>
              <a:xfrm>
                <a:off x="6021071" y="4051298"/>
                <a:ext cx="4234" cy="0"/>
              </a:xfrm>
              <a:custGeom>
                <a:avLst/>
                <a:gdLst/>
                <a:ahLst/>
                <a:cxnLst/>
                <a:rect l="l" t="t" r="r" b="b"/>
                <a:pathLst>
                  <a:path w="5" h="120000" extrusionOk="0">
                    <a:moveTo>
                      <a:pt x="0" y="0"/>
                    </a:moveTo>
                    <a:lnTo>
                      <a:pt x="0" y="0"/>
                    </a:lnTo>
                    <a:lnTo>
                      <a:pt x="5" y="0"/>
                    </a:lnTo>
                    <a:lnTo>
                      <a:pt x="0"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8" name="Google Shape;1729;p24">
                <a:extLst>
                  <a:ext uri="{FF2B5EF4-FFF2-40B4-BE49-F238E27FC236}">
                    <a16:creationId xmlns:a16="http://schemas.microsoft.com/office/drawing/2014/main" id="{BA44FD2B-8121-4CAF-86F5-878BB936FA56}"/>
                  </a:ext>
                </a:extLst>
              </p:cNvPr>
              <p:cNvSpPr/>
              <p:nvPr/>
            </p:nvSpPr>
            <p:spPr>
              <a:xfrm>
                <a:off x="6021071" y="4030978"/>
                <a:ext cx="67733" cy="23707"/>
              </a:xfrm>
              <a:custGeom>
                <a:avLst/>
                <a:gdLst/>
                <a:ahLst/>
                <a:cxnLst/>
                <a:rect l="l" t="t" r="r" b="b"/>
                <a:pathLst>
                  <a:path w="80" h="28" extrusionOk="0">
                    <a:moveTo>
                      <a:pt x="80" y="0"/>
                    </a:moveTo>
                    <a:lnTo>
                      <a:pt x="0" y="24"/>
                    </a:lnTo>
                    <a:lnTo>
                      <a:pt x="5" y="24"/>
                    </a:lnTo>
                    <a:lnTo>
                      <a:pt x="22" y="28"/>
                    </a:lnTo>
                    <a:lnTo>
                      <a:pt x="80" y="0"/>
                    </a:lnTo>
                    <a:close/>
                  </a:path>
                </a:pathLst>
              </a:custGeom>
              <a:solidFill>
                <a:srgbClr val="0B374B"/>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9" name="Google Shape;1730;p24">
                <a:extLst>
                  <a:ext uri="{FF2B5EF4-FFF2-40B4-BE49-F238E27FC236}">
                    <a16:creationId xmlns:a16="http://schemas.microsoft.com/office/drawing/2014/main" id="{DBFC9A67-59EC-47BA-A33D-83D87A0E8A5E}"/>
                  </a:ext>
                </a:extLst>
              </p:cNvPr>
              <p:cNvSpPr/>
              <p:nvPr/>
            </p:nvSpPr>
            <p:spPr>
              <a:xfrm>
                <a:off x="6021071" y="4030978"/>
                <a:ext cx="67733" cy="23707"/>
              </a:xfrm>
              <a:custGeom>
                <a:avLst/>
                <a:gdLst/>
                <a:ahLst/>
                <a:cxnLst/>
                <a:rect l="l" t="t" r="r" b="b"/>
                <a:pathLst>
                  <a:path w="80" h="28" extrusionOk="0">
                    <a:moveTo>
                      <a:pt x="80" y="0"/>
                    </a:moveTo>
                    <a:lnTo>
                      <a:pt x="0" y="24"/>
                    </a:lnTo>
                    <a:lnTo>
                      <a:pt x="5" y="24"/>
                    </a:lnTo>
                    <a:lnTo>
                      <a:pt x="22" y="28"/>
                    </a:lnTo>
                    <a:lnTo>
                      <a:pt x="80"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50" name="Rectangle 2">
                <a:extLst>
                  <a:ext uri="{FF2B5EF4-FFF2-40B4-BE49-F238E27FC236}">
                    <a16:creationId xmlns:a16="http://schemas.microsoft.com/office/drawing/2014/main" id="{EDA43B8B-5310-4D82-904F-81A20FB341F0}"/>
                  </a:ext>
                </a:extLst>
              </p:cNvPr>
              <p:cNvSpPr/>
              <p:nvPr/>
            </p:nvSpPr>
            <p:spPr>
              <a:xfrm>
                <a:off x="6001597" y="3797036"/>
                <a:ext cx="49107" cy="54185"/>
              </a:xfrm>
              <a:custGeom>
                <a:avLst/>
                <a:gdLst>
                  <a:gd name="connsiteX0" fmla="*/ 0 w 58010"/>
                  <a:gd name="connsiteY0" fmla="*/ 0 h 274320"/>
                  <a:gd name="connsiteX1" fmla="*/ 58010 w 58010"/>
                  <a:gd name="connsiteY1" fmla="*/ 0 h 274320"/>
                  <a:gd name="connsiteX2" fmla="*/ 58010 w 58010"/>
                  <a:gd name="connsiteY2" fmla="*/ 274320 h 274320"/>
                  <a:gd name="connsiteX3" fmla="*/ 0 w 58010"/>
                  <a:gd name="connsiteY3" fmla="*/ 274320 h 274320"/>
                  <a:gd name="connsiteX4" fmla="*/ 0 w 58010"/>
                  <a:gd name="connsiteY4" fmla="*/ 0 h 274320"/>
                  <a:gd name="connsiteX0" fmla="*/ 9525 w 58010"/>
                  <a:gd name="connsiteY0" fmla="*/ 0 h 276225"/>
                  <a:gd name="connsiteX1" fmla="*/ 58010 w 58010"/>
                  <a:gd name="connsiteY1" fmla="*/ 1905 h 276225"/>
                  <a:gd name="connsiteX2" fmla="*/ 58010 w 58010"/>
                  <a:gd name="connsiteY2" fmla="*/ 276225 h 276225"/>
                  <a:gd name="connsiteX3" fmla="*/ 0 w 58010"/>
                  <a:gd name="connsiteY3" fmla="*/ 276225 h 276225"/>
                  <a:gd name="connsiteX4" fmla="*/ 9525 w 58010"/>
                  <a:gd name="connsiteY4" fmla="*/ 0 h 276225"/>
                  <a:gd name="connsiteX0" fmla="*/ 9525 w 58010"/>
                  <a:gd name="connsiteY0" fmla="*/ 1905 h 278130"/>
                  <a:gd name="connsiteX1" fmla="*/ 50390 w 58010"/>
                  <a:gd name="connsiteY1" fmla="*/ 0 h 278130"/>
                  <a:gd name="connsiteX2" fmla="*/ 58010 w 58010"/>
                  <a:gd name="connsiteY2" fmla="*/ 278130 h 278130"/>
                  <a:gd name="connsiteX3" fmla="*/ 0 w 58010"/>
                  <a:gd name="connsiteY3" fmla="*/ 278130 h 278130"/>
                  <a:gd name="connsiteX4" fmla="*/ 9525 w 58010"/>
                  <a:gd name="connsiteY4" fmla="*/ 1905 h 278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10" h="278130">
                    <a:moveTo>
                      <a:pt x="9525" y="1905"/>
                    </a:moveTo>
                    <a:lnTo>
                      <a:pt x="50390" y="0"/>
                    </a:lnTo>
                    <a:lnTo>
                      <a:pt x="58010" y="278130"/>
                    </a:lnTo>
                    <a:lnTo>
                      <a:pt x="0" y="278130"/>
                    </a:lnTo>
                    <a:lnTo>
                      <a:pt x="9525" y="1905"/>
                    </a:lnTo>
                    <a:close/>
                  </a:path>
                </a:pathLst>
              </a:custGeom>
              <a:solidFill>
                <a:srgbClr val="F7B583"/>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IN" sz="1867" b="0" i="0" u="none" strike="noStrike" kern="0" cap="none" spc="0" normalizeH="0" baseline="0" noProof="0">
                  <a:ln>
                    <a:noFill/>
                  </a:ln>
                  <a:solidFill>
                    <a:srgbClr val="FFFFFF"/>
                  </a:solidFill>
                  <a:effectLst/>
                  <a:uLnTx/>
                  <a:uFillTx/>
                  <a:latin typeface="Arial"/>
                  <a:ea typeface="ＭＳ Ｐゴシック" charset="0"/>
                  <a:cs typeface="+mn-cs"/>
                  <a:sym typeface="Arial"/>
                </a:endParaRPr>
              </a:p>
            </p:txBody>
          </p:sp>
          <p:sp>
            <p:nvSpPr>
              <p:cNvPr id="251" name="Google Shape;1715;p24">
                <a:extLst>
                  <a:ext uri="{FF2B5EF4-FFF2-40B4-BE49-F238E27FC236}">
                    <a16:creationId xmlns:a16="http://schemas.microsoft.com/office/drawing/2014/main" id="{D08E597D-175D-406D-B720-3D40AEB8EBF6}"/>
                  </a:ext>
                </a:extLst>
              </p:cNvPr>
              <p:cNvSpPr/>
              <p:nvPr/>
            </p:nvSpPr>
            <p:spPr>
              <a:xfrm>
                <a:off x="5991437" y="3840479"/>
                <a:ext cx="38100" cy="45720"/>
              </a:xfrm>
              <a:custGeom>
                <a:avLst/>
                <a:gdLst/>
                <a:ahLst/>
                <a:cxnLst/>
                <a:rect l="l" t="t" r="r" b="b"/>
                <a:pathLst>
                  <a:path w="67" h="81" extrusionOk="0">
                    <a:moveTo>
                      <a:pt x="22" y="0"/>
                    </a:moveTo>
                    <a:cubicBezTo>
                      <a:pt x="22" y="0"/>
                      <a:pt x="46" y="42"/>
                      <a:pt x="67" y="51"/>
                    </a:cubicBezTo>
                    <a:cubicBezTo>
                      <a:pt x="67" y="51"/>
                      <a:pt x="29" y="61"/>
                      <a:pt x="20" y="81"/>
                    </a:cubicBezTo>
                    <a:cubicBezTo>
                      <a:pt x="20" y="81"/>
                      <a:pt x="0" y="17"/>
                      <a:pt x="22" y="0"/>
                    </a:cubicBezTo>
                    <a:close/>
                  </a:path>
                </a:pathLst>
              </a:custGeom>
              <a:solidFill>
                <a:srgbClr val="E2F4FA"/>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52" name="Google Shape;1716;p24">
                <a:extLst>
                  <a:ext uri="{FF2B5EF4-FFF2-40B4-BE49-F238E27FC236}">
                    <a16:creationId xmlns:a16="http://schemas.microsoft.com/office/drawing/2014/main" id="{ACFBF89E-868D-4269-AA41-95CAA006AD83}"/>
                  </a:ext>
                </a:extLst>
              </p:cNvPr>
              <p:cNvSpPr/>
              <p:nvPr/>
            </p:nvSpPr>
            <p:spPr>
              <a:xfrm>
                <a:off x="6029536" y="3840479"/>
                <a:ext cx="37252" cy="45720"/>
              </a:xfrm>
              <a:custGeom>
                <a:avLst/>
                <a:gdLst/>
                <a:ahLst/>
                <a:cxnLst/>
                <a:rect l="l" t="t" r="r" b="b"/>
                <a:pathLst>
                  <a:path w="66" h="81" extrusionOk="0">
                    <a:moveTo>
                      <a:pt x="44" y="0"/>
                    </a:moveTo>
                    <a:cubicBezTo>
                      <a:pt x="44" y="0"/>
                      <a:pt x="21" y="42"/>
                      <a:pt x="0" y="51"/>
                    </a:cubicBezTo>
                    <a:cubicBezTo>
                      <a:pt x="0" y="51"/>
                      <a:pt x="38" y="61"/>
                      <a:pt x="46" y="81"/>
                    </a:cubicBezTo>
                    <a:cubicBezTo>
                      <a:pt x="46" y="81"/>
                      <a:pt x="66" y="17"/>
                      <a:pt x="44" y="0"/>
                    </a:cubicBezTo>
                    <a:close/>
                  </a:path>
                </a:pathLst>
              </a:custGeom>
              <a:solidFill>
                <a:srgbClr val="E2F4FA"/>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Tree>
    <p:custDataLst>
      <p:tags r:id="rId1"/>
    </p:custDataLst>
    <p:extLst>
      <p:ext uri="{BB962C8B-B14F-4D97-AF65-F5344CB8AC3E}">
        <p14:creationId xmlns:p14="http://schemas.microsoft.com/office/powerpoint/2010/main" val="313894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05"/>
        <p:cNvGrpSpPr/>
        <p:nvPr/>
      </p:nvGrpSpPr>
      <p:grpSpPr>
        <a:xfrm>
          <a:off x="0" y="0"/>
          <a:ext cx="0" cy="0"/>
          <a:chOff x="0" y="0"/>
          <a:chExt cx="0" cy="0"/>
        </a:xfrm>
      </p:grpSpPr>
      <p:sp>
        <p:nvSpPr>
          <p:cNvPr id="17106" name="Google Shape;17106;p191"/>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t>Session 1: Kickoff and Overview</a:t>
            </a:r>
            <a:endParaRPr/>
          </a:p>
        </p:txBody>
      </p:sp>
      <p:sp>
        <p:nvSpPr>
          <p:cNvPr id="17107" name="Google Shape;17107;p191"/>
          <p:cNvSpPr/>
          <p:nvPr/>
        </p:nvSpPr>
        <p:spPr>
          <a:xfrm>
            <a:off x="550862" y="1293813"/>
            <a:ext cx="5846159" cy="4908867"/>
          </a:xfrm>
          <a:prstGeom prst="roundRect">
            <a:avLst>
              <a:gd name="adj" fmla="val 3559"/>
            </a:avLst>
          </a:prstGeom>
          <a:solidFill>
            <a:schemeClr val="accent1"/>
          </a:solid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08" name="Google Shape;17108;p191"/>
          <p:cNvSpPr/>
          <p:nvPr/>
        </p:nvSpPr>
        <p:spPr>
          <a:xfrm>
            <a:off x="5655734" y="1293813"/>
            <a:ext cx="5948892" cy="4908867"/>
          </a:xfrm>
          <a:prstGeom prst="roundRect">
            <a:avLst>
              <a:gd name="adj" fmla="val 3559"/>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09" name="Google Shape;17109;p191"/>
          <p:cNvSpPr txBox="1"/>
          <p:nvPr/>
        </p:nvSpPr>
        <p:spPr>
          <a:xfrm>
            <a:off x="7748436" y="1436444"/>
            <a:ext cx="2894497" cy="1415718"/>
          </a:xfrm>
          <a:prstGeom prst="rect">
            <a:avLst/>
          </a:prstGeom>
          <a:noFill/>
          <a:ln>
            <a:noFill/>
          </a:ln>
        </p:spPr>
        <p:txBody>
          <a:bodyPr spcFirstLastPara="1" wrap="square" lIns="0" tIns="60933" rIns="0" bIns="60933" anchor="b" anchorCtr="0">
            <a:spAutoFit/>
          </a:bodyPr>
          <a:lstStyle/>
          <a:p>
            <a:pPr algn="ctr">
              <a:defRPr/>
            </a:pPr>
            <a:r>
              <a:rPr lang="en-US" sz="2800" b="1">
                <a:solidFill>
                  <a:srgbClr val="00BCEB"/>
                </a:solidFill>
                <a:latin typeface="Arial"/>
                <a:cs typeface="Arial"/>
                <a:sym typeface="Arial"/>
              </a:rPr>
              <a:t>Full Stack Wellness &amp; Inclusion</a:t>
            </a:r>
            <a:endParaRPr lang="en-US">
              <a:ea typeface="+mn-ea"/>
              <a:cs typeface="+mn-cs"/>
            </a:endParaRPr>
          </a:p>
        </p:txBody>
      </p:sp>
      <p:sp>
        <p:nvSpPr>
          <p:cNvPr id="17111" name="Google Shape;17111;p191"/>
          <p:cNvSpPr/>
          <p:nvPr/>
        </p:nvSpPr>
        <p:spPr>
          <a:xfrm>
            <a:off x="6037712" y="3388940"/>
            <a:ext cx="718617" cy="718617"/>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282828"/>
              </a:solidFill>
              <a:effectLst/>
              <a:uLnTx/>
              <a:uFillTx/>
              <a:latin typeface="Arial"/>
              <a:ea typeface="Arial"/>
              <a:cs typeface="Arial"/>
              <a:sym typeface="Arial"/>
            </a:endParaRPr>
          </a:p>
        </p:txBody>
      </p:sp>
      <p:grpSp>
        <p:nvGrpSpPr>
          <p:cNvPr id="17112" name="Google Shape;17112;p191"/>
          <p:cNvGrpSpPr/>
          <p:nvPr/>
        </p:nvGrpSpPr>
        <p:grpSpPr>
          <a:xfrm>
            <a:off x="6269520" y="3486620"/>
            <a:ext cx="344651" cy="523253"/>
            <a:chOff x="3350649" y="1200355"/>
            <a:chExt cx="344650" cy="523253"/>
          </a:xfrm>
        </p:grpSpPr>
        <p:sp>
          <p:nvSpPr>
            <p:cNvPr id="17113" name="Google Shape;17113;p191"/>
            <p:cNvSpPr/>
            <p:nvPr/>
          </p:nvSpPr>
          <p:spPr>
            <a:xfrm>
              <a:off x="3350649" y="1523144"/>
              <a:ext cx="318138" cy="200464"/>
            </a:xfrm>
            <a:custGeom>
              <a:avLst/>
              <a:gdLst/>
              <a:ahLst/>
              <a:cxnLst/>
              <a:rect l="l" t="t" r="r" b="b"/>
              <a:pathLst>
                <a:path w="684" h="431" extrusionOk="0">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14" name="Google Shape;17114;p191"/>
            <p:cNvSpPr/>
            <p:nvPr/>
          </p:nvSpPr>
          <p:spPr>
            <a:xfrm>
              <a:off x="3408789" y="1461284"/>
              <a:ext cx="229766" cy="84651"/>
            </a:xfrm>
            <a:custGeom>
              <a:avLst/>
              <a:gdLst/>
              <a:ahLst/>
              <a:cxnLst/>
              <a:rect l="l" t="t" r="r" b="b"/>
              <a:pathLst>
                <a:path w="494" h="182" extrusionOk="0">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15" name="Google Shape;17115;p191"/>
            <p:cNvSpPr/>
            <p:nvPr/>
          </p:nvSpPr>
          <p:spPr>
            <a:xfrm>
              <a:off x="3350649" y="1200355"/>
              <a:ext cx="318138" cy="199069"/>
            </a:xfrm>
            <a:custGeom>
              <a:avLst/>
              <a:gdLst/>
              <a:ahLst/>
              <a:cxnLst/>
              <a:rect l="l" t="t" r="r" b="b"/>
              <a:pathLst>
                <a:path w="684" h="428" extrusionOk="0">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16" name="Google Shape;17116;p191"/>
            <p:cNvSpPr/>
            <p:nvPr/>
          </p:nvSpPr>
          <p:spPr>
            <a:xfrm>
              <a:off x="3408789" y="1378029"/>
              <a:ext cx="203255" cy="83256"/>
            </a:xfrm>
            <a:custGeom>
              <a:avLst/>
              <a:gdLst/>
              <a:ahLst/>
              <a:cxnLst/>
              <a:rect l="l" t="t" r="r" b="b"/>
              <a:pathLst>
                <a:path w="437" h="179" extrusionOk="0">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17" name="Google Shape;17117;p191"/>
            <p:cNvSpPr/>
            <p:nvPr/>
          </p:nvSpPr>
          <p:spPr>
            <a:xfrm>
              <a:off x="3408789" y="1378029"/>
              <a:ext cx="930" cy="0"/>
            </a:xfrm>
            <a:custGeom>
              <a:avLst/>
              <a:gdLst/>
              <a:ahLst/>
              <a:cxnLst/>
              <a:rect l="l" t="t" r="r" b="b"/>
              <a:pathLst>
                <a:path w="2" h="120000" extrusionOk="0">
                  <a:moveTo>
                    <a:pt x="2" y="0"/>
                  </a:moveTo>
                  <a:lnTo>
                    <a:pt x="2" y="0"/>
                  </a:lnTo>
                  <a:lnTo>
                    <a:pt x="0" y="0"/>
                  </a:lnTo>
                  <a:lnTo>
                    <a:pt x="0" y="0"/>
                  </a:lnTo>
                  <a:lnTo>
                    <a:pt x="2" y="0"/>
                  </a:lnTo>
                  <a:lnTo>
                    <a:pt x="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18" name="Google Shape;17118;p191"/>
            <p:cNvSpPr/>
            <p:nvPr/>
          </p:nvSpPr>
          <p:spPr>
            <a:xfrm>
              <a:off x="3492974" y="1378029"/>
              <a:ext cx="202325" cy="167906"/>
            </a:xfrm>
            <a:custGeom>
              <a:avLst/>
              <a:gdLst/>
              <a:ahLst/>
              <a:cxnLst/>
              <a:rect l="l" t="t" r="r" b="b"/>
              <a:pathLst>
                <a:path w="435" h="361" extrusionOk="0">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grpSp>
      <p:sp>
        <p:nvSpPr>
          <p:cNvPr id="17119" name="Google Shape;17119;p191"/>
          <p:cNvSpPr txBox="1"/>
          <p:nvPr/>
        </p:nvSpPr>
        <p:spPr>
          <a:xfrm>
            <a:off x="1706880" y="5111693"/>
            <a:ext cx="4128000" cy="430887"/>
          </a:xfrm>
          <a:prstGeom prst="rect">
            <a:avLst/>
          </a:prstGeom>
          <a:noFill/>
          <a:ln>
            <a:noFill/>
          </a:ln>
        </p:spPr>
        <p:txBody>
          <a:bodyPr spcFirstLastPara="1" wrap="square" lIns="0" tIns="60933" rIns="0" bIns="60933"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Post-event Activity:</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20" name="Google Shape;17120;p191"/>
          <p:cNvSpPr txBox="1"/>
          <p:nvPr/>
        </p:nvSpPr>
        <p:spPr>
          <a:xfrm>
            <a:off x="1714561" y="5540106"/>
            <a:ext cx="4128000" cy="369332"/>
          </a:xfrm>
          <a:prstGeom prst="rect">
            <a:avLst/>
          </a:prstGeom>
          <a:noFill/>
          <a:ln>
            <a:noFill/>
          </a:ln>
        </p:spPr>
        <p:txBody>
          <a:bodyPr spcFirstLastPara="1" wrap="square" lIns="0" tIns="60933" rIns="0" bIns="60933"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Gratitude Journaling and ‘What do I want to get out of this series’ kind of tasks – providing a template to the team</a:t>
            </a:r>
            <a:endParaRPr kumimoji="0" sz="105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21" name="Google Shape;17121;p191"/>
          <p:cNvSpPr txBox="1"/>
          <p:nvPr/>
        </p:nvSpPr>
        <p:spPr>
          <a:xfrm>
            <a:off x="1706880" y="2761935"/>
            <a:ext cx="4128000" cy="430887"/>
          </a:xfrm>
          <a:prstGeom prst="rect">
            <a:avLst/>
          </a:prstGeom>
          <a:noFill/>
          <a:ln>
            <a:noFill/>
          </a:ln>
        </p:spPr>
        <p:txBody>
          <a:bodyPr spcFirstLastPara="1" wrap="square" lIns="0" tIns="60933" rIns="0" bIns="60933"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rPr>
              <a:t>Why (is this session important)?</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22" name="Google Shape;17122;p191"/>
          <p:cNvSpPr txBox="1"/>
          <p:nvPr/>
        </p:nvSpPr>
        <p:spPr>
          <a:xfrm>
            <a:off x="1714561" y="3190349"/>
            <a:ext cx="4128000" cy="369332"/>
          </a:xfrm>
          <a:prstGeom prst="rect">
            <a:avLst/>
          </a:prstGeom>
          <a:noFill/>
          <a:ln>
            <a:noFill/>
          </a:ln>
        </p:spPr>
        <p:txBody>
          <a:bodyPr spcFirstLastPara="1" wrap="square" lIns="0" tIns="60933" rIns="0" bIns="60933"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To </a:t>
            </a:r>
            <a:r>
              <a:rPr lang="en-US" sz="1050">
                <a:solidFill>
                  <a:srgbClr val="FFFFFF"/>
                </a:solidFill>
                <a:latin typeface="Arial"/>
                <a:ea typeface="Arial"/>
                <a:cs typeface="Arial"/>
                <a:sym typeface="Arial"/>
              </a:rPr>
              <a:t>show</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our team that we care about THEM, their health, wellbeing, growth, safety, and feeling of belonging. To show them that we will do our best to create for them environment where they can really thrive.</a:t>
            </a:r>
            <a:endParaRPr kumimoji="0"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23" name="Google Shape;17123;p191"/>
          <p:cNvPicPr preferRelativeResize="0"/>
          <p:nvPr/>
        </p:nvPicPr>
        <p:blipFill rotWithShape="1">
          <a:blip r:embed="rId3">
            <a:alphaModFix/>
          </a:blip>
          <a:srcRect/>
          <a:stretch/>
        </p:blipFill>
        <p:spPr>
          <a:xfrm>
            <a:off x="880578" y="2789705"/>
            <a:ext cx="555340" cy="555340"/>
          </a:xfrm>
          <a:prstGeom prst="rect">
            <a:avLst/>
          </a:prstGeom>
          <a:noFill/>
          <a:ln>
            <a:noFill/>
          </a:ln>
        </p:spPr>
      </p:pic>
      <p:sp>
        <p:nvSpPr>
          <p:cNvPr id="17124" name="Google Shape;17124;p191"/>
          <p:cNvSpPr txBox="1"/>
          <p:nvPr/>
        </p:nvSpPr>
        <p:spPr>
          <a:xfrm>
            <a:off x="1706880" y="1587057"/>
            <a:ext cx="4128000" cy="430887"/>
          </a:xfrm>
          <a:prstGeom prst="rect">
            <a:avLst/>
          </a:prstGeom>
          <a:noFill/>
          <a:ln>
            <a:noFill/>
          </a:ln>
        </p:spPr>
        <p:txBody>
          <a:bodyPr spcFirstLastPara="1" wrap="square" lIns="0" tIns="60933" rIns="0" bIns="60933"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What (are we going to deliver)?</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25" name="Google Shape;17125;p191"/>
          <p:cNvSpPr txBox="1"/>
          <p:nvPr/>
        </p:nvSpPr>
        <p:spPr>
          <a:xfrm>
            <a:off x="1706880" y="1957731"/>
            <a:ext cx="4128000" cy="369332"/>
          </a:xfrm>
          <a:prstGeom prst="rect">
            <a:avLst/>
          </a:prstGeom>
          <a:noFill/>
          <a:ln>
            <a:noFill/>
          </a:ln>
        </p:spPr>
        <p:txBody>
          <a:bodyPr spcFirstLastPara="1" wrap="square" lIns="0" tIns="60933" rIns="0" bIns="60933"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Series of interactive </a:t>
            </a:r>
            <a:r>
              <a:rPr lang="en-US" sz="1050">
                <a:solidFill>
                  <a:srgbClr val="FFFFFF"/>
                </a:solidFill>
                <a:latin typeface="Arial"/>
                <a:ea typeface="Arial"/>
                <a:cs typeface="Arial"/>
                <a:sym typeface="Arial"/>
              </a:rPr>
              <a:t>sessions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to understand what diversity &amp; inclusion means to our team, high level overview of upcoming sessions and what to expect </a:t>
            </a:r>
            <a:r>
              <a:rPr lang="en-US" sz="1050">
                <a:solidFill>
                  <a:srgbClr val="FFFFFF"/>
                </a:solidFill>
                <a:latin typeface="Arial"/>
                <a:ea typeface="Arial"/>
                <a:cs typeface="Arial"/>
                <a:sym typeface="Arial"/>
              </a:rPr>
              <a:t>in</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each one.</a:t>
            </a:r>
            <a:endParaRPr kumimoji="0"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26" name="Google Shape;17126;p191"/>
          <p:cNvPicPr preferRelativeResize="0"/>
          <p:nvPr/>
        </p:nvPicPr>
        <p:blipFill rotWithShape="1">
          <a:blip r:embed="rId4">
            <a:alphaModFix/>
          </a:blip>
          <a:srcRect/>
          <a:stretch/>
        </p:blipFill>
        <p:spPr>
          <a:xfrm>
            <a:off x="880578" y="1587057"/>
            <a:ext cx="555340" cy="555340"/>
          </a:xfrm>
          <a:prstGeom prst="rect">
            <a:avLst/>
          </a:prstGeom>
          <a:noFill/>
          <a:ln>
            <a:noFill/>
          </a:ln>
        </p:spPr>
      </p:pic>
      <p:sp>
        <p:nvSpPr>
          <p:cNvPr id="17127" name="Google Shape;17127;p191"/>
          <p:cNvSpPr txBox="1"/>
          <p:nvPr/>
        </p:nvSpPr>
        <p:spPr>
          <a:xfrm>
            <a:off x="1706880" y="4146041"/>
            <a:ext cx="4128000" cy="430887"/>
          </a:xfrm>
          <a:prstGeom prst="rect">
            <a:avLst/>
          </a:prstGeom>
          <a:noFill/>
          <a:ln>
            <a:noFill/>
          </a:ln>
        </p:spPr>
        <p:txBody>
          <a:bodyPr spcFirstLastPara="1" wrap="square" lIns="0" tIns="60933" rIns="0" bIns="60933"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282828"/>
                </a:solidFill>
                <a:effectLst/>
                <a:uLnTx/>
                <a:uFillTx/>
                <a:latin typeface="CiscoSansTT ExtraLight"/>
                <a:ea typeface="+mn-ea"/>
                <a:cs typeface="+mn-cs"/>
              </a:rPr>
              <a:t>Who (are we going to invite) to speak at the session?</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28" name="Google Shape;17128;p191"/>
          <p:cNvSpPr txBox="1"/>
          <p:nvPr/>
        </p:nvSpPr>
        <p:spPr>
          <a:xfrm>
            <a:off x="1714561" y="4438397"/>
            <a:ext cx="4128000" cy="369332"/>
          </a:xfrm>
          <a:prstGeom prst="rect">
            <a:avLst/>
          </a:prstGeom>
          <a:noFill/>
          <a:ln>
            <a:noFill/>
          </a:ln>
        </p:spPr>
        <p:txBody>
          <a:bodyPr spcFirstLastPara="1" wrap="square" lIns="0" tIns="60933" rIns="0" bIns="60933"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DevRel Leadership Team and Diversity &amp; Inclusion Counsel </a:t>
            </a:r>
          </a:p>
        </p:txBody>
      </p:sp>
      <p:pic>
        <p:nvPicPr>
          <p:cNvPr id="17129" name="Google Shape;17129;p191"/>
          <p:cNvPicPr preferRelativeResize="0"/>
          <p:nvPr/>
        </p:nvPicPr>
        <p:blipFill rotWithShape="1">
          <a:blip r:embed="rId5">
            <a:alphaModFix/>
          </a:blip>
          <a:srcRect/>
          <a:stretch/>
        </p:blipFill>
        <p:spPr>
          <a:xfrm>
            <a:off x="880578" y="3936814"/>
            <a:ext cx="555340" cy="555340"/>
          </a:xfrm>
          <a:prstGeom prst="rect">
            <a:avLst/>
          </a:prstGeom>
          <a:noFill/>
          <a:ln>
            <a:noFill/>
          </a:ln>
        </p:spPr>
      </p:pic>
      <p:pic>
        <p:nvPicPr>
          <p:cNvPr id="17130" name="Google Shape;17130;p191"/>
          <p:cNvPicPr preferRelativeResize="0"/>
          <p:nvPr/>
        </p:nvPicPr>
        <p:blipFill rotWithShape="1">
          <a:blip r:embed="rId6">
            <a:alphaModFix/>
          </a:blip>
          <a:srcRect/>
          <a:stretch/>
        </p:blipFill>
        <p:spPr>
          <a:xfrm>
            <a:off x="880534" y="5113867"/>
            <a:ext cx="555340" cy="555340"/>
          </a:xfrm>
          <a:prstGeom prst="rect">
            <a:avLst/>
          </a:prstGeom>
          <a:noFill/>
          <a:ln>
            <a:noFill/>
          </a:ln>
        </p:spPr>
      </p:pic>
      <p:graphicFrame>
        <p:nvGraphicFramePr>
          <p:cNvPr id="2" name="Diagram 1">
            <a:extLst>
              <a:ext uri="{FF2B5EF4-FFF2-40B4-BE49-F238E27FC236}">
                <a16:creationId xmlns:a16="http://schemas.microsoft.com/office/drawing/2014/main" id="{1160DFAC-145C-B74B-A787-42B6098E44E0}"/>
              </a:ext>
            </a:extLst>
          </p:cNvPr>
          <p:cNvGraphicFramePr/>
          <p:nvPr>
            <p:extLst>
              <p:ext uri="{D42A27DB-BD31-4B8C-83A1-F6EECF244321}">
                <p14:modId xmlns:p14="http://schemas.microsoft.com/office/powerpoint/2010/main" val="4138609886"/>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556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t>Session 2: The Basics</a:t>
            </a:r>
            <a:endParaRPr lang="en-GB" sz="3700"/>
          </a:p>
        </p:txBody>
      </p:sp>
      <p:sp>
        <p:nvSpPr>
          <p:cNvPr id="17137" name="Google Shape;17137;p192"/>
          <p:cNvSpPr/>
          <p:nvPr/>
        </p:nvSpPr>
        <p:spPr>
          <a:xfrm>
            <a:off x="550862" y="1293813"/>
            <a:ext cx="5846159" cy="4908867"/>
          </a:xfrm>
          <a:prstGeom prst="roundRect">
            <a:avLst>
              <a:gd name="adj" fmla="val 3559"/>
            </a:avLst>
          </a:prstGeom>
          <a:solidFill>
            <a:schemeClr val="accent1"/>
          </a:solid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8" name="Google Shape;17138;p192"/>
          <p:cNvSpPr/>
          <p:nvPr/>
        </p:nvSpPr>
        <p:spPr>
          <a:xfrm>
            <a:off x="5655734" y="1293813"/>
            <a:ext cx="5948892" cy="4908867"/>
          </a:xfrm>
          <a:prstGeom prst="roundRect">
            <a:avLst>
              <a:gd name="adj" fmla="val 3559"/>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9" name="Google Shape;17139;p192"/>
          <p:cNvSpPr txBox="1"/>
          <p:nvPr/>
        </p:nvSpPr>
        <p:spPr>
          <a:xfrm>
            <a:off x="7748480" y="1342007"/>
            <a:ext cx="2894497" cy="1846605"/>
          </a:xfrm>
          <a:prstGeom prst="rect">
            <a:avLst/>
          </a:prstGeom>
          <a:noFill/>
          <a:ln>
            <a:noFill/>
          </a:ln>
        </p:spPr>
        <p:txBody>
          <a:bodyPr spcFirstLastPara="1" wrap="square" lIns="0" tIns="60933" rIns="0" bIns="60933" anchor="b" anchorCtr="0">
            <a:spAutoFit/>
          </a:bodyPr>
          <a:lstStyle/>
          <a:p>
            <a:pPr algn="ctr">
              <a:defRPr/>
            </a:pPr>
            <a:r>
              <a:rPr lang="en-US" sz="2800" b="1">
                <a:solidFill>
                  <a:srgbClr val="00BCEB"/>
                </a:solidFill>
                <a:latin typeface="Arial"/>
                <a:cs typeface="Arial"/>
                <a:sym typeface="Arial"/>
              </a:rPr>
              <a:t>Your Physical Layer: Healthy Body, Healthy Mind</a:t>
            </a:r>
            <a:endParaRPr lang="en-US">
              <a:ea typeface="+mn-ea"/>
              <a:cs typeface="+mn-cs"/>
            </a:endParaRPr>
          </a:p>
        </p:txBody>
      </p:sp>
      <p:sp>
        <p:nvSpPr>
          <p:cNvPr id="17141" name="Google Shape;17141;p192"/>
          <p:cNvSpPr/>
          <p:nvPr/>
        </p:nvSpPr>
        <p:spPr>
          <a:xfrm>
            <a:off x="6037712" y="3388940"/>
            <a:ext cx="718617" cy="718617"/>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282828"/>
              </a:solidFill>
              <a:effectLst/>
              <a:uLnTx/>
              <a:uFillTx/>
              <a:latin typeface="Arial"/>
              <a:ea typeface="Arial"/>
              <a:cs typeface="Arial"/>
              <a:sym typeface="Arial"/>
            </a:endParaRPr>
          </a:p>
        </p:txBody>
      </p:sp>
      <p:grpSp>
        <p:nvGrpSpPr>
          <p:cNvPr id="17142" name="Google Shape;17142;p192"/>
          <p:cNvGrpSpPr/>
          <p:nvPr/>
        </p:nvGrpSpPr>
        <p:grpSpPr>
          <a:xfrm>
            <a:off x="6269520" y="3486620"/>
            <a:ext cx="344651" cy="523253"/>
            <a:chOff x="3350649" y="1200355"/>
            <a:chExt cx="344650" cy="523253"/>
          </a:xfrm>
        </p:grpSpPr>
        <p:sp>
          <p:nvSpPr>
            <p:cNvPr id="17143" name="Google Shape;17143;p192"/>
            <p:cNvSpPr/>
            <p:nvPr/>
          </p:nvSpPr>
          <p:spPr>
            <a:xfrm>
              <a:off x="3350649" y="1523144"/>
              <a:ext cx="318138" cy="200464"/>
            </a:xfrm>
            <a:custGeom>
              <a:avLst/>
              <a:gdLst/>
              <a:ahLst/>
              <a:cxnLst/>
              <a:rect l="l" t="t" r="r" b="b"/>
              <a:pathLst>
                <a:path w="684" h="431" extrusionOk="0">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4" name="Google Shape;17144;p192"/>
            <p:cNvSpPr/>
            <p:nvPr/>
          </p:nvSpPr>
          <p:spPr>
            <a:xfrm>
              <a:off x="3408789" y="1461284"/>
              <a:ext cx="229766" cy="84651"/>
            </a:xfrm>
            <a:custGeom>
              <a:avLst/>
              <a:gdLst/>
              <a:ahLst/>
              <a:cxnLst/>
              <a:rect l="l" t="t" r="r" b="b"/>
              <a:pathLst>
                <a:path w="494" h="182" extrusionOk="0">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5" name="Google Shape;17145;p192"/>
            <p:cNvSpPr/>
            <p:nvPr/>
          </p:nvSpPr>
          <p:spPr>
            <a:xfrm>
              <a:off x="3350649" y="1200355"/>
              <a:ext cx="318138" cy="199069"/>
            </a:xfrm>
            <a:custGeom>
              <a:avLst/>
              <a:gdLst/>
              <a:ahLst/>
              <a:cxnLst/>
              <a:rect l="l" t="t" r="r" b="b"/>
              <a:pathLst>
                <a:path w="684" h="428" extrusionOk="0">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6" name="Google Shape;17146;p192"/>
            <p:cNvSpPr/>
            <p:nvPr/>
          </p:nvSpPr>
          <p:spPr>
            <a:xfrm>
              <a:off x="3408789" y="1378029"/>
              <a:ext cx="203255" cy="83256"/>
            </a:xfrm>
            <a:custGeom>
              <a:avLst/>
              <a:gdLst/>
              <a:ahLst/>
              <a:cxnLst/>
              <a:rect l="l" t="t" r="r" b="b"/>
              <a:pathLst>
                <a:path w="437" h="179" extrusionOk="0">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7" name="Google Shape;17147;p192"/>
            <p:cNvSpPr/>
            <p:nvPr/>
          </p:nvSpPr>
          <p:spPr>
            <a:xfrm>
              <a:off x="3408789" y="1378029"/>
              <a:ext cx="930" cy="0"/>
            </a:xfrm>
            <a:custGeom>
              <a:avLst/>
              <a:gdLst/>
              <a:ahLst/>
              <a:cxnLst/>
              <a:rect l="l" t="t" r="r" b="b"/>
              <a:pathLst>
                <a:path w="2" h="120000" extrusionOk="0">
                  <a:moveTo>
                    <a:pt x="2" y="0"/>
                  </a:moveTo>
                  <a:lnTo>
                    <a:pt x="2" y="0"/>
                  </a:lnTo>
                  <a:lnTo>
                    <a:pt x="0" y="0"/>
                  </a:lnTo>
                  <a:lnTo>
                    <a:pt x="0" y="0"/>
                  </a:lnTo>
                  <a:lnTo>
                    <a:pt x="2" y="0"/>
                  </a:lnTo>
                  <a:lnTo>
                    <a:pt x="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8" name="Google Shape;17148;p192"/>
            <p:cNvSpPr/>
            <p:nvPr/>
          </p:nvSpPr>
          <p:spPr>
            <a:xfrm>
              <a:off x="3492974" y="1378029"/>
              <a:ext cx="202325" cy="167906"/>
            </a:xfrm>
            <a:custGeom>
              <a:avLst/>
              <a:gdLst/>
              <a:ahLst/>
              <a:cxnLst/>
              <a:rect l="l" t="t" r="r" b="b"/>
              <a:pathLst>
                <a:path w="435" h="361" extrusionOk="0">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grpSp>
      <p:sp>
        <p:nvSpPr>
          <p:cNvPr id="17149" name="Google Shape;17149;p192"/>
          <p:cNvSpPr txBox="1"/>
          <p:nvPr/>
        </p:nvSpPr>
        <p:spPr>
          <a:xfrm>
            <a:off x="1698360" y="223137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rPr>
              <a:t>Why (is this session important)?</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0" name="Google Shape;17150;p192"/>
          <p:cNvSpPr txBox="1"/>
          <p:nvPr/>
        </p:nvSpPr>
        <p:spPr>
          <a:xfrm>
            <a:off x="1718927" y="2540636"/>
            <a:ext cx="4524727" cy="769387"/>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Self-care</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reduces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or </a:t>
            </a:r>
            <a:r>
              <a:rPr lang="en-US" sz="1050">
                <a:solidFill>
                  <a:srgbClr val="FFFFFF"/>
                </a:solidFill>
                <a:latin typeface="Arial"/>
                <a:ea typeface="Arial"/>
                <a:cs typeface="Arial"/>
                <a:sym typeface="Arial"/>
              </a:rPr>
              <a:t>eliminates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anxiety, depression</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and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stress, </a:t>
            </a:r>
            <a:r>
              <a:rPr lang="en-US" sz="1050">
                <a:solidFill>
                  <a:srgbClr val="FFFFFF"/>
                </a:solidFill>
                <a:latin typeface="Arial"/>
                <a:ea typeface="Arial"/>
                <a:cs typeface="Arial"/>
                <a:sym typeface="Arial"/>
              </a:rPr>
              <a:t>improves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concentration, </a:t>
            </a:r>
            <a:r>
              <a:rPr lang="en-US" sz="1050">
                <a:solidFill>
                  <a:srgbClr val="FFFFFF"/>
                </a:solidFill>
                <a:latin typeface="Arial"/>
                <a:ea typeface="Arial"/>
                <a:cs typeface="Arial"/>
                <a:sym typeface="Arial"/>
              </a:rPr>
              <a:t>minimizes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frustration and anger, </a:t>
            </a:r>
            <a:r>
              <a:rPr lang="en-US" sz="1050">
                <a:solidFill>
                  <a:srgbClr val="FFFFFF"/>
                </a:solidFill>
                <a:latin typeface="Arial"/>
                <a:ea typeface="Arial"/>
                <a:cs typeface="Arial"/>
                <a:sym typeface="Arial"/>
              </a:rPr>
              <a:t>increases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happiness, </a:t>
            </a:r>
            <a:r>
              <a:rPr lang="en-US" sz="1050">
                <a:solidFill>
                  <a:srgbClr val="FFFFFF"/>
                </a:solidFill>
                <a:latin typeface="Arial"/>
                <a:ea typeface="Arial"/>
                <a:cs typeface="Arial"/>
                <a:sym typeface="Arial"/>
              </a:rPr>
              <a:t>improves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energy, and </a:t>
            </a:r>
            <a:r>
              <a:rPr lang="en-US" sz="1050">
                <a:solidFill>
                  <a:srgbClr val="FFFFFF"/>
                </a:solidFill>
                <a:latin typeface="Arial"/>
                <a:ea typeface="Arial"/>
                <a:cs typeface="Arial"/>
                <a:sym typeface="Arial"/>
              </a:rPr>
              <a:t>more. It also puts us in a better position to be there for our teammates.</a:t>
            </a:r>
            <a:endParaRPr lang="en-US" sz="1050" b="0" i="0" u="none" strike="noStrike" kern="1200" cap="none" spc="0" normalizeH="0" baseline="0" noProof="0">
              <a:ln>
                <a:noFill/>
              </a:ln>
              <a:solidFill>
                <a:srgbClr val="FFFFFF"/>
              </a:solidFill>
              <a:effectLst/>
              <a:uLnTx/>
              <a:uFillTx/>
              <a:latin typeface="Arial"/>
              <a:cs typeface="Arial"/>
            </a:endParaRPr>
          </a:p>
        </p:txBody>
      </p:sp>
      <p:pic>
        <p:nvPicPr>
          <p:cNvPr id="17151" name="Google Shape;17151;p192"/>
          <p:cNvPicPr preferRelativeResize="0"/>
          <p:nvPr/>
        </p:nvPicPr>
        <p:blipFill rotWithShape="1">
          <a:blip r:embed="rId3">
            <a:alphaModFix/>
          </a:blip>
          <a:srcRect/>
          <a:stretch/>
        </p:blipFill>
        <p:spPr>
          <a:xfrm>
            <a:off x="880578" y="2436255"/>
            <a:ext cx="555340" cy="555340"/>
          </a:xfrm>
          <a:prstGeom prst="rect">
            <a:avLst/>
          </a:prstGeom>
          <a:noFill/>
          <a:ln>
            <a:noFill/>
          </a:ln>
        </p:spPr>
      </p:pic>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What (are we going to deliver)?</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3" name="Google Shape;17153;p192"/>
          <p:cNvSpPr txBox="1"/>
          <p:nvPr/>
        </p:nvSpPr>
        <p:spPr>
          <a:xfrm>
            <a:off x="1703494" y="1837129"/>
            <a:ext cx="4128000" cy="284639"/>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Focus on</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benefits </a:t>
            </a:r>
            <a:r>
              <a:rPr lang="en-US" sz="1050">
                <a:solidFill>
                  <a:srgbClr val="FFFFFF"/>
                </a:solidFill>
                <a:latin typeface="Arial"/>
                <a:ea typeface="Arial"/>
                <a:cs typeface="Arial"/>
                <a:sym typeface="Arial"/>
              </a:rPr>
              <a:t>of</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taking care of mental and physical health</a:t>
            </a:r>
            <a:endParaRPr kumimoji="0" lang="en-GB"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4" name="Google Shape;17154;p192"/>
          <p:cNvPicPr preferRelativeResize="0"/>
          <p:nvPr/>
        </p:nvPicPr>
        <p:blipFill rotWithShape="1">
          <a:blip r:embed="rId4">
            <a:alphaModFix/>
          </a:blip>
          <a:srcRect/>
          <a:stretch/>
        </p:blipFill>
        <p:spPr>
          <a:xfrm>
            <a:off x="880578" y="1473265"/>
            <a:ext cx="555340" cy="555340"/>
          </a:xfrm>
          <a:prstGeom prst="rect">
            <a:avLst/>
          </a:prstGeom>
          <a:noFill/>
          <a:ln>
            <a:noFill/>
          </a:ln>
        </p:spPr>
      </p:pic>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sym typeface="Arial"/>
              </a:rPr>
              <a:t>Story</a:t>
            </a:r>
            <a:endParaRPr kumimoji="0" sz="2000" b="1"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6" name="Google Shape;17156;p192"/>
          <p:cNvSpPr txBox="1"/>
          <p:nvPr/>
        </p:nvSpPr>
        <p:spPr>
          <a:xfrm>
            <a:off x="1705829" y="3738232"/>
            <a:ext cx="4128000" cy="446221"/>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Story of DevRel member engaging more with sports and connecting to themselves helped them improve their performance</a:t>
            </a:r>
            <a:endParaRPr kumimoji="0"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7" name="Google Shape;17157;p192"/>
          <p:cNvPicPr preferRelativeResize="0"/>
          <p:nvPr/>
        </p:nvPicPr>
        <p:blipFill rotWithShape="1">
          <a:blip r:embed="rId5">
            <a:alphaModFix/>
          </a:blip>
          <a:srcRect/>
          <a:stretch/>
        </p:blipFill>
        <p:spPr>
          <a:xfrm>
            <a:off x="880578" y="3364225"/>
            <a:ext cx="555340" cy="555340"/>
          </a:xfrm>
          <a:prstGeom prst="rect">
            <a:avLst/>
          </a:prstGeom>
          <a:noFill/>
          <a:ln>
            <a:noFill/>
          </a:ln>
        </p:spPr>
      </p:pic>
      <p:sp>
        <p:nvSpPr>
          <p:cNvPr id="17158" name="Google Shape;17158;p192"/>
          <p:cNvSpPr txBox="1"/>
          <p:nvPr/>
        </p:nvSpPr>
        <p:spPr>
          <a:xfrm>
            <a:off x="1706880" y="4317842"/>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Who (are we going to invite)?</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9" name="Google Shape;17159;p192"/>
          <p:cNvSpPr txBox="1"/>
          <p:nvPr/>
        </p:nvSpPr>
        <p:spPr>
          <a:xfrm>
            <a:off x="1714561" y="4746202"/>
            <a:ext cx="4128000" cy="284639"/>
          </a:xfrm>
          <a:prstGeom prst="rect">
            <a:avLst/>
          </a:prstGeom>
          <a:noFill/>
          <a:ln>
            <a:noFill/>
          </a:ln>
        </p:spPr>
        <p:txBody>
          <a:bodyPr spcFirstLastPara="1" wrap="square" lIns="0" tIns="60933" rIns="0" bIns="60933" anchor="t" anchorCtr="0">
            <a:spAutoFit/>
          </a:bodyPr>
          <a:lstStyle/>
          <a:p>
            <a:pPr lvl="0">
              <a:defRPr/>
            </a:pPr>
            <a:r>
              <a:rPr lang="en-US" sz="1050" i="1" dirty="0">
                <a:solidFill>
                  <a:srgbClr val="FFFFFF"/>
                </a:solidFill>
                <a:latin typeface="Arial"/>
                <a:ea typeface="Arial"/>
                <a:cs typeface="Arial"/>
                <a:sym typeface="Arial"/>
              </a:rPr>
              <a:t>&lt;insert appropriate internal community?</a:t>
            </a:r>
          </a:p>
        </p:txBody>
      </p:sp>
      <p:pic>
        <p:nvPicPr>
          <p:cNvPr id="17160" name="Google Shape;17160;p192"/>
          <p:cNvPicPr preferRelativeResize="0"/>
          <p:nvPr/>
        </p:nvPicPr>
        <p:blipFill rotWithShape="1">
          <a:blip r:embed="rId6">
            <a:alphaModFix/>
          </a:blip>
          <a:srcRect/>
          <a:stretch/>
        </p:blipFill>
        <p:spPr>
          <a:xfrm>
            <a:off x="880534" y="4319963"/>
            <a:ext cx="555340" cy="555340"/>
          </a:xfrm>
          <a:prstGeom prst="rect">
            <a:avLst/>
          </a:prstGeom>
          <a:noFill/>
          <a:ln>
            <a:noFill/>
          </a:ln>
        </p:spPr>
      </p:pic>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Post-event Activity</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62" name="Google Shape;17162;p192"/>
          <p:cNvSpPr txBox="1"/>
          <p:nvPr/>
        </p:nvSpPr>
        <p:spPr>
          <a:xfrm>
            <a:off x="1714561" y="5699765"/>
            <a:ext cx="4128000" cy="446221"/>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Introducing group activities to improve physical and mental health across our team</a:t>
            </a:r>
          </a:p>
        </p:txBody>
      </p:sp>
      <p:pic>
        <p:nvPicPr>
          <p:cNvPr id="17163" name="Google Shape;17163;p192"/>
          <p:cNvPicPr preferRelativeResize="0"/>
          <p:nvPr/>
        </p:nvPicPr>
        <p:blipFill rotWithShape="1">
          <a:blip r:embed="rId7">
            <a:alphaModFix/>
          </a:blip>
          <a:srcRect/>
          <a:stretch/>
        </p:blipFill>
        <p:spPr>
          <a:xfrm>
            <a:off x="880534" y="5266267"/>
            <a:ext cx="555340" cy="555340"/>
          </a:xfrm>
          <a:prstGeom prst="rect">
            <a:avLst/>
          </a:prstGeom>
          <a:noFill/>
          <a:ln>
            <a:noFill/>
          </a:ln>
        </p:spPr>
      </p:pic>
      <p:graphicFrame>
        <p:nvGraphicFramePr>
          <p:cNvPr id="30" name="Diagram 29">
            <a:extLst>
              <a:ext uri="{FF2B5EF4-FFF2-40B4-BE49-F238E27FC236}">
                <a16:creationId xmlns:a16="http://schemas.microsoft.com/office/drawing/2014/main" id="{8614C58B-0133-5A4B-AEB7-52A729F02098}"/>
              </a:ext>
            </a:extLst>
          </p:cNvPr>
          <p:cNvGraphicFramePr/>
          <p:nvPr>
            <p:extLst>
              <p:ext uri="{D42A27DB-BD31-4B8C-83A1-F6EECF244321}">
                <p14:modId xmlns:p14="http://schemas.microsoft.com/office/powerpoint/2010/main" val="979986654"/>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6375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t>Session 3: Safety</a:t>
            </a:r>
            <a:endParaRPr/>
          </a:p>
        </p:txBody>
      </p:sp>
      <p:sp>
        <p:nvSpPr>
          <p:cNvPr id="17137" name="Google Shape;17137;p192"/>
          <p:cNvSpPr/>
          <p:nvPr/>
        </p:nvSpPr>
        <p:spPr>
          <a:xfrm>
            <a:off x="560629" y="1323360"/>
            <a:ext cx="5846159" cy="4908867"/>
          </a:xfrm>
          <a:prstGeom prst="roundRect">
            <a:avLst>
              <a:gd name="adj" fmla="val 3559"/>
            </a:avLst>
          </a:prstGeom>
          <a:solidFill>
            <a:schemeClr val="accent1"/>
          </a:solid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8" name="Google Shape;17138;p192"/>
          <p:cNvSpPr/>
          <p:nvPr/>
        </p:nvSpPr>
        <p:spPr>
          <a:xfrm>
            <a:off x="5655734" y="1293813"/>
            <a:ext cx="5948892" cy="4908867"/>
          </a:xfrm>
          <a:prstGeom prst="roundRect">
            <a:avLst>
              <a:gd name="adj" fmla="val 3559"/>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9" name="Google Shape;17139;p192"/>
          <p:cNvSpPr txBox="1"/>
          <p:nvPr/>
        </p:nvSpPr>
        <p:spPr>
          <a:xfrm>
            <a:off x="7747809" y="1293613"/>
            <a:ext cx="2894497" cy="1846605"/>
          </a:xfrm>
          <a:prstGeom prst="rect">
            <a:avLst/>
          </a:prstGeom>
          <a:noFill/>
          <a:ln>
            <a:noFill/>
          </a:ln>
        </p:spPr>
        <p:txBody>
          <a:bodyPr spcFirstLastPara="1" wrap="square" lIns="0" tIns="60933" rIns="0" bIns="60933" anchor="b" anchorCtr="0">
            <a:spAutoFit/>
          </a:bodyPr>
          <a:lstStyle/>
          <a:p>
            <a:pPr algn="ctr">
              <a:defRPr/>
            </a:pPr>
            <a:r>
              <a:rPr lang="en-US" sz="2800" b="1">
                <a:solidFill>
                  <a:srgbClr val="00BCEB"/>
                </a:solidFill>
                <a:latin typeface="Arial"/>
                <a:cs typeface="Arial"/>
                <a:sym typeface="Arial"/>
              </a:rPr>
              <a:t>Designing a team where everyone feels safe</a:t>
            </a:r>
            <a:endParaRPr lang="en-US">
              <a:ea typeface="+mn-ea"/>
              <a:cs typeface="+mn-cs"/>
            </a:endParaRPr>
          </a:p>
        </p:txBody>
      </p:sp>
      <p:sp>
        <p:nvSpPr>
          <p:cNvPr id="17141" name="Google Shape;17141;p192"/>
          <p:cNvSpPr/>
          <p:nvPr/>
        </p:nvSpPr>
        <p:spPr>
          <a:xfrm>
            <a:off x="6037712" y="3388940"/>
            <a:ext cx="718617" cy="718617"/>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282828"/>
              </a:solidFill>
              <a:effectLst/>
              <a:uLnTx/>
              <a:uFillTx/>
              <a:latin typeface="Arial"/>
              <a:ea typeface="Arial"/>
              <a:cs typeface="Arial"/>
              <a:sym typeface="Arial"/>
            </a:endParaRPr>
          </a:p>
        </p:txBody>
      </p:sp>
      <p:grpSp>
        <p:nvGrpSpPr>
          <p:cNvPr id="17142" name="Google Shape;17142;p192"/>
          <p:cNvGrpSpPr/>
          <p:nvPr/>
        </p:nvGrpSpPr>
        <p:grpSpPr>
          <a:xfrm>
            <a:off x="6269520" y="3486620"/>
            <a:ext cx="344651" cy="523253"/>
            <a:chOff x="3350649" y="1200355"/>
            <a:chExt cx="344650" cy="523253"/>
          </a:xfrm>
        </p:grpSpPr>
        <p:sp>
          <p:nvSpPr>
            <p:cNvPr id="17143" name="Google Shape;17143;p192"/>
            <p:cNvSpPr/>
            <p:nvPr/>
          </p:nvSpPr>
          <p:spPr>
            <a:xfrm>
              <a:off x="3350649" y="1523144"/>
              <a:ext cx="318138" cy="200464"/>
            </a:xfrm>
            <a:custGeom>
              <a:avLst/>
              <a:gdLst/>
              <a:ahLst/>
              <a:cxnLst/>
              <a:rect l="l" t="t" r="r" b="b"/>
              <a:pathLst>
                <a:path w="684" h="431" extrusionOk="0">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4" name="Google Shape;17144;p192"/>
            <p:cNvSpPr/>
            <p:nvPr/>
          </p:nvSpPr>
          <p:spPr>
            <a:xfrm>
              <a:off x="3408789" y="1461284"/>
              <a:ext cx="229766" cy="84651"/>
            </a:xfrm>
            <a:custGeom>
              <a:avLst/>
              <a:gdLst/>
              <a:ahLst/>
              <a:cxnLst/>
              <a:rect l="l" t="t" r="r" b="b"/>
              <a:pathLst>
                <a:path w="494" h="182" extrusionOk="0">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5" name="Google Shape;17145;p192"/>
            <p:cNvSpPr/>
            <p:nvPr/>
          </p:nvSpPr>
          <p:spPr>
            <a:xfrm>
              <a:off x="3350649" y="1200355"/>
              <a:ext cx="318138" cy="199069"/>
            </a:xfrm>
            <a:custGeom>
              <a:avLst/>
              <a:gdLst/>
              <a:ahLst/>
              <a:cxnLst/>
              <a:rect l="l" t="t" r="r" b="b"/>
              <a:pathLst>
                <a:path w="684" h="428" extrusionOk="0">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6" name="Google Shape;17146;p192"/>
            <p:cNvSpPr/>
            <p:nvPr/>
          </p:nvSpPr>
          <p:spPr>
            <a:xfrm>
              <a:off x="3408789" y="1378029"/>
              <a:ext cx="203255" cy="83256"/>
            </a:xfrm>
            <a:custGeom>
              <a:avLst/>
              <a:gdLst/>
              <a:ahLst/>
              <a:cxnLst/>
              <a:rect l="l" t="t" r="r" b="b"/>
              <a:pathLst>
                <a:path w="437" h="179" extrusionOk="0">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7" name="Google Shape;17147;p192"/>
            <p:cNvSpPr/>
            <p:nvPr/>
          </p:nvSpPr>
          <p:spPr>
            <a:xfrm>
              <a:off x="3408789" y="1378029"/>
              <a:ext cx="930" cy="0"/>
            </a:xfrm>
            <a:custGeom>
              <a:avLst/>
              <a:gdLst/>
              <a:ahLst/>
              <a:cxnLst/>
              <a:rect l="l" t="t" r="r" b="b"/>
              <a:pathLst>
                <a:path w="2" h="120000" extrusionOk="0">
                  <a:moveTo>
                    <a:pt x="2" y="0"/>
                  </a:moveTo>
                  <a:lnTo>
                    <a:pt x="2" y="0"/>
                  </a:lnTo>
                  <a:lnTo>
                    <a:pt x="0" y="0"/>
                  </a:lnTo>
                  <a:lnTo>
                    <a:pt x="0" y="0"/>
                  </a:lnTo>
                  <a:lnTo>
                    <a:pt x="2" y="0"/>
                  </a:lnTo>
                  <a:lnTo>
                    <a:pt x="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8" name="Google Shape;17148;p192"/>
            <p:cNvSpPr/>
            <p:nvPr/>
          </p:nvSpPr>
          <p:spPr>
            <a:xfrm>
              <a:off x="3492974" y="1378029"/>
              <a:ext cx="202325" cy="167906"/>
            </a:xfrm>
            <a:custGeom>
              <a:avLst/>
              <a:gdLst/>
              <a:ahLst/>
              <a:cxnLst/>
              <a:rect l="l" t="t" r="r" b="b"/>
              <a:pathLst>
                <a:path w="435" h="361" extrusionOk="0">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grpSp>
      <p:sp>
        <p:nvSpPr>
          <p:cNvPr id="17149" name="Google Shape;17149;p192"/>
          <p:cNvSpPr txBox="1"/>
          <p:nvPr/>
        </p:nvSpPr>
        <p:spPr>
          <a:xfrm>
            <a:off x="1680989" y="238862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rPr>
              <a:t>Why (is this session important)?</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0" name="Google Shape;17150;p192"/>
          <p:cNvSpPr txBox="1"/>
          <p:nvPr/>
        </p:nvSpPr>
        <p:spPr>
          <a:xfrm>
            <a:off x="1682943" y="2715927"/>
            <a:ext cx="4524727" cy="446221"/>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To highlight the consequences of </a:t>
            </a:r>
            <a:r>
              <a:rPr lang="en-US" sz="1050">
                <a:solidFill>
                  <a:srgbClr val="FFFFFF"/>
                </a:solidFill>
                <a:latin typeface="Arial"/>
                <a:ea typeface="Arial"/>
                <a:cs typeface="Arial"/>
                <a:sym typeface="Arial"/>
              </a:rPr>
              <a:t>an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unsafe work environment and benefits of </a:t>
            </a:r>
            <a:r>
              <a:rPr lang="en-US" sz="1050">
                <a:solidFill>
                  <a:srgbClr val="FFFFFF"/>
                </a:solidFill>
                <a:latin typeface="Arial"/>
                <a:ea typeface="Arial"/>
                <a:cs typeface="Arial"/>
                <a:sym typeface="Arial"/>
              </a:rPr>
              <a:t>a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safe environment </a:t>
            </a:r>
            <a:r>
              <a:rPr lang="en-US" sz="1050">
                <a:solidFill>
                  <a:srgbClr val="FFFFFF"/>
                </a:solidFill>
                <a:latin typeface="Arial"/>
                <a:ea typeface="Arial"/>
                <a:cs typeface="Arial"/>
                <a:sym typeface="Arial"/>
              </a:rPr>
              <a:t>where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employees can thrive.</a:t>
            </a:r>
            <a:endParaRPr kumimoji="0" lang="en-GB"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1" name="Google Shape;17151;p192"/>
          <p:cNvPicPr preferRelativeResize="0"/>
          <p:nvPr/>
        </p:nvPicPr>
        <p:blipFill rotWithShape="1">
          <a:blip r:embed="rId3">
            <a:alphaModFix/>
          </a:blip>
          <a:srcRect/>
          <a:stretch/>
        </p:blipFill>
        <p:spPr>
          <a:xfrm>
            <a:off x="880578" y="2436255"/>
            <a:ext cx="555340" cy="555340"/>
          </a:xfrm>
          <a:prstGeom prst="rect">
            <a:avLst/>
          </a:prstGeom>
          <a:noFill/>
          <a:ln>
            <a:noFill/>
          </a:ln>
        </p:spPr>
      </p:pic>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What (are we going to deliver)?</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3" name="Google Shape;17153;p192"/>
          <p:cNvSpPr txBox="1"/>
          <p:nvPr/>
        </p:nvSpPr>
        <p:spPr>
          <a:xfrm>
            <a:off x="1695813" y="1725831"/>
            <a:ext cx="4128000" cy="607804"/>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Discuss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microaggressions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and </a:t>
            </a:r>
            <a:r>
              <a:rPr lang="en-US" sz="1050">
                <a:solidFill>
                  <a:srgbClr val="FFFFFF"/>
                </a:solidFill>
                <a:latin typeface="Arial"/>
                <a:ea typeface="Arial"/>
                <a:cs typeface="Arial"/>
                <a:sym typeface="Arial"/>
              </a:rPr>
              <a:t>the impact</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they have</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on </a:t>
            </a:r>
            <a:r>
              <a:rPr lang="en-US" sz="1050">
                <a:solidFill>
                  <a:srgbClr val="FFFFFF"/>
                </a:solidFill>
                <a:latin typeface="Arial"/>
                <a:ea typeface="Arial"/>
                <a:cs typeface="Arial"/>
                <a:sym typeface="Arial"/>
              </a:rPr>
              <a:t>our work</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environment. We will also </a:t>
            </a:r>
            <a:r>
              <a:rPr lang="en-US" sz="1050">
                <a:solidFill>
                  <a:srgbClr val="FFFFFF"/>
                </a:solidFill>
                <a:latin typeface="Arial"/>
                <a:ea typeface="Arial"/>
                <a:cs typeface="Arial"/>
                <a:sym typeface="Arial"/>
              </a:rPr>
              <a:t>discuss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creating</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safe </a:t>
            </a:r>
            <a:r>
              <a:rPr lang="en-US" sz="1050">
                <a:solidFill>
                  <a:srgbClr val="FFFFFF"/>
                </a:solidFill>
                <a:latin typeface="Arial"/>
                <a:ea typeface="Arial"/>
                <a:cs typeface="Arial"/>
                <a:sym typeface="Arial"/>
              </a:rPr>
              <a:t>environments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and how </a:t>
            </a:r>
            <a:r>
              <a:rPr lang="en-US" sz="1050">
                <a:solidFill>
                  <a:srgbClr val="FFFFFF"/>
                </a:solidFill>
                <a:latin typeface="Arial"/>
                <a:ea typeface="Arial"/>
                <a:cs typeface="Arial"/>
                <a:sym typeface="Arial"/>
              </a:rPr>
              <a:t>they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can help to make your teams and collaboration stronger</a:t>
            </a:r>
            <a:endParaRPr kumimoji="0" lang="en-GB"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4" name="Google Shape;17154;p192"/>
          <p:cNvPicPr preferRelativeResize="0"/>
          <p:nvPr/>
        </p:nvPicPr>
        <p:blipFill rotWithShape="1">
          <a:blip r:embed="rId4">
            <a:alphaModFix/>
          </a:blip>
          <a:srcRect/>
          <a:stretch/>
        </p:blipFill>
        <p:spPr>
          <a:xfrm>
            <a:off x="880578" y="1473265"/>
            <a:ext cx="555340" cy="555340"/>
          </a:xfrm>
          <a:prstGeom prst="rect">
            <a:avLst/>
          </a:prstGeom>
          <a:noFill/>
          <a:ln>
            <a:noFill/>
          </a:ln>
        </p:spPr>
      </p:pic>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sym typeface="Arial"/>
              </a:rPr>
              <a:t>Story</a:t>
            </a:r>
            <a:endParaRPr kumimoji="0" sz="2000" b="1"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6" name="Google Shape;17156;p192"/>
          <p:cNvSpPr txBox="1"/>
          <p:nvPr/>
        </p:nvSpPr>
        <p:spPr>
          <a:xfrm>
            <a:off x="1705829" y="3738232"/>
            <a:ext cx="4128000" cy="607804"/>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DevRel member shares a story about experiencing a microaggression</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(conscious and unconscious) and </a:t>
            </a:r>
            <a:r>
              <a:rPr lang="en-US" sz="1050">
                <a:solidFill>
                  <a:srgbClr val="FFFFFF"/>
                </a:solidFill>
                <a:latin typeface="Arial"/>
                <a:ea typeface="Arial"/>
                <a:cs typeface="Arial"/>
                <a:sym typeface="Arial"/>
              </a:rPr>
              <a:t>how they addressed it</a:t>
            </a:r>
            <a:endParaRPr kumimoji="0" lang="en-GB"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7" name="Google Shape;17157;p192"/>
          <p:cNvPicPr preferRelativeResize="0"/>
          <p:nvPr/>
        </p:nvPicPr>
        <p:blipFill rotWithShape="1">
          <a:blip r:embed="rId5">
            <a:alphaModFix/>
          </a:blip>
          <a:srcRect/>
          <a:stretch/>
        </p:blipFill>
        <p:spPr>
          <a:xfrm>
            <a:off x="880578" y="3364225"/>
            <a:ext cx="555340" cy="555340"/>
          </a:xfrm>
          <a:prstGeom prst="rect">
            <a:avLst/>
          </a:prstGeom>
          <a:noFill/>
          <a:ln>
            <a:noFill/>
          </a:ln>
        </p:spPr>
      </p:pic>
      <p:sp>
        <p:nvSpPr>
          <p:cNvPr id="17158" name="Google Shape;17158;p192"/>
          <p:cNvSpPr txBox="1"/>
          <p:nvPr/>
        </p:nvSpPr>
        <p:spPr>
          <a:xfrm>
            <a:off x="1706880" y="4317842"/>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Who (are we going to invite)?</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9" name="Google Shape;17159;p192"/>
          <p:cNvSpPr txBox="1"/>
          <p:nvPr/>
        </p:nvSpPr>
        <p:spPr>
          <a:xfrm>
            <a:off x="1714561" y="4746202"/>
            <a:ext cx="4128000" cy="284639"/>
          </a:xfrm>
          <a:prstGeom prst="rect">
            <a:avLst/>
          </a:prstGeom>
          <a:noFill/>
          <a:ln>
            <a:noFill/>
          </a:ln>
        </p:spPr>
        <p:txBody>
          <a:bodyPr spcFirstLastPara="1" wrap="square" lIns="0" tIns="60933" rIns="0" bIns="60933" anchor="t" anchorCtr="0">
            <a:spAutoFit/>
          </a:bodyPr>
          <a:lstStyle/>
          <a:p>
            <a:pPr lvl="0">
              <a:defRPr/>
            </a:pPr>
            <a:r>
              <a:rPr lang="en-US" sz="1050" i="1" dirty="0">
                <a:solidFill>
                  <a:srgbClr val="FFFFFF"/>
                </a:solidFill>
                <a:latin typeface="Arial"/>
                <a:ea typeface="Arial"/>
                <a:cs typeface="Arial"/>
                <a:sym typeface="Arial"/>
              </a:rPr>
              <a:t>&lt;insert appropriate internal community&gt;</a:t>
            </a:r>
          </a:p>
        </p:txBody>
      </p:sp>
      <p:pic>
        <p:nvPicPr>
          <p:cNvPr id="17160" name="Google Shape;17160;p192"/>
          <p:cNvPicPr preferRelativeResize="0"/>
          <p:nvPr/>
        </p:nvPicPr>
        <p:blipFill rotWithShape="1">
          <a:blip r:embed="rId6">
            <a:alphaModFix/>
          </a:blip>
          <a:srcRect/>
          <a:stretch/>
        </p:blipFill>
        <p:spPr>
          <a:xfrm>
            <a:off x="880534" y="4319963"/>
            <a:ext cx="555340" cy="555340"/>
          </a:xfrm>
          <a:prstGeom prst="rect">
            <a:avLst/>
          </a:prstGeom>
          <a:noFill/>
          <a:ln>
            <a:noFill/>
          </a:ln>
        </p:spPr>
      </p:pic>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Post-event Activity</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62" name="Google Shape;17162;p192"/>
          <p:cNvSpPr txBox="1"/>
          <p:nvPr/>
        </p:nvSpPr>
        <p:spPr>
          <a:xfrm>
            <a:off x="1705829" y="5618106"/>
            <a:ext cx="4128000" cy="607804"/>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Share stories of microaggression in different workplaces to spread awareness  + change something about your own </a:t>
            </a:r>
            <a:r>
              <a:rPr kumimoji="0" lang="en-US" sz="1050" b="0" i="0" u="none" strike="noStrike" kern="1200" cap="none" spc="0" normalizeH="0" baseline="0" noProof="0" err="1">
                <a:ln>
                  <a:noFill/>
                </a:ln>
                <a:solidFill>
                  <a:srgbClr val="FFFFFF"/>
                </a:solidFill>
                <a:effectLst/>
                <a:uLnTx/>
                <a:uFillTx/>
                <a:latin typeface="Arial"/>
                <a:ea typeface="Arial"/>
                <a:cs typeface="Arial"/>
                <a:sym typeface="Arial"/>
              </a:rPr>
              <a:t>behaviour</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 demo role playing (during stand up?) </a:t>
            </a:r>
          </a:p>
        </p:txBody>
      </p:sp>
      <p:pic>
        <p:nvPicPr>
          <p:cNvPr id="17163" name="Google Shape;17163;p192"/>
          <p:cNvPicPr preferRelativeResize="0"/>
          <p:nvPr/>
        </p:nvPicPr>
        <p:blipFill rotWithShape="1">
          <a:blip r:embed="rId7">
            <a:alphaModFix/>
          </a:blip>
          <a:srcRect/>
          <a:stretch/>
        </p:blipFill>
        <p:spPr>
          <a:xfrm>
            <a:off x="880534" y="5266267"/>
            <a:ext cx="555340" cy="555340"/>
          </a:xfrm>
          <a:prstGeom prst="rect">
            <a:avLst/>
          </a:prstGeom>
          <a:noFill/>
          <a:ln>
            <a:noFill/>
          </a:ln>
        </p:spPr>
      </p:pic>
      <p:graphicFrame>
        <p:nvGraphicFramePr>
          <p:cNvPr id="30" name="Diagram 29">
            <a:extLst>
              <a:ext uri="{FF2B5EF4-FFF2-40B4-BE49-F238E27FC236}">
                <a16:creationId xmlns:a16="http://schemas.microsoft.com/office/drawing/2014/main" id="{A1D5FBEC-ADF7-114F-895A-0D1898028462}"/>
              </a:ext>
            </a:extLst>
          </p:cNvPr>
          <p:cNvGraphicFramePr/>
          <p:nvPr>
            <p:extLst>
              <p:ext uri="{D42A27DB-BD31-4B8C-83A1-F6EECF244321}">
                <p14:modId xmlns:p14="http://schemas.microsoft.com/office/powerpoint/2010/main" val="1424047027"/>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1877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t>Session 4: Belonging</a:t>
            </a:r>
            <a:endParaRPr/>
          </a:p>
        </p:txBody>
      </p:sp>
      <p:sp>
        <p:nvSpPr>
          <p:cNvPr id="17137" name="Google Shape;17137;p192"/>
          <p:cNvSpPr/>
          <p:nvPr/>
        </p:nvSpPr>
        <p:spPr>
          <a:xfrm>
            <a:off x="560629" y="1323360"/>
            <a:ext cx="5846159" cy="4908867"/>
          </a:xfrm>
          <a:prstGeom prst="roundRect">
            <a:avLst>
              <a:gd name="adj" fmla="val 3559"/>
            </a:avLst>
          </a:prstGeom>
          <a:solidFill>
            <a:schemeClr val="accent1"/>
          </a:solid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8" name="Google Shape;17138;p192"/>
          <p:cNvSpPr/>
          <p:nvPr/>
        </p:nvSpPr>
        <p:spPr>
          <a:xfrm>
            <a:off x="5655734" y="1293813"/>
            <a:ext cx="5948892" cy="4908867"/>
          </a:xfrm>
          <a:prstGeom prst="roundRect">
            <a:avLst>
              <a:gd name="adj" fmla="val 3559"/>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9" name="Google Shape;17139;p192"/>
          <p:cNvSpPr txBox="1"/>
          <p:nvPr/>
        </p:nvSpPr>
        <p:spPr>
          <a:xfrm>
            <a:off x="7747809" y="1296103"/>
            <a:ext cx="2894497" cy="1846605"/>
          </a:xfrm>
          <a:prstGeom prst="rect">
            <a:avLst/>
          </a:prstGeom>
          <a:noFill/>
          <a:ln>
            <a:noFill/>
          </a:ln>
        </p:spPr>
        <p:txBody>
          <a:bodyPr spcFirstLastPara="1" wrap="square" lIns="0" tIns="60933" rIns="0" bIns="60933" anchor="b" anchorCtr="0">
            <a:spAutoFit/>
          </a:bodyPr>
          <a:lstStyle/>
          <a:p>
            <a:pPr algn="ctr">
              <a:defRPr/>
            </a:pPr>
            <a:r>
              <a:rPr lang="en-US" sz="2800" b="1">
                <a:solidFill>
                  <a:srgbClr val="00BCEB"/>
                </a:solidFill>
                <a:latin typeface="Arial"/>
                <a:cs typeface="Arial"/>
                <a:sym typeface="Arial"/>
              </a:rPr>
              <a:t>Developing a team where everyone belongs</a:t>
            </a:r>
            <a:endParaRPr lang="en-US" sz="2800" b="1">
              <a:solidFill>
                <a:srgbClr val="00BCEB"/>
              </a:solidFill>
              <a:latin typeface="Arial"/>
              <a:cs typeface="Arial"/>
            </a:endParaRPr>
          </a:p>
        </p:txBody>
      </p:sp>
      <p:sp>
        <p:nvSpPr>
          <p:cNvPr id="17141" name="Google Shape;17141;p192"/>
          <p:cNvSpPr/>
          <p:nvPr/>
        </p:nvSpPr>
        <p:spPr>
          <a:xfrm>
            <a:off x="6037712" y="3388940"/>
            <a:ext cx="718617" cy="718617"/>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282828"/>
              </a:solidFill>
              <a:effectLst/>
              <a:uLnTx/>
              <a:uFillTx/>
              <a:latin typeface="Arial"/>
              <a:ea typeface="Arial"/>
              <a:cs typeface="Arial"/>
              <a:sym typeface="Arial"/>
            </a:endParaRPr>
          </a:p>
        </p:txBody>
      </p:sp>
      <p:grpSp>
        <p:nvGrpSpPr>
          <p:cNvPr id="17142" name="Google Shape;17142;p192"/>
          <p:cNvGrpSpPr/>
          <p:nvPr/>
        </p:nvGrpSpPr>
        <p:grpSpPr>
          <a:xfrm>
            <a:off x="6269520" y="3486620"/>
            <a:ext cx="344651" cy="523253"/>
            <a:chOff x="3350649" y="1200355"/>
            <a:chExt cx="344650" cy="523253"/>
          </a:xfrm>
        </p:grpSpPr>
        <p:sp>
          <p:nvSpPr>
            <p:cNvPr id="17143" name="Google Shape;17143;p192"/>
            <p:cNvSpPr/>
            <p:nvPr/>
          </p:nvSpPr>
          <p:spPr>
            <a:xfrm>
              <a:off x="3350649" y="1523144"/>
              <a:ext cx="318138" cy="200464"/>
            </a:xfrm>
            <a:custGeom>
              <a:avLst/>
              <a:gdLst/>
              <a:ahLst/>
              <a:cxnLst/>
              <a:rect l="l" t="t" r="r" b="b"/>
              <a:pathLst>
                <a:path w="684" h="431" extrusionOk="0">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4" name="Google Shape;17144;p192"/>
            <p:cNvSpPr/>
            <p:nvPr/>
          </p:nvSpPr>
          <p:spPr>
            <a:xfrm>
              <a:off x="3408789" y="1461284"/>
              <a:ext cx="229766" cy="84651"/>
            </a:xfrm>
            <a:custGeom>
              <a:avLst/>
              <a:gdLst/>
              <a:ahLst/>
              <a:cxnLst/>
              <a:rect l="l" t="t" r="r" b="b"/>
              <a:pathLst>
                <a:path w="494" h="182" extrusionOk="0">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5" name="Google Shape;17145;p192"/>
            <p:cNvSpPr/>
            <p:nvPr/>
          </p:nvSpPr>
          <p:spPr>
            <a:xfrm>
              <a:off x="3350649" y="1200355"/>
              <a:ext cx="318138" cy="199069"/>
            </a:xfrm>
            <a:custGeom>
              <a:avLst/>
              <a:gdLst/>
              <a:ahLst/>
              <a:cxnLst/>
              <a:rect l="l" t="t" r="r" b="b"/>
              <a:pathLst>
                <a:path w="684" h="428" extrusionOk="0">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6" name="Google Shape;17146;p192"/>
            <p:cNvSpPr/>
            <p:nvPr/>
          </p:nvSpPr>
          <p:spPr>
            <a:xfrm>
              <a:off x="3408789" y="1378029"/>
              <a:ext cx="203255" cy="83256"/>
            </a:xfrm>
            <a:custGeom>
              <a:avLst/>
              <a:gdLst/>
              <a:ahLst/>
              <a:cxnLst/>
              <a:rect l="l" t="t" r="r" b="b"/>
              <a:pathLst>
                <a:path w="437" h="179" extrusionOk="0">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7" name="Google Shape;17147;p192"/>
            <p:cNvSpPr/>
            <p:nvPr/>
          </p:nvSpPr>
          <p:spPr>
            <a:xfrm>
              <a:off x="3408789" y="1378029"/>
              <a:ext cx="930" cy="0"/>
            </a:xfrm>
            <a:custGeom>
              <a:avLst/>
              <a:gdLst/>
              <a:ahLst/>
              <a:cxnLst/>
              <a:rect l="l" t="t" r="r" b="b"/>
              <a:pathLst>
                <a:path w="2" h="120000" extrusionOk="0">
                  <a:moveTo>
                    <a:pt x="2" y="0"/>
                  </a:moveTo>
                  <a:lnTo>
                    <a:pt x="2" y="0"/>
                  </a:lnTo>
                  <a:lnTo>
                    <a:pt x="0" y="0"/>
                  </a:lnTo>
                  <a:lnTo>
                    <a:pt x="0" y="0"/>
                  </a:lnTo>
                  <a:lnTo>
                    <a:pt x="2" y="0"/>
                  </a:lnTo>
                  <a:lnTo>
                    <a:pt x="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8" name="Google Shape;17148;p192"/>
            <p:cNvSpPr/>
            <p:nvPr/>
          </p:nvSpPr>
          <p:spPr>
            <a:xfrm>
              <a:off x="3492974" y="1378029"/>
              <a:ext cx="202325" cy="167906"/>
            </a:xfrm>
            <a:custGeom>
              <a:avLst/>
              <a:gdLst/>
              <a:ahLst/>
              <a:cxnLst/>
              <a:rect l="l" t="t" r="r" b="b"/>
              <a:pathLst>
                <a:path w="435" h="361" extrusionOk="0">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grpSp>
      <p:sp>
        <p:nvSpPr>
          <p:cNvPr id="17149" name="Google Shape;17149;p192"/>
          <p:cNvSpPr txBox="1"/>
          <p:nvPr/>
        </p:nvSpPr>
        <p:spPr>
          <a:xfrm>
            <a:off x="1690755" y="2462913"/>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rPr>
              <a:t>Why (is this session important)?</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0" name="Google Shape;17150;p192"/>
          <p:cNvSpPr txBox="1"/>
          <p:nvPr/>
        </p:nvSpPr>
        <p:spPr>
          <a:xfrm>
            <a:off x="1695812" y="2752235"/>
            <a:ext cx="4524727" cy="607804"/>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To highlight the value of proximity </a:t>
            </a:r>
            <a:r>
              <a:rPr lang="en-US" sz="1050">
                <a:solidFill>
                  <a:srgbClr val="FFFFFF"/>
                </a:solidFill>
                <a:latin typeface="Arial"/>
                <a:ea typeface="Arial"/>
                <a:cs typeface="Arial"/>
                <a:sym typeface="Arial"/>
              </a:rPr>
              <a:t>and create</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 culture of belonging </a:t>
            </a:r>
            <a:r>
              <a:rPr lang="en-US" sz="1050">
                <a:solidFill>
                  <a:srgbClr val="FFFFFF"/>
                </a:solidFill>
                <a:latin typeface="Arial"/>
                <a:ea typeface="Arial"/>
                <a:cs typeface="Arial"/>
                <a:sym typeface="Arial"/>
              </a:rPr>
              <a:t>where we can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express who </a:t>
            </a:r>
            <a:r>
              <a:rPr lang="en-US" sz="1050">
                <a:solidFill>
                  <a:srgbClr val="FFFFFF"/>
                </a:solidFill>
                <a:latin typeface="Arial"/>
                <a:ea typeface="Arial"/>
                <a:cs typeface="Arial"/>
                <a:sym typeface="Arial"/>
              </a:rPr>
              <a:t>we are</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a:t>
            </a:r>
            <a:r>
              <a:rPr lang="en-US" sz="1050">
                <a:solidFill>
                  <a:srgbClr val="FFFFFF"/>
                </a:solidFill>
                <a:latin typeface="Arial"/>
                <a:ea typeface="Arial"/>
                <a:cs typeface="Arial"/>
                <a:sym typeface="Arial"/>
              </a:rPr>
              <a:t> </a:t>
            </a:r>
            <a:endParaRPr kumimoji="0" lang="en-US" sz="1050" b="0" i="0" u="none" strike="noStrike" kern="120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1" name="Google Shape;17151;p192"/>
          <p:cNvPicPr preferRelativeResize="0"/>
          <p:nvPr/>
        </p:nvPicPr>
        <p:blipFill rotWithShape="1">
          <a:blip r:embed="rId3">
            <a:alphaModFix/>
          </a:blip>
          <a:srcRect/>
          <a:stretch/>
        </p:blipFill>
        <p:spPr>
          <a:xfrm>
            <a:off x="880534" y="2488818"/>
            <a:ext cx="555340" cy="555340"/>
          </a:xfrm>
          <a:prstGeom prst="rect">
            <a:avLst/>
          </a:prstGeom>
          <a:noFill/>
          <a:ln>
            <a:noFill/>
          </a:ln>
        </p:spPr>
      </p:pic>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What (are we going to deliver)?</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3" name="Google Shape;17153;p192"/>
          <p:cNvSpPr txBox="1"/>
          <p:nvPr/>
        </p:nvSpPr>
        <p:spPr>
          <a:xfrm>
            <a:off x="1695812" y="1725831"/>
            <a:ext cx="4812151" cy="446221"/>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How</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to create</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inclusive teams where we respect each </a:t>
            </a:r>
            <a:r>
              <a:rPr lang="en-US" sz="1050">
                <a:solidFill>
                  <a:srgbClr val="FFFFFF"/>
                </a:solidFill>
                <a:latin typeface="Arial"/>
                <a:ea typeface="Arial"/>
                <a:cs typeface="Arial"/>
                <a:sym typeface="Arial"/>
              </a:rPr>
              <a:t>other's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boundaries, needs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and priorities. Understanding the WHY’s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of others</a:t>
            </a:r>
            <a:endParaRPr kumimoji="0" lang="en-GB"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4" name="Google Shape;17154;p192"/>
          <p:cNvPicPr preferRelativeResize="0"/>
          <p:nvPr/>
        </p:nvPicPr>
        <p:blipFill rotWithShape="1">
          <a:blip r:embed="rId4">
            <a:alphaModFix/>
          </a:blip>
          <a:srcRect/>
          <a:stretch/>
        </p:blipFill>
        <p:spPr>
          <a:xfrm>
            <a:off x="880578" y="1473265"/>
            <a:ext cx="555340" cy="555340"/>
          </a:xfrm>
          <a:prstGeom prst="rect">
            <a:avLst/>
          </a:prstGeom>
          <a:noFill/>
          <a:ln>
            <a:noFill/>
          </a:ln>
        </p:spPr>
      </p:pic>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sym typeface="Arial"/>
              </a:rPr>
              <a:t>Story</a:t>
            </a:r>
            <a:endParaRPr kumimoji="0" sz="2000" b="1"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6" name="Google Shape;17156;p192"/>
          <p:cNvSpPr txBox="1"/>
          <p:nvPr/>
        </p:nvSpPr>
        <p:spPr>
          <a:xfrm>
            <a:off x="1705829" y="3738232"/>
            <a:ext cx="4128000" cy="607804"/>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A DevRel member shares a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story of </a:t>
            </a:r>
            <a:r>
              <a:rPr lang="en-US" sz="1050">
                <a:solidFill>
                  <a:srgbClr val="FFFFFF"/>
                </a:solidFill>
                <a:latin typeface="Arial"/>
                <a:ea typeface="Arial"/>
                <a:cs typeface="Arial"/>
                <a:sym typeface="Arial"/>
              </a:rPr>
              <a:t>being out on leave</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for some period (due to their sabbatical break, personal time off, maternity leave etc.), and </a:t>
            </a:r>
            <a:r>
              <a:rPr lang="en-US" sz="1050">
                <a:solidFill>
                  <a:srgbClr val="FFFFFF"/>
                </a:solidFill>
                <a:latin typeface="Arial"/>
                <a:ea typeface="Arial"/>
                <a:cs typeface="Arial"/>
                <a:sym typeface="Arial"/>
              </a:rPr>
              <a:t>what happened when</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they </a:t>
            </a:r>
            <a:r>
              <a:rPr lang="en-US" sz="1050">
                <a:solidFill>
                  <a:srgbClr val="FFFFFF"/>
                </a:solidFill>
                <a:latin typeface="Arial"/>
                <a:ea typeface="Arial"/>
                <a:cs typeface="Arial"/>
                <a:sym typeface="Arial"/>
              </a:rPr>
              <a:t>came</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back to work.</a:t>
            </a:r>
            <a:r>
              <a:rPr lang="en-US" sz="1050">
                <a:solidFill>
                  <a:srgbClr val="FFFFFF"/>
                </a:solidFill>
                <a:latin typeface="Arial"/>
                <a:ea typeface="Arial"/>
                <a:cs typeface="Arial"/>
                <a:sym typeface="Arial"/>
              </a:rPr>
              <a:t> </a:t>
            </a:r>
            <a:endParaRPr kumimoji="0" lang="en-US" sz="1050" b="0" i="0" u="none" strike="noStrike" kern="1200" cap="none" spc="0" normalizeH="0" baseline="0" noProof="0">
              <a:ln>
                <a:noFill/>
              </a:ln>
              <a:solidFill>
                <a:srgbClr val="FFFFFF"/>
              </a:solidFill>
              <a:effectLst/>
              <a:uLnTx/>
              <a:uFillTx/>
              <a:latin typeface="Arial"/>
              <a:ea typeface="Arial"/>
              <a:cs typeface="Arial"/>
              <a:sym typeface="Arial"/>
            </a:endParaRPr>
          </a:p>
        </p:txBody>
      </p:sp>
      <p:pic>
        <p:nvPicPr>
          <p:cNvPr id="17157" name="Google Shape;17157;p192"/>
          <p:cNvPicPr preferRelativeResize="0"/>
          <p:nvPr/>
        </p:nvPicPr>
        <p:blipFill rotWithShape="1">
          <a:blip r:embed="rId5">
            <a:alphaModFix/>
          </a:blip>
          <a:srcRect/>
          <a:stretch/>
        </p:blipFill>
        <p:spPr>
          <a:xfrm>
            <a:off x="880578" y="3364225"/>
            <a:ext cx="555340" cy="555340"/>
          </a:xfrm>
          <a:prstGeom prst="rect">
            <a:avLst/>
          </a:prstGeom>
          <a:noFill/>
          <a:ln>
            <a:noFill/>
          </a:ln>
        </p:spPr>
      </p:pic>
      <p:sp>
        <p:nvSpPr>
          <p:cNvPr id="17158" name="Google Shape;17158;p192"/>
          <p:cNvSpPr txBox="1"/>
          <p:nvPr/>
        </p:nvSpPr>
        <p:spPr>
          <a:xfrm>
            <a:off x="1706880" y="4317842"/>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Who (are we going to invite)?</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9" name="Google Shape;17159;p192"/>
          <p:cNvSpPr txBox="1"/>
          <p:nvPr/>
        </p:nvSpPr>
        <p:spPr>
          <a:xfrm>
            <a:off x="1714561" y="4746202"/>
            <a:ext cx="4128000" cy="284639"/>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FFFFFF"/>
                </a:solidFill>
                <a:effectLst/>
                <a:uLnTx/>
                <a:uFillTx/>
                <a:latin typeface="Arial"/>
                <a:ea typeface="Arial"/>
                <a:cs typeface="Arial"/>
                <a:sym typeface="Arial"/>
              </a:rPr>
              <a:t>&lt;insert appropriate internal community&gt;</a:t>
            </a:r>
          </a:p>
        </p:txBody>
      </p:sp>
      <p:pic>
        <p:nvPicPr>
          <p:cNvPr id="17160" name="Google Shape;17160;p192"/>
          <p:cNvPicPr preferRelativeResize="0"/>
          <p:nvPr/>
        </p:nvPicPr>
        <p:blipFill rotWithShape="1">
          <a:blip r:embed="rId6">
            <a:alphaModFix/>
          </a:blip>
          <a:srcRect/>
          <a:stretch/>
        </p:blipFill>
        <p:spPr>
          <a:xfrm>
            <a:off x="880534" y="4319963"/>
            <a:ext cx="555340" cy="555340"/>
          </a:xfrm>
          <a:prstGeom prst="rect">
            <a:avLst/>
          </a:prstGeom>
          <a:noFill/>
          <a:ln>
            <a:noFill/>
          </a:ln>
        </p:spPr>
      </p:pic>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Post-event Activity</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62" name="Google Shape;17162;p192"/>
          <p:cNvSpPr txBox="1"/>
          <p:nvPr/>
        </p:nvSpPr>
        <p:spPr>
          <a:xfrm>
            <a:off x="1705829" y="5618106"/>
            <a:ext cx="4128000" cy="607804"/>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Activity that stops us from ‘jumping </a:t>
            </a:r>
            <a:r>
              <a:rPr lang="en-US" sz="1050">
                <a:solidFill>
                  <a:srgbClr val="FFFFFF"/>
                </a:solidFill>
                <a:latin typeface="Arial"/>
                <a:ea typeface="Arial"/>
                <a:cs typeface="Arial"/>
                <a:sym typeface="Arial"/>
              </a:rPr>
              <a:t>to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conclusions’ - https://effectiviology.com/jumping-to-conclusions/#How_to_avoid_jumping_to_conclusions</a:t>
            </a:r>
            <a:r>
              <a:rPr lang="en-US" sz="1050">
                <a:solidFill>
                  <a:srgbClr val="FFFFFF"/>
                </a:solidFill>
                <a:latin typeface="Arial"/>
                <a:ea typeface="Arial"/>
                <a:cs typeface="Arial"/>
                <a:sym typeface="Arial"/>
              </a:rPr>
              <a:t> </a:t>
            </a:r>
            <a:endParaRPr kumimoji="0" lang="en-US" sz="1050" b="0" i="0" u="none" strike="noStrike" kern="1200" cap="none" spc="0" normalizeH="0" baseline="0" noProof="0">
              <a:ln>
                <a:noFill/>
              </a:ln>
              <a:solidFill>
                <a:srgbClr val="FFFFFF"/>
              </a:solidFill>
              <a:effectLst/>
              <a:uLnTx/>
              <a:uFillTx/>
              <a:latin typeface="Arial"/>
              <a:ea typeface="Arial"/>
              <a:cs typeface="Arial"/>
              <a:sym typeface="Arial"/>
            </a:endParaRPr>
          </a:p>
        </p:txBody>
      </p:sp>
      <p:pic>
        <p:nvPicPr>
          <p:cNvPr id="17163" name="Google Shape;17163;p192"/>
          <p:cNvPicPr preferRelativeResize="0"/>
          <p:nvPr/>
        </p:nvPicPr>
        <p:blipFill rotWithShape="1">
          <a:blip r:embed="rId7">
            <a:alphaModFix/>
          </a:blip>
          <a:srcRect/>
          <a:stretch/>
        </p:blipFill>
        <p:spPr>
          <a:xfrm>
            <a:off x="880534" y="5266267"/>
            <a:ext cx="555340" cy="555340"/>
          </a:xfrm>
          <a:prstGeom prst="rect">
            <a:avLst/>
          </a:prstGeom>
          <a:noFill/>
          <a:ln>
            <a:noFill/>
          </a:ln>
        </p:spPr>
      </p:pic>
      <p:graphicFrame>
        <p:nvGraphicFramePr>
          <p:cNvPr id="30" name="Diagram 29">
            <a:extLst>
              <a:ext uri="{FF2B5EF4-FFF2-40B4-BE49-F238E27FC236}">
                <a16:creationId xmlns:a16="http://schemas.microsoft.com/office/drawing/2014/main" id="{CE3D1FCE-0FBC-1D45-85AD-3A5759C61B87}"/>
              </a:ext>
            </a:extLst>
          </p:cNvPr>
          <p:cNvGraphicFramePr/>
          <p:nvPr>
            <p:extLst>
              <p:ext uri="{D42A27DB-BD31-4B8C-83A1-F6EECF244321}">
                <p14:modId xmlns:p14="http://schemas.microsoft.com/office/powerpoint/2010/main" val="183240171"/>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4152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t>Session 5: Esteem</a:t>
            </a:r>
            <a:endParaRPr/>
          </a:p>
        </p:txBody>
      </p:sp>
      <p:sp>
        <p:nvSpPr>
          <p:cNvPr id="17137" name="Google Shape;17137;p192"/>
          <p:cNvSpPr/>
          <p:nvPr/>
        </p:nvSpPr>
        <p:spPr>
          <a:xfrm>
            <a:off x="560629" y="1323360"/>
            <a:ext cx="5846159" cy="4908867"/>
          </a:xfrm>
          <a:prstGeom prst="roundRect">
            <a:avLst>
              <a:gd name="adj" fmla="val 3559"/>
            </a:avLst>
          </a:prstGeom>
          <a:solidFill>
            <a:schemeClr val="accent1"/>
          </a:solid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8" name="Google Shape;17138;p192"/>
          <p:cNvSpPr/>
          <p:nvPr/>
        </p:nvSpPr>
        <p:spPr>
          <a:xfrm>
            <a:off x="5655734" y="1293813"/>
            <a:ext cx="5948892" cy="4908867"/>
          </a:xfrm>
          <a:prstGeom prst="roundRect">
            <a:avLst>
              <a:gd name="adj" fmla="val 3559"/>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9" name="Google Shape;17139;p192"/>
          <p:cNvSpPr txBox="1"/>
          <p:nvPr/>
        </p:nvSpPr>
        <p:spPr>
          <a:xfrm>
            <a:off x="7507726" y="1343181"/>
            <a:ext cx="3374661" cy="1846605"/>
          </a:xfrm>
          <a:prstGeom prst="rect">
            <a:avLst/>
          </a:prstGeom>
          <a:noFill/>
          <a:ln>
            <a:noFill/>
          </a:ln>
        </p:spPr>
        <p:txBody>
          <a:bodyPr spcFirstLastPara="1" wrap="square" lIns="0" tIns="60933" rIns="0" bIns="60933" anchor="b" anchorCtr="0">
            <a:spAutoFit/>
          </a:bodyPr>
          <a:lstStyle/>
          <a:p>
            <a:pPr algn="ctr">
              <a:defRPr/>
            </a:pPr>
            <a:r>
              <a:rPr lang="en-US" sz="2800" b="1" dirty="0">
                <a:solidFill>
                  <a:srgbClr val="00BCEB"/>
                </a:solidFill>
                <a:latin typeface="Arial"/>
                <a:cs typeface="Arial"/>
                <a:sym typeface="Arial"/>
              </a:rPr>
              <a:t>Personal Code Reviews: Owning and Honoring our Achievements</a:t>
            </a:r>
            <a:endParaRPr lang="en-US" dirty="0">
              <a:ea typeface="+mn-ea"/>
              <a:cs typeface="+mn-cs"/>
            </a:endParaRPr>
          </a:p>
        </p:txBody>
      </p:sp>
      <p:sp>
        <p:nvSpPr>
          <p:cNvPr id="17141" name="Google Shape;17141;p192"/>
          <p:cNvSpPr/>
          <p:nvPr/>
        </p:nvSpPr>
        <p:spPr>
          <a:xfrm>
            <a:off x="6037712" y="3388940"/>
            <a:ext cx="718617" cy="718617"/>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282828"/>
              </a:solidFill>
              <a:effectLst/>
              <a:uLnTx/>
              <a:uFillTx/>
              <a:latin typeface="Arial"/>
              <a:ea typeface="Arial"/>
              <a:cs typeface="Arial"/>
              <a:sym typeface="Arial"/>
            </a:endParaRPr>
          </a:p>
        </p:txBody>
      </p:sp>
      <p:grpSp>
        <p:nvGrpSpPr>
          <p:cNvPr id="17142" name="Google Shape;17142;p192"/>
          <p:cNvGrpSpPr/>
          <p:nvPr/>
        </p:nvGrpSpPr>
        <p:grpSpPr>
          <a:xfrm>
            <a:off x="6269520" y="3486620"/>
            <a:ext cx="344651" cy="523253"/>
            <a:chOff x="3350649" y="1200355"/>
            <a:chExt cx="344650" cy="523253"/>
          </a:xfrm>
        </p:grpSpPr>
        <p:sp>
          <p:nvSpPr>
            <p:cNvPr id="17143" name="Google Shape;17143;p192"/>
            <p:cNvSpPr/>
            <p:nvPr/>
          </p:nvSpPr>
          <p:spPr>
            <a:xfrm>
              <a:off x="3350649" y="1523144"/>
              <a:ext cx="318138" cy="200464"/>
            </a:xfrm>
            <a:custGeom>
              <a:avLst/>
              <a:gdLst/>
              <a:ahLst/>
              <a:cxnLst/>
              <a:rect l="l" t="t" r="r" b="b"/>
              <a:pathLst>
                <a:path w="684" h="431" extrusionOk="0">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4" name="Google Shape;17144;p192"/>
            <p:cNvSpPr/>
            <p:nvPr/>
          </p:nvSpPr>
          <p:spPr>
            <a:xfrm>
              <a:off x="3408789" y="1461284"/>
              <a:ext cx="229766" cy="84651"/>
            </a:xfrm>
            <a:custGeom>
              <a:avLst/>
              <a:gdLst/>
              <a:ahLst/>
              <a:cxnLst/>
              <a:rect l="l" t="t" r="r" b="b"/>
              <a:pathLst>
                <a:path w="494" h="182" extrusionOk="0">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5" name="Google Shape;17145;p192"/>
            <p:cNvSpPr/>
            <p:nvPr/>
          </p:nvSpPr>
          <p:spPr>
            <a:xfrm>
              <a:off x="3350649" y="1200355"/>
              <a:ext cx="318138" cy="199069"/>
            </a:xfrm>
            <a:custGeom>
              <a:avLst/>
              <a:gdLst/>
              <a:ahLst/>
              <a:cxnLst/>
              <a:rect l="l" t="t" r="r" b="b"/>
              <a:pathLst>
                <a:path w="684" h="428" extrusionOk="0">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6" name="Google Shape;17146;p192"/>
            <p:cNvSpPr/>
            <p:nvPr/>
          </p:nvSpPr>
          <p:spPr>
            <a:xfrm>
              <a:off x="3408789" y="1378029"/>
              <a:ext cx="203255" cy="83256"/>
            </a:xfrm>
            <a:custGeom>
              <a:avLst/>
              <a:gdLst/>
              <a:ahLst/>
              <a:cxnLst/>
              <a:rect l="l" t="t" r="r" b="b"/>
              <a:pathLst>
                <a:path w="437" h="179" extrusionOk="0">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7" name="Google Shape;17147;p192"/>
            <p:cNvSpPr/>
            <p:nvPr/>
          </p:nvSpPr>
          <p:spPr>
            <a:xfrm>
              <a:off x="3408789" y="1378029"/>
              <a:ext cx="930" cy="0"/>
            </a:xfrm>
            <a:custGeom>
              <a:avLst/>
              <a:gdLst/>
              <a:ahLst/>
              <a:cxnLst/>
              <a:rect l="l" t="t" r="r" b="b"/>
              <a:pathLst>
                <a:path w="2" h="120000" extrusionOk="0">
                  <a:moveTo>
                    <a:pt x="2" y="0"/>
                  </a:moveTo>
                  <a:lnTo>
                    <a:pt x="2" y="0"/>
                  </a:lnTo>
                  <a:lnTo>
                    <a:pt x="0" y="0"/>
                  </a:lnTo>
                  <a:lnTo>
                    <a:pt x="0" y="0"/>
                  </a:lnTo>
                  <a:lnTo>
                    <a:pt x="2" y="0"/>
                  </a:lnTo>
                  <a:lnTo>
                    <a:pt x="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8" name="Google Shape;17148;p192"/>
            <p:cNvSpPr/>
            <p:nvPr/>
          </p:nvSpPr>
          <p:spPr>
            <a:xfrm>
              <a:off x="3492974" y="1378029"/>
              <a:ext cx="202325" cy="167906"/>
            </a:xfrm>
            <a:custGeom>
              <a:avLst/>
              <a:gdLst/>
              <a:ahLst/>
              <a:cxnLst/>
              <a:rect l="l" t="t" r="r" b="b"/>
              <a:pathLst>
                <a:path w="435" h="361" extrusionOk="0">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grpSp>
      <p:sp>
        <p:nvSpPr>
          <p:cNvPr id="17149" name="Google Shape;17149;p192"/>
          <p:cNvSpPr txBox="1"/>
          <p:nvPr/>
        </p:nvSpPr>
        <p:spPr>
          <a:xfrm>
            <a:off x="1690755" y="2462913"/>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rPr>
              <a:t>Why (is this session important)?</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0" name="Google Shape;17150;p192"/>
          <p:cNvSpPr txBox="1"/>
          <p:nvPr/>
        </p:nvSpPr>
        <p:spPr>
          <a:xfrm>
            <a:off x="1695812" y="2752235"/>
            <a:ext cx="4524727" cy="607804"/>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To highlight the importance of supporting each other and allowing </a:t>
            </a:r>
            <a:r>
              <a:rPr lang="en-US" sz="1050">
                <a:solidFill>
                  <a:srgbClr val="FFFFFF"/>
                </a:solidFill>
                <a:latin typeface="Arial"/>
                <a:ea typeface="Arial"/>
                <a:cs typeface="Arial"/>
                <a:sym typeface="Arial"/>
              </a:rPr>
              <a:t>others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to support us.</a:t>
            </a:r>
            <a:r>
              <a:rPr lang="en-US" sz="1050">
                <a:solidFill>
                  <a:srgbClr val="FFFFFF"/>
                </a:solidFill>
                <a:latin typeface="Arial"/>
                <a:ea typeface="Arial"/>
                <a:cs typeface="Arial"/>
                <a:sym typeface="Arial"/>
              </a:rPr>
              <a:t> </a:t>
            </a:r>
            <a:endParaRPr kumimoji="0" lang="en-US" sz="1050" b="0" i="0" u="none" strike="noStrike" kern="120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1" name="Google Shape;17151;p192"/>
          <p:cNvPicPr preferRelativeResize="0"/>
          <p:nvPr/>
        </p:nvPicPr>
        <p:blipFill rotWithShape="1">
          <a:blip r:embed="rId3">
            <a:alphaModFix/>
          </a:blip>
          <a:srcRect/>
          <a:stretch/>
        </p:blipFill>
        <p:spPr>
          <a:xfrm>
            <a:off x="880534" y="2488818"/>
            <a:ext cx="555340" cy="555340"/>
          </a:xfrm>
          <a:prstGeom prst="rect">
            <a:avLst/>
          </a:prstGeom>
          <a:noFill/>
          <a:ln>
            <a:noFill/>
          </a:ln>
        </p:spPr>
      </p:pic>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What (are we going to deliver)?</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3" name="Google Shape;17153;p192"/>
          <p:cNvSpPr txBox="1"/>
          <p:nvPr/>
        </p:nvSpPr>
        <p:spPr>
          <a:xfrm>
            <a:off x="1695812" y="1725831"/>
            <a:ext cx="4812151" cy="446221"/>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Creating</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an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environment where </a:t>
            </a:r>
            <a:r>
              <a:rPr lang="en-US" sz="1050">
                <a:solidFill>
                  <a:srgbClr val="FFFFFF"/>
                </a:solidFill>
                <a:latin typeface="Arial"/>
                <a:ea typeface="Arial"/>
                <a:cs typeface="Arial"/>
                <a:sym typeface="Arial"/>
              </a:rPr>
              <a:t>we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are not scared to talk about </a:t>
            </a:r>
            <a:r>
              <a:rPr lang="en-US" sz="1050">
                <a:solidFill>
                  <a:srgbClr val="FFFFFF"/>
                </a:solidFill>
                <a:latin typeface="Arial"/>
                <a:ea typeface="Arial"/>
                <a:cs typeface="Arial"/>
                <a:sym typeface="Arial"/>
              </a:rPr>
              <a:t>our struggles. Information</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about supporting individuals with disabilities as well as caregivers.</a:t>
            </a:r>
            <a:r>
              <a:rPr lang="en-US" sz="1050">
                <a:solidFill>
                  <a:srgbClr val="FFFFFF"/>
                </a:solidFill>
                <a:latin typeface="Arial"/>
                <a:ea typeface="Arial"/>
                <a:cs typeface="Arial"/>
                <a:sym typeface="Arial"/>
              </a:rPr>
              <a:t> </a:t>
            </a:r>
            <a:endParaRPr kumimoji="0" lang="en-US" sz="1050" b="0" i="0" u="none" strike="noStrike" kern="1200" cap="none" spc="0" normalizeH="0" baseline="0" noProof="0">
              <a:ln>
                <a:noFill/>
              </a:ln>
              <a:solidFill>
                <a:srgbClr val="FFFFFF"/>
              </a:solidFill>
              <a:effectLst/>
              <a:uLnTx/>
              <a:uFillTx/>
              <a:latin typeface="Arial"/>
              <a:ea typeface="Arial"/>
              <a:cs typeface="Arial"/>
              <a:sym typeface="Arial"/>
            </a:endParaRPr>
          </a:p>
        </p:txBody>
      </p:sp>
      <p:pic>
        <p:nvPicPr>
          <p:cNvPr id="17154" name="Google Shape;17154;p192"/>
          <p:cNvPicPr preferRelativeResize="0"/>
          <p:nvPr/>
        </p:nvPicPr>
        <p:blipFill rotWithShape="1">
          <a:blip r:embed="rId4">
            <a:alphaModFix/>
          </a:blip>
          <a:srcRect/>
          <a:stretch/>
        </p:blipFill>
        <p:spPr>
          <a:xfrm>
            <a:off x="880578" y="1473265"/>
            <a:ext cx="555340" cy="555340"/>
          </a:xfrm>
          <a:prstGeom prst="rect">
            <a:avLst/>
          </a:prstGeom>
          <a:noFill/>
          <a:ln>
            <a:noFill/>
          </a:ln>
        </p:spPr>
      </p:pic>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sym typeface="Arial"/>
              </a:rPr>
              <a:t>Story</a:t>
            </a:r>
            <a:endParaRPr kumimoji="0" sz="2000" b="1"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6" name="Google Shape;17156;p192"/>
          <p:cNvSpPr txBox="1"/>
          <p:nvPr/>
        </p:nvSpPr>
        <p:spPr>
          <a:xfrm>
            <a:off x="1705829" y="3738232"/>
            <a:ext cx="4128000" cy="607804"/>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Introducing the story of someone who was/is a caregiver at work (Did you know that around 60% of Cisco Employees identify themselves as caregivers?!)</a:t>
            </a:r>
          </a:p>
        </p:txBody>
      </p:sp>
      <p:pic>
        <p:nvPicPr>
          <p:cNvPr id="17157" name="Google Shape;17157;p192"/>
          <p:cNvPicPr preferRelativeResize="0"/>
          <p:nvPr/>
        </p:nvPicPr>
        <p:blipFill rotWithShape="1">
          <a:blip r:embed="rId5">
            <a:alphaModFix/>
          </a:blip>
          <a:srcRect/>
          <a:stretch/>
        </p:blipFill>
        <p:spPr>
          <a:xfrm>
            <a:off x="880578" y="3364225"/>
            <a:ext cx="555340" cy="555340"/>
          </a:xfrm>
          <a:prstGeom prst="rect">
            <a:avLst/>
          </a:prstGeom>
          <a:noFill/>
          <a:ln>
            <a:noFill/>
          </a:ln>
        </p:spPr>
      </p:pic>
      <p:sp>
        <p:nvSpPr>
          <p:cNvPr id="17158" name="Google Shape;17158;p192"/>
          <p:cNvSpPr txBox="1"/>
          <p:nvPr/>
        </p:nvSpPr>
        <p:spPr>
          <a:xfrm>
            <a:off x="1706880" y="4317842"/>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Who (are we going to invite)?</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9" name="Google Shape;17159;p192"/>
          <p:cNvSpPr txBox="1"/>
          <p:nvPr/>
        </p:nvSpPr>
        <p:spPr>
          <a:xfrm>
            <a:off x="1699737" y="4730707"/>
            <a:ext cx="4128000" cy="284639"/>
          </a:xfrm>
          <a:prstGeom prst="rect">
            <a:avLst/>
          </a:prstGeom>
          <a:noFill/>
          <a:ln>
            <a:noFill/>
          </a:ln>
        </p:spPr>
        <p:txBody>
          <a:bodyPr spcFirstLastPara="1" wrap="square" lIns="0" tIns="60933" rIns="0" bIns="60933" anchor="t" anchorCtr="0">
            <a:spAutoFit/>
          </a:bodyPr>
          <a:lstStyle/>
          <a:p>
            <a:pPr lvl="0">
              <a:defRPr/>
            </a:pPr>
            <a:r>
              <a:rPr lang="en-US" sz="1050" i="1" dirty="0">
                <a:solidFill>
                  <a:srgbClr val="FFFFFF"/>
                </a:solidFill>
                <a:latin typeface="Arial"/>
                <a:ea typeface="Arial"/>
                <a:cs typeface="Arial"/>
                <a:sym typeface="Arial"/>
              </a:rPr>
              <a:t>&lt;insert appropriate internal community&gt;</a:t>
            </a:r>
          </a:p>
        </p:txBody>
      </p:sp>
      <p:pic>
        <p:nvPicPr>
          <p:cNvPr id="17160" name="Google Shape;17160;p192"/>
          <p:cNvPicPr preferRelativeResize="0"/>
          <p:nvPr/>
        </p:nvPicPr>
        <p:blipFill rotWithShape="1">
          <a:blip r:embed="rId6">
            <a:alphaModFix/>
          </a:blip>
          <a:srcRect/>
          <a:stretch/>
        </p:blipFill>
        <p:spPr>
          <a:xfrm>
            <a:off x="880534" y="4319963"/>
            <a:ext cx="555340" cy="555340"/>
          </a:xfrm>
          <a:prstGeom prst="rect">
            <a:avLst/>
          </a:prstGeom>
          <a:noFill/>
          <a:ln>
            <a:noFill/>
          </a:ln>
        </p:spPr>
      </p:pic>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Post-event Activity</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62" name="Google Shape;17162;p192"/>
          <p:cNvSpPr txBox="1"/>
          <p:nvPr/>
        </p:nvSpPr>
        <p:spPr>
          <a:xfrm>
            <a:off x="1705829" y="5618106"/>
            <a:ext cx="4128000" cy="284639"/>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Time2Give Activity for the whole </a:t>
            </a:r>
            <a:r>
              <a:rPr kumimoji="0" lang="en-US" sz="1050" b="0" i="0" u="none" strike="noStrike" kern="1200" cap="none" spc="0" normalizeH="0" baseline="0" noProof="0" err="1">
                <a:ln>
                  <a:noFill/>
                </a:ln>
                <a:solidFill>
                  <a:srgbClr val="FFFFFF"/>
                </a:solidFill>
                <a:effectLst/>
                <a:uLnTx/>
                <a:uFillTx/>
                <a:latin typeface="Arial"/>
                <a:ea typeface="Arial"/>
                <a:cs typeface="Arial"/>
                <a:sym typeface="Arial"/>
              </a:rPr>
              <a:t>DevNet</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Team</a:t>
            </a:r>
          </a:p>
        </p:txBody>
      </p:sp>
      <p:pic>
        <p:nvPicPr>
          <p:cNvPr id="17163" name="Google Shape;17163;p192"/>
          <p:cNvPicPr preferRelativeResize="0"/>
          <p:nvPr/>
        </p:nvPicPr>
        <p:blipFill rotWithShape="1">
          <a:blip r:embed="rId7">
            <a:alphaModFix/>
          </a:blip>
          <a:srcRect/>
          <a:stretch/>
        </p:blipFill>
        <p:spPr>
          <a:xfrm>
            <a:off x="880534" y="5266267"/>
            <a:ext cx="555340" cy="555340"/>
          </a:xfrm>
          <a:prstGeom prst="rect">
            <a:avLst/>
          </a:prstGeom>
          <a:noFill/>
          <a:ln>
            <a:noFill/>
          </a:ln>
        </p:spPr>
      </p:pic>
      <p:graphicFrame>
        <p:nvGraphicFramePr>
          <p:cNvPr id="31" name="Diagram 30">
            <a:extLst>
              <a:ext uri="{FF2B5EF4-FFF2-40B4-BE49-F238E27FC236}">
                <a16:creationId xmlns:a16="http://schemas.microsoft.com/office/drawing/2014/main" id="{A26012F7-A04C-3249-B966-D9824CEFD0A1}"/>
              </a:ext>
            </a:extLst>
          </p:cNvPr>
          <p:cNvGraphicFramePr/>
          <p:nvPr>
            <p:extLst>
              <p:ext uri="{D42A27DB-BD31-4B8C-83A1-F6EECF244321}">
                <p14:modId xmlns:p14="http://schemas.microsoft.com/office/powerpoint/2010/main" val="22253106"/>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2460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t>Session 6: Self-Actualization</a:t>
            </a:r>
            <a:endParaRPr lang="en-GB" sz="3700"/>
          </a:p>
        </p:txBody>
      </p:sp>
      <p:sp>
        <p:nvSpPr>
          <p:cNvPr id="17137" name="Google Shape;17137;p192"/>
          <p:cNvSpPr/>
          <p:nvPr/>
        </p:nvSpPr>
        <p:spPr>
          <a:xfrm>
            <a:off x="560629" y="1323360"/>
            <a:ext cx="5846159" cy="4908867"/>
          </a:xfrm>
          <a:prstGeom prst="roundRect">
            <a:avLst>
              <a:gd name="adj" fmla="val 3559"/>
            </a:avLst>
          </a:prstGeom>
          <a:solidFill>
            <a:schemeClr val="accent1"/>
          </a:solid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8" name="Google Shape;17138;p192"/>
          <p:cNvSpPr/>
          <p:nvPr/>
        </p:nvSpPr>
        <p:spPr>
          <a:xfrm>
            <a:off x="5655734" y="1293813"/>
            <a:ext cx="5948892" cy="4908867"/>
          </a:xfrm>
          <a:prstGeom prst="roundRect">
            <a:avLst>
              <a:gd name="adj" fmla="val 3559"/>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9" name="Google Shape;17139;p192"/>
          <p:cNvSpPr txBox="1"/>
          <p:nvPr/>
        </p:nvSpPr>
        <p:spPr>
          <a:xfrm>
            <a:off x="7747809" y="1567384"/>
            <a:ext cx="2894497" cy="1415718"/>
          </a:xfrm>
          <a:prstGeom prst="rect">
            <a:avLst/>
          </a:prstGeom>
          <a:noFill/>
          <a:ln>
            <a:noFill/>
          </a:ln>
        </p:spPr>
        <p:txBody>
          <a:bodyPr spcFirstLastPara="1" wrap="square" lIns="0" tIns="60933" rIns="0" bIns="60933" anchor="b" anchorCtr="0">
            <a:spAutoFit/>
          </a:bodyPr>
          <a:lstStyle/>
          <a:p>
            <a:pPr algn="ctr">
              <a:defRPr/>
            </a:pPr>
            <a:r>
              <a:rPr lang="en-US" sz="2800" b="1">
                <a:solidFill>
                  <a:srgbClr val="00BCEB"/>
                </a:solidFill>
                <a:latin typeface="Arial"/>
                <a:cs typeface="Arial"/>
                <a:sym typeface="Arial"/>
              </a:rPr>
              <a:t>The CI/CD Pipeline for Your Best Self</a:t>
            </a:r>
            <a:endParaRPr lang="en-US" sz="2800" b="1">
              <a:solidFill>
                <a:srgbClr val="00BCEB"/>
              </a:solidFill>
              <a:latin typeface="Arial"/>
              <a:cs typeface="Arial"/>
            </a:endParaRPr>
          </a:p>
        </p:txBody>
      </p:sp>
      <p:sp>
        <p:nvSpPr>
          <p:cNvPr id="17141" name="Google Shape;17141;p192"/>
          <p:cNvSpPr/>
          <p:nvPr/>
        </p:nvSpPr>
        <p:spPr>
          <a:xfrm>
            <a:off x="6037712" y="3388940"/>
            <a:ext cx="718617" cy="718617"/>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282828"/>
              </a:solidFill>
              <a:effectLst/>
              <a:uLnTx/>
              <a:uFillTx/>
              <a:latin typeface="Arial"/>
              <a:ea typeface="Arial"/>
              <a:cs typeface="Arial"/>
              <a:sym typeface="Arial"/>
            </a:endParaRPr>
          </a:p>
        </p:txBody>
      </p:sp>
      <p:grpSp>
        <p:nvGrpSpPr>
          <p:cNvPr id="17142" name="Google Shape;17142;p192"/>
          <p:cNvGrpSpPr/>
          <p:nvPr/>
        </p:nvGrpSpPr>
        <p:grpSpPr>
          <a:xfrm>
            <a:off x="6269520" y="3486620"/>
            <a:ext cx="344651" cy="523253"/>
            <a:chOff x="3350649" y="1200355"/>
            <a:chExt cx="344650" cy="523253"/>
          </a:xfrm>
        </p:grpSpPr>
        <p:sp>
          <p:nvSpPr>
            <p:cNvPr id="17143" name="Google Shape;17143;p192"/>
            <p:cNvSpPr/>
            <p:nvPr/>
          </p:nvSpPr>
          <p:spPr>
            <a:xfrm>
              <a:off x="3350649" y="1523144"/>
              <a:ext cx="318138" cy="200464"/>
            </a:xfrm>
            <a:custGeom>
              <a:avLst/>
              <a:gdLst/>
              <a:ahLst/>
              <a:cxnLst/>
              <a:rect l="l" t="t" r="r" b="b"/>
              <a:pathLst>
                <a:path w="684" h="431" extrusionOk="0">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4" name="Google Shape;17144;p192"/>
            <p:cNvSpPr/>
            <p:nvPr/>
          </p:nvSpPr>
          <p:spPr>
            <a:xfrm>
              <a:off x="3408789" y="1461284"/>
              <a:ext cx="229766" cy="84651"/>
            </a:xfrm>
            <a:custGeom>
              <a:avLst/>
              <a:gdLst/>
              <a:ahLst/>
              <a:cxnLst/>
              <a:rect l="l" t="t" r="r" b="b"/>
              <a:pathLst>
                <a:path w="494" h="182" extrusionOk="0">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5" name="Google Shape;17145;p192"/>
            <p:cNvSpPr/>
            <p:nvPr/>
          </p:nvSpPr>
          <p:spPr>
            <a:xfrm>
              <a:off x="3350649" y="1200355"/>
              <a:ext cx="318138" cy="199069"/>
            </a:xfrm>
            <a:custGeom>
              <a:avLst/>
              <a:gdLst/>
              <a:ahLst/>
              <a:cxnLst/>
              <a:rect l="l" t="t" r="r" b="b"/>
              <a:pathLst>
                <a:path w="684" h="428" extrusionOk="0">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6" name="Google Shape;17146;p192"/>
            <p:cNvSpPr/>
            <p:nvPr/>
          </p:nvSpPr>
          <p:spPr>
            <a:xfrm>
              <a:off x="3408789" y="1378029"/>
              <a:ext cx="203255" cy="83256"/>
            </a:xfrm>
            <a:custGeom>
              <a:avLst/>
              <a:gdLst/>
              <a:ahLst/>
              <a:cxnLst/>
              <a:rect l="l" t="t" r="r" b="b"/>
              <a:pathLst>
                <a:path w="437" h="179" extrusionOk="0">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7" name="Google Shape;17147;p192"/>
            <p:cNvSpPr/>
            <p:nvPr/>
          </p:nvSpPr>
          <p:spPr>
            <a:xfrm>
              <a:off x="3408789" y="1378029"/>
              <a:ext cx="930" cy="0"/>
            </a:xfrm>
            <a:custGeom>
              <a:avLst/>
              <a:gdLst/>
              <a:ahLst/>
              <a:cxnLst/>
              <a:rect l="l" t="t" r="r" b="b"/>
              <a:pathLst>
                <a:path w="2" h="120000" extrusionOk="0">
                  <a:moveTo>
                    <a:pt x="2" y="0"/>
                  </a:moveTo>
                  <a:lnTo>
                    <a:pt x="2" y="0"/>
                  </a:lnTo>
                  <a:lnTo>
                    <a:pt x="0" y="0"/>
                  </a:lnTo>
                  <a:lnTo>
                    <a:pt x="0" y="0"/>
                  </a:lnTo>
                  <a:lnTo>
                    <a:pt x="2" y="0"/>
                  </a:lnTo>
                  <a:lnTo>
                    <a:pt x="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8" name="Google Shape;17148;p192"/>
            <p:cNvSpPr/>
            <p:nvPr/>
          </p:nvSpPr>
          <p:spPr>
            <a:xfrm>
              <a:off x="3492974" y="1378029"/>
              <a:ext cx="202325" cy="167906"/>
            </a:xfrm>
            <a:custGeom>
              <a:avLst/>
              <a:gdLst/>
              <a:ahLst/>
              <a:cxnLst/>
              <a:rect l="l" t="t" r="r" b="b"/>
              <a:pathLst>
                <a:path w="435" h="361" extrusionOk="0">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grpSp>
      <p:sp>
        <p:nvSpPr>
          <p:cNvPr id="17149" name="Google Shape;17149;p192"/>
          <p:cNvSpPr txBox="1"/>
          <p:nvPr/>
        </p:nvSpPr>
        <p:spPr>
          <a:xfrm>
            <a:off x="1690755" y="2462913"/>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rPr>
              <a:t>Why (is this session important)?</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0" name="Google Shape;17150;p192"/>
          <p:cNvSpPr txBox="1"/>
          <p:nvPr/>
        </p:nvSpPr>
        <p:spPr>
          <a:xfrm>
            <a:off x="1695812" y="2752235"/>
            <a:ext cx="4524727" cy="769387"/>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The creativity</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of our employees is a key success factor for our organization. </a:t>
            </a:r>
            <a:r>
              <a:rPr lang="en-US" sz="1050">
                <a:solidFill>
                  <a:srgbClr val="FFFFFF"/>
                </a:solidFill>
                <a:latin typeface="Arial"/>
                <a:ea typeface="Arial"/>
                <a:cs typeface="Arial"/>
                <a:sym typeface="Arial"/>
              </a:rPr>
              <a:t>Also, when</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employees are in </a:t>
            </a:r>
            <a:r>
              <a:rPr lang="en-US" sz="1050">
                <a:solidFill>
                  <a:srgbClr val="FFFFFF"/>
                </a:solidFill>
                <a:latin typeface="Arial"/>
                <a:ea typeface="Arial"/>
                <a:cs typeface="Arial"/>
                <a:sym typeface="Arial"/>
              </a:rPr>
              <a:t>an environment</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where they can thrive, they are more likely to help others grow (multiplier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1" name="Google Shape;17151;p192"/>
          <p:cNvPicPr preferRelativeResize="0"/>
          <p:nvPr/>
        </p:nvPicPr>
        <p:blipFill rotWithShape="1">
          <a:blip r:embed="rId3">
            <a:alphaModFix/>
          </a:blip>
          <a:srcRect/>
          <a:stretch/>
        </p:blipFill>
        <p:spPr>
          <a:xfrm>
            <a:off x="880534" y="2488818"/>
            <a:ext cx="555340" cy="555340"/>
          </a:xfrm>
          <a:prstGeom prst="rect">
            <a:avLst/>
          </a:prstGeom>
          <a:noFill/>
          <a:ln>
            <a:noFill/>
          </a:ln>
        </p:spPr>
      </p:pic>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What (are we going to deliver)?</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3" name="Google Shape;17153;p192"/>
          <p:cNvSpPr txBox="1"/>
          <p:nvPr/>
        </p:nvSpPr>
        <p:spPr>
          <a:xfrm>
            <a:off x="1695812" y="1725831"/>
            <a:ext cx="4812151" cy="446221"/>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solidFill>
                  <a:srgbClr val="FFFFFF"/>
                </a:solidFill>
                <a:latin typeface="Arial"/>
                <a:ea typeface="Arial"/>
                <a:cs typeface="Arial"/>
                <a:sym typeface="Arial"/>
              </a:rPr>
              <a:t>How</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we can foster creativity and transparency and </a:t>
            </a:r>
            <a:r>
              <a:rPr lang="en-US" sz="1050">
                <a:solidFill>
                  <a:srgbClr val="FFFFFF"/>
                </a:solidFill>
                <a:latin typeface="Arial"/>
                <a:ea typeface="Arial"/>
                <a:cs typeface="Arial"/>
                <a:sym typeface="Arial"/>
              </a:rPr>
              <a:t>embrace</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the multiplier effect. Additional information of power of mentoring, proximity and sponsorship.</a:t>
            </a:r>
          </a:p>
        </p:txBody>
      </p:sp>
      <p:pic>
        <p:nvPicPr>
          <p:cNvPr id="17154" name="Google Shape;17154;p192"/>
          <p:cNvPicPr preferRelativeResize="0"/>
          <p:nvPr/>
        </p:nvPicPr>
        <p:blipFill rotWithShape="1">
          <a:blip r:embed="rId4">
            <a:alphaModFix/>
          </a:blip>
          <a:srcRect/>
          <a:stretch/>
        </p:blipFill>
        <p:spPr>
          <a:xfrm>
            <a:off x="880578" y="1473265"/>
            <a:ext cx="555340" cy="555340"/>
          </a:xfrm>
          <a:prstGeom prst="rect">
            <a:avLst/>
          </a:prstGeom>
          <a:noFill/>
          <a:ln>
            <a:noFill/>
          </a:ln>
        </p:spPr>
      </p:pic>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sym typeface="Arial"/>
              </a:rPr>
              <a:t>Story</a:t>
            </a:r>
            <a:endParaRPr kumimoji="0" sz="2000" b="1"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6" name="Google Shape;17156;p192"/>
          <p:cNvSpPr txBox="1"/>
          <p:nvPr/>
        </p:nvSpPr>
        <p:spPr>
          <a:xfrm>
            <a:off x="1705829" y="3738232"/>
            <a:ext cx="4128000" cy="446221"/>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A mentor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and mentee to show how their relationship helped them mutually grow.</a:t>
            </a:r>
            <a:r>
              <a:rPr lang="en-US" sz="1050">
                <a:solidFill>
                  <a:srgbClr val="FFFFFF"/>
                </a:solidFill>
                <a:latin typeface="Arial"/>
                <a:ea typeface="Arial"/>
                <a:cs typeface="Arial"/>
                <a:sym typeface="Arial"/>
              </a:rPr>
              <a:t> </a:t>
            </a:r>
            <a:endParaRPr kumimoji="0" lang="en-US" sz="1050" b="0" i="0" u="none" strike="noStrike" kern="1200" cap="none" spc="0" normalizeH="0" baseline="0" noProof="0">
              <a:ln>
                <a:noFill/>
              </a:ln>
              <a:solidFill>
                <a:srgbClr val="FFFFFF"/>
              </a:solidFill>
              <a:effectLst/>
              <a:uLnTx/>
              <a:uFillTx/>
              <a:latin typeface="Arial"/>
              <a:ea typeface="Arial"/>
              <a:cs typeface="Arial"/>
              <a:sym typeface="Arial"/>
            </a:endParaRPr>
          </a:p>
        </p:txBody>
      </p:sp>
      <p:pic>
        <p:nvPicPr>
          <p:cNvPr id="17157" name="Google Shape;17157;p192"/>
          <p:cNvPicPr preferRelativeResize="0"/>
          <p:nvPr/>
        </p:nvPicPr>
        <p:blipFill rotWithShape="1">
          <a:blip r:embed="rId5">
            <a:alphaModFix/>
          </a:blip>
          <a:srcRect/>
          <a:stretch/>
        </p:blipFill>
        <p:spPr>
          <a:xfrm>
            <a:off x="880578" y="3364225"/>
            <a:ext cx="555340" cy="555340"/>
          </a:xfrm>
          <a:prstGeom prst="rect">
            <a:avLst/>
          </a:prstGeom>
          <a:noFill/>
          <a:ln>
            <a:noFill/>
          </a:ln>
        </p:spPr>
      </p:pic>
      <p:sp>
        <p:nvSpPr>
          <p:cNvPr id="17158" name="Google Shape;17158;p192"/>
          <p:cNvSpPr txBox="1"/>
          <p:nvPr/>
        </p:nvSpPr>
        <p:spPr>
          <a:xfrm>
            <a:off x="1690755" y="4427079"/>
            <a:ext cx="4128000" cy="592415"/>
          </a:xfrm>
          <a:prstGeom prst="rect">
            <a:avLst/>
          </a:prstGeom>
          <a:noFill/>
          <a:ln>
            <a:noFill/>
          </a:ln>
        </p:spPr>
        <p:txBody>
          <a:bodyPr spcFirstLastPara="1" wrap="square" lIns="0" tIns="60933" rIns="0" bIns="60933" anchor="b" anchorCtr="0">
            <a:spAutoFit/>
          </a:bodyPr>
          <a:lstStyle/>
          <a:p>
            <a:pPr>
              <a:defRPr/>
            </a:pPr>
            <a:r>
              <a:rPr kumimoji="0" lang="en-GB" sz="2000" b="1" i="0" u="none" strike="noStrike" kern="1200" cap="none" spc="0" normalizeH="0" baseline="0" noProof="0" dirty="0">
                <a:ln>
                  <a:noFill/>
                </a:ln>
                <a:solidFill>
                  <a:srgbClr val="282828"/>
                </a:solidFill>
                <a:effectLst/>
                <a:uLnTx/>
                <a:uFillTx/>
                <a:latin typeface="CiscoSansTT ExtraLight"/>
                <a:ea typeface="+mn-ea"/>
                <a:cs typeface="+mn-cs"/>
              </a:rPr>
              <a:t>Who (are we going to invite)?</a:t>
            </a:r>
            <a:br>
              <a:rPr lang="en-GB" sz="2000" b="1" dirty="0">
                <a:solidFill>
                  <a:srgbClr val="282828"/>
                </a:solidFill>
              </a:rPr>
            </a:br>
            <a:r>
              <a:rPr lang="en-US" sz="1050" i="1" dirty="0">
                <a:solidFill>
                  <a:srgbClr val="FFFFFF"/>
                </a:solidFill>
                <a:latin typeface="Arial"/>
                <a:ea typeface="Arial"/>
                <a:cs typeface="Arial"/>
                <a:sym typeface="Arial"/>
              </a:rPr>
              <a:t>&lt;insert appropriate internal community&gt;</a:t>
            </a:r>
          </a:p>
        </p:txBody>
      </p:sp>
      <p:pic>
        <p:nvPicPr>
          <p:cNvPr id="17160" name="Google Shape;17160;p192"/>
          <p:cNvPicPr preferRelativeResize="0"/>
          <p:nvPr/>
        </p:nvPicPr>
        <p:blipFill rotWithShape="1">
          <a:blip r:embed="rId6">
            <a:alphaModFix/>
          </a:blip>
          <a:srcRect/>
          <a:stretch/>
        </p:blipFill>
        <p:spPr>
          <a:xfrm>
            <a:off x="880534" y="4319963"/>
            <a:ext cx="555340" cy="555340"/>
          </a:xfrm>
          <a:prstGeom prst="rect">
            <a:avLst/>
          </a:prstGeom>
          <a:noFill/>
          <a:ln>
            <a:noFill/>
          </a:ln>
        </p:spPr>
      </p:pic>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Post-event Activity</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62" name="Google Shape;17162;p192"/>
          <p:cNvSpPr txBox="1"/>
          <p:nvPr/>
        </p:nvSpPr>
        <p:spPr>
          <a:xfrm>
            <a:off x="1705829" y="5618106"/>
            <a:ext cx="4128000" cy="446221"/>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Arial"/>
                <a:ea typeface="Arial"/>
                <a:cs typeface="Arial"/>
                <a:sym typeface="Arial"/>
              </a:rPr>
              <a:t>Sharing mentoring opportunities both within and outside of </a:t>
            </a:r>
            <a:r>
              <a:rPr lang="en-US" sz="1050" i="1" dirty="0">
                <a:solidFill>
                  <a:srgbClr val="FFFFFF"/>
                </a:solidFill>
                <a:latin typeface="Arial"/>
                <a:ea typeface="Arial"/>
                <a:cs typeface="Arial"/>
                <a:sym typeface="Arial"/>
              </a:rPr>
              <a:t>&lt;your organization&gt;</a:t>
            </a:r>
            <a:endParaRPr kumimoji="0" lang="en-US" sz="1050" b="0" i="1" u="none" strike="noStrike" kern="1200" cap="none" spc="0" normalizeH="0" baseline="0" noProof="0" dirty="0">
              <a:ln>
                <a:noFill/>
              </a:ln>
              <a:solidFill>
                <a:srgbClr val="FFFFFF"/>
              </a:solidFill>
              <a:effectLst/>
              <a:uLnTx/>
              <a:uFillTx/>
              <a:latin typeface="Arial"/>
              <a:ea typeface="Arial"/>
              <a:cs typeface="Arial"/>
              <a:sym typeface="Arial"/>
            </a:endParaRPr>
          </a:p>
        </p:txBody>
      </p:sp>
      <p:pic>
        <p:nvPicPr>
          <p:cNvPr id="17163" name="Google Shape;17163;p192"/>
          <p:cNvPicPr preferRelativeResize="0"/>
          <p:nvPr/>
        </p:nvPicPr>
        <p:blipFill rotWithShape="1">
          <a:blip r:embed="rId7">
            <a:alphaModFix/>
          </a:blip>
          <a:srcRect/>
          <a:stretch/>
        </p:blipFill>
        <p:spPr>
          <a:xfrm>
            <a:off x="880534" y="5266267"/>
            <a:ext cx="555340" cy="555340"/>
          </a:xfrm>
          <a:prstGeom prst="rect">
            <a:avLst/>
          </a:prstGeom>
          <a:noFill/>
          <a:ln>
            <a:noFill/>
          </a:ln>
        </p:spPr>
      </p:pic>
      <p:graphicFrame>
        <p:nvGraphicFramePr>
          <p:cNvPr id="31" name="Diagram 30">
            <a:extLst>
              <a:ext uri="{FF2B5EF4-FFF2-40B4-BE49-F238E27FC236}">
                <a16:creationId xmlns:a16="http://schemas.microsoft.com/office/drawing/2014/main" id="{A2144BFC-C826-A847-A8FE-7AC047280863}"/>
              </a:ext>
            </a:extLst>
          </p:cNvPr>
          <p:cNvGraphicFramePr/>
          <p:nvPr>
            <p:extLst>
              <p:ext uri="{D42A27DB-BD31-4B8C-83A1-F6EECF244321}">
                <p14:modId xmlns:p14="http://schemas.microsoft.com/office/powerpoint/2010/main" val="2042633529"/>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10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BAFA-0F18-467E-BEC9-FE5DCF01FE7F}"/>
              </a:ext>
            </a:extLst>
          </p:cNvPr>
          <p:cNvSpPr>
            <a:spLocks noGrp="1"/>
          </p:cNvSpPr>
          <p:nvPr>
            <p:ph type="title"/>
          </p:nvPr>
        </p:nvSpPr>
        <p:spPr>
          <a:xfrm>
            <a:off x="583688" y="455085"/>
            <a:ext cx="11127317" cy="975783"/>
          </a:xfrm>
        </p:spPr>
        <p:txBody>
          <a:bodyPr/>
          <a:lstStyle/>
          <a:p>
            <a:r>
              <a:rPr lang="en-IN"/>
              <a:t>Agenda</a:t>
            </a:r>
          </a:p>
        </p:txBody>
      </p:sp>
      <p:grpSp>
        <p:nvGrpSpPr>
          <p:cNvPr id="4" name="Group 3">
            <a:extLst>
              <a:ext uri="{FF2B5EF4-FFF2-40B4-BE49-F238E27FC236}">
                <a16:creationId xmlns:a16="http://schemas.microsoft.com/office/drawing/2014/main" id="{EEB75E3E-E5CE-4940-BF6D-BE8F728EB8A7}"/>
              </a:ext>
            </a:extLst>
          </p:cNvPr>
          <p:cNvGrpSpPr/>
          <p:nvPr/>
        </p:nvGrpSpPr>
        <p:grpSpPr>
          <a:xfrm>
            <a:off x="-2335589" y="1405386"/>
            <a:ext cx="6501783" cy="4840375"/>
            <a:chOff x="-1751692" y="1054039"/>
            <a:chExt cx="4876337" cy="3630281"/>
          </a:xfrm>
        </p:grpSpPr>
        <p:sp>
          <p:nvSpPr>
            <p:cNvPr id="135" name="Google Shape;899;p20">
              <a:extLst>
                <a:ext uri="{FF2B5EF4-FFF2-40B4-BE49-F238E27FC236}">
                  <a16:creationId xmlns:a16="http://schemas.microsoft.com/office/drawing/2014/main" id="{5696F0E3-F73E-4A68-A1B2-3950D17DCF13}"/>
                </a:ext>
              </a:extLst>
            </p:cNvPr>
            <p:cNvSpPr/>
            <p:nvPr/>
          </p:nvSpPr>
          <p:spPr>
            <a:xfrm>
              <a:off x="1789908" y="4116647"/>
              <a:ext cx="1275797" cy="562188"/>
            </a:xfrm>
            <a:custGeom>
              <a:avLst/>
              <a:gdLst/>
              <a:ahLst/>
              <a:cxnLst/>
              <a:rect l="l" t="t" r="r" b="b"/>
              <a:pathLst>
                <a:path w="1371600" h="390525" extrusionOk="0">
                  <a:moveTo>
                    <a:pt x="0" y="398145"/>
                  </a:moveTo>
                  <a:lnTo>
                    <a:pt x="281940" y="251460"/>
                  </a:lnTo>
                  <a:lnTo>
                    <a:pt x="486728" y="201930"/>
                  </a:lnTo>
                  <a:lnTo>
                    <a:pt x="638175" y="0"/>
                  </a:lnTo>
                  <a:lnTo>
                    <a:pt x="607695" y="102870"/>
                  </a:lnTo>
                  <a:lnTo>
                    <a:pt x="518160" y="226695"/>
                  </a:lnTo>
                  <a:lnTo>
                    <a:pt x="416242" y="287655"/>
                  </a:lnTo>
                  <a:lnTo>
                    <a:pt x="641985" y="240983"/>
                  </a:lnTo>
                  <a:lnTo>
                    <a:pt x="541020" y="324803"/>
                  </a:lnTo>
                  <a:lnTo>
                    <a:pt x="778193" y="332423"/>
                  </a:lnTo>
                  <a:lnTo>
                    <a:pt x="979170" y="152400"/>
                  </a:lnTo>
                  <a:lnTo>
                    <a:pt x="1077278" y="109538"/>
                  </a:lnTo>
                  <a:lnTo>
                    <a:pt x="1007745" y="183833"/>
                  </a:lnTo>
                  <a:lnTo>
                    <a:pt x="992505" y="293370"/>
                  </a:lnTo>
                  <a:lnTo>
                    <a:pt x="1084898" y="260033"/>
                  </a:lnTo>
                  <a:lnTo>
                    <a:pt x="1046797" y="318135"/>
                  </a:lnTo>
                  <a:lnTo>
                    <a:pt x="1110615" y="361950"/>
                  </a:lnTo>
                  <a:lnTo>
                    <a:pt x="1163003" y="334328"/>
                  </a:lnTo>
                  <a:lnTo>
                    <a:pt x="1230630" y="290513"/>
                  </a:lnTo>
                  <a:lnTo>
                    <a:pt x="1262063" y="380048"/>
                  </a:lnTo>
                  <a:lnTo>
                    <a:pt x="1321118" y="389573"/>
                  </a:lnTo>
                  <a:lnTo>
                    <a:pt x="1373505" y="3981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36" name="Google Shape;900;p20">
              <a:extLst>
                <a:ext uri="{FF2B5EF4-FFF2-40B4-BE49-F238E27FC236}">
                  <a16:creationId xmlns:a16="http://schemas.microsoft.com/office/drawing/2014/main" id="{36141CEA-53A6-4120-8ABD-CA0A68780614}"/>
                </a:ext>
              </a:extLst>
            </p:cNvPr>
            <p:cNvSpPr/>
            <p:nvPr/>
          </p:nvSpPr>
          <p:spPr>
            <a:xfrm>
              <a:off x="-667808" y="1465870"/>
              <a:ext cx="3792453" cy="3209585"/>
            </a:xfrm>
            <a:custGeom>
              <a:avLst/>
              <a:gdLst/>
              <a:ahLst/>
              <a:cxnLst/>
              <a:rect l="l" t="t" r="r" b="b"/>
              <a:pathLst>
                <a:path w="3152775" h="1724025" extrusionOk="0">
                  <a:moveTo>
                    <a:pt x="0" y="1731645"/>
                  </a:moveTo>
                  <a:lnTo>
                    <a:pt x="485775" y="823913"/>
                  </a:lnTo>
                  <a:lnTo>
                    <a:pt x="850582" y="495300"/>
                  </a:lnTo>
                  <a:lnTo>
                    <a:pt x="1056323" y="176213"/>
                  </a:lnTo>
                  <a:lnTo>
                    <a:pt x="1310640" y="0"/>
                  </a:lnTo>
                  <a:lnTo>
                    <a:pt x="1632585" y="269558"/>
                  </a:lnTo>
                  <a:lnTo>
                    <a:pt x="1745932" y="485775"/>
                  </a:lnTo>
                  <a:lnTo>
                    <a:pt x="1868805" y="458153"/>
                  </a:lnTo>
                  <a:lnTo>
                    <a:pt x="1983105" y="639128"/>
                  </a:lnTo>
                  <a:lnTo>
                    <a:pt x="2264092" y="861060"/>
                  </a:lnTo>
                  <a:lnTo>
                    <a:pt x="2561273" y="1170623"/>
                  </a:lnTo>
                  <a:lnTo>
                    <a:pt x="2659380" y="1353503"/>
                  </a:lnTo>
                  <a:lnTo>
                    <a:pt x="2846070" y="1445895"/>
                  </a:lnTo>
                  <a:lnTo>
                    <a:pt x="2916555" y="1566863"/>
                  </a:lnTo>
                  <a:lnTo>
                    <a:pt x="3154680" y="1731645"/>
                  </a:lnTo>
                  <a:close/>
                </a:path>
              </a:pathLst>
            </a:custGeom>
            <a:solidFill>
              <a:schemeClr val="accent1">
                <a:lumMod val="60000"/>
                <a:lumOff val="4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37" name="Shape1_20210526_093342">
              <a:extLst>
                <a:ext uri="{FF2B5EF4-FFF2-40B4-BE49-F238E27FC236}">
                  <a16:creationId xmlns:a16="http://schemas.microsoft.com/office/drawing/2014/main" id="{D9B231F3-C56B-4B94-B8FF-5F32871E1905}"/>
                </a:ext>
              </a:extLst>
            </p:cNvPr>
            <p:cNvSpPr/>
            <p:nvPr/>
          </p:nvSpPr>
          <p:spPr>
            <a:xfrm>
              <a:off x="1646619" y="3895224"/>
              <a:ext cx="721826" cy="780231"/>
            </a:xfrm>
            <a:custGeom>
              <a:avLst/>
              <a:gdLst/>
              <a:ahLst/>
              <a:cxnLst/>
              <a:rect l="l" t="t" r="r" b="b"/>
              <a:pathLst>
                <a:path w="600075" h="419100" extrusionOk="0">
                  <a:moveTo>
                    <a:pt x="298132" y="426720"/>
                  </a:moveTo>
                  <a:lnTo>
                    <a:pt x="269557" y="367665"/>
                  </a:lnTo>
                  <a:lnTo>
                    <a:pt x="168592" y="231458"/>
                  </a:lnTo>
                  <a:lnTo>
                    <a:pt x="107632" y="98108"/>
                  </a:lnTo>
                  <a:lnTo>
                    <a:pt x="0" y="0"/>
                  </a:lnTo>
                  <a:lnTo>
                    <a:pt x="147638" y="24765"/>
                  </a:lnTo>
                  <a:lnTo>
                    <a:pt x="202882" y="132398"/>
                  </a:lnTo>
                  <a:lnTo>
                    <a:pt x="414338" y="209550"/>
                  </a:lnTo>
                  <a:lnTo>
                    <a:pt x="454342" y="300038"/>
                  </a:lnTo>
                  <a:lnTo>
                    <a:pt x="608647" y="426720"/>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38" name="Google Shape;902;p20">
              <a:extLst>
                <a:ext uri="{FF2B5EF4-FFF2-40B4-BE49-F238E27FC236}">
                  <a16:creationId xmlns:a16="http://schemas.microsoft.com/office/drawing/2014/main" id="{86A1CA0C-9538-4DE4-BC42-87EA11DB19C1}"/>
                </a:ext>
              </a:extLst>
            </p:cNvPr>
            <p:cNvSpPr/>
            <p:nvPr/>
          </p:nvSpPr>
          <p:spPr>
            <a:xfrm>
              <a:off x="-667808" y="1474735"/>
              <a:ext cx="1730091" cy="3209585"/>
            </a:xfrm>
            <a:custGeom>
              <a:avLst/>
              <a:gdLst/>
              <a:ahLst/>
              <a:cxnLst/>
              <a:rect l="l" t="t" r="r" b="b"/>
              <a:pathLst>
                <a:path w="1438275" h="1724025" extrusionOk="0">
                  <a:moveTo>
                    <a:pt x="0" y="1726883"/>
                  </a:moveTo>
                  <a:lnTo>
                    <a:pt x="485775" y="819150"/>
                  </a:lnTo>
                  <a:lnTo>
                    <a:pt x="850582" y="490538"/>
                  </a:lnTo>
                  <a:lnTo>
                    <a:pt x="1056323" y="171450"/>
                  </a:lnTo>
                  <a:lnTo>
                    <a:pt x="1303020" y="0"/>
                  </a:lnTo>
                  <a:lnTo>
                    <a:pt x="1180148" y="160973"/>
                  </a:lnTo>
                  <a:lnTo>
                    <a:pt x="1212532" y="163830"/>
                  </a:lnTo>
                  <a:lnTo>
                    <a:pt x="1218248" y="269558"/>
                  </a:lnTo>
                  <a:lnTo>
                    <a:pt x="1172527" y="348615"/>
                  </a:lnTo>
                  <a:lnTo>
                    <a:pt x="1197293" y="497205"/>
                  </a:lnTo>
                  <a:lnTo>
                    <a:pt x="1251585" y="561975"/>
                  </a:lnTo>
                  <a:lnTo>
                    <a:pt x="1223010" y="606743"/>
                  </a:lnTo>
                  <a:lnTo>
                    <a:pt x="1335405" y="876300"/>
                  </a:lnTo>
                  <a:lnTo>
                    <a:pt x="1223963" y="953453"/>
                  </a:lnTo>
                  <a:lnTo>
                    <a:pt x="1321117" y="1283018"/>
                  </a:lnTo>
                  <a:lnTo>
                    <a:pt x="1305878" y="1317308"/>
                  </a:lnTo>
                  <a:lnTo>
                    <a:pt x="1376363" y="1443990"/>
                  </a:lnTo>
                  <a:lnTo>
                    <a:pt x="1379220" y="1509713"/>
                  </a:lnTo>
                  <a:lnTo>
                    <a:pt x="1443990" y="1651635"/>
                  </a:lnTo>
                  <a:lnTo>
                    <a:pt x="1198245" y="1707833"/>
                  </a:lnTo>
                  <a:lnTo>
                    <a:pt x="714375" y="1564958"/>
                  </a:lnTo>
                  <a:lnTo>
                    <a:pt x="58102" y="17268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39" name="Google Shape;903;p20">
              <a:extLst>
                <a:ext uri="{FF2B5EF4-FFF2-40B4-BE49-F238E27FC236}">
                  <a16:creationId xmlns:a16="http://schemas.microsoft.com/office/drawing/2014/main" id="{4A8764CE-B769-4B14-B3B4-7C70AC3ED345}"/>
                </a:ext>
              </a:extLst>
            </p:cNvPr>
            <p:cNvSpPr/>
            <p:nvPr/>
          </p:nvSpPr>
          <p:spPr>
            <a:xfrm>
              <a:off x="-391681" y="2003166"/>
              <a:ext cx="1042637" cy="2092436"/>
            </a:xfrm>
            <a:custGeom>
              <a:avLst/>
              <a:gdLst/>
              <a:ahLst/>
              <a:cxnLst/>
              <a:rect l="l" t="t" r="r" b="b"/>
              <a:pathLst>
                <a:path w="866775" h="1123950" extrusionOk="0">
                  <a:moveTo>
                    <a:pt x="0" y="1014413"/>
                  </a:moveTo>
                  <a:lnTo>
                    <a:pt x="256223" y="535305"/>
                  </a:lnTo>
                  <a:lnTo>
                    <a:pt x="621030" y="206692"/>
                  </a:lnTo>
                  <a:lnTo>
                    <a:pt x="703898" y="175260"/>
                  </a:lnTo>
                  <a:lnTo>
                    <a:pt x="794385" y="200025"/>
                  </a:lnTo>
                  <a:lnTo>
                    <a:pt x="714375" y="206692"/>
                  </a:lnTo>
                  <a:lnTo>
                    <a:pt x="601980" y="285750"/>
                  </a:lnTo>
                  <a:lnTo>
                    <a:pt x="580073" y="394335"/>
                  </a:lnTo>
                  <a:lnTo>
                    <a:pt x="642938" y="342900"/>
                  </a:lnTo>
                  <a:lnTo>
                    <a:pt x="867728" y="358140"/>
                  </a:lnTo>
                  <a:lnTo>
                    <a:pt x="628650" y="413385"/>
                  </a:lnTo>
                  <a:lnTo>
                    <a:pt x="570548" y="494347"/>
                  </a:lnTo>
                  <a:lnTo>
                    <a:pt x="501015" y="517208"/>
                  </a:lnTo>
                  <a:lnTo>
                    <a:pt x="487680" y="680085"/>
                  </a:lnTo>
                  <a:lnTo>
                    <a:pt x="621030" y="761047"/>
                  </a:lnTo>
                  <a:lnTo>
                    <a:pt x="638175" y="867728"/>
                  </a:lnTo>
                  <a:lnTo>
                    <a:pt x="678180" y="996315"/>
                  </a:lnTo>
                  <a:lnTo>
                    <a:pt x="829628" y="1132523"/>
                  </a:lnTo>
                  <a:lnTo>
                    <a:pt x="450533" y="1122998"/>
                  </a:lnTo>
                  <a:lnTo>
                    <a:pt x="0" y="1014413"/>
                  </a:lnTo>
                  <a:close/>
                  <a:moveTo>
                    <a:pt x="703898" y="78105"/>
                  </a:moveTo>
                  <a:lnTo>
                    <a:pt x="737235" y="26670"/>
                  </a:lnTo>
                  <a:lnTo>
                    <a:pt x="873443" y="0"/>
                  </a:lnTo>
                  <a:lnTo>
                    <a:pt x="703898" y="78105"/>
                  </a:ln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0" name="Shape2_20210526_093342">
              <a:extLst>
                <a:ext uri="{FF2B5EF4-FFF2-40B4-BE49-F238E27FC236}">
                  <a16:creationId xmlns:a16="http://schemas.microsoft.com/office/drawing/2014/main" id="{D86E4FB1-FDC1-4EB3-AB4A-A93DC9E7F858}"/>
                </a:ext>
              </a:extLst>
            </p:cNvPr>
            <p:cNvSpPr/>
            <p:nvPr/>
          </p:nvSpPr>
          <p:spPr>
            <a:xfrm>
              <a:off x="751786" y="1465870"/>
              <a:ext cx="675996" cy="904358"/>
            </a:xfrm>
            <a:custGeom>
              <a:avLst/>
              <a:gdLst/>
              <a:ahLst/>
              <a:cxnLst/>
              <a:rect l="l" t="t" r="r" b="b"/>
              <a:pathLst>
                <a:path w="561975" h="485775" extrusionOk="0">
                  <a:moveTo>
                    <a:pt x="565785" y="485775"/>
                  </a:moveTo>
                  <a:lnTo>
                    <a:pt x="444818" y="319088"/>
                  </a:lnTo>
                  <a:lnTo>
                    <a:pt x="324803" y="272415"/>
                  </a:lnTo>
                  <a:lnTo>
                    <a:pt x="322897" y="356235"/>
                  </a:lnTo>
                  <a:lnTo>
                    <a:pt x="200978" y="187643"/>
                  </a:lnTo>
                  <a:lnTo>
                    <a:pt x="166688" y="239078"/>
                  </a:lnTo>
                  <a:lnTo>
                    <a:pt x="116205" y="153353"/>
                  </a:lnTo>
                  <a:lnTo>
                    <a:pt x="67628" y="220028"/>
                  </a:lnTo>
                  <a:lnTo>
                    <a:pt x="38100" y="274320"/>
                  </a:lnTo>
                  <a:lnTo>
                    <a:pt x="32385" y="168593"/>
                  </a:lnTo>
                  <a:lnTo>
                    <a:pt x="0" y="165735"/>
                  </a:lnTo>
                  <a:lnTo>
                    <a:pt x="130493" y="0"/>
                  </a:lnTo>
                  <a:lnTo>
                    <a:pt x="452438" y="269558"/>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1" name="Shape0_20210526_093342">
              <a:extLst>
                <a:ext uri="{FF2B5EF4-FFF2-40B4-BE49-F238E27FC236}">
                  <a16:creationId xmlns:a16="http://schemas.microsoft.com/office/drawing/2014/main" id="{B2635E73-6BE9-4DD3-8BF7-F54790BC3206}"/>
                </a:ext>
              </a:extLst>
            </p:cNvPr>
            <p:cNvSpPr/>
            <p:nvPr/>
          </p:nvSpPr>
          <p:spPr>
            <a:xfrm>
              <a:off x="746056" y="2157438"/>
              <a:ext cx="882232" cy="1471799"/>
            </a:xfrm>
            <a:custGeom>
              <a:avLst/>
              <a:gdLst/>
              <a:ahLst/>
              <a:cxnLst/>
              <a:rect l="l" t="t" r="r" b="b"/>
              <a:pathLst>
                <a:path w="733425" h="790575" extrusionOk="0">
                  <a:moveTo>
                    <a:pt x="0" y="0"/>
                  </a:moveTo>
                  <a:lnTo>
                    <a:pt x="203835" y="81915"/>
                  </a:lnTo>
                  <a:lnTo>
                    <a:pt x="296228" y="224790"/>
                  </a:lnTo>
                  <a:lnTo>
                    <a:pt x="495300" y="301942"/>
                  </a:lnTo>
                  <a:lnTo>
                    <a:pt x="651510" y="596265"/>
                  </a:lnTo>
                  <a:lnTo>
                    <a:pt x="734378" y="701993"/>
                  </a:lnTo>
                  <a:lnTo>
                    <a:pt x="728663" y="794385"/>
                  </a:lnTo>
                  <a:lnTo>
                    <a:pt x="654368" y="676275"/>
                  </a:lnTo>
                  <a:lnTo>
                    <a:pt x="507682" y="565785"/>
                  </a:lnTo>
                  <a:lnTo>
                    <a:pt x="415290" y="416242"/>
                  </a:lnTo>
                  <a:lnTo>
                    <a:pt x="246697" y="323850"/>
                  </a:lnTo>
                  <a:lnTo>
                    <a:pt x="173355" y="215265"/>
                  </a:lnTo>
                  <a:lnTo>
                    <a:pt x="76200" y="195263"/>
                  </a:lnTo>
                  <a:lnTo>
                    <a:pt x="21908" y="130492"/>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2" name="Shape3_20210526_093342">
              <a:extLst>
                <a:ext uri="{FF2B5EF4-FFF2-40B4-BE49-F238E27FC236}">
                  <a16:creationId xmlns:a16="http://schemas.microsoft.com/office/drawing/2014/main" id="{3F327806-F7FF-48BD-B278-5ECC27B41609}"/>
                </a:ext>
              </a:extLst>
            </p:cNvPr>
            <p:cNvSpPr/>
            <p:nvPr/>
          </p:nvSpPr>
          <p:spPr>
            <a:xfrm>
              <a:off x="804491" y="3106126"/>
              <a:ext cx="813486" cy="1418600"/>
            </a:xfrm>
            <a:custGeom>
              <a:avLst/>
              <a:gdLst/>
              <a:ahLst/>
              <a:cxnLst/>
              <a:rect l="l" t="t" r="r" b="b"/>
              <a:pathLst>
                <a:path w="676275" h="762000" extrusionOk="0">
                  <a:moveTo>
                    <a:pt x="111442" y="0"/>
                  </a:moveTo>
                  <a:lnTo>
                    <a:pt x="194310" y="141923"/>
                  </a:lnTo>
                  <a:lnTo>
                    <a:pt x="317182" y="271463"/>
                  </a:lnTo>
                  <a:lnTo>
                    <a:pt x="402907" y="521970"/>
                  </a:lnTo>
                  <a:lnTo>
                    <a:pt x="647700" y="699135"/>
                  </a:lnTo>
                  <a:lnTo>
                    <a:pt x="679132" y="769620"/>
                  </a:lnTo>
                  <a:lnTo>
                    <a:pt x="565785" y="729615"/>
                  </a:lnTo>
                  <a:lnTo>
                    <a:pt x="442913" y="729615"/>
                  </a:lnTo>
                  <a:lnTo>
                    <a:pt x="317182" y="590550"/>
                  </a:lnTo>
                  <a:lnTo>
                    <a:pt x="191453" y="525780"/>
                  </a:lnTo>
                  <a:lnTo>
                    <a:pt x="97155" y="406717"/>
                  </a:lnTo>
                  <a:lnTo>
                    <a:pt x="0" y="77153"/>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3" name="Shape4_20210526_093342">
              <a:extLst>
                <a:ext uri="{FF2B5EF4-FFF2-40B4-BE49-F238E27FC236}">
                  <a16:creationId xmlns:a16="http://schemas.microsoft.com/office/drawing/2014/main" id="{B751CAC2-3D03-4E4C-9D01-AE3323079F8C}"/>
                </a:ext>
              </a:extLst>
            </p:cNvPr>
            <p:cNvSpPr/>
            <p:nvPr/>
          </p:nvSpPr>
          <p:spPr>
            <a:xfrm>
              <a:off x="1518295" y="2833047"/>
              <a:ext cx="767656" cy="1205810"/>
            </a:xfrm>
            <a:custGeom>
              <a:avLst/>
              <a:gdLst/>
              <a:ahLst/>
              <a:cxnLst/>
              <a:rect l="l" t="t" r="r" b="b"/>
              <a:pathLst>
                <a:path w="638175" h="647700" extrusionOk="0">
                  <a:moveTo>
                    <a:pt x="85725" y="16192"/>
                  </a:moveTo>
                  <a:lnTo>
                    <a:pt x="254318" y="90488"/>
                  </a:lnTo>
                  <a:lnTo>
                    <a:pt x="382905" y="346710"/>
                  </a:lnTo>
                  <a:lnTo>
                    <a:pt x="640080" y="656272"/>
                  </a:lnTo>
                  <a:lnTo>
                    <a:pt x="355283" y="489585"/>
                  </a:lnTo>
                  <a:lnTo>
                    <a:pt x="275272" y="328613"/>
                  </a:lnTo>
                  <a:lnTo>
                    <a:pt x="152400" y="201930"/>
                  </a:lnTo>
                  <a:lnTo>
                    <a:pt x="113347" y="96202"/>
                  </a:lnTo>
                  <a:lnTo>
                    <a:pt x="0" y="0"/>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4" name="Google Shape;908;p20">
              <a:extLst>
                <a:ext uri="{FF2B5EF4-FFF2-40B4-BE49-F238E27FC236}">
                  <a16:creationId xmlns:a16="http://schemas.microsoft.com/office/drawing/2014/main" id="{A791FBE0-F074-4CB0-A11A-519BE9F99341}"/>
                </a:ext>
              </a:extLst>
            </p:cNvPr>
            <p:cNvSpPr/>
            <p:nvPr/>
          </p:nvSpPr>
          <p:spPr>
            <a:xfrm>
              <a:off x="1620267" y="3895224"/>
              <a:ext cx="378100" cy="780231"/>
            </a:xfrm>
            <a:custGeom>
              <a:avLst/>
              <a:gdLst/>
              <a:ahLst/>
              <a:cxnLst/>
              <a:rect l="l" t="t" r="r" b="b"/>
              <a:pathLst>
                <a:path w="314325" h="419100" extrusionOk="0">
                  <a:moveTo>
                    <a:pt x="21908" y="0"/>
                  </a:moveTo>
                  <a:lnTo>
                    <a:pt x="42863" y="90488"/>
                  </a:lnTo>
                  <a:lnTo>
                    <a:pt x="0" y="148590"/>
                  </a:lnTo>
                  <a:lnTo>
                    <a:pt x="98108" y="235267"/>
                  </a:lnTo>
                  <a:lnTo>
                    <a:pt x="76200" y="325755"/>
                  </a:lnTo>
                  <a:lnTo>
                    <a:pt x="121920" y="426720"/>
                  </a:lnTo>
                  <a:lnTo>
                    <a:pt x="320040" y="426720"/>
                  </a:lnTo>
                  <a:lnTo>
                    <a:pt x="291465" y="367665"/>
                  </a:lnTo>
                  <a:lnTo>
                    <a:pt x="190500" y="231458"/>
                  </a:lnTo>
                  <a:lnTo>
                    <a:pt x="129540" y="98108"/>
                  </a:ln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5" name="Shape0_20210526_093309">
              <a:extLst>
                <a:ext uri="{FF2B5EF4-FFF2-40B4-BE49-F238E27FC236}">
                  <a16:creationId xmlns:a16="http://schemas.microsoft.com/office/drawing/2014/main" id="{8C413B0D-75E9-42E1-8D44-1253342A027C}"/>
                </a:ext>
              </a:extLst>
            </p:cNvPr>
            <p:cNvSpPr/>
            <p:nvPr/>
          </p:nvSpPr>
          <p:spPr>
            <a:xfrm>
              <a:off x="-1751692" y="3015691"/>
              <a:ext cx="2910220" cy="1666856"/>
            </a:xfrm>
            <a:custGeom>
              <a:avLst/>
              <a:gdLst/>
              <a:ahLst/>
              <a:cxnLst/>
              <a:rect l="l" t="t" r="r" b="b"/>
              <a:pathLst>
                <a:path w="2419350" h="895350" extrusionOk="0">
                  <a:moveTo>
                    <a:pt x="0" y="899160"/>
                  </a:moveTo>
                  <a:lnTo>
                    <a:pt x="281940" y="752475"/>
                  </a:lnTo>
                  <a:lnTo>
                    <a:pt x="486728" y="702945"/>
                  </a:lnTo>
                  <a:lnTo>
                    <a:pt x="673418" y="452438"/>
                  </a:lnTo>
                  <a:lnTo>
                    <a:pt x="922020" y="325755"/>
                  </a:lnTo>
                  <a:lnTo>
                    <a:pt x="1188720" y="0"/>
                  </a:lnTo>
                  <a:lnTo>
                    <a:pt x="1459230" y="112395"/>
                  </a:lnTo>
                  <a:lnTo>
                    <a:pt x="1565910" y="263842"/>
                  </a:lnTo>
                  <a:lnTo>
                    <a:pt x="1658303" y="281940"/>
                  </a:lnTo>
                  <a:lnTo>
                    <a:pt x="1820228" y="501967"/>
                  </a:lnTo>
                  <a:lnTo>
                    <a:pt x="2038350" y="588645"/>
                  </a:lnTo>
                  <a:lnTo>
                    <a:pt x="2068830" y="657225"/>
                  </a:lnTo>
                  <a:lnTo>
                    <a:pt x="2246948" y="734377"/>
                  </a:lnTo>
                  <a:lnTo>
                    <a:pt x="2426970" y="89916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6" name="Shape0_20210526_093419">
              <a:extLst>
                <a:ext uri="{FF2B5EF4-FFF2-40B4-BE49-F238E27FC236}">
                  <a16:creationId xmlns:a16="http://schemas.microsoft.com/office/drawing/2014/main" id="{372C80CE-E6BD-4E92-93EE-7F7CA26C233E}"/>
                </a:ext>
              </a:extLst>
            </p:cNvPr>
            <p:cNvSpPr/>
            <p:nvPr/>
          </p:nvSpPr>
          <p:spPr>
            <a:xfrm>
              <a:off x="515296" y="1535679"/>
              <a:ext cx="1016084" cy="2716920"/>
            </a:xfrm>
            <a:custGeom>
              <a:avLst/>
              <a:gdLst>
                <a:gd name="connsiteX0" fmla="*/ 558800 w 1402080"/>
                <a:gd name="connsiteY0" fmla="*/ 0 h 3749040"/>
                <a:gd name="connsiteX1" fmla="*/ 944880 w 1402080"/>
                <a:gd name="connsiteY1" fmla="*/ 883920 h 3749040"/>
                <a:gd name="connsiteX2" fmla="*/ 0 w 1402080"/>
                <a:gd name="connsiteY2" fmla="*/ 1889760 h 3749040"/>
                <a:gd name="connsiteX3" fmla="*/ 1402080 w 1402080"/>
                <a:gd name="connsiteY3" fmla="*/ 2712720 h 3749040"/>
                <a:gd name="connsiteX4" fmla="*/ 71120 w 1402080"/>
                <a:gd name="connsiteY4" fmla="*/ 3749040 h 374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080" h="3749040">
                  <a:moveTo>
                    <a:pt x="558800" y="0"/>
                  </a:moveTo>
                  <a:lnTo>
                    <a:pt x="944880" y="883920"/>
                  </a:lnTo>
                  <a:lnTo>
                    <a:pt x="0" y="1889760"/>
                  </a:lnTo>
                  <a:lnTo>
                    <a:pt x="1402080" y="2712720"/>
                  </a:lnTo>
                  <a:lnTo>
                    <a:pt x="71120" y="3749040"/>
                  </a:lnTo>
                </a:path>
              </a:pathLst>
            </a:custGeom>
            <a:noFill/>
            <a:ln w="25400" cap="flat" cmpd="sng" algn="ctr">
              <a:solidFill>
                <a:schemeClr val="bg1"/>
              </a:solidFill>
              <a:prstDash val="dash"/>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CiscoSansTT ExtraLight" panose="020B0303020201020303" pitchFamily="34" charset="0"/>
                <a:ea typeface="ＭＳ Ｐゴシック" charset="0"/>
                <a:cs typeface="+mn-cs"/>
                <a:sym typeface="Arial"/>
              </a:endParaRPr>
            </a:p>
          </p:txBody>
        </p:sp>
        <p:sp>
          <p:nvSpPr>
            <p:cNvPr id="148" name="Shape0_20210526_093413">
              <a:extLst>
                <a:ext uri="{FF2B5EF4-FFF2-40B4-BE49-F238E27FC236}">
                  <a16:creationId xmlns:a16="http://schemas.microsoft.com/office/drawing/2014/main" id="{B0FAAF60-0487-493A-B30A-A91EBC3E1E5F}"/>
                </a:ext>
              </a:extLst>
            </p:cNvPr>
            <p:cNvSpPr/>
            <p:nvPr/>
          </p:nvSpPr>
          <p:spPr>
            <a:xfrm>
              <a:off x="549317" y="4127667"/>
              <a:ext cx="185546" cy="184271"/>
            </a:xfrm>
            <a:custGeom>
              <a:avLst/>
              <a:gdLst/>
              <a:ahLst/>
              <a:cxnLst/>
              <a:rect l="l" t="t" r="r" b="b"/>
              <a:pathLst>
                <a:path w="161925" h="161925" extrusionOk="0">
                  <a:moveTo>
                    <a:pt x="83820" y="0"/>
                  </a:moveTo>
                  <a:cubicBezTo>
                    <a:pt x="130493" y="0"/>
                    <a:pt x="167640" y="38100"/>
                    <a:pt x="167640" y="84772"/>
                  </a:cubicBezTo>
                  <a:cubicBezTo>
                    <a:pt x="167640" y="131445"/>
                    <a:pt x="129540" y="169545"/>
                    <a:pt x="83820" y="169545"/>
                  </a:cubicBezTo>
                  <a:cubicBezTo>
                    <a:pt x="37147" y="169545"/>
                    <a:pt x="0" y="131445"/>
                    <a:pt x="0" y="84772"/>
                  </a:cubicBezTo>
                  <a:cubicBezTo>
                    <a:pt x="0" y="38100"/>
                    <a:pt x="37147" y="0"/>
                    <a:pt x="83820" y="0"/>
                  </a:cubicBezTo>
                  <a:lnTo>
                    <a:pt x="83820" y="0"/>
                  </a:lnTo>
                  <a:close/>
                </a:path>
              </a:pathLst>
            </a:custGeom>
            <a:solidFill>
              <a:schemeClr val="bg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9" name="Google Shape;915;p20">
              <a:extLst>
                <a:ext uri="{FF2B5EF4-FFF2-40B4-BE49-F238E27FC236}">
                  <a16:creationId xmlns:a16="http://schemas.microsoft.com/office/drawing/2014/main" id="{D393408B-9711-403C-B559-EE50CB09B0F5}"/>
                </a:ext>
              </a:extLst>
            </p:cNvPr>
            <p:cNvSpPr/>
            <p:nvPr/>
          </p:nvSpPr>
          <p:spPr>
            <a:xfrm>
              <a:off x="595158" y="4173192"/>
              <a:ext cx="98230" cy="97555"/>
            </a:xfrm>
            <a:custGeom>
              <a:avLst/>
              <a:gdLst/>
              <a:ahLst/>
              <a:cxnLst/>
              <a:rect l="l" t="t" r="r" b="b"/>
              <a:pathLst>
                <a:path w="85725" h="85725" extrusionOk="0">
                  <a:moveTo>
                    <a:pt x="43815" y="0"/>
                  </a:moveTo>
                  <a:cubicBezTo>
                    <a:pt x="67627" y="0"/>
                    <a:pt x="87630" y="20003"/>
                    <a:pt x="87630" y="43815"/>
                  </a:cubicBezTo>
                  <a:cubicBezTo>
                    <a:pt x="87630" y="67628"/>
                    <a:pt x="67627" y="87630"/>
                    <a:pt x="43815" y="87630"/>
                  </a:cubicBezTo>
                  <a:cubicBezTo>
                    <a:pt x="19050" y="87630"/>
                    <a:pt x="0" y="67628"/>
                    <a:pt x="0" y="43815"/>
                  </a:cubicBezTo>
                  <a:cubicBezTo>
                    <a:pt x="0" y="20003"/>
                    <a:pt x="20002"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1" name="Shape1_20210526_093413">
              <a:extLst>
                <a:ext uri="{FF2B5EF4-FFF2-40B4-BE49-F238E27FC236}">
                  <a16:creationId xmlns:a16="http://schemas.microsoft.com/office/drawing/2014/main" id="{440D83DA-DB3D-4781-8BD7-4257CF6B46ED}"/>
                </a:ext>
              </a:extLst>
            </p:cNvPr>
            <p:cNvSpPr/>
            <p:nvPr/>
          </p:nvSpPr>
          <p:spPr>
            <a:xfrm>
              <a:off x="1432431" y="3463549"/>
              <a:ext cx="185546" cy="184271"/>
            </a:xfrm>
            <a:custGeom>
              <a:avLst/>
              <a:gdLst/>
              <a:ahLst/>
              <a:cxnLst/>
              <a:rect l="l" t="t" r="r" b="b"/>
              <a:pathLst>
                <a:path w="161925" h="161925" extrusionOk="0">
                  <a:moveTo>
                    <a:pt x="83820" y="0"/>
                  </a:moveTo>
                  <a:cubicBezTo>
                    <a:pt x="130493" y="0"/>
                    <a:pt x="167640" y="38100"/>
                    <a:pt x="167640" y="84772"/>
                  </a:cubicBezTo>
                  <a:cubicBezTo>
                    <a:pt x="167640" y="131445"/>
                    <a:pt x="130493" y="169545"/>
                    <a:pt x="83820" y="169545"/>
                  </a:cubicBezTo>
                  <a:cubicBezTo>
                    <a:pt x="37147" y="169545"/>
                    <a:pt x="0" y="131445"/>
                    <a:pt x="0" y="84772"/>
                  </a:cubicBezTo>
                  <a:cubicBezTo>
                    <a:pt x="0" y="38100"/>
                    <a:pt x="37147" y="0"/>
                    <a:pt x="83820" y="0"/>
                  </a:cubicBezTo>
                  <a:lnTo>
                    <a:pt x="83820" y="0"/>
                  </a:lnTo>
                  <a:close/>
                </a:path>
              </a:pathLst>
            </a:custGeom>
            <a:solidFill>
              <a:schemeClr val="bg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2" name="Google Shape;918;p20">
              <a:extLst>
                <a:ext uri="{FF2B5EF4-FFF2-40B4-BE49-F238E27FC236}">
                  <a16:creationId xmlns:a16="http://schemas.microsoft.com/office/drawing/2014/main" id="{ECEFC35D-2E41-4B8A-BFC2-A94AFED5D2D9}"/>
                </a:ext>
              </a:extLst>
            </p:cNvPr>
            <p:cNvSpPr/>
            <p:nvPr/>
          </p:nvSpPr>
          <p:spPr>
            <a:xfrm>
              <a:off x="1478271" y="3510159"/>
              <a:ext cx="98230" cy="97555"/>
            </a:xfrm>
            <a:custGeom>
              <a:avLst/>
              <a:gdLst/>
              <a:ahLst/>
              <a:cxnLst/>
              <a:rect l="l" t="t" r="r" b="b"/>
              <a:pathLst>
                <a:path w="85725" h="85725" extrusionOk="0">
                  <a:moveTo>
                    <a:pt x="43815" y="0"/>
                  </a:moveTo>
                  <a:cubicBezTo>
                    <a:pt x="68580" y="0"/>
                    <a:pt x="87630" y="20002"/>
                    <a:pt x="87630" y="43815"/>
                  </a:cubicBezTo>
                  <a:cubicBezTo>
                    <a:pt x="87630" y="68580"/>
                    <a:pt x="68580" y="87630"/>
                    <a:pt x="43815" y="87630"/>
                  </a:cubicBezTo>
                  <a:cubicBezTo>
                    <a:pt x="20002" y="87630"/>
                    <a:pt x="0" y="67627"/>
                    <a:pt x="0" y="43815"/>
                  </a:cubicBezTo>
                  <a:cubicBezTo>
                    <a:pt x="0" y="20002"/>
                    <a:pt x="20002"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4" name="Shape2_20210526_093413">
              <a:extLst>
                <a:ext uri="{FF2B5EF4-FFF2-40B4-BE49-F238E27FC236}">
                  <a16:creationId xmlns:a16="http://schemas.microsoft.com/office/drawing/2014/main" id="{022CD45E-087A-4F4C-8532-DF16F7FBE1B8}"/>
                </a:ext>
              </a:extLst>
            </p:cNvPr>
            <p:cNvSpPr/>
            <p:nvPr/>
          </p:nvSpPr>
          <p:spPr>
            <a:xfrm>
              <a:off x="473913" y="2788660"/>
              <a:ext cx="185546" cy="184271"/>
            </a:xfrm>
            <a:custGeom>
              <a:avLst/>
              <a:gdLst/>
              <a:ahLst/>
              <a:cxnLst/>
              <a:rect l="l" t="t" r="r" b="b"/>
              <a:pathLst>
                <a:path w="161925" h="161925" extrusionOk="0">
                  <a:moveTo>
                    <a:pt x="83820" y="0"/>
                  </a:moveTo>
                  <a:cubicBezTo>
                    <a:pt x="130493" y="0"/>
                    <a:pt x="167640" y="38100"/>
                    <a:pt x="167640" y="84772"/>
                  </a:cubicBezTo>
                  <a:cubicBezTo>
                    <a:pt x="167640" y="131445"/>
                    <a:pt x="130493" y="169545"/>
                    <a:pt x="83820" y="169545"/>
                  </a:cubicBezTo>
                  <a:cubicBezTo>
                    <a:pt x="37147" y="169545"/>
                    <a:pt x="0" y="131445"/>
                    <a:pt x="0" y="84772"/>
                  </a:cubicBezTo>
                  <a:cubicBezTo>
                    <a:pt x="0" y="38100"/>
                    <a:pt x="38100" y="0"/>
                    <a:pt x="83820" y="0"/>
                  </a:cubicBezTo>
                  <a:lnTo>
                    <a:pt x="83820" y="0"/>
                  </a:lnTo>
                  <a:close/>
                </a:path>
              </a:pathLst>
            </a:custGeom>
            <a:solidFill>
              <a:schemeClr val="bg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5" name="Google Shape;921;p20">
              <a:extLst>
                <a:ext uri="{FF2B5EF4-FFF2-40B4-BE49-F238E27FC236}">
                  <a16:creationId xmlns:a16="http://schemas.microsoft.com/office/drawing/2014/main" id="{E978FCA6-E171-4F2B-B8FE-7F106E5A7FB2}"/>
                </a:ext>
              </a:extLst>
            </p:cNvPr>
            <p:cNvSpPr/>
            <p:nvPr/>
          </p:nvSpPr>
          <p:spPr>
            <a:xfrm>
              <a:off x="519755" y="2835269"/>
              <a:ext cx="98230" cy="97555"/>
            </a:xfrm>
            <a:custGeom>
              <a:avLst/>
              <a:gdLst/>
              <a:ahLst/>
              <a:cxnLst/>
              <a:rect l="l" t="t" r="r" b="b"/>
              <a:pathLst>
                <a:path w="85725" h="85725" extrusionOk="0">
                  <a:moveTo>
                    <a:pt x="43815" y="0"/>
                  </a:moveTo>
                  <a:cubicBezTo>
                    <a:pt x="68580" y="0"/>
                    <a:pt x="87630" y="20002"/>
                    <a:pt x="87630" y="43815"/>
                  </a:cubicBezTo>
                  <a:cubicBezTo>
                    <a:pt x="87630" y="68580"/>
                    <a:pt x="68580" y="87630"/>
                    <a:pt x="43815" y="87630"/>
                  </a:cubicBezTo>
                  <a:cubicBezTo>
                    <a:pt x="20003" y="87630"/>
                    <a:pt x="0" y="67627"/>
                    <a:pt x="0" y="43815"/>
                  </a:cubicBezTo>
                  <a:cubicBezTo>
                    <a:pt x="0" y="19050"/>
                    <a:pt x="20003"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7" name="Shape3_20210526_093413">
              <a:extLst>
                <a:ext uri="{FF2B5EF4-FFF2-40B4-BE49-F238E27FC236}">
                  <a16:creationId xmlns:a16="http://schemas.microsoft.com/office/drawing/2014/main" id="{3AFE89C0-5EF5-46FE-AE6D-E3EFDF3DBCE0}"/>
                </a:ext>
              </a:extLst>
            </p:cNvPr>
            <p:cNvSpPr/>
            <p:nvPr/>
          </p:nvSpPr>
          <p:spPr>
            <a:xfrm>
              <a:off x="1070340" y="2113771"/>
              <a:ext cx="185546" cy="184271"/>
            </a:xfrm>
            <a:custGeom>
              <a:avLst/>
              <a:gdLst/>
              <a:ahLst/>
              <a:cxnLst/>
              <a:rect l="l" t="t" r="r" b="b"/>
              <a:pathLst>
                <a:path w="161925" h="161925" extrusionOk="0">
                  <a:moveTo>
                    <a:pt x="83820" y="0"/>
                  </a:moveTo>
                  <a:cubicBezTo>
                    <a:pt x="130492" y="0"/>
                    <a:pt x="167640" y="38100"/>
                    <a:pt x="167640" y="84773"/>
                  </a:cubicBezTo>
                  <a:cubicBezTo>
                    <a:pt x="167640" y="131445"/>
                    <a:pt x="129540" y="169545"/>
                    <a:pt x="83820" y="169545"/>
                  </a:cubicBezTo>
                  <a:cubicBezTo>
                    <a:pt x="37147" y="169545"/>
                    <a:pt x="0" y="131445"/>
                    <a:pt x="0" y="84773"/>
                  </a:cubicBezTo>
                  <a:cubicBezTo>
                    <a:pt x="0" y="38100"/>
                    <a:pt x="37147" y="0"/>
                    <a:pt x="83820" y="0"/>
                  </a:cubicBezTo>
                  <a:lnTo>
                    <a:pt x="83820" y="0"/>
                  </a:lnTo>
                  <a:close/>
                </a:path>
              </a:pathLst>
            </a:custGeom>
            <a:solidFill>
              <a:schemeClr val="bg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8" name="Google Shape;931;p20">
              <a:extLst>
                <a:ext uri="{FF2B5EF4-FFF2-40B4-BE49-F238E27FC236}">
                  <a16:creationId xmlns:a16="http://schemas.microsoft.com/office/drawing/2014/main" id="{9E131CC9-BFEA-4343-9679-F7D8D77EAEDB}"/>
                </a:ext>
              </a:extLst>
            </p:cNvPr>
            <p:cNvSpPr/>
            <p:nvPr/>
          </p:nvSpPr>
          <p:spPr>
            <a:xfrm>
              <a:off x="1116181" y="2160381"/>
              <a:ext cx="98230" cy="97555"/>
            </a:xfrm>
            <a:custGeom>
              <a:avLst/>
              <a:gdLst/>
              <a:ahLst/>
              <a:cxnLst/>
              <a:rect l="l" t="t" r="r" b="b"/>
              <a:pathLst>
                <a:path w="85725" h="85725" extrusionOk="0">
                  <a:moveTo>
                    <a:pt x="43815" y="0"/>
                  </a:moveTo>
                  <a:cubicBezTo>
                    <a:pt x="67628" y="0"/>
                    <a:pt x="87630" y="20002"/>
                    <a:pt x="87630" y="43815"/>
                  </a:cubicBezTo>
                  <a:cubicBezTo>
                    <a:pt x="87630" y="68580"/>
                    <a:pt x="67628" y="87630"/>
                    <a:pt x="43815" y="87630"/>
                  </a:cubicBezTo>
                  <a:cubicBezTo>
                    <a:pt x="19050" y="87630"/>
                    <a:pt x="0" y="67627"/>
                    <a:pt x="0" y="43815"/>
                  </a:cubicBezTo>
                  <a:cubicBezTo>
                    <a:pt x="0" y="20002"/>
                    <a:pt x="20003"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60" name="Shape4_20210526_093413">
              <a:extLst>
                <a:ext uri="{FF2B5EF4-FFF2-40B4-BE49-F238E27FC236}">
                  <a16:creationId xmlns:a16="http://schemas.microsoft.com/office/drawing/2014/main" id="{5E8868B6-66C4-4B98-BE37-7DD7567CF1F4}"/>
                </a:ext>
              </a:extLst>
            </p:cNvPr>
            <p:cNvSpPr/>
            <p:nvPr/>
          </p:nvSpPr>
          <p:spPr>
            <a:xfrm>
              <a:off x="828022" y="1438882"/>
              <a:ext cx="185546" cy="184271"/>
            </a:xfrm>
            <a:custGeom>
              <a:avLst/>
              <a:gdLst/>
              <a:ahLst/>
              <a:cxnLst/>
              <a:rect l="l" t="t" r="r" b="b"/>
              <a:pathLst>
                <a:path w="161925" h="161925" extrusionOk="0">
                  <a:moveTo>
                    <a:pt x="83838" y="0"/>
                  </a:moveTo>
                  <a:cubicBezTo>
                    <a:pt x="130510" y="0"/>
                    <a:pt x="167658" y="38100"/>
                    <a:pt x="167658" y="84773"/>
                  </a:cubicBezTo>
                  <a:cubicBezTo>
                    <a:pt x="167658" y="131445"/>
                    <a:pt x="130510" y="169545"/>
                    <a:pt x="83838" y="169545"/>
                  </a:cubicBezTo>
                  <a:cubicBezTo>
                    <a:pt x="37165" y="169545"/>
                    <a:pt x="17" y="131445"/>
                    <a:pt x="17" y="84773"/>
                  </a:cubicBezTo>
                  <a:cubicBezTo>
                    <a:pt x="-935" y="38100"/>
                    <a:pt x="37165" y="0"/>
                    <a:pt x="83838" y="0"/>
                  </a:cubicBezTo>
                  <a:lnTo>
                    <a:pt x="83838" y="0"/>
                  </a:lnTo>
                  <a:close/>
                </a:path>
              </a:pathLst>
            </a:custGeom>
            <a:solidFill>
              <a:schemeClr val="bg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61" name="Google Shape;934;p20">
              <a:extLst>
                <a:ext uri="{FF2B5EF4-FFF2-40B4-BE49-F238E27FC236}">
                  <a16:creationId xmlns:a16="http://schemas.microsoft.com/office/drawing/2014/main" id="{CA402867-80CC-44D1-9858-35CBFF29EF8F}"/>
                </a:ext>
              </a:extLst>
            </p:cNvPr>
            <p:cNvSpPr/>
            <p:nvPr/>
          </p:nvSpPr>
          <p:spPr>
            <a:xfrm>
              <a:off x="873883" y="1485491"/>
              <a:ext cx="98230" cy="97555"/>
            </a:xfrm>
            <a:custGeom>
              <a:avLst/>
              <a:gdLst/>
              <a:ahLst/>
              <a:cxnLst/>
              <a:rect l="l" t="t" r="r" b="b"/>
              <a:pathLst>
                <a:path w="85725" h="85725" extrusionOk="0">
                  <a:moveTo>
                    <a:pt x="43815" y="0"/>
                  </a:moveTo>
                  <a:cubicBezTo>
                    <a:pt x="68580" y="0"/>
                    <a:pt x="87630" y="20002"/>
                    <a:pt x="87630" y="43815"/>
                  </a:cubicBezTo>
                  <a:cubicBezTo>
                    <a:pt x="87630" y="68580"/>
                    <a:pt x="68580" y="88582"/>
                    <a:pt x="43815" y="88582"/>
                  </a:cubicBezTo>
                  <a:cubicBezTo>
                    <a:pt x="20003" y="88582"/>
                    <a:pt x="0" y="68580"/>
                    <a:pt x="0" y="43815"/>
                  </a:cubicBezTo>
                  <a:cubicBezTo>
                    <a:pt x="0" y="19050"/>
                    <a:pt x="19050"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63" name="Shape5_20210526_093413">
              <a:extLst>
                <a:ext uri="{FF2B5EF4-FFF2-40B4-BE49-F238E27FC236}">
                  <a16:creationId xmlns:a16="http://schemas.microsoft.com/office/drawing/2014/main" id="{8AA40D7D-F043-4AD8-A3E8-A38AF3107162}"/>
                </a:ext>
              </a:extLst>
            </p:cNvPr>
            <p:cNvSpPr/>
            <p:nvPr/>
          </p:nvSpPr>
          <p:spPr>
            <a:xfrm>
              <a:off x="880849" y="1054039"/>
              <a:ext cx="69931" cy="399944"/>
            </a:xfrm>
            <a:custGeom>
              <a:avLst/>
              <a:gdLst>
                <a:gd name="connsiteX0" fmla="*/ 579977 w 847725"/>
                <a:gd name="connsiteY0" fmla="*/ 818579 h 4848225"/>
                <a:gd name="connsiteX1" fmla="*/ 579977 w 847725"/>
                <a:gd name="connsiteY1" fmla="*/ 4700683 h 4848225"/>
                <a:gd name="connsiteX2" fmla="*/ 274320 w 847725"/>
                <a:gd name="connsiteY2" fmla="*/ 4700683 h 4848225"/>
                <a:gd name="connsiteX3" fmla="*/ 274320 w 847725"/>
                <a:gd name="connsiteY3" fmla="*/ 818579 h 4848225"/>
                <a:gd name="connsiteX4" fmla="*/ 7144 w 847725"/>
                <a:gd name="connsiteY4" fmla="*/ 427196 h 4848225"/>
                <a:gd name="connsiteX5" fmla="*/ 427101 w 847725"/>
                <a:gd name="connsiteY5" fmla="*/ 7144 h 4848225"/>
                <a:gd name="connsiteX6" fmla="*/ 847154 w 847725"/>
                <a:gd name="connsiteY6" fmla="*/ 427196 h 4848225"/>
                <a:gd name="connsiteX7" fmla="*/ 579977 w 847725"/>
                <a:gd name="connsiteY7" fmla="*/ 818579 h 484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725" h="4848225">
                  <a:moveTo>
                    <a:pt x="579977" y="818579"/>
                  </a:moveTo>
                  <a:lnTo>
                    <a:pt x="579977" y="4700683"/>
                  </a:lnTo>
                  <a:cubicBezTo>
                    <a:pt x="579977" y="4893945"/>
                    <a:pt x="274320" y="4893755"/>
                    <a:pt x="274320" y="4700683"/>
                  </a:cubicBezTo>
                  <a:lnTo>
                    <a:pt x="274320" y="818579"/>
                  </a:lnTo>
                  <a:cubicBezTo>
                    <a:pt x="117920" y="757428"/>
                    <a:pt x="7144" y="605219"/>
                    <a:pt x="7144" y="427196"/>
                  </a:cubicBezTo>
                  <a:cubicBezTo>
                    <a:pt x="7144" y="195167"/>
                    <a:pt x="195167" y="7144"/>
                    <a:pt x="427101" y="7144"/>
                  </a:cubicBezTo>
                  <a:cubicBezTo>
                    <a:pt x="659130" y="7144"/>
                    <a:pt x="847154" y="195167"/>
                    <a:pt x="847154" y="427196"/>
                  </a:cubicBezTo>
                  <a:cubicBezTo>
                    <a:pt x="847154" y="605219"/>
                    <a:pt x="736378" y="757428"/>
                    <a:pt x="579977" y="818579"/>
                  </a:cubicBezTo>
                  <a:close/>
                </a:path>
              </a:pathLst>
            </a:custGeom>
            <a:solidFill>
              <a:schemeClr val="bg1"/>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64" name="Shape6_20210526_093413">
              <a:extLst>
                <a:ext uri="{FF2B5EF4-FFF2-40B4-BE49-F238E27FC236}">
                  <a16:creationId xmlns:a16="http://schemas.microsoft.com/office/drawing/2014/main" id="{46E86685-9DC5-48CB-AB18-ED09BEF12930}"/>
                </a:ext>
              </a:extLst>
            </p:cNvPr>
            <p:cNvSpPr/>
            <p:nvPr/>
          </p:nvSpPr>
          <p:spPr>
            <a:xfrm>
              <a:off x="941768" y="1138074"/>
              <a:ext cx="184650" cy="143791"/>
            </a:xfrm>
            <a:custGeom>
              <a:avLst/>
              <a:gdLst>
                <a:gd name="connsiteX0" fmla="*/ 7144 w 2238375"/>
                <a:gd name="connsiteY0" fmla="*/ 7144 h 1743075"/>
                <a:gd name="connsiteX1" fmla="*/ 2235327 w 2238375"/>
                <a:gd name="connsiteY1" fmla="*/ 166211 h 1743075"/>
                <a:gd name="connsiteX2" fmla="*/ 2235327 w 2238375"/>
                <a:gd name="connsiteY2" fmla="*/ 1694212 h 1743075"/>
                <a:gd name="connsiteX3" fmla="*/ 7144 w 2238375"/>
                <a:gd name="connsiteY3" fmla="*/ 1535144 h 1743075"/>
                <a:gd name="connsiteX4" fmla="*/ 7144 w 2238375"/>
                <a:gd name="connsiteY4" fmla="*/ 7144 h 1743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375" h="1743075">
                  <a:moveTo>
                    <a:pt x="7144" y="7144"/>
                  </a:moveTo>
                  <a:cubicBezTo>
                    <a:pt x="855917" y="675608"/>
                    <a:pt x="1259205" y="-295465"/>
                    <a:pt x="2235327" y="166211"/>
                  </a:cubicBezTo>
                  <a:lnTo>
                    <a:pt x="2235327" y="1694212"/>
                  </a:lnTo>
                  <a:cubicBezTo>
                    <a:pt x="1211390" y="1280446"/>
                    <a:pt x="792290" y="2108073"/>
                    <a:pt x="7144" y="1535144"/>
                  </a:cubicBezTo>
                  <a:lnTo>
                    <a:pt x="7144" y="7144"/>
                  </a:lnTo>
                  <a:close/>
                </a:path>
              </a:pathLst>
            </a:custGeom>
            <a:solidFill>
              <a:schemeClr val="bg1"/>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grpSp>
      <p:sp>
        <p:nvSpPr>
          <p:cNvPr id="174" name="Google Shape;977;p20">
            <a:extLst>
              <a:ext uri="{FF2B5EF4-FFF2-40B4-BE49-F238E27FC236}">
                <a16:creationId xmlns:a16="http://schemas.microsoft.com/office/drawing/2014/main" id="{AE8A0B4E-C8D9-470E-B19F-A71F64FD419C}"/>
              </a:ext>
            </a:extLst>
          </p:cNvPr>
          <p:cNvSpPr/>
          <p:nvPr/>
        </p:nvSpPr>
        <p:spPr>
          <a:xfrm>
            <a:off x="4718744" y="1871725"/>
            <a:ext cx="7164443" cy="246221"/>
          </a:xfrm>
          <a:prstGeom prst="rect">
            <a:avLst/>
          </a:prstGeom>
          <a:noFill/>
          <a:ln>
            <a:noFill/>
          </a:ln>
        </p:spPr>
        <p:txBody>
          <a:bodyPr spcFirstLastPara="1" wrap="square" lIns="0" tIns="0" rIns="0" bIns="0" anchor="t"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600"/>
              <a:buFontTx/>
              <a:buNone/>
              <a:tabLst/>
              <a:defRPr/>
            </a:pPr>
            <a:r>
              <a:rPr kumimoji="0" lang="en-US" sz="16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How does it connect with a bigger picture? </a:t>
            </a:r>
            <a:endParaRPr kumimoji="0" sz="14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75" name="Google Shape;977;p20">
            <a:extLst>
              <a:ext uri="{FF2B5EF4-FFF2-40B4-BE49-F238E27FC236}">
                <a16:creationId xmlns:a16="http://schemas.microsoft.com/office/drawing/2014/main" id="{12B9FA05-CECF-42DA-B21E-5FB6399A4E89}"/>
              </a:ext>
            </a:extLst>
          </p:cNvPr>
          <p:cNvSpPr/>
          <p:nvPr/>
        </p:nvSpPr>
        <p:spPr>
          <a:xfrm>
            <a:off x="4718744" y="1519705"/>
            <a:ext cx="7164443" cy="276999"/>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800" b="1"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rPr>
              <a:t>Intro</a:t>
            </a:r>
            <a:endParaRPr kumimoji="0" sz="14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87" name="Google Shape;977;p20">
            <a:extLst>
              <a:ext uri="{FF2B5EF4-FFF2-40B4-BE49-F238E27FC236}">
                <a16:creationId xmlns:a16="http://schemas.microsoft.com/office/drawing/2014/main" id="{7F9373EB-6BF5-493C-95B9-AEE96EA80049}"/>
              </a:ext>
            </a:extLst>
          </p:cNvPr>
          <p:cNvSpPr/>
          <p:nvPr/>
        </p:nvSpPr>
        <p:spPr>
          <a:xfrm>
            <a:off x="4718744" y="5664239"/>
            <a:ext cx="7164443" cy="215444"/>
          </a:xfrm>
          <a:prstGeom prst="rect">
            <a:avLst/>
          </a:prstGeom>
          <a:noFill/>
          <a:ln>
            <a:noFill/>
          </a:ln>
        </p:spPr>
        <p:txBody>
          <a:bodyPr spcFirstLastPara="1" wrap="square" lIns="0" tIns="0" rIns="0" bIns="0" anchor="t"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600"/>
              <a:buFontTx/>
              <a:buNone/>
              <a:tabLst/>
              <a:defRPr/>
            </a:pPr>
            <a:r>
              <a:rPr kumimoji="0" lang="en-GB" sz="14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More information about our steps challenge! </a:t>
            </a:r>
            <a:endParaRPr kumimoji="0" sz="14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88" name="Google Shape;977;p20">
            <a:extLst>
              <a:ext uri="{FF2B5EF4-FFF2-40B4-BE49-F238E27FC236}">
                <a16:creationId xmlns:a16="http://schemas.microsoft.com/office/drawing/2014/main" id="{EFCB4492-BEC8-4BD3-AC25-927A7677593B}"/>
              </a:ext>
            </a:extLst>
          </p:cNvPr>
          <p:cNvSpPr/>
          <p:nvPr/>
        </p:nvSpPr>
        <p:spPr>
          <a:xfrm>
            <a:off x="4718744" y="5312220"/>
            <a:ext cx="7164443" cy="276999"/>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800" b="1"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rPr>
              <a:t>DevRel Healthy Body, Healthy Mind challenge</a:t>
            </a:r>
            <a:endParaRPr kumimoji="0" sz="14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98" name="Google Shape;977;p20">
            <a:extLst>
              <a:ext uri="{FF2B5EF4-FFF2-40B4-BE49-F238E27FC236}">
                <a16:creationId xmlns:a16="http://schemas.microsoft.com/office/drawing/2014/main" id="{A8884695-C732-47EE-A406-754DF71CD874}"/>
              </a:ext>
            </a:extLst>
          </p:cNvPr>
          <p:cNvSpPr/>
          <p:nvPr/>
        </p:nvSpPr>
        <p:spPr>
          <a:xfrm>
            <a:off x="4718744" y="4716110"/>
            <a:ext cx="7164443" cy="492443"/>
          </a:xfrm>
          <a:prstGeom prst="rect">
            <a:avLst/>
          </a:prstGeom>
          <a:noFill/>
          <a:ln>
            <a:noFill/>
          </a:ln>
        </p:spPr>
        <p:txBody>
          <a:bodyPr spcFirstLastPara="1" wrap="square" lIns="0" tIns="0" rIns="0" bIns="0" anchor="t"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600"/>
              <a:buFontTx/>
              <a:buNone/>
              <a:tabLst/>
              <a:defRPr/>
            </a:pPr>
            <a:r>
              <a:rPr kumimoji="0" lang="en-US" sz="16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Tell us about your routines and how you started them, or why you do not have them and what makes it difficult to start.</a:t>
            </a:r>
            <a:endParaRPr kumimoji="0" sz="14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99" name="Google Shape;977;p20">
            <a:extLst>
              <a:ext uri="{FF2B5EF4-FFF2-40B4-BE49-F238E27FC236}">
                <a16:creationId xmlns:a16="http://schemas.microsoft.com/office/drawing/2014/main" id="{DF7EABA2-5A9D-40D1-A432-ADEA76BB317D}"/>
              </a:ext>
            </a:extLst>
          </p:cNvPr>
          <p:cNvSpPr/>
          <p:nvPr/>
        </p:nvSpPr>
        <p:spPr>
          <a:xfrm>
            <a:off x="4718744" y="4364091"/>
            <a:ext cx="7164443" cy="276999"/>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800" b="1"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rPr>
              <a:t>Let’s talk! </a:t>
            </a:r>
            <a:endParaRPr kumimoji="0" sz="14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210" name="Google Shape;977;p20">
            <a:extLst>
              <a:ext uri="{FF2B5EF4-FFF2-40B4-BE49-F238E27FC236}">
                <a16:creationId xmlns:a16="http://schemas.microsoft.com/office/drawing/2014/main" id="{B04EB31D-FD87-45B2-A31B-A5A20277A6E6}"/>
              </a:ext>
            </a:extLst>
          </p:cNvPr>
          <p:cNvSpPr/>
          <p:nvPr/>
        </p:nvSpPr>
        <p:spPr>
          <a:xfrm>
            <a:off x="4718744" y="3767982"/>
            <a:ext cx="7164443" cy="246221"/>
          </a:xfrm>
          <a:prstGeom prst="rect">
            <a:avLst/>
          </a:prstGeom>
          <a:noFill/>
          <a:ln>
            <a:noFill/>
          </a:ln>
        </p:spPr>
        <p:txBody>
          <a:bodyPr spcFirstLastPara="1" wrap="square" lIns="0" tIns="0" rIns="0" bIns="0" anchor="t"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600"/>
              <a:buFontTx/>
              <a:buNone/>
              <a:tabLst/>
              <a:defRPr/>
            </a:pPr>
            <a:r>
              <a:rPr kumimoji="0" lang="en-US" sz="16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How Cisco supports our wellbeing? </a:t>
            </a:r>
            <a:endParaRPr kumimoji="0" sz="14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11" name="Google Shape;977;p20">
            <a:extLst>
              <a:ext uri="{FF2B5EF4-FFF2-40B4-BE49-F238E27FC236}">
                <a16:creationId xmlns:a16="http://schemas.microsoft.com/office/drawing/2014/main" id="{11962068-52F2-46FF-97BF-553BC8C1A00E}"/>
              </a:ext>
            </a:extLst>
          </p:cNvPr>
          <p:cNvSpPr/>
          <p:nvPr/>
        </p:nvSpPr>
        <p:spPr>
          <a:xfrm>
            <a:off x="4718744" y="3415961"/>
            <a:ext cx="7164443" cy="276999"/>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lang="en-US" b="1" kern="0">
                <a:solidFill>
                  <a:srgbClr val="000000"/>
                </a:solidFill>
                <a:latin typeface="CiscoSansTT ExtraLight" panose="020B0303020201020303" pitchFamily="34" charset="0"/>
                <a:ea typeface="Arial"/>
                <a:cs typeface="CiscoSansTT ExtraLight" panose="020B0303020201020303" pitchFamily="34" charset="0"/>
                <a:sym typeface="Arial"/>
              </a:rPr>
              <a:t>Start change NOW </a:t>
            </a:r>
            <a:endParaRPr kumimoji="0" lang="en-US" sz="14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221" name="Google Shape;977;p20">
            <a:extLst>
              <a:ext uri="{FF2B5EF4-FFF2-40B4-BE49-F238E27FC236}">
                <a16:creationId xmlns:a16="http://schemas.microsoft.com/office/drawing/2014/main" id="{1C59580F-8E29-4336-B340-66090D434743}"/>
              </a:ext>
            </a:extLst>
          </p:cNvPr>
          <p:cNvSpPr/>
          <p:nvPr/>
        </p:nvSpPr>
        <p:spPr>
          <a:xfrm>
            <a:off x="4718744" y="2819853"/>
            <a:ext cx="7164443" cy="246221"/>
          </a:xfrm>
          <a:prstGeom prst="rect">
            <a:avLst/>
          </a:prstGeom>
          <a:noFill/>
          <a:ln>
            <a:noFill/>
          </a:ln>
        </p:spPr>
        <p:txBody>
          <a:bodyPr spcFirstLastPara="1" wrap="square" lIns="0" tIns="0" rIns="0" bIns="0" anchor="t"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600"/>
              <a:buFontTx/>
              <a:buNone/>
              <a:tabLst/>
              <a:defRPr/>
            </a:pPr>
            <a:r>
              <a:rPr lang="en-US" sz="1600" kern="0">
                <a:solidFill>
                  <a:srgbClr val="000000"/>
                </a:solidFill>
                <a:latin typeface="CiscoSansTT ExtraLight" panose="020B0303020201020303" pitchFamily="34" charset="0"/>
                <a:ea typeface="ＭＳ Ｐゴシック" charset="0"/>
                <a:cs typeface="CiscoSansTT ExtraLight" panose="020B0303020201020303" pitchFamily="34" charset="0"/>
                <a:sym typeface="Arial"/>
              </a:rPr>
              <a:t>How our team members keep healthy body and healthy mind?</a:t>
            </a:r>
            <a:endParaRPr kumimoji="0" sz="14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22" name="Google Shape;977;p20">
            <a:extLst>
              <a:ext uri="{FF2B5EF4-FFF2-40B4-BE49-F238E27FC236}">
                <a16:creationId xmlns:a16="http://schemas.microsoft.com/office/drawing/2014/main" id="{52C1DB0D-0B60-4239-90DE-C33DBE562880}"/>
              </a:ext>
            </a:extLst>
          </p:cNvPr>
          <p:cNvSpPr/>
          <p:nvPr/>
        </p:nvSpPr>
        <p:spPr>
          <a:xfrm>
            <a:off x="4718744" y="2467833"/>
            <a:ext cx="7164443" cy="276999"/>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800" b="1"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rPr>
              <a:t>Our DevRel Story</a:t>
            </a:r>
            <a:endParaRPr kumimoji="0" sz="14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pic>
        <p:nvPicPr>
          <p:cNvPr id="51" name="Picture 50">
            <a:extLst>
              <a:ext uri="{FF2B5EF4-FFF2-40B4-BE49-F238E27FC236}">
                <a16:creationId xmlns:a16="http://schemas.microsoft.com/office/drawing/2014/main" id="{8AD11D61-7E31-4A1C-91A3-DBDE62EB7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5577" y="5334000"/>
            <a:ext cx="545715" cy="545715"/>
          </a:xfrm>
          <a:prstGeom prst="rect">
            <a:avLst/>
          </a:prstGeom>
        </p:spPr>
      </p:pic>
      <p:pic>
        <p:nvPicPr>
          <p:cNvPr id="52" name="Picture 51">
            <a:extLst>
              <a:ext uri="{FF2B5EF4-FFF2-40B4-BE49-F238E27FC236}">
                <a16:creationId xmlns:a16="http://schemas.microsoft.com/office/drawing/2014/main" id="{8DB3E55D-BF66-49C1-824A-773136C707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5577" y="1557867"/>
            <a:ext cx="545715" cy="545715"/>
          </a:xfrm>
          <a:prstGeom prst="rect">
            <a:avLst/>
          </a:prstGeom>
        </p:spPr>
      </p:pic>
      <p:pic>
        <p:nvPicPr>
          <p:cNvPr id="53" name="Picture 52">
            <a:extLst>
              <a:ext uri="{FF2B5EF4-FFF2-40B4-BE49-F238E27FC236}">
                <a16:creationId xmlns:a16="http://schemas.microsoft.com/office/drawing/2014/main" id="{62A613FD-D927-4C59-8474-2082666CC3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5577" y="3437467"/>
            <a:ext cx="545715" cy="545715"/>
          </a:xfrm>
          <a:prstGeom prst="rect">
            <a:avLst/>
          </a:prstGeom>
        </p:spPr>
      </p:pic>
      <p:pic>
        <p:nvPicPr>
          <p:cNvPr id="54" name="Picture 53">
            <a:extLst>
              <a:ext uri="{FF2B5EF4-FFF2-40B4-BE49-F238E27FC236}">
                <a16:creationId xmlns:a16="http://schemas.microsoft.com/office/drawing/2014/main" id="{D787BEA8-CA03-4978-AD1A-057AD18C85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45577" y="2489200"/>
            <a:ext cx="545715" cy="545715"/>
          </a:xfrm>
          <a:prstGeom prst="rect">
            <a:avLst/>
          </a:prstGeom>
        </p:spPr>
      </p:pic>
      <p:pic>
        <p:nvPicPr>
          <p:cNvPr id="55" name="Picture 54">
            <a:extLst>
              <a:ext uri="{FF2B5EF4-FFF2-40B4-BE49-F238E27FC236}">
                <a16:creationId xmlns:a16="http://schemas.microsoft.com/office/drawing/2014/main" id="{1D01CD8D-CA91-44BD-A5F9-C3C418FD0F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5577" y="4402667"/>
            <a:ext cx="545715" cy="545715"/>
          </a:xfrm>
          <a:prstGeom prst="rect">
            <a:avLst/>
          </a:prstGeom>
        </p:spPr>
      </p:pic>
    </p:spTree>
    <p:custDataLst>
      <p:tags r:id="rId1"/>
    </p:custDataLst>
    <p:extLst>
      <p:ext uri="{BB962C8B-B14F-4D97-AF65-F5344CB8AC3E}">
        <p14:creationId xmlns:p14="http://schemas.microsoft.com/office/powerpoint/2010/main" val="92102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tangle: Top Corners Rounded 186">
            <a:extLst>
              <a:ext uri="{FF2B5EF4-FFF2-40B4-BE49-F238E27FC236}">
                <a16:creationId xmlns:a16="http://schemas.microsoft.com/office/drawing/2014/main" id="{0B1AF4B9-D34A-4525-A0F9-5323CFF7870D}"/>
              </a:ext>
            </a:extLst>
          </p:cNvPr>
          <p:cNvSpPr/>
          <p:nvPr/>
        </p:nvSpPr>
        <p:spPr>
          <a:xfrm>
            <a:off x="8095129" y="3980329"/>
            <a:ext cx="3961608" cy="2877671"/>
          </a:xfrm>
          <a:prstGeom prst="round2SameRect">
            <a:avLst>
              <a:gd name="adj1" fmla="val 5869"/>
              <a:gd name="adj2" fmla="val 0"/>
            </a:avLst>
          </a:prstGeom>
          <a:solidFill>
            <a:schemeClr val="accent1">
              <a:lumMod val="20000"/>
              <a:lumOff val="80000"/>
              <a:alpha val="6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358" name="Freeform: Shape 357">
            <a:extLst>
              <a:ext uri="{FF2B5EF4-FFF2-40B4-BE49-F238E27FC236}">
                <a16:creationId xmlns:a16="http://schemas.microsoft.com/office/drawing/2014/main" id="{A0608F14-E391-44A5-9F7E-FDEFB22566A4}"/>
              </a:ext>
            </a:extLst>
          </p:cNvPr>
          <p:cNvSpPr/>
          <p:nvPr/>
        </p:nvSpPr>
        <p:spPr>
          <a:xfrm>
            <a:off x="-1" y="499172"/>
            <a:ext cx="7008369" cy="817136"/>
          </a:xfrm>
          <a:custGeom>
            <a:avLst/>
            <a:gdLst>
              <a:gd name="connsiteX0" fmla="*/ 0 w 5881934"/>
              <a:gd name="connsiteY0" fmla="*/ 0 h 685800"/>
              <a:gd name="connsiteX1" fmla="*/ 342900 w 5881934"/>
              <a:gd name="connsiteY1" fmla="*/ 0 h 685800"/>
              <a:gd name="connsiteX2" fmla="*/ 990599 w 5881934"/>
              <a:gd name="connsiteY2" fmla="*/ 0 h 685800"/>
              <a:gd name="connsiteX3" fmla="*/ 5539034 w 5881934"/>
              <a:gd name="connsiteY3" fmla="*/ 0 h 685800"/>
              <a:gd name="connsiteX4" fmla="*/ 5881934 w 5881934"/>
              <a:gd name="connsiteY4" fmla="*/ 342900 h 685800"/>
              <a:gd name="connsiteX5" fmla="*/ 5539034 w 5881934"/>
              <a:gd name="connsiteY5" fmla="*/ 685800 h 685800"/>
              <a:gd name="connsiteX6" fmla="*/ 990599 w 5881934"/>
              <a:gd name="connsiteY6" fmla="*/ 685800 h 685800"/>
              <a:gd name="connsiteX7" fmla="*/ 342900 w 5881934"/>
              <a:gd name="connsiteY7" fmla="*/ 685800 h 685800"/>
              <a:gd name="connsiteX8" fmla="*/ 0 w 5881934"/>
              <a:gd name="connsiteY8" fmla="*/ 685800 h 685800"/>
              <a:gd name="connsiteX9" fmla="*/ 0 w 5881934"/>
              <a:gd name="connsiteY9" fmla="*/ 3429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1934" h="685800">
                <a:moveTo>
                  <a:pt x="0" y="0"/>
                </a:moveTo>
                <a:lnTo>
                  <a:pt x="342900" y="0"/>
                </a:lnTo>
                <a:lnTo>
                  <a:pt x="990599" y="0"/>
                </a:lnTo>
                <a:lnTo>
                  <a:pt x="5539034" y="0"/>
                </a:lnTo>
                <a:cubicBezTo>
                  <a:pt x="5728412" y="0"/>
                  <a:pt x="5881934" y="153522"/>
                  <a:pt x="5881934" y="342900"/>
                </a:cubicBezTo>
                <a:cubicBezTo>
                  <a:pt x="5881934" y="532278"/>
                  <a:pt x="5728412" y="685800"/>
                  <a:pt x="5539034" y="685800"/>
                </a:cubicBezTo>
                <a:lnTo>
                  <a:pt x="990599" y="685800"/>
                </a:lnTo>
                <a:lnTo>
                  <a:pt x="342900" y="685800"/>
                </a:lnTo>
                <a:lnTo>
                  <a:pt x="0" y="685800"/>
                </a:lnTo>
                <a:lnTo>
                  <a:pt x="0" y="342900"/>
                </a:lnTo>
                <a:close/>
              </a:path>
            </a:pathLst>
          </a:custGeom>
          <a:solidFill>
            <a:schemeClr val="accent1"/>
          </a:solidFill>
          <a:ln w="25400" cap="flat" cmpd="sng" algn="ctr">
            <a:noFill/>
            <a:prstDash val="solid"/>
          </a:ln>
          <a:effectLst/>
        </p:spPr>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FFFFFF"/>
              </a:solidFill>
              <a:effectLst/>
              <a:uLnTx/>
              <a:uFillTx/>
              <a:latin typeface="CiscoSansTT ExtraLight" panose="020B0303020201020303" pitchFamily="34" charset="0"/>
              <a:ea typeface="ＭＳ Ｐゴシック" charset="0"/>
              <a:cs typeface="+mn-cs"/>
              <a:sym typeface="Arial"/>
            </a:endParaRPr>
          </a:p>
        </p:txBody>
      </p:sp>
      <p:sp>
        <p:nvSpPr>
          <p:cNvPr id="359" name="TextBox 358">
            <a:extLst>
              <a:ext uri="{FF2B5EF4-FFF2-40B4-BE49-F238E27FC236}">
                <a16:creationId xmlns:a16="http://schemas.microsoft.com/office/drawing/2014/main" id="{7898AE55-FAF4-48FB-8F13-D0D045A7DC03}"/>
              </a:ext>
            </a:extLst>
          </p:cNvPr>
          <p:cNvSpPr txBox="1"/>
          <p:nvPr/>
        </p:nvSpPr>
        <p:spPr>
          <a:xfrm>
            <a:off x="273458" y="599966"/>
            <a:ext cx="6127343" cy="61555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4000" b="1" i="0" u="none" strike="noStrike" kern="0" cap="none" spc="0" normalizeH="0" baseline="0" noProof="0">
                <a:ln>
                  <a:noFill/>
                </a:ln>
                <a:solidFill>
                  <a:srgbClr val="FFFFFF"/>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Agenda</a:t>
            </a:r>
          </a:p>
        </p:txBody>
      </p:sp>
      <p:cxnSp>
        <p:nvCxnSpPr>
          <p:cNvPr id="365" name="Straight Connector 364">
            <a:extLst>
              <a:ext uri="{FF2B5EF4-FFF2-40B4-BE49-F238E27FC236}">
                <a16:creationId xmlns:a16="http://schemas.microsoft.com/office/drawing/2014/main" id="{F2AE3810-7234-4695-94FA-2B6379D54A1B}"/>
              </a:ext>
            </a:extLst>
          </p:cNvPr>
          <p:cNvCxnSpPr/>
          <p:nvPr/>
        </p:nvCxnSpPr>
        <p:spPr>
          <a:xfrm>
            <a:off x="546079" y="1316309"/>
            <a:ext cx="0" cy="4849543"/>
          </a:xfrm>
          <a:prstGeom prst="line">
            <a:avLst/>
          </a:prstGeom>
          <a:noFill/>
          <a:ln w="9525" cap="flat" cmpd="sng" algn="ctr">
            <a:solidFill>
              <a:schemeClr val="accent1"/>
            </a:solidFill>
            <a:prstDash val="solid"/>
            <a:tailEnd type="none"/>
          </a:ln>
          <a:effectLst/>
        </p:spPr>
      </p:cxnSp>
      <p:sp>
        <p:nvSpPr>
          <p:cNvPr id="360" name="Shape0_20210427_150534">
            <a:extLst>
              <a:ext uri="{FF2B5EF4-FFF2-40B4-BE49-F238E27FC236}">
                <a16:creationId xmlns:a16="http://schemas.microsoft.com/office/drawing/2014/main" id="{E57E4C4F-224F-4580-AD80-09CDD82E6049}"/>
              </a:ext>
            </a:extLst>
          </p:cNvPr>
          <p:cNvSpPr txBox="1"/>
          <p:nvPr/>
        </p:nvSpPr>
        <p:spPr>
          <a:xfrm>
            <a:off x="885418" y="1733027"/>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Vision</a:t>
            </a:r>
          </a:p>
        </p:txBody>
      </p:sp>
      <p:sp>
        <p:nvSpPr>
          <p:cNvPr id="366" name="Shape9_20210526_104143">
            <a:extLst>
              <a:ext uri="{FF2B5EF4-FFF2-40B4-BE49-F238E27FC236}">
                <a16:creationId xmlns:a16="http://schemas.microsoft.com/office/drawing/2014/main" id="{E8C9225A-181F-4D1A-A25A-55D584C6EE1E}"/>
              </a:ext>
            </a:extLst>
          </p:cNvPr>
          <p:cNvSpPr>
            <a:spLocks noChangeAspect="1"/>
          </p:cNvSpPr>
          <p:nvPr/>
        </p:nvSpPr>
        <p:spPr>
          <a:xfrm>
            <a:off x="441652" y="1750804"/>
            <a:ext cx="208857" cy="208857"/>
          </a:xfrm>
          <a:prstGeom prst="ellipse">
            <a:avLst/>
          </a:prstGeom>
          <a:solidFill>
            <a:schemeClr val="bg2"/>
          </a:solidFill>
          <a:ln w="38100" cap="flat" cmpd="sng" algn="ctr">
            <a:solidFill>
              <a:schemeClr val="accent1"/>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CiscoSansTT ExtraLight" panose="020B0303020201020303" pitchFamily="34" charset="0"/>
              <a:ea typeface="ＭＳ Ｐゴシック" charset="0"/>
              <a:cs typeface="+mn-cs"/>
              <a:sym typeface="Arial"/>
            </a:endParaRPr>
          </a:p>
        </p:txBody>
      </p:sp>
      <p:sp>
        <p:nvSpPr>
          <p:cNvPr id="361" name="Shape1_20210427_150534">
            <a:extLst>
              <a:ext uri="{FF2B5EF4-FFF2-40B4-BE49-F238E27FC236}">
                <a16:creationId xmlns:a16="http://schemas.microsoft.com/office/drawing/2014/main" id="{D06DE441-3EB4-4A9D-81E6-442455222B8B}"/>
              </a:ext>
            </a:extLst>
          </p:cNvPr>
          <p:cNvSpPr txBox="1"/>
          <p:nvPr/>
        </p:nvSpPr>
        <p:spPr>
          <a:xfrm>
            <a:off x="887849" y="3218915"/>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Our Story</a:t>
            </a:r>
          </a:p>
        </p:txBody>
      </p:sp>
      <p:sp>
        <p:nvSpPr>
          <p:cNvPr id="367" name="Shape10_20210526_104143">
            <a:extLst>
              <a:ext uri="{FF2B5EF4-FFF2-40B4-BE49-F238E27FC236}">
                <a16:creationId xmlns:a16="http://schemas.microsoft.com/office/drawing/2014/main" id="{644D98A3-4A6D-4033-9C27-54DDDD47A7F6}"/>
              </a:ext>
            </a:extLst>
          </p:cNvPr>
          <p:cNvSpPr>
            <a:spLocks noChangeAspect="1"/>
          </p:cNvSpPr>
          <p:nvPr/>
        </p:nvSpPr>
        <p:spPr>
          <a:xfrm>
            <a:off x="441652" y="3258148"/>
            <a:ext cx="208857" cy="208857"/>
          </a:xfrm>
          <a:prstGeom prst="ellipse">
            <a:avLst/>
          </a:prstGeom>
          <a:solidFill>
            <a:schemeClr val="bg2"/>
          </a:solidFill>
          <a:ln w="38100" cap="flat" cmpd="sng" algn="ctr">
            <a:solidFill>
              <a:schemeClr val="accent1"/>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CiscoSansTT ExtraLight" panose="020B0303020201020303" pitchFamily="34" charset="0"/>
              <a:ea typeface="ＭＳ Ｐゴシック" charset="0"/>
              <a:cs typeface="+mn-cs"/>
              <a:sym typeface="Arial"/>
            </a:endParaRPr>
          </a:p>
        </p:txBody>
      </p:sp>
      <p:sp>
        <p:nvSpPr>
          <p:cNvPr id="362" name="Shape2_20210427_150534">
            <a:extLst>
              <a:ext uri="{FF2B5EF4-FFF2-40B4-BE49-F238E27FC236}">
                <a16:creationId xmlns:a16="http://schemas.microsoft.com/office/drawing/2014/main" id="{C74A57B8-4CC8-4EFD-B1BF-E061A64C4154}"/>
              </a:ext>
            </a:extLst>
          </p:cNvPr>
          <p:cNvSpPr txBox="1"/>
          <p:nvPr/>
        </p:nvSpPr>
        <p:spPr>
          <a:xfrm>
            <a:off x="887849" y="3962360"/>
            <a:ext cx="5515383" cy="307777"/>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US" sz="2000" b="0" i="0" u="none" strike="noStrike" kern="1200" cap="none" spc="0" normalizeH="0" baseline="0" noProof="0">
                <a:ln>
                  <a:noFill/>
                </a:ln>
                <a:solidFill>
                  <a:srgbClr val="282828"/>
                </a:solidFill>
                <a:effectLst/>
                <a:uLnTx/>
                <a:uFillTx/>
                <a:latin typeface="CiscoSansTT ExtraLight"/>
                <a:ea typeface="+mn-ea"/>
                <a:cs typeface="+mn-cs"/>
              </a:rPr>
              <a:t>Series </a:t>
            </a:r>
            <a:r>
              <a:rPr kumimoji="0" lang="en-IN" sz="1867"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Schedule</a:t>
            </a:r>
          </a:p>
        </p:txBody>
      </p:sp>
      <p:sp>
        <p:nvSpPr>
          <p:cNvPr id="368" name="Shape11_20210526_104143">
            <a:extLst>
              <a:ext uri="{FF2B5EF4-FFF2-40B4-BE49-F238E27FC236}">
                <a16:creationId xmlns:a16="http://schemas.microsoft.com/office/drawing/2014/main" id="{6196AF78-970D-42FA-A7F9-E68B64689A37}"/>
              </a:ext>
            </a:extLst>
          </p:cNvPr>
          <p:cNvSpPr>
            <a:spLocks noChangeAspect="1"/>
          </p:cNvSpPr>
          <p:nvPr/>
        </p:nvSpPr>
        <p:spPr>
          <a:xfrm>
            <a:off x="441652" y="4011820"/>
            <a:ext cx="208857" cy="208857"/>
          </a:xfrm>
          <a:prstGeom prst="ellipse">
            <a:avLst/>
          </a:prstGeom>
          <a:solidFill>
            <a:schemeClr val="bg2"/>
          </a:solidFill>
          <a:ln w="38100" cap="flat" cmpd="sng" algn="ctr">
            <a:solidFill>
              <a:schemeClr val="accent1"/>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CiscoSansTT ExtraLight" panose="020B0303020201020303" pitchFamily="34" charset="0"/>
              <a:ea typeface="ＭＳ Ｐゴシック" charset="0"/>
              <a:cs typeface="+mn-cs"/>
              <a:sym typeface="Arial"/>
            </a:endParaRPr>
          </a:p>
        </p:txBody>
      </p:sp>
      <p:sp>
        <p:nvSpPr>
          <p:cNvPr id="363" name="Shape3_20210427_150534">
            <a:extLst>
              <a:ext uri="{FF2B5EF4-FFF2-40B4-BE49-F238E27FC236}">
                <a16:creationId xmlns:a16="http://schemas.microsoft.com/office/drawing/2014/main" id="{6223CAC3-BFFA-4352-8CBB-19BA6340B7B3}"/>
              </a:ext>
            </a:extLst>
          </p:cNvPr>
          <p:cNvSpPr txBox="1"/>
          <p:nvPr/>
        </p:nvSpPr>
        <p:spPr>
          <a:xfrm>
            <a:off x="885418" y="4611017"/>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Project Benefits</a:t>
            </a:r>
          </a:p>
        </p:txBody>
      </p:sp>
      <p:sp>
        <p:nvSpPr>
          <p:cNvPr id="369" name="Shape12_20210526_104143">
            <a:extLst>
              <a:ext uri="{FF2B5EF4-FFF2-40B4-BE49-F238E27FC236}">
                <a16:creationId xmlns:a16="http://schemas.microsoft.com/office/drawing/2014/main" id="{BBB5A3F1-6297-4803-9D38-558AA5CCD122}"/>
              </a:ext>
            </a:extLst>
          </p:cNvPr>
          <p:cNvSpPr>
            <a:spLocks noChangeAspect="1"/>
          </p:cNvSpPr>
          <p:nvPr/>
        </p:nvSpPr>
        <p:spPr>
          <a:xfrm>
            <a:off x="439221" y="4650250"/>
            <a:ext cx="208857" cy="208857"/>
          </a:xfrm>
          <a:prstGeom prst="ellipse">
            <a:avLst/>
          </a:prstGeom>
          <a:solidFill>
            <a:schemeClr val="bg2"/>
          </a:solidFill>
          <a:ln w="38100" cap="flat" cmpd="sng" algn="ctr">
            <a:solidFill>
              <a:schemeClr val="accent1"/>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CiscoSansTT ExtraLight" panose="020B0303020201020303" pitchFamily="34" charset="0"/>
              <a:ea typeface="ＭＳ Ｐゴシック" charset="0"/>
              <a:cs typeface="+mn-cs"/>
              <a:sym typeface="Arial"/>
            </a:endParaRPr>
          </a:p>
        </p:txBody>
      </p:sp>
      <p:sp>
        <p:nvSpPr>
          <p:cNvPr id="364" name="Shape4_20210427_150534">
            <a:extLst>
              <a:ext uri="{FF2B5EF4-FFF2-40B4-BE49-F238E27FC236}">
                <a16:creationId xmlns:a16="http://schemas.microsoft.com/office/drawing/2014/main" id="{F3213497-C8DC-4F85-8FBA-1C197B02E9FC}"/>
              </a:ext>
            </a:extLst>
          </p:cNvPr>
          <p:cNvSpPr txBox="1"/>
          <p:nvPr/>
        </p:nvSpPr>
        <p:spPr>
          <a:xfrm>
            <a:off x="885418" y="5968042"/>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Our Asks</a:t>
            </a:r>
          </a:p>
        </p:txBody>
      </p:sp>
      <p:sp>
        <p:nvSpPr>
          <p:cNvPr id="370" name="Shape13_20210526_104143">
            <a:extLst>
              <a:ext uri="{FF2B5EF4-FFF2-40B4-BE49-F238E27FC236}">
                <a16:creationId xmlns:a16="http://schemas.microsoft.com/office/drawing/2014/main" id="{FA6EDC49-5D4B-4C12-AE0F-B64DA39B9917}"/>
              </a:ext>
            </a:extLst>
          </p:cNvPr>
          <p:cNvSpPr>
            <a:spLocks noChangeAspect="1"/>
          </p:cNvSpPr>
          <p:nvPr/>
        </p:nvSpPr>
        <p:spPr>
          <a:xfrm>
            <a:off x="439221" y="6007275"/>
            <a:ext cx="208857" cy="208857"/>
          </a:xfrm>
          <a:prstGeom prst="ellipse">
            <a:avLst/>
          </a:prstGeom>
          <a:solidFill>
            <a:schemeClr val="bg2"/>
          </a:solidFill>
          <a:ln w="38100" cap="flat" cmpd="sng" algn="ctr">
            <a:solidFill>
              <a:schemeClr val="accent1"/>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CiscoSansTT ExtraLight" panose="020B0303020201020303" pitchFamily="34" charset="0"/>
              <a:ea typeface="ＭＳ Ｐゴシック" charset="0"/>
              <a:cs typeface="+mn-cs"/>
              <a:sym typeface="Arial"/>
            </a:endParaRPr>
          </a:p>
        </p:txBody>
      </p:sp>
      <p:grpSp>
        <p:nvGrpSpPr>
          <p:cNvPr id="4" name="Group 3">
            <a:extLst>
              <a:ext uri="{FF2B5EF4-FFF2-40B4-BE49-F238E27FC236}">
                <a16:creationId xmlns:a16="http://schemas.microsoft.com/office/drawing/2014/main" id="{500CCA23-63FB-4427-8B9D-0A0A1CF5DE3E}"/>
              </a:ext>
            </a:extLst>
          </p:cNvPr>
          <p:cNvGrpSpPr/>
          <p:nvPr/>
        </p:nvGrpSpPr>
        <p:grpSpPr>
          <a:xfrm>
            <a:off x="8181599" y="4125315"/>
            <a:ext cx="3875139" cy="1786127"/>
            <a:chOff x="6136199" y="3093986"/>
            <a:chExt cx="2906354" cy="1339595"/>
          </a:xfrm>
        </p:grpSpPr>
        <p:sp>
          <p:nvSpPr>
            <p:cNvPr id="190" name="Freeform 490">
              <a:extLst>
                <a:ext uri="{FF2B5EF4-FFF2-40B4-BE49-F238E27FC236}">
                  <a16:creationId xmlns:a16="http://schemas.microsoft.com/office/drawing/2014/main" id="{B6E3729E-A103-40A7-A3A6-BED597B37D1E}"/>
                </a:ext>
              </a:extLst>
            </p:cNvPr>
            <p:cNvSpPr>
              <a:spLocks/>
            </p:cNvSpPr>
            <p:nvPr/>
          </p:nvSpPr>
          <p:spPr bwMode="auto">
            <a:xfrm>
              <a:off x="7756718" y="4113638"/>
              <a:ext cx="489017" cy="184682"/>
            </a:xfrm>
            <a:custGeom>
              <a:avLst/>
              <a:gdLst>
                <a:gd name="T0" fmla="*/ 336 w 671"/>
                <a:gd name="T1" fmla="*/ 0 h 253"/>
                <a:gd name="T2" fmla="*/ 0 w 671"/>
                <a:gd name="T3" fmla="*/ 253 h 253"/>
                <a:gd name="T4" fmla="*/ 671 w 671"/>
                <a:gd name="T5" fmla="*/ 253 h 253"/>
                <a:gd name="T6" fmla="*/ 336 w 671"/>
                <a:gd name="T7" fmla="*/ 0 h 253"/>
              </a:gdLst>
              <a:ahLst/>
              <a:cxnLst>
                <a:cxn ang="0">
                  <a:pos x="T0" y="T1"/>
                </a:cxn>
                <a:cxn ang="0">
                  <a:pos x="T2" y="T3"/>
                </a:cxn>
                <a:cxn ang="0">
                  <a:pos x="T4" y="T5"/>
                </a:cxn>
                <a:cxn ang="0">
                  <a:pos x="T6" y="T7"/>
                </a:cxn>
              </a:cxnLst>
              <a:rect l="0" t="0" r="r" b="b"/>
              <a:pathLst>
                <a:path w="671" h="253">
                  <a:moveTo>
                    <a:pt x="336" y="0"/>
                  </a:moveTo>
                  <a:cubicBezTo>
                    <a:pt x="176" y="0"/>
                    <a:pt x="42" y="107"/>
                    <a:pt x="0" y="253"/>
                  </a:cubicBezTo>
                  <a:cubicBezTo>
                    <a:pt x="671" y="253"/>
                    <a:pt x="671" y="253"/>
                    <a:pt x="671" y="253"/>
                  </a:cubicBezTo>
                  <a:cubicBezTo>
                    <a:pt x="630" y="107"/>
                    <a:pt x="495" y="0"/>
                    <a:pt x="336" y="0"/>
                  </a:cubicBezTo>
                  <a:close/>
                </a:path>
              </a:pathLst>
            </a:custGeom>
            <a:solidFill>
              <a:srgbClr val="3B9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91" name="Freeform 491">
              <a:extLst>
                <a:ext uri="{FF2B5EF4-FFF2-40B4-BE49-F238E27FC236}">
                  <a16:creationId xmlns:a16="http://schemas.microsoft.com/office/drawing/2014/main" id="{B5488E38-CB96-4C1F-AB76-5813F265FC4E}"/>
                </a:ext>
              </a:extLst>
            </p:cNvPr>
            <p:cNvSpPr>
              <a:spLocks/>
            </p:cNvSpPr>
            <p:nvPr/>
          </p:nvSpPr>
          <p:spPr bwMode="auto">
            <a:xfrm>
              <a:off x="8423479" y="4113638"/>
              <a:ext cx="489017" cy="184682"/>
            </a:xfrm>
            <a:custGeom>
              <a:avLst/>
              <a:gdLst>
                <a:gd name="T0" fmla="*/ 336 w 671"/>
                <a:gd name="T1" fmla="*/ 0 h 253"/>
                <a:gd name="T2" fmla="*/ 0 w 671"/>
                <a:gd name="T3" fmla="*/ 253 h 253"/>
                <a:gd name="T4" fmla="*/ 671 w 671"/>
                <a:gd name="T5" fmla="*/ 253 h 253"/>
                <a:gd name="T6" fmla="*/ 336 w 671"/>
                <a:gd name="T7" fmla="*/ 0 h 253"/>
              </a:gdLst>
              <a:ahLst/>
              <a:cxnLst>
                <a:cxn ang="0">
                  <a:pos x="T0" y="T1"/>
                </a:cxn>
                <a:cxn ang="0">
                  <a:pos x="T2" y="T3"/>
                </a:cxn>
                <a:cxn ang="0">
                  <a:pos x="T4" y="T5"/>
                </a:cxn>
                <a:cxn ang="0">
                  <a:pos x="T6" y="T7"/>
                </a:cxn>
              </a:cxnLst>
              <a:rect l="0" t="0" r="r" b="b"/>
              <a:pathLst>
                <a:path w="671" h="253">
                  <a:moveTo>
                    <a:pt x="336" y="0"/>
                  </a:moveTo>
                  <a:cubicBezTo>
                    <a:pt x="176" y="0"/>
                    <a:pt x="41" y="107"/>
                    <a:pt x="0" y="253"/>
                  </a:cubicBezTo>
                  <a:cubicBezTo>
                    <a:pt x="671" y="253"/>
                    <a:pt x="671" y="253"/>
                    <a:pt x="671" y="253"/>
                  </a:cubicBezTo>
                  <a:cubicBezTo>
                    <a:pt x="630" y="107"/>
                    <a:pt x="495" y="0"/>
                    <a:pt x="336" y="0"/>
                  </a:cubicBezTo>
                  <a:close/>
                </a:path>
              </a:pathLst>
            </a:custGeom>
            <a:solidFill>
              <a:schemeClr val="bg1">
                <a:lumMod val="10000"/>
                <a:lumOff val="9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b</a:t>
              </a:r>
            </a:p>
          </p:txBody>
        </p:sp>
        <p:sp>
          <p:nvSpPr>
            <p:cNvPr id="192" name="Freeform 492">
              <a:extLst>
                <a:ext uri="{FF2B5EF4-FFF2-40B4-BE49-F238E27FC236}">
                  <a16:creationId xmlns:a16="http://schemas.microsoft.com/office/drawing/2014/main" id="{CB299631-1E5F-48B6-B4EF-DBDEBE8324FB}"/>
                </a:ext>
              </a:extLst>
            </p:cNvPr>
            <p:cNvSpPr>
              <a:spLocks/>
            </p:cNvSpPr>
            <p:nvPr/>
          </p:nvSpPr>
          <p:spPr bwMode="auto">
            <a:xfrm>
              <a:off x="8001225" y="4033870"/>
              <a:ext cx="698843" cy="264451"/>
            </a:xfrm>
            <a:custGeom>
              <a:avLst/>
              <a:gdLst>
                <a:gd name="T0" fmla="*/ 479 w 959"/>
                <a:gd name="T1" fmla="*/ 0 h 362"/>
                <a:gd name="T2" fmla="*/ 0 w 959"/>
                <a:gd name="T3" fmla="*/ 362 h 362"/>
                <a:gd name="T4" fmla="*/ 959 w 959"/>
                <a:gd name="T5" fmla="*/ 362 h 362"/>
                <a:gd name="T6" fmla="*/ 479 w 959"/>
                <a:gd name="T7" fmla="*/ 0 h 362"/>
              </a:gdLst>
              <a:ahLst/>
              <a:cxnLst>
                <a:cxn ang="0">
                  <a:pos x="T0" y="T1"/>
                </a:cxn>
                <a:cxn ang="0">
                  <a:pos x="T2" y="T3"/>
                </a:cxn>
                <a:cxn ang="0">
                  <a:pos x="T4" y="T5"/>
                </a:cxn>
                <a:cxn ang="0">
                  <a:pos x="T6" y="T7"/>
                </a:cxn>
              </a:cxnLst>
              <a:rect l="0" t="0" r="r" b="b"/>
              <a:pathLst>
                <a:path w="959" h="362">
                  <a:moveTo>
                    <a:pt x="479" y="0"/>
                  </a:moveTo>
                  <a:cubicBezTo>
                    <a:pt x="251" y="0"/>
                    <a:pt x="59" y="153"/>
                    <a:pt x="0" y="362"/>
                  </a:cubicBezTo>
                  <a:cubicBezTo>
                    <a:pt x="959" y="362"/>
                    <a:pt x="959" y="362"/>
                    <a:pt x="959" y="362"/>
                  </a:cubicBezTo>
                  <a:cubicBezTo>
                    <a:pt x="899" y="153"/>
                    <a:pt x="707" y="0"/>
                    <a:pt x="479" y="0"/>
                  </a:cubicBezTo>
                  <a:close/>
                </a:path>
              </a:pathLst>
            </a:custGeom>
            <a:solidFill>
              <a:schemeClr val="bg1">
                <a:lumMod val="10000"/>
                <a:lumOff val="9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93" name="Freeform 496">
              <a:extLst>
                <a:ext uri="{FF2B5EF4-FFF2-40B4-BE49-F238E27FC236}">
                  <a16:creationId xmlns:a16="http://schemas.microsoft.com/office/drawing/2014/main" id="{CD76CC66-B4F4-4B64-BC43-177693834B44}"/>
                </a:ext>
              </a:extLst>
            </p:cNvPr>
            <p:cNvSpPr>
              <a:spLocks/>
            </p:cNvSpPr>
            <p:nvPr/>
          </p:nvSpPr>
          <p:spPr bwMode="auto">
            <a:xfrm>
              <a:off x="6743135" y="4298320"/>
              <a:ext cx="1735836" cy="108382"/>
            </a:xfrm>
            <a:custGeom>
              <a:avLst/>
              <a:gdLst>
                <a:gd name="T0" fmla="*/ 2309 w 2384"/>
                <a:gd name="T1" fmla="*/ 149 h 149"/>
                <a:gd name="T2" fmla="*/ 75 w 2384"/>
                <a:gd name="T3" fmla="*/ 149 h 149"/>
                <a:gd name="T4" fmla="*/ 0 w 2384"/>
                <a:gd name="T5" fmla="*/ 74 h 149"/>
                <a:gd name="T6" fmla="*/ 0 w 2384"/>
                <a:gd name="T7" fmla="*/ 74 h 149"/>
                <a:gd name="T8" fmla="*/ 75 w 2384"/>
                <a:gd name="T9" fmla="*/ 0 h 149"/>
                <a:gd name="T10" fmla="*/ 2309 w 2384"/>
                <a:gd name="T11" fmla="*/ 0 h 149"/>
                <a:gd name="T12" fmla="*/ 2384 w 2384"/>
                <a:gd name="T13" fmla="*/ 74 h 149"/>
                <a:gd name="T14" fmla="*/ 2384 w 2384"/>
                <a:gd name="T15" fmla="*/ 74 h 149"/>
                <a:gd name="T16" fmla="*/ 2309 w 2384"/>
                <a:gd name="T17"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4" h="149">
                  <a:moveTo>
                    <a:pt x="2309" y="149"/>
                  </a:moveTo>
                  <a:cubicBezTo>
                    <a:pt x="75" y="149"/>
                    <a:pt x="75" y="149"/>
                    <a:pt x="75" y="149"/>
                  </a:cubicBezTo>
                  <a:cubicBezTo>
                    <a:pt x="33" y="149"/>
                    <a:pt x="0" y="116"/>
                    <a:pt x="0" y="74"/>
                  </a:cubicBezTo>
                  <a:cubicBezTo>
                    <a:pt x="0" y="74"/>
                    <a:pt x="0" y="74"/>
                    <a:pt x="0" y="74"/>
                  </a:cubicBezTo>
                  <a:cubicBezTo>
                    <a:pt x="0" y="33"/>
                    <a:pt x="33" y="0"/>
                    <a:pt x="75" y="0"/>
                  </a:cubicBezTo>
                  <a:cubicBezTo>
                    <a:pt x="2309" y="0"/>
                    <a:pt x="2309" y="0"/>
                    <a:pt x="2309" y="0"/>
                  </a:cubicBezTo>
                  <a:cubicBezTo>
                    <a:pt x="2351" y="0"/>
                    <a:pt x="2384" y="33"/>
                    <a:pt x="2384" y="74"/>
                  </a:cubicBezTo>
                  <a:cubicBezTo>
                    <a:pt x="2384" y="74"/>
                    <a:pt x="2384" y="74"/>
                    <a:pt x="2384" y="74"/>
                  </a:cubicBezTo>
                  <a:cubicBezTo>
                    <a:pt x="2384" y="116"/>
                    <a:pt x="2351" y="149"/>
                    <a:pt x="2309" y="1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94" name="Shape1_20210526_104143">
              <a:extLst>
                <a:ext uri="{FF2B5EF4-FFF2-40B4-BE49-F238E27FC236}">
                  <a16:creationId xmlns:a16="http://schemas.microsoft.com/office/drawing/2014/main" id="{7898AC32-7ADC-45EF-A815-C5D6FBF32396}"/>
                </a:ext>
              </a:extLst>
            </p:cNvPr>
            <p:cNvSpPr>
              <a:spLocks noChangeArrowheads="1"/>
            </p:cNvSpPr>
            <p:nvPr/>
          </p:nvSpPr>
          <p:spPr bwMode="auto">
            <a:xfrm>
              <a:off x="6949493" y="3382714"/>
              <a:ext cx="1323119" cy="946819"/>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95" name="Rectangle 504">
              <a:extLst>
                <a:ext uri="{FF2B5EF4-FFF2-40B4-BE49-F238E27FC236}">
                  <a16:creationId xmlns:a16="http://schemas.microsoft.com/office/drawing/2014/main" id="{CA30AB3E-9311-4671-8BAC-5F332AB07B8C}"/>
                </a:ext>
              </a:extLst>
            </p:cNvPr>
            <p:cNvSpPr>
              <a:spLocks noChangeArrowheads="1"/>
            </p:cNvSpPr>
            <p:nvPr/>
          </p:nvSpPr>
          <p:spPr bwMode="auto">
            <a:xfrm>
              <a:off x="7030995" y="3458148"/>
              <a:ext cx="130925" cy="131792"/>
            </a:xfrm>
            <a:prstGeom prst="rect">
              <a:avLst/>
            </a:prstGeom>
            <a:solidFill>
              <a:srgbClr val="ED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96" name="Rectangle 505">
              <a:extLst>
                <a:ext uri="{FF2B5EF4-FFF2-40B4-BE49-F238E27FC236}">
                  <a16:creationId xmlns:a16="http://schemas.microsoft.com/office/drawing/2014/main" id="{D78A8A49-3D84-4655-9F13-A64226A14D47}"/>
                </a:ext>
              </a:extLst>
            </p:cNvPr>
            <p:cNvSpPr>
              <a:spLocks noChangeArrowheads="1"/>
            </p:cNvSpPr>
            <p:nvPr/>
          </p:nvSpPr>
          <p:spPr bwMode="auto">
            <a:xfrm>
              <a:off x="7202671" y="3458148"/>
              <a:ext cx="131792" cy="131792"/>
            </a:xfrm>
            <a:prstGeom prst="rect">
              <a:avLst/>
            </a:prstGeom>
            <a:solidFill>
              <a:srgbClr val="ED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97" name="Rectangle 506">
              <a:extLst>
                <a:ext uri="{FF2B5EF4-FFF2-40B4-BE49-F238E27FC236}">
                  <a16:creationId xmlns:a16="http://schemas.microsoft.com/office/drawing/2014/main" id="{5F7B37D2-0C19-43FF-9592-86B0A6F78DE6}"/>
                </a:ext>
              </a:extLst>
            </p:cNvPr>
            <p:cNvSpPr>
              <a:spLocks noChangeArrowheads="1"/>
            </p:cNvSpPr>
            <p:nvPr/>
          </p:nvSpPr>
          <p:spPr bwMode="auto">
            <a:xfrm>
              <a:off x="7374347" y="3458148"/>
              <a:ext cx="130925" cy="131792"/>
            </a:xfrm>
            <a:prstGeom prst="rect">
              <a:avLst/>
            </a:prstGeom>
            <a:solidFill>
              <a:srgbClr val="ED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98" name="Shape1_20200724_113713">
              <a:extLst>
                <a:ext uri="{FF2B5EF4-FFF2-40B4-BE49-F238E27FC236}">
                  <a16:creationId xmlns:a16="http://schemas.microsoft.com/office/drawing/2014/main" id="{190EFE1B-756B-4D52-B902-CCAAB9D3893F}"/>
                </a:ext>
              </a:extLst>
            </p:cNvPr>
            <p:cNvSpPr>
              <a:spLocks noChangeArrowheads="1"/>
            </p:cNvSpPr>
            <p:nvPr/>
          </p:nvSpPr>
          <p:spPr bwMode="auto">
            <a:xfrm>
              <a:off x="7545157" y="3458148"/>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99" name="Shape2_20200724_113713">
              <a:extLst>
                <a:ext uri="{FF2B5EF4-FFF2-40B4-BE49-F238E27FC236}">
                  <a16:creationId xmlns:a16="http://schemas.microsoft.com/office/drawing/2014/main" id="{C5D75D37-023C-4E31-972B-A98A3E9DC4A9}"/>
                </a:ext>
              </a:extLst>
            </p:cNvPr>
            <p:cNvSpPr>
              <a:spLocks noChangeArrowheads="1"/>
            </p:cNvSpPr>
            <p:nvPr/>
          </p:nvSpPr>
          <p:spPr bwMode="auto">
            <a:xfrm>
              <a:off x="7716833" y="3458148"/>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00" name="Shape0_20200724_113721">
              <a:extLst>
                <a:ext uri="{FF2B5EF4-FFF2-40B4-BE49-F238E27FC236}">
                  <a16:creationId xmlns:a16="http://schemas.microsoft.com/office/drawing/2014/main" id="{724E4599-A98F-45B7-8D58-7DD8A07773CB}"/>
                </a:ext>
              </a:extLst>
            </p:cNvPr>
            <p:cNvSpPr>
              <a:spLocks noChangeArrowheads="1"/>
            </p:cNvSpPr>
            <p:nvPr/>
          </p:nvSpPr>
          <p:spPr bwMode="auto">
            <a:xfrm>
              <a:off x="7887642" y="3458148"/>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01" name="Shape1_20200724_113721">
              <a:extLst>
                <a:ext uri="{FF2B5EF4-FFF2-40B4-BE49-F238E27FC236}">
                  <a16:creationId xmlns:a16="http://schemas.microsoft.com/office/drawing/2014/main" id="{CFC1F302-5341-475B-B8FD-ADD0A80518CD}"/>
                </a:ext>
              </a:extLst>
            </p:cNvPr>
            <p:cNvSpPr>
              <a:spLocks noChangeArrowheads="1"/>
            </p:cNvSpPr>
            <p:nvPr/>
          </p:nvSpPr>
          <p:spPr bwMode="auto">
            <a:xfrm>
              <a:off x="8059318" y="3458148"/>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02" name="Shape3_20200724_113713">
              <a:extLst>
                <a:ext uri="{FF2B5EF4-FFF2-40B4-BE49-F238E27FC236}">
                  <a16:creationId xmlns:a16="http://schemas.microsoft.com/office/drawing/2014/main" id="{2E4BB023-4E44-4F21-A00B-C40132942803}"/>
                </a:ext>
              </a:extLst>
            </p:cNvPr>
            <p:cNvSpPr>
              <a:spLocks noChangeArrowheads="1"/>
            </p:cNvSpPr>
            <p:nvPr/>
          </p:nvSpPr>
          <p:spPr bwMode="auto">
            <a:xfrm>
              <a:off x="7030995" y="3622021"/>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03" name="Shape4_20200724_113713">
              <a:extLst>
                <a:ext uri="{FF2B5EF4-FFF2-40B4-BE49-F238E27FC236}">
                  <a16:creationId xmlns:a16="http://schemas.microsoft.com/office/drawing/2014/main" id="{48AC669E-65E4-4F85-9CED-9F51CA16C7AD}"/>
                </a:ext>
              </a:extLst>
            </p:cNvPr>
            <p:cNvSpPr>
              <a:spLocks noChangeArrowheads="1"/>
            </p:cNvSpPr>
            <p:nvPr/>
          </p:nvSpPr>
          <p:spPr bwMode="auto">
            <a:xfrm>
              <a:off x="7202671" y="3622021"/>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04" name="Shape5_20200724_113713">
              <a:extLst>
                <a:ext uri="{FF2B5EF4-FFF2-40B4-BE49-F238E27FC236}">
                  <a16:creationId xmlns:a16="http://schemas.microsoft.com/office/drawing/2014/main" id="{459FBE1D-A163-431C-A691-DF6770028588}"/>
                </a:ext>
              </a:extLst>
            </p:cNvPr>
            <p:cNvSpPr>
              <a:spLocks noChangeArrowheads="1"/>
            </p:cNvSpPr>
            <p:nvPr/>
          </p:nvSpPr>
          <p:spPr bwMode="auto">
            <a:xfrm>
              <a:off x="7374347" y="3622021"/>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05" name="Shape6_20200724_113713">
              <a:extLst>
                <a:ext uri="{FF2B5EF4-FFF2-40B4-BE49-F238E27FC236}">
                  <a16:creationId xmlns:a16="http://schemas.microsoft.com/office/drawing/2014/main" id="{01CB43EE-C5A0-4EE6-A3C1-07419E429C29}"/>
                </a:ext>
              </a:extLst>
            </p:cNvPr>
            <p:cNvSpPr>
              <a:spLocks noChangeArrowheads="1"/>
            </p:cNvSpPr>
            <p:nvPr/>
          </p:nvSpPr>
          <p:spPr bwMode="auto">
            <a:xfrm>
              <a:off x="7545157" y="3622021"/>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06" name="Shape7_20200724_113713">
              <a:extLst>
                <a:ext uri="{FF2B5EF4-FFF2-40B4-BE49-F238E27FC236}">
                  <a16:creationId xmlns:a16="http://schemas.microsoft.com/office/drawing/2014/main" id="{BC31979D-5E9A-4130-A49E-8FBEC3E42A47}"/>
                </a:ext>
              </a:extLst>
            </p:cNvPr>
            <p:cNvSpPr>
              <a:spLocks noChangeArrowheads="1"/>
            </p:cNvSpPr>
            <p:nvPr/>
          </p:nvSpPr>
          <p:spPr bwMode="auto">
            <a:xfrm>
              <a:off x="7716833" y="3622021"/>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07" name="Shape2_20200724_113721">
              <a:extLst>
                <a:ext uri="{FF2B5EF4-FFF2-40B4-BE49-F238E27FC236}">
                  <a16:creationId xmlns:a16="http://schemas.microsoft.com/office/drawing/2014/main" id="{4AB448EE-357C-4BCB-9AE0-43C7312B16D4}"/>
                </a:ext>
              </a:extLst>
            </p:cNvPr>
            <p:cNvSpPr>
              <a:spLocks noChangeArrowheads="1"/>
            </p:cNvSpPr>
            <p:nvPr/>
          </p:nvSpPr>
          <p:spPr bwMode="auto">
            <a:xfrm>
              <a:off x="7887642" y="3622021"/>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08" name="Shape3_20200724_113721">
              <a:extLst>
                <a:ext uri="{FF2B5EF4-FFF2-40B4-BE49-F238E27FC236}">
                  <a16:creationId xmlns:a16="http://schemas.microsoft.com/office/drawing/2014/main" id="{64DCC823-B0F8-478E-9F29-2E11C3976CF9}"/>
                </a:ext>
              </a:extLst>
            </p:cNvPr>
            <p:cNvSpPr>
              <a:spLocks noChangeArrowheads="1"/>
            </p:cNvSpPr>
            <p:nvPr/>
          </p:nvSpPr>
          <p:spPr bwMode="auto">
            <a:xfrm>
              <a:off x="8059318" y="3622021"/>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09" name="Shape8_20200724_113713">
              <a:extLst>
                <a:ext uri="{FF2B5EF4-FFF2-40B4-BE49-F238E27FC236}">
                  <a16:creationId xmlns:a16="http://schemas.microsoft.com/office/drawing/2014/main" id="{4DD1EC00-0388-4865-BB0E-918DA17D1A25}"/>
                </a:ext>
              </a:extLst>
            </p:cNvPr>
            <p:cNvSpPr>
              <a:spLocks noChangeArrowheads="1"/>
            </p:cNvSpPr>
            <p:nvPr/>
          </p:nvSpPr>
          <p:spPr bwMode="auto">
            <a:xfrm>
              <a:off x="7030995" y="3785893"/>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10" name="Rectangle 519">
              <a:extLst>
                <a:ext uri="{FF2B5EF4-FFF2-40B4-BE49-F238E27FC236}">
                  <a16:creationId xmlns:a16="http://schemas.microsoft.com/office/drawing/2014/main" id="{848E4B04-776E-4BBC-8C2D-39FCF5E35C49}"/>
                </a:ext>
              </a:extLst>
            </p:cNvPr>
            <p:cNvSpPr>
              <a:spLocks noChangeArrowheads="1"/>
            </p:cNvSpPr>
            <p:nvPr/>
          </p:nvSpPr>
          <p:spPr bwMode="auto">
            <a:xfrm>
              <a:off x="7202671" y="3785893"/>
              <a:ext cx="131792" cy="131792"/>
            </a:xfrm>
            <a:prstGeom prst="rect">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11" name="Rectangle 520">
              <a:extLst>
                <a:ext uri="{FF2B5EF4-FFF2-40B4-BE49-F238E27FC236}">
                  <a16:creationId xmlns:a16="http://schemas.microsoft.com/office/drawing/2014/main" id="{36F95722-5E1D-4A16-940F-80BF80BBB967}"/>
                </a:ext>
              </a:extLst>
            </p:cNvPr>
            <p:cNvSpPr>
              <a:spLocks noChangeArrowheads="1"/>
            </p:cNvSpPr>
            <p:nvPr/>
          </p:nvSpPr>
          <p:spPr bwMode="auto">
            <a:xfrm>
              <a:off x="7374347" y="3785893"/>
              <a:ext cx="130925" cy="131792"/>
            </a:xfrm>
            <a:prstGeom prst="rect">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12" name="Shape9_20200724_113713">
              <a:extLst>
                <a:ext uri="{FF2B5EF4-FFF2-40B4-BE49-F238E27FC236}">
                  <a16:creationId xmlns:a16="http://schemas.microsoft.com/office/drawing/2014/main" id="{92B003E1-FD9B-4024-A309-1FBDA64121B1}"/>
                </a:ext>
              </a:extLst>
            </p:cNvPr>
            <p:cNvSpPr>
              <a:spLocks noChangeArrowheads="1"/>
            </p:cNvSpPr>
            <p:nvPr/>
          </p:nvSpPr>
          <p:spPr bwMode="auto">
            <a:xfrm>
              <a:off x="7545157" y="3785893"/>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13" name="Shape10_20200724_113713">
              <a:extLst>
                <a:ext uri="{FF2B5EF4-FFF2-40B4-BE49-F238E27FC236}">
                  <a16:creationId xmlns:a16="http://schemas.microsoft.com/office/drawing/2014/main" id="{B1682EAB-B23C-43EF-A55D-6411332056C3}"/>
                </a:ext>
              </a:extLst>
            </p:cNvPr>
            <p:cNvSpPr>
              <a:spLocks noChangeArrowheads="1"/>
            </p:cNvSpPr>
            <p:nvPr/>
          </p:nvSpPr>
          <p:spPr bwMode="auto">
            <a:xfrm>
              <a:off x="7716833" y="3785893"/>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14" name="Shape4_20200724_113721">
              <a:extLst>
                <a:ext uri="{FF2B5EF4-FFF2-40B4-BE49-F238E27FC236}">
                  <a16:creationId xmlns:a16="http://schemas.microsoft.com/office/drawing/2014/main" id="{4F2AC34F-EB92-40D2-9670-557674B59F47}"/>
                </a:ext>
              </a:extLst>
            </p:cNvPr>
            <p:cNvSpPr>
              <a:spLocks noChangeArrowheads="1"/>
            </p:cNvSpPr>
            <p:nvPr/>
          </p:nvSpPr>
          <p:spPr bwMode="auto">
            <a:xfrm>
              <a:off x="7887642" y="3785893"/>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15" name="Shape5_20200724_113721">
              <a:extLst>
                <a:ext uri="{FF2B5EF4-FFF2-40B4-BE49-F238E27FC236}">
                  <a16:creationId xmlns:a16="http://schemas.microsoft.com/office/drawing/2014/main" id="{97FE85AD-A4D6-4416-BF0D-CA7A55B6D612}"/>
                </a:ext>
              </a:extLst>
            </p:cNvPr>
            <p:cNvSpPr>
              <a:spLocks noChangeArrowheads="1"/>
            </p:cNvSpPr>
            <p:nvPr/>
          </p:nvSpPr>
          <p:spPr bwMode="auto">
            <a:xfrm>
              <a:off x="8059318" y="3785893"/>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16" name="Shape11_20200724_113713">
              <a:extLst>
                <a:ext uri="{FF2B5EF4-FFF2-40B4-BE49-F238E27FC236}">
                  <a16:creationId xmlns:a16="http://schemas.microsoft.com/office/drawing/2014/main" id="{82E267C1-1CAF-4C3B-B8AA-7495818F56F0}"/>
                </a:ext>
              </a:extLst>
            </p:cNvPr>
            <p:cNvSpPr>
              <a:spLocks noChangeArrowheads="1"/>
            </p:cNvSpPr>
            <p:nvPr/>
          </p:nvSpPr>
          <p:spPr bwMode="auto">
            <a:xfrm>
              <a:off x="7030995" y="3949766"/>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17" name="Shape12_20200724_113713">
              <a:extLst>
                <a:ext uri="{FF2B5EF4-FFF2-40B4-BE49-F238E27FC236}">
                  <a16:creationId xmlns:a16="http://schemas.microsoft.com/office/drawing/2014/main" id="{6518BEAA-D929-4F5A-8F6B-EC2B15E8FD8B}"/>
                </a:ext>
              </a:extLst>
            </p:cNvPr>
            <p:cNvSpPr>
              <a:spLocks noChangeArrowheads="1"/>
            </p:cNvSpPr>
            <p:nvPr/>
          </p:nvSpPr>
          <p:spPr bwMode="auto">
            <a:xfrm>
              <a:off x="7202671" y="3949766"/>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18" name="Shape13_20200724_113713">
              <a:extLst>
                <a:ext uri="{FF2B5EF4-FFF2-40B4-BE49-F238E27FC236}">
                  <a16:creationId xmlns:a16="http://schemas.microsoft.com/office/drawing/2014/main" id="{155B1AF6-46E7-428B-BF83-3B6B548316BE}"/>
                </a:ext>
              </a:extLst>
            </p:cNvPr>
            <p:cNvSpPr>
              <a:spLocks noChangeArrowheads="1"/>
            </p:cNvSpPr>
            <p:nvPr/>
          </p:nvSpPr>
          <p:spPr bwMode="auto">
            <a:xfrm>
              <a:off x="7374347" y="3949766"/>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19" name="Shape14_20200724_113713">
              <a:extLst>
                <a:ext uri="{FF2B5EF4-FFF2-40B4-BE49-F238E27FC236}">
                  <a16:creationId xmlns:a16="http://schemas.microsoft.com/office/drawing/2014/main" id="{504516DB-6BE1-40EA-A1B7-CFF27B3296F0}"/>
                </a:ext>
              </a:extLst>
            </p:cNvPr>
            <p:cNvSpPr>
              <a:spLocks noChangeArrowheads="1"/>
            </p:cNvSpPr>
            <p:nvPr/>
          </p:nvSpPr>
          <p:spPr bwMode="auto">
            <a:xfrm>
              <a:off x="7545157" y="3949766"/>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20" name="Shape15_20200724_113713">
              <a:extLst>
                <a:ext uri="{FF2B5EF4-FFF2-40B4-BE49-F238E27FC236}">
                  <a16:creationId xmlns:a16="http://schemas.microsoft.com/office/drawing/2014/main" id="{62586A6C-47C1-498B-916D-5E54E041F91F}"/>
                </a:ext>
              </a:extLst>
            </p:cNvPr>
            <p:cNvSpPr>
              <a:spLocks noChangeArrowheads="1"/>
            </p:cNvSpPr>
            <p:nvPr/>
          </p:nvSpPr>
          <p:spPr bwMode="auto">
            <a:xfrm>
              <a:off x="7716833" y="3949766"/>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21" name="Shape6_20200724_113721">
              <a:extLst>
                <a:ext uri="{FF2B5EF4-FFF2-40B4-BE49-F238E27FC236}">
                  <a16:creationId xmlns:a16="http://schemas.microsoft.com/office/drawing/2014/main" id="{2C850C0E-5917-424D-AED5-140317DC9F22}"/>
                </a:ext>
              </a:extLst>
            </p:cNvPr>
            <p:cNvSpPr>
              <a:spLocks noChangeArrowheads="1"/>
            </p:cNvSpPr>
            <p:nvPr/>
          </p:nvSpPr>
          <p:spPr bwMode="auto">
            <a:xfrm>
              <a:off x="7887642" y="3949766"/>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22" name="Shape7_20200724_113721">
              <a:extLst>
                <a:ext uri="{FF2B5EF4-FFF2-40B4-BE49-F238E27FC236}">
                  <a16:creationId xmlns:a16="http://schemas.microsoft.com/office/drawing/2014/main" id="{89190830-E31A-41C6-9AD6-9071707E3237}"/>
                </a:ext>
              </a:extLst>
            </p:cNvPr>
            <p:cNvSpPr>
              <a:spLocks noChangeArrowheads="1"/>
            </p:cNvSpPr>
            <p:nvPr/>
          </p:nvSpPr>
          <p:spPr bwMode="auto">
            <a:xfrm>
              <a:off x="8059318" y="3949766"/>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23" name="Shape16_20200724_113713">
              <a:extLst>
                <a:ext uri="{FF2B5EF4-FFF2-40B4-BE49-F238E27FC236}">
                  <a16:creationId xmlns:a16="http://schemas.microsoft.com/office/drawing/2014/main" id="{20E7B2F5-4015-4AB4-8FB6-9339651B47C4}"/>
                </a:ext>
              </a:extLst>
            </p:cNvPr>
            <p:cNvSpPr>
              <a:spLocks noChangeArrowheads="1"/>
            </p:cNvSpPr>
            <p:nvPr/>
          </p:nvSpPr>
          <p:spPr bwMode="auto">
            <a:xfrm>
              <a:off x="7030995" y="4113638"/>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24" name="Shape17_20200724_113713">
              <a:extLst>
                <a:ext uri="{FF2B5EF4-FFF2-40B4-BE49-F238E27FC236}">
                  <a16:creationId xmlns:a16="http://schemas.microsoft.com/office/drawing/2014/main" id="{8DD47A5B-083C-472C-A003-2AAECCC737FC}"/>
                </a:ext>
              </a:extLst>
            </p:cNvPr>
            <p:cNvSpPr>
              <a:spLocks noChangeArrowheads="1"/>
            </p:cNvSpPr>
            <p:nvPr/>
          </p:nvSpPr>
          <p:spPr bwMode="auto">
            <a:xfrm>
              <a:off x="7202671" y="4113638"/>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25" name="Shape18_20200724_113713">
              <a:extLst>
                <a:ext uri="{FF2B5EF4-FFF2-40B4-BE49-F238E27FC236}">
                  <a16:creationId xmlns:a16="http://schemas.microsoft.com/office/drawing/2014/main" id="{1466DB9E-DA0F-4227-9138-B4849EE98524}"/>
                </a:ext>
              </a:extLst>
            </p:cNvPr>
            <p:cNvSpPr>
              <a:spLocks noChangeArrowheads="1"/>
            </p:cNvSpPr>
            <p:nvPr/>
          </p:nvSpPr>
          <p:spPr bwMode="auto">
            <a:xfrm>
              <a:off x="7374347" y="4113638"/>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26" name="Shape19_20200724_113713">
              <a:extLst>
                <a:ext uri="{FF2B5EF4-FFF2-40B4-BE49-F238E27FC236}">
                  <a16:creationId xmlns:a16="http://schemas.microsoft.com/office/drawing/2014/main" id="{0237F819-A702-4C92-9A06-AAB95241E698}"/>
                </a:ext>
              </a:extLst>
            </p:cNvPr>
            <p:cNvSpPr>
              <a:spLocks noChangeArrowheads="1"/>
            </p:cNvSpPr>
            <p:nvPr/>
          </p:nvSpPr>
          <p:spPr bwMode="auto">
            <a:xfrm>
              <a:off x="7545157" y="4113638"/>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27" name="Shape0_20200724_113713">
              <a:extLst>
                <a:ext uri="{FF2B5EF4-FFF2-40B4-BE49-F238E27FC236}">
                  <a16:creationId xmlns:a16="http://schemas.microsoft.com/office/drawing/2014/main" id="{136660E8-3CE5-4697-AC6A-6A198B01DB64}"/>
                </a:ext>
              </a:extLst>
            </p:cNvPr>
            <p:cNvSpPr>
              <a:spLocks noChangeArrowheads="1"/>
            </p:cNvSpPr>
            <p:nvPr/>
          </p:nvSpPr>
          <p:spPr bwMode="auto">
            <a:xfrm>
              <a:off x="7716833" y="4113638"/>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28" name="Rectangle 537">
              <a:extLst>
                <a:ext uri="{FF2B5EF4-FFF2-40B4-BE49-F238E27FC236}">
                  <a16:creationId xmlns:a16="http://schemas.microsoft.com/office/drawing/2014/main" id="{ECC68FCC-D28F-4D1E-BA08-008F536A5D94}"/>
                </a:ext>
              </a:extLst>
            </p:cNvPr>
            <p:cNvSpPr>
              <a:spLocks noChangeArrowheads="1"/>
            </p:cNvSpPr>
            <p:nvPr/>
          </p:nvSpPr>
          <p:spPr bwMode="auto">
            <a:xfrm>
              <a:off x="7887642" y="4113638"/>
              <a:ext cx="131792" cy="131792"/>
            </a:xfrm>
            <a:prstGeom prst="rect">
              <a:avLst/>
            </a:prstGeom>
            <a:solidFill>
              <a:srgbClr val="ED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29" name="Rectangle 538">
              <a:extLst>
                <a:ext uri="{FF2B5EF4-FFF2-40B4-BE49-F238E27FC236}">
                  <a16:creationId xmlns:a16="http://schemas.microsoft.com/office/drawing/2014/main" id="{2D5609A2-D426-4BC2-99DD-ABDC5C2F3A93}"/>
                </a:ext>
              </a:extLst>
            </p:cNvPr>
            <p:cNvSpPr>
              <a:spLocks noChangeArrowheads="1"/>
            </p:cNvSpPr>
            <p:nvPr/>
          </p:nvSpPr>
          <p:spPr bwMode="auto">
            <a:xfrm>
              <a:off x="8059318" y="4113638"/>
              <a:ext cx="131792" cy="131792"/>
            </a:xfrm>
            <a:prstGeom prst="rect">
              <a:avLst/>
            </a:prstGeom>
            <a:solidFill>
              <a:srgbClr val="ED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30" name="Shape1_20200724_113319">
              <a:extLst>
                <a:ext uri="{FF2B5EF4-FFF2-40B4-BE49-F238E27FC236}">
                  <a16:creationId xmlns:a16="http://schemas.microsoft.com/office/drawing/2014/main" id="{6495EC63-4F89-4322-BE0A-482FEDEE46F9}"/>
                </a:ext>
              </a:extLst>
            </p:cNvPr>
            <p:cNvSpPr>
              <a:spLocks noChangeArrowheads="1"/>
            </p:cNvSpPr>
            <p:nvPr/>
          </p:nvSpPr>
          <p:spPr bwMode="auto">
            <a:xfrm>
              <a:off x="7892844" y="3413061"/>
              <a:ext cx="298265" cy="15607"/>
            </a:xfrm>
            <a:prstGeom prst="rect">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31" name="Freeform 540">
              <a:extLst>
                <a:ext uri="{FF2B5EF4-FFF2-40B4-BE49-F238E27FC236}">
                  <a16:creationId xmlns:a16="http://schemas.microsoft.com/office/drawing/2014/main" id="{D22E6763-1E7F-41CE-B57B-90843A01C85C}"/>
                </a:ext>
              </a:extLst>
            </p:cNvPr>
            <p:cNvSpPr>
              <a:spLocks noEditPoints="1"/>
            </p:cNvSpPr>
            <p:nvPr/>
          </p:nvSpPr>
          <p:spPr bwMode="auto">
            <a:xfrm>
              <a:off x="6949493" y="3256992"/>
              <a:ext cx="1323119" cy="125723"/>
            </a:xfrm>
            <a:custGeom>
              <a:avLst/>
              <a:gdLst>
                <a:gd name="T0" fmla="*/ 0 w 1816"/>
                <a:gd name="T1" fmla="*/ 173 h 173"/>
                <a:gd name="T2" fmla="*/ 1816 w 1816"/>
                <a:gd name="T3" fmla="*/ 0 h 173"/>
                <a:gd name="T4" fmla="*/ 76 w 1816"/>
                <a:gd name="T5" fmla="*/ 121 h 173"/>
                <a:gd name="T6" fmla="*/ 76 w 1816"/>
                <a:gd name="T7" fmla="*/ 33 h 173"/>
                <a:gd name="T8" fmla="*/ 76 w 1816"/>
                <a:gd name="T9" fmla="*/ 121 h 173"/>
                <a:gd name="T10" fmla="*/ 171 w 1816"/>
                <a:gd name="T11" fmla="*/ 77 h 173"/>
                <a:gd name="T12" fmla="*/ 259 w 1816"/>
                <a:gd name="T13" fmla="*/ 77 h 173"/>
                <a:gd name="T14" fmla="*/ 353 w 1816"/>
                <a:gd name="T15" fmla="*/ 121 h 173"/>
                <a:gd name="T16" fmla="*/ 353 w 1816"/>
                <a:gd name="T17" fmla="*/ 33 h 173"/>
                <a:gd name="T18" fmla="*/ 353 w 1816"/>
                <a:gd name="T19" fmla="*/ 121 h 173"/>
                <a:gd name="T20" fmla="*/ 448 w 1816"/>
                <a:gd name="T21" fmla="*/ 77 h 173"/>
                <a:gd name="T22" fmla="*/ 536 w 1816"/>
                <a:gd name="T23" fmla="*/ 77 h 173"/>
                <a:gd name="T24" fmla="*/ 631 w 1816"/>
                <a:gd name="T25" fmla="*/ 121 h 173"/>
                <a:gd name="T26" fmla="*/ 631 w 1816"/>
                <a:gd name="T27" fmla="*/ 33 h 173"/>
                <a:gd name="T28" fmla="*/ 631 w 1816"/>
                <a:gd name="T29" fmla="*/ 121 h 173"/>
                <a:gd name="T30" fmla="*/ 725 w 1816"/>
                <a:gd name="T31" fmla="*/ 77 h 173"/>
                <a:gd name="T32" fmla="*/ 813 w 1816"/>
                <a:gd name="T33" fmla="*/ 77 h 173"/>
                <a:gd name="T34" fmla="*/ 908 w 1816"/>
                <a:gd name="T35" fmla="*/ 121 h 173"/>
                <a:gd name="T36" fmla="*/ 908 w 1816"/>
                <a:gd name="T37" fmla="*/ 33 h 173"/>
                <a:gd name="T38" fmla="*/ 908 w 1816"/>
                <a:gd name="T39" fmla="*/ 121 h 173"/>
                <a:gd name="T40" fmla="*/ 1003 w 1816"/>
                <a:gd name="T41" fmla="*/ 77 h 173"/>
                <a:gd name="T42" fmla="*/ 1091 w 1816"/>
                <a:gd name="T43" fmla="*/ 77 h 173"/>
                <a:gd name="T44" fmla="*/ 1185 w 1816"/>
                <a:gd name="T45" fmla="*/ 121 h 173"/>
                <a:gd name="T46" fmla="*/ 1185 w 1816"/>
                <a:gd name="T47" fmla="*/ 33 h 173"/>
                <a:gd name="T48" fmla="*/ 1185 w 1816"/>
                <a:gd name="T49" fmla="*/ 121 h 173"/>
                <a:gd name="T50" fmla="*/ 1280 w 1816"/>
                <a:gd name="T51" fmla="*/ 77 h 173"/>
                <a:gd name="T52" fmla="*/ 1368 w 1816"/>
                <a:gd name="T53" fmla="*/ 77 h 173"/>
                <a:gd name="T54" fmla="*/ 1463 w 1816"/>
                <a:gd name="T55" fmla="*/ 121 h 173"/>
                <a:gd name="T56" fmla="*/ 1463 w 1816"/>
                <a:gd name="T57" fmla="*/ 33 h 173"/>
                <a:gd name="T58" fmla="*/ 1463 w 1816"/>
                <a:gd name="T59" fmla="*/ 121 h 173"/>
                <a:gd name="T60" fmla="*/ 1557 w 1816"/>
                <a:gd name="T61" fmla="*/ 77 h 173"/>
                <a:gd name="T62" fmla="*/ 1645 w 1816"/>
                <a:gd name="T63" fmla="*/ 77 h 173"/>
                <a:gd name="T64" fmla="*/ 1740 w 1816"/>
                <a:gd name="T65" fmla="*/ 121 h 173"/>
                <a:gd name="T66" fmla="*/ 1740 w 1816"/>
                <a:gd name="T67" fmla="*/ 33 h 173"/>
                <a:gd name="T68" fmla="*/ 1740 w 1816"/>
                <a:gd name="T69" fmla="*/ 12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6" h="173">
                  <a:moveTo>
                    <a:pt x="0" y="0"/>
                  </a:moveTo>
                  <a:cubicBezTo>
                    <a:pt x="0" y="173"/>
                    <a:pt x="0" y="173"/>
                    <a:pt x="0" y="173"/>
                  </a:cubicBezTo>
                  <a:cubicBezTo>
                    <a:pt x="1816" y="173"/>
                    <a:pt x="1816" y="173"/>
                    <a:pt x="1816" y="173"/>
                  </a:cubicBezTo>
                  <a:cubicBezTo>
                    <a:pt x="1816" y="0"/>
                    <a:pt x="1816" y="0"/>
                    <a:pt x="1816" y="0"/>
                  </a:cubicBezTo>
                  <a:lnTo>
                    <a:pt x="0" y="0"/>
                  </a:lnTo>
                  <a:close/>
                  <a:moveTo>
                    <a:pt x="76" y="121"/>
                  </a:moveTo>
                  <a:cubicBezTo>
                    <a:pt x="52" y="121"/>
                    <a:pt x="32" y="102"/>
                    <a:pt x="32" y="77"/>
                  </a:cubicBezTo>
                  <a:cubicBezTo>
                    <a:pt x="32" y="53"/>
                    <a:pt x="52" y="33"/>
                    <a:pt x="76" y="33"/>
                  </a:cubicBezTo>
                  <a:cubicBezTo>
                    <a:pt x="100" y="33"/>
                    <a:pt x="120" y="53"/>
                    <a:pt x="120" y="77"/>
                  </a:cubicBezTo>
                  <a:cubicBezTo>
                    <a:pt x="120" y="102"/>
                    <a:pt x="100" y="121"/>
                    <a:pt x="76" y="121"/>
                  </a:cubicBezTo>
                  <a:close/>
                  <a:moveTo>
                    <a:pt x="215" y="121"/>
                  </a:moveTo>
                  <a:cubicBezTo>
                    <a:pt x="190" y="121"/>
                    <a:pt x="171" y="102"/>
                    <a:pt x="171" y="77"/>
                  </a:cubicBezTo>
                  <a:cubicBezTo>
                    <a:pt x="171" y="53"/>
                    <a:pt x="190" y="33"/>
                    <a:pt x="215" y="33"/>
                  </a:cubicBezTo>
                  <a:cubicBezTo>
                    <a:pt x="239" y="33"/>
                    <a:pt x="259" y="53"/>
                    <a:pt x="259" y="77"/>
                  </a:cubicBezTo>
                  <a:cubicBezTo>
                    <a:pt x="259" y="102"/>
                    <a:pt x="239" y="121"/>
                    <a:pt x="215" y="121"/>
                  </a:cubicBezTo>
                  <a:close/>
                  <a:moveTo>
                    <a:pt x="353" y="121"/>
                  </a:moveTo>
                  <a:cubicBezTo>
                    <a:pt x="329" y="121"/>
                    <a:pt x="309" y="102"/>
                    <a:pt x="309" y="77"/>
                  </a:cubicBezTo>
                  <a:cubicBezTo>
                    <a:pt x="309" y="53"/>
                    <a:pt x="329" y="33"/>
                    <a:pt x="353" y="33"/>
                  </a:cubicBezTo>
                  <a:cubicBezTo>
                    <a:pt x="378" y="33"/>
                    <a:pt x="397" y="53"/>
                    <a:pt x="397" y="77"/>
                  </a:cubicBezTo>
                  <a:cubicBezTo>
                    <a:pt x="397" y="102"/>
                    <a:pt x="378" y="121"/>
                    <a:pt x="353" y="121"/>
                  </a:cubicBezTo>
                  <a:close/>
                  <a:moveTo>
                    <a:pt x="492" y="121"/>
                  </a:moveTo>
                  <a:cubicBezTo>
                    <a:pt x="468" y="121"/>
                    <a:pt x="448" y="102"/>
                    <a:pt x="448" y="77"/>
                  </a:cubicBezTo>
                  <a:cubicBezTo>
                    <a:pt x="448" y="53"/>
                    <a:pt x="468" y="33"/>
                    <a:pt x="492" y="33"/>
                  </a:cubicBezTo>
                  <a:cubicBezTo>
                    <a:pt x="516" y="33"/>
                    <a:pt x="536" y="53"/>
                    <a:pt x="536" y="77"/>
                  </a:cubicBezTo>
                  <a:cubicBezTo>
                    <a:pt x="536" y="102"/>
                    <a:pt x="516" y="121"/>
                    <a:pt x="492" y="121"/>
                  </a:cubicBezTo>
                  <a:close/>
                  <a:moveTo>
                    <a:pt x="631" y="121"/>
                  </a:moveTo>
                  <a:cubicBezTo>
                    <a:pt x="606" y="121"/>
                    <a:pt x="587" y="102"/>
                    <a:pt x="587" y="77"/>
                  </a:cubicBezTo>
                  <a:cubicBezTo>
                    <a:pt x="587" y="53"/>
                    <a:pt x="606" y="33"/>
                    <a:pt x="631" y="33"/>
                  </a:cubicBezTo>
                  <a:cubicBezTo>
                    <a:pt x="655" y="33"/>
                    <a:pt x="675" y="53"/>
                    <a:pt x="675" y="77"/>
                  </a:cubicBezTo>
                  <a:cubicBezTo>
                    <a:pt x="675" y="102"/>
                    <a:pt x="655" y="121"/>
                    <a:pt x="631" y="121"/>
                  </a:cubicBezTo>
                  <a:close/>
                  <a:moveTo>
                    <a:pt x="769" y="121"/>
                  </a:moveTo>
                  <a:cubicBezTo>
                    <a:pt x="745" y="121"/>
                    <a:pt x="725" y="102"/>
                    <a:pt x="725" y="77"/>
                  </a:cubicBezTo>
                  <a:cubicBezTo>
                    <a:pt x="725" y="53"/>
                    <a:pt x="745" y="33"/>
                    <a:pt x="769" y="33"/>
                  </a:cubicBezTo>
                  <a:cubicBezTo>
                    <a:pt x="794" y="33"/>
                    <a:pt x="813" y="53"/>
                    <a:pt x="813" y="77"/>
                  </a:cubicBezTo>
                  <a:cubicBezTo>
                    <a:pt x="813" y="102"/>
                    <a:pt x="794" y="121"/>
                    <a:pt x="769" y="121"/>
                  </a:cubicBezTo>
                  <a:close/>
                  <a:moveTo>
                    <a:pt x="908" y="121"/>
                  </a:moveTo>
                  <a:cubicBezTo>
                    <a:pt x="884" y="121"/>
                    <a:pt x="864" y="102"/>
                    <a:pt x="864" y="77"/>
                  </a:cubicBezTo>
                  <a:cubicBezTo>
                    <a:pt x="864" y="53"/>
                    <a:pt x="884" y="33"/>
                    <a:pt x="908" y="33"/>
                  </a:cubicBezTo>
                  <a:cubicBezTo>
                    <a:pt x="932" y="33"/>
                    <a:pt x="952" y="53"/>
                    <a:pt x="952" y="77"/>
                  </a:cubicBezTo>
                  <a:cubicBezTo>
                    <a:pt x="952" y="102"/>
                    <a:pt x="932" y="121"/>
                    <a:pt x="908" y="121"/>
                  </a:cubicBezTo>
                  <a:close/>
                  <a:moveTo>
                    <a:pt x="1047" y="121"/>
                  </a:moveTo>
                  <a:cubicBezTo>
                    <a:pt x="1022" y="121"/>
                    <a:pt x="1003" y="102"/>
                    <a:pt x="1003" y="77"/>
                  </a:cubicBezTo>
                  <a:cubicBezTo>
                    <a:pt x="1003" y="53"/>
                    <a:pt x="1022" y="33"/>
                    <a:pt x="1047" y="33"/>
                  </a:cubicBezTo>
                  <a:cubicBezTo>
                    <a:pt x="1071" y="33"/>
                    <a:pt x="1091" y="53"/>
                    <a:pt x="1091" y="77"/>
                  </a:cubicBezTo>
                  <a:cubicBezTo>
                    <a:pt x="1091" y="102"/>
                    <a:pt x="1071" y="121"/>
                    <a:pt x="1047" y="121"/>
                  </a:cubicBezTo>
                  <a:close/>
                  <a:moveTo>
                    <a:pt x="1185" y="121"/>
                  </a:moveTo>
                  <a:cubicBezTo>
                    <a:pt x="1161" y="121"/>
                    <a:pt x="1141" y="102"/>
                    <a:pt x="1141" y="77"/>
                  </a:cubicBezTo>
                  <a:cubicBezTo>
                    <a:pt x="1141" y="53"/>
                    <a:pt x="1161" y="33"/>
                    <a:pt x="1185" y="33"/>
                  </a:cubicBezTo>
                  <a:cubicBezTo>
                    <a:pt x="1210" y="33"/>
                    <a:pt x="1229" y="53"/>
                    <a:pt x="1229" y="77"/>
                  </a:cubicBezTo>
                  <a:cubicBezTo>
                    <a:pt x="1229" y="102"/>
                    <a:pt x="1210" y="121"/>
                    <a:pt x="1185" y="121"/>
                  </a:cubicBezTo>
                  <a:close/>
                  <a:moveTo>
                    <a:pt x="1324" y="121"/>
                  </a:moveTo>
                  <a:cubicBezTo>
                    <a:pt x="1300" y="121"/>
                    <a:pt x="1280" y="102"/>
                    <a:pt x="1280" y="77"/>
                  </a:cubicBezTo>
                  <a:cubicBezTo>
                    <a:pt x="1280" y="53"/>
                    <a:pt x="1300" y="33"/>
                    <a:pt x="1324" y="33"/>
                  </a:cubicBezTo>
                  <a:cubicBezTo>
                    <a:pt x="1348" y="33"/>
                    <a:pt x="1368" y="53"/>
                    <a:pt x="1368" y="77"/>
                  </a:cubicBezTo>
                  <a:cubicBezTo>
                    <a:pt x="1368" y="102"/>
                    <a:pt x="1348" y="121"/>
                    <a:pt x="1324" y="121"/>
                  </a:cubicBezTo>
                  <a:close/>
                  <a:moveTo>
                    <a:pt x="1463" y="121"/>
                  </a:moveTo>
                  <a:cubicBezTo>
                    <a:pt x="1438" y="121"/>
                    <a:pt x="1419" y="102"/>
                    <a:pt x="1419" y="77"/>
                  </a:cubicBezTo>
                  <a:cubicBezTo>
                    <a:pt x="1419" y="53"/>
                    <a:pt x="1438" y="33"/>
                    <a:pt x="1463" y="33"/>
                  </a:cubicBezTo>
                  <a:cubicBezTo>
                    <a:pt x="1487" y="33"/>
                    <a:pt x="1507" y="53"/>
                    <a:pt x="1507" y="77"/>
                  </a:cubicBezTo>
                  <a:cubicBezTo>
                    <a:pt x="1507" y="102"/>
                    <a:pt x="1487" y="121"/>
                    <a:pt x="1463" y="121"/>
                  </a:cubicBezTo>
                  <a:close/>
                  <a:moveTo>
                    <a:pt x="1601" y="121"/>
                  </a:moveTo>
                  <a:cubicBezTo>
                    <a:pt x="1577" y="121"/>
                    <a:pt x="1557" y="102"/>
                    <a:pt x="1557" y="77"/>
                  </a:cubicBezTo>
                  <a:cubicBezTo>
                    <a:pt x="1557" y="53"/>
                    <a:pt x="1577" y="33"/>
                    <a:pt x="1601" y="33"/>
                  </a:cubicBezTo>
                  <a:cubicBezTo>
                    <a:pt x="1626" y="33"/>
                    <a:pt x="1645" y="53"/>
                    <a:pt x="1645" y="77"/>
                  </a:cubicBezTo>
                  <a:cubicBezTo>
                    <a:pt x="1645" y="102"/>
                    <a:pt x="1626" y="121"/>
                    <a:pt x="1601" y="121"/>
                  </a:cubicBezTo>
                  <a:close/>
                  <a:moveTo>
                    <a:pt x="1740" y="121"/>
                  </a:moveTo>
                  <a:cubicBezTo>
                    <a:pt x="1716" y="121"/>
                    <a:pt x="1696" y="102"/>
                    <a:pt x="1696" y="77"/>
                  </a:cubicBezTo>
                  <a:cubicBezTo>
                    <a:pt x="1696" y="53"/>
                    <a:pt x="1716" y="33"/>
                    <a:pt x="1740" y="33"/>
                  </a:cubicBezTo>
                  <a:cubicBezTo>
                    <a:pt x="1764" y="33"/>
                    <a:pt x="1784" y="53"/>
                    <a:pt x="1784" y="77"/>
                  </a:cubicBezTo>
                  <a:cubicBezTo>
                    <a:pt x="1784" y="102"/>
                    <a:pt x="1764" y="121"/>
                    <a:pt x="1740" y="12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32" name="Shape0_20210526_104123">
              <a:extLst>
                <a:ext uri="{FF2B5EF4-FFF2-40B4-BE49-F238E27FC236}">
                  <a16:creationId xmlns:a16="http://schemas.microsoft.com/office/drawing/2014/main" id="{8F8E4349-32FE-4075-A75F-059A06C9812F}"/>
                </a:ext>
              </a:extLst>
            </p:cNvPr>
            <p:cNvSpPr>
              <a:spLocks/>
            </p:cNvSpPr>
            <p:nvPr/>
          </p:nvSpPr>
          <p:spPr bwMode="auto">
            <a:xfrm>
              <a:off x="6984175" y="3198900"/>
              <a:ext cx="41619" cy="137861"/>
            </a:xfrm>
            <a:custGeom>
              <a:avLst/>
              <a:gdLst>
                <a:gd name="T0" fmla="*/ 29 w 58"/>
                <a:gd name="T1" fmla="*/ 189 h 189"/>
                <a:gd name="T2" fmla="*/ 29 w 58"/>
                <a:gd name="T3" fmla="*/ 189 h 189"/>
                <a:gd name="T4" fmla="*/ 0 w 58"/>
                <a:gd name="T5" fmla="*/ 160 h 189"/>
                <a:gd name="T6" fmla="*/ 0 w 58"/>
                <a:gd name="T7" fmla="*/ 30 h 189"/>
                <a:gd name="T8" fmla="*/ 29 w 58"/>
                <a:gd name="T9" fmla="*/ 0 h 189"/>
                <a:gd name="T10" fmla="*/ 29 w 58"/>
                <a:gd name="T11" fmla="*/ 0 h 189"/>
                <a:gd name="T12" fmla="*/ 58 w 58"/>
                <a:gd name="T13" fmla="*/ 30 h 189"/>
                <a:gd name="T14" fmla="*/ 58 w 58"/>
                <a:gd name="T15" fmla="*/ 160 h 189"/>
                <a:gd name="T16" fmla="*/ 29 w 5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5" y="0"/>
                    <a:pt x="58" y="13"/>
                    <a:pt x="58" y="30"/>
                  </a:cubicBezTo>
                  <a:cubicBezTo>
                    <a:pt x="58" y="160"/>
                    <a:pt x="58" y="160"/>
                    <a:pt x="58" y="160"/>
                  </a:cubicBezTo>
                  <a:cubicBezTo>
                    <a:pt x="58" y="176"/>
                    <a:pt x="45"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33" name="Shape1_20210526_104123">
              <a:extLst>
                <a:ext uri="{FF2B5EF4-FFF2-40B4-BE49-F238E27FC236}">
                  <a16:creationId xmlns:a16="http://schemas.microsoft.com/office/drawing/2014/main" id="{CFDDC1E7-FE42-4F17-8393-32537CCC9443}"/>
                </a:ext>
              </a:extLst>
            </p:cNvPr>
            <p:cNvSpPr>
              <a:spLocks/>
            </p:cNvSpPr>
            <p:nvPr/>
          </p:nvSpPr>
          <p:spPr bwMode="auto">
            <a:xfrm>
              <a:off x="7084752" y="3198900"/>
              <a:ext cx="42486" cy="137861"/>
            </a:xfrm>
            <a:custGeom>
              <a:avLst/>
              <a:gdLst>
                <a:gd name="T0" fmla="*/ 30 w 59"/>
                <a:gd name="T1" fmla="*/ 189 h 189"/>
                <a:gd name="T2" fmla="*/ 30 w 59"/>
                <a:gd name="T3" fmla="*/ 189 h 189"/>
                <a:gd name="T4" fmla="*/ 0 w 59"/>
                <a:gd name="T5" fmla="*/ 160 h 189"/>
                <a:gd name="T6" fmla="*/ 0 w 59"/>
                <a:gd name="T7" fmla="*/ 30 h 189"/>
                <a:gd name="T8" fmla="*/ 30 w 59"/>
                <a:gd name="T9" fmla="*/ 0 h 189"/>
                <a:gd name="T10" fmla="*/ 30 w 59"/>
                <a:gd name="T11" fmla="*/ 0 h 189"/>
                <a:gd name="T12" fmla="*/ 59 w 59"/>
                <a:gd name="T13" fmla="*/ 30 h 189"/>
                <a:gd name="T14" fmla="*/ 59 w 59"/>
                <a:gd name="T15" fmla="*/ 160 h 189"/>
                <a:gd name="T16" fmla="*/ 30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30" y="189"/>
                  </a:moveTo>
                  <a:cubicBezTo>
                    <a:pt x="30" y="189"/>
                    <a:pt x="30" y="189"/>
                    <a:pt x="30" y="189"/>
                  </a:cubicBezTo>
                  <a:cubicBezTo>
                    <a:pt x="13" y="189"/>
                    <a:pt x="0" y="176"/>
                    <a:pt x="0" y="160"/>
                  </a:cubicBezTo>
                  <a:cubicBezTo>
                    <a:pt x="0" y="30"/>
                    <a:pt x="0" y="30"/>
                    <a:pt x="0" y="30"/>
                  </a:cubicBezTo>
                  <a:cubicBezTo>
                    <a:pt x="0" y="13"/>
                    <a:pt x="13" y="0"/>
                    <a:pt x="30" y="0"/>
                  </a:cubicBezTo>
                  <a:cubicBezTo>
                    <a:pt x="30" y="0"/>
                    <a:pt x="30" y="0"/>
                    <a:pt x="30" y="0"/>
                  </a:cubicBezTo>
                  <a:cubicBezTo>
                    <a:pt x="46" y="0"/>
                    <a:pt x="59" y="13"/>
                    <a:pt x="59" y="30"/>
                  </a:cubicBezTo>
                  <a:cubicBezTo>
                    <a:pt x="59" y="160"/>
                    <a:pt x="59" y="160"/>
                    <a:pt x="59" y="160"/>
                  </a:cubicBezTo>
                  <a:cubicBezTo>
                    <a:pt x="59" y="176"/>
                    <a:pt x="46" y="189"/>
                    <a:pt x="30"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34" name="Shape2_20210526_104123">
              <a:extLst>
                <a:ext uri="{FF2B5EF4-FFF2-40B4-BE49-F238E27FC236}">
                  <a16:creationId xmlns:a16="http://schemas.microsoft.com/office/drawing/2014/main" id="{13A087DE-392E-4477-9A11-1E96D2EF4498}"/>
                </a:ext>
              </a:extLst>
            </p:cNvPr>
            <p:cNvSpPr>
              <a:spLocks/>
            </p:cNvSpPr>
            <p:nvPr/>
          </p:nvSpPr>
          <p:spPr bwMode="auto">
            <a:xfrm>
              <a:off x="7185330" y="3198900"/>
              <a:ext cx="43352" cy="137861"/>
            </a:xfrm>
            <a:custGeom>
              <a:avLst/>
              <a:gdLst>
                <a:gd name="T0" fmla="*/ 29 w 59"/>
                <a:gd name="T1" fmla="*/ 189 h 189"/>
                <a:gd name="T2" fmla="*/ 29 w 59"/>
                <a:gd name="T3" fmla="*/ 189 h 189"/>
                <a:gd name="T4" fmla="*/ 0 w 59"/>
                <a:gd name="T5" fmla="*/ 160 h 189"/>
                <a:gd name="T6" fmla="*/ 0 w 59"/>
                <a:gd name="T7" fmla="*/ 30 h 189"/>
                <a:gd name="T8" fmla="*/ 29 w 59"/>
                <a:gd name="T9" fmla="*/ 0 h 189"/>
                <a:gd name="T10" fmla="*/ 29 w 59"/>
                <a:gd name="T11" fmla="*/ 0 h 189"/>
                <a:gd name="T12" fmla="*/ 59 w 59"/>
                <a:gd name="T13" fmla="*/ 30 h 189"/>
                <a:gd name="T14" fmla="*/ 59 w 59"/>
                <a:gd name="T15" fmla="*/ 160 h 189"/>
                <a:gd name="T16" fmla="*/ 29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6" y="0"/>
                    <a:pt x="59" y="13"/>
                    <a:pt x="59" y="30"/>
                  </a:cubicBezTo>
                  <a:cubicBezTo>
                    <a:pt x="59" y="160"/>
                    <a:pt x="59" y="160"/>
                    <a:pt x="59" y="160"/>
                  </a:cubicBezTo>
                  <a:cubicBezTo>
                    <a:pt x="59" y="176"/>
                    <a:pt x="46"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35" name="Shape3_20210526_104123">
              <a:extLst>
                <a:ext uri="{FF2B5EF4-FFF2-40B4-BE49-F238E27FC236}">
                  <a16:creationId xmlns:a16="http://schemas.microsoft.com/office/drawing/2014/main" id="{4BA5A4EA-524E-4BC4-9D6E-6BE8150B94B6}"/>
                </a:ext>
              </a:extLst>
            </p:cNvPr>
            <p:cNvSpPr>
              <a:spLocks/>
            </p:cNvSpPr>
            <p:nvPr/>
          </p:nvSpPr>
          <p:spPr bwMode="auto">
            <a:xfrm>
              <a:off x="7286776" y="3198900"/>
              <a:ext cx="42486" cy="137861"/>
            </a:xfrm>
            <a:custGeom>
              <a:avLst/>
              <a:gdLst>
                <a:gd name="T0" fmla="*/ 29 w 58"/>
                <a:gd name="T1" fmla="*/ 189 h 189"/>
                <a:gd name="T2" fmla="*/ 29 w 58"/>
                <a:gd name="T3" fmla="*/ 189 h 189"/>
                <a:gd name="T4" fmla="*/ 0 w 58"/>
                <a:gd name="T5" fmla="*/ 160 h 189"/>
                <a:gd name="T6" fmla="*/ 0 w 58"/>
                <a:gd name="T7" fmla="*/ 30 h 189"/>
                <a:gd name="T8" fmla="*/ 29 w 58"/>
                <a:gd name="T9" fmla="*/ 0 h 189"/>
                <a:gd name="T10" fmla="*/ 29 w 58"/>
                <a:gd name="T11" fmla="*/ 0 h 189"/>
                <a:gd name="T12" fmla="*/ 58 w 58"/>
                <a:gd name="T13" fmla="*/ 30 h 189"/>
                <a:gd name="T14" fmla="*/ 58 w 58"/>
                <a:gd name="T15" fmla="*/ 160 h 189"/>
                <a:gd name="T16" fmla="*/ 29 w 5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5" y="0"/>
                    <a:pt x="58" y="13"/>
                    <a:pt x="58" y="30"/>
                  </a:cubicBezTo>
                  <a:cubicBezTo>
                    <a:pt x="58" y="160"/>
                    <a:pt x="58" y="160"/>
                    <a:pt x="58" y="160"/>
                  </a:cubicBezTo>
                  <a:cubicBezTo>
                    <a:pt x="58" y="176"/>
                    <a:pt x="45"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36" name="Shape4_20210526_104123">
              <a:extLst>
                <a:ext uri="{FF2B5EF4-FFF2-40B4-BE49-F238E27FC236}">
                  <a16:creationId xmlns:a16="http://schemas.microsoft.com/office/drawing/2014/main" id="{536D8774-541F-46DA-9F58-33B0140D4169}"/>
                </a:ext>
              </a:extLst>
            </p:cNvPr>
            <p:cNvSpPr>
              <a:spLocks/>
            </p:cNvSpPr>
            <p:nvPr/>
          </p:nvSpPr>
          <p:spPr bwMode="auto">
            <a:xfrm>
              <a:off x="7387353" y="3198900"/>
              <a:ext cx="43352" cy="137861"/>
            </a:xfrm>
            <a:custGeom>
              <a:avLst/>
              <a:gdLst>
                <a:gd name="T0" fmla="*/ 30 w 59"/>
                <a:gd name="T1" fmla="*/ 189 h 189"/>
                <a:gd name="T2" fmla="*/ 30 w 59"/>
                <a:gd name="T3" fmla="*/ 189 h 189"/>
                <a:gd name="T4" fmla="*/ 0 w 59"/>
                <a:gd name="T5" fmla="*/ 160 h 189"/>
                <a:gd name="T6" fmla="*/ 0 w 59"/>
                <a:gd name="T7" fmla="*/ 30 h 189"/>
                <a:gd name="T8" fmla="*/ 30 w 59"/>
                <a:gd name="T9" fmla="*/ 0 h 189"/>
                <a:gd name="T10" fmla="*/ 30 w 59"/>
                <a:gd name="T11" fmla="*/ 0 h 189"/>
                <a:gd name="T12" fmla="*/ 59 w 59"/>
                <a:gd name="T13" fmla="*/ 30 h 189"/>
                <a:gd name="T14" fmla="*/ 59 w 59"/>
                <a:gd name="T15" fmla="*/ 160 h 189"/>
                <a:gd name="T16" fmla="*/ 30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30" y="189"/>
                  </a:moveTo>
                  <a:cubicBezTo>
                    <a:pt x="30" y="189"/>
                    <a:pt x="30" y="189"/>
                    <a:pt x="30" y="189"/>
                  </a:cubicBezTo>
                  <a:cubicBezTo>
                    <a:pt x="13" y="189"/>
                    <a:pt x="0" y="176"/>
                    <a:pt x="0" y="160"/>
                  </a:cubicBezTo>
                  <a:cubicBezTo>
                    <a:pt x="0" y="30"/>
                    <a:pt x="0" y="30"/>
                    <a:pt x="0" y="30"/>
                  </a:cubicBezTo>
                  <a:cubicBezTo>
                    <a:pt x="0" y="13"/>
                    <a:pt x="13" y="0"/>
                    <a:pt x="30" y="0"/>
                  </a:cubicBezTo>
                  <a:cubicBezTo>
                    <a:pt x="30" y="0"/>
                    <a:pt x="30" y="0"/>
                    <a:pt x="30" y="0"/>
                  </a:cubicBezTo>
                  <a:cubicBezTo>
                    <a:pt x="46" y="0"/>
                    <a:pt x="59" y="13"/>
                    <a:pt x="59" y="30"/>
                  </a:cubicBezTo>
                  <a:cubicBezTo>
                    <a:pt x="59" y="160"/>
                    <a:pt x="59" y="160"/>
                    <a:pt x="59" y="160"/>
                  </a:cubicBezTo>
                  <a:cubicBezTo>
                    <a:pt x="59" y="176"/>
                    <a:pt x="46" y="189"/>
                    <a:pt x="30"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37" name="Shape5_20210526_104123">
              <a:extLst>
                <a:ext uri="{FF2B5EF4-FFF2-40B4-BE49-F238E27FC236}">
                  <a16:creationId xmlns:a16="http://schemas.microsoft.com/office/drawing/2014/main" id="{0BDC41F4-C0A4-4A68-9CE1-E04EBD10D496}"/>
                </a:ext>
              </a:extLst>
            </p:cNvPr>
            <p:cNvSpPr>
              <a:spLocks/>
            </p:cNvSpPr>
            <p:nvPr/>
          </p:nvSpPr>
          <p:spPr bwMode="auto">
            <a:xfrm>
              <a:off x="7488799" y="3198900"/>
              <a:ext cx="42486" cy="137861"/>
            </a:xfrm>
            <a:custGeom>
              <a:avLst/>
              <a:gdLst>
                <a:gd name="T0" fmla="*/ 29 w 59"/>
                <a:gd name="T1" fmla="*/ 189 h 189"/>
                <a:gd name="T2" fmla="*/ 29 w 59"/>
                <a:gd name="T3" fmla="*/ 189 h 189"/>
                <a:gd name="T4" fmla="*/ 0 w 59"/>
                <a:gd name="T5" fmla="*/ 160 h 189"/>
                <a:gd name="T6" fmla="*/ 0 w 59"/>
                <a:gd name="T7" fmla="*/ 30 h 189"/>
                <a:gd name="T8" fmla="*/ 29 w 59"/>
                <a:gd name="T9" fmla="*/ 0 h 189"/>
                <a:gd name="T10" fmla="*/ 29 w 59"/>
                <a:gd name="T11" fmla="*/ 0 h 189"/>
                <a:gd name="T12" fmla="*/ 59 w 59"/>
                <a:gd name="T13" fmla="*/ 30 h 189"/>
                <a:gd name="T14" fmla="*/ 59 w 59"/>
                <a:gd name="T15" fmla="*/ 160 h 189"/>
                <a:gd name="T16" fmla="*/ 29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6" y="0"/>
                    <a:pt x="59" y="13"/>
                    <a:pt x="59" y="30"/>
                  </a:cubicBezTo>
                  <a:cubicBezTo>
                    <a:pt x="59" y="160"/>
                    <a:pt x="59" y="160"/>
                    <a:pt x="59" y="160"/>
                  </a:cubicBezTo>
                  <a:cubicBezTo>
                    <a:pt x="59" y="176"/>
                    <a:pt x="46"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38" name="Shape6_20210526_104123">
              <a:extLst>
                <a:ext uri="{FF2B5EF4-FFF2-40B4-BE49-F238E27FC236}">
                  <a16:creationId xmlns:a16="http://schemas.microsoft.com/office/drawing/2014/main" id="{B96FA3FC-A4E4-42BA-9867-223910DF1979}"/>
                </a:ext>
              </a:extLst>
            </p:cNvPr>
            <p:cNvSpPr>
              <a:spLocks/>
            </p:cNvSpPr>
            <p:nvPr/>
          </p:nvSpPr>
          <p:spPr bwMode="auto">
            <a:xfrm>
              <a:off x="7590244" y="3198900"/>
              <a:ext cx="41619" cy="137861"/>
            </a:xfrm>
            <a:custGeom>
              <a:avLst/>
              <a:gdLst>
                <a:gd name="T0" fmla="*/ 29 w 58"/>
                <a:gd name="T1" fmla="*/ 189 h 189"/>
                <a:gd name="T2" fmla="*/ 29 w 58"/>
                <a:gd name="T3" fmla="*/ 189 h 189"/>
                <a:gd name="T4" fmla="*/ 0 w 58"/>
                <a:gd name="T5" fmla="*/ 160 h 189"/>
                <a:gd name="T6" fmla="*/ 0 w 58"/>
                <a:gd name="T7" fmla="*/ 30 h 189"/>
                <a:gd name="T8" fmla="*/ 29 w 58"/>
                <a:gd name="T9" fmla="*/ 0 h 189"/>
                <a:gd name="T10" fmla="*/ 29 w 58"/>
                <a:gd name="T11" fmla="*/ 0 h 189"/>
                <a:gd name="T12" fmla="*/ 58 w 58"/>
                <a:gd name="T13" fmla="*/ 30 h 189"/>
                <a:gd name="T14" fmla="*/ 58 w 58"/>
                <a:gd name="T15" fmla="*/ 160 h 189"/>
                <a:gd name="T16" fmla="*/ 29 w 5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5" y="0"/>
                    <a:pt x="58" y="13"/>
                    <a:pt x="58" y="30"/>
                  </a:cubicBezTo>
                  <a:cubicBezTo>
                    <a:pt x="58" y="160"/>
                    <a:pt x="58" y="160"/>
                    <a:pt x="58" y="160"/>
                  </a:cubicBezTo>
                  <a:cubicBezTo>
                    <a:pt x="58" y="176"/>
                    <a:pt x="45"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39" name="Shape7_20210526_104123">
              <a:extLst>
                <a:ext uri="{FF2B5EF4-FFF2-40B4-BE49-F238E27FC236}">
                  <a16:creationId xmlns:a16="http://schemas.microsoft.com/office/drawing/2014/main" id="{EABEDCDA-0865-4036-B480-7DC178812870}"/>
                </a:ext>
              </a:extLst>
            </p:cNvPr>
            <p:cNvSpPr>
              <a:spLocks/>
            </p:cNvSpPr>
            <p:nvPr/>
          </p:nvSpPr>
          <p:spPr bwMode="auto">
            <a:xfrm>
              <a:off x="7689954" y="3198900"/>
              <a:ext cx="43352" cy="137861"/>
            </a:xfrm>
            <a:custGeom>
              <a:avLst/>
              <a:gdLst>
                <a:gd name="T0" fmla="*/ 30 w 59"/>
                <a:gd name="T1" fmla="*/ 189 h 189"/>
                <a:gd name="T2" fmla="*/ 30 w 59"/>
                <a:gd name="T3" fmla="*/ 189 h 189"/>
                <a:gd name="T4" fmla="*/ 0 w 59"/>
                <a:gd name="T5" fmla="*/ 160 h 189"/>
                <a:gd name="T6" fmla="*/ 0 w 59"/>
                <a:gd name="T7" fmla="*/ 30 h 189"/>
                <a:gd name="T8" fmla="*/ 30 w 59"/>
                <a:gd name="T9" fmla="*/ 0 h 189"/>
                <a:gd name="T10" fmla="*/ 30 w 59"/>
                <a:gd name="T11" fmla="*/ 0 h 189"/>
                <a:gd name="T12" fmla="*/ 59 w 59"/>
                <a:gd name="T13" fmla="*/ 30 h 189"/>
                <a:gd name="T14" fmla="*/ 59 w 59"/>
                <a:gd name="T15" fmla="*/ 160 h 189"/>
                <a:gd name="T16" fmla="*/ 30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30" y="189"/>
                  </a:moveTo>
                  <a:cubicBezTo>
                    <a:pt x="30" y="189"/>
                    <a:pt x="30" y="189"/>
                    <a:pt x="30" y="189"/>
                  </a:cubicBezTo>
                  <a:cubicBezTo>
                    <a:pt x="13" y="189"/>
                    <a:pt x="0" y="176"/>
                    <a:pt x="0" y="160"/>
                  </a:cubicBezTo>
                  <a:cubicBezTo>
                    <a:pt x="0" y="30"/>
                    <a:pt x="0" y="30"/>
                    <a:pt x="0" y="30"/>
                  </a:cubicBezTo>
                  <a:cubicBezTo>
                    <a:pt x="0" y="13"/>
                    <a:pt x="13" y="0"/>
                    <a:pt x="30" y="0"/>
                  </a:cubicBezTo>
                  <a:cubicBezTo>
                    <a:pt x="30" y="0"/>
                    <a:pt x="30" y="0"/>
                    <a:pt x="30" y="0"/>
                  </a:cubicBezTo>
                  <a:cubicBezTo>
                    <a:pt x="46" y="0"/>
                    <a:pt x="59" y="13"/>
                    <a:pt x="59" y="30"/>
                  </a:cubicBezTo>
                  <a:cubicBezTo>
                    <a:pt x="59" y="160"/>
                    <a:pt x="59" y="160"/>
                    <a:pt x="59" y="160"/>
                  </a:cubicBezTo>
                  <a:cubicBezTo>
                    <a:pt x="59" y="176"/>
                    <a:pt x="46" y="189"/>
                    <a:pt x="30"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40" name="Shape8_20210526_104123">
              <a:extLst>
                <a:ext uri="{FF2B5EF4-FFF2-40B4-BE49-F238E27FC236}">
                  <a16:creationId xmlns:a16="http://schemas.microsoft.com/office/drawing/2014/main" id="{15B59887-5EE2-40BF-BF6F-9546FD4DFC95}"/>
                </a:ext>
              </a:extLst>
            </p:cNvPr>
            <p:cNvSpPr>
              <a:spLocks/>
            </p:cNvSpPr>
            <p:nvPr/>
          </p:nvSpPr>
          <p:spPr bwMode="auto">
            <a:xfrm>
              <a:off x="7791400" y="3198900"/>
              <a:ext cx="43352" cy="137861"/>
            </a:xfrm>
            <a:custGeom>
              <a:avLst/>
              <a:gdLst>
                <a:gd name="T0" fmla="*/ 29 w 59"/>
                <a:gd name="T1" fmla="*/ 189 h 189"/>
                <a:gd name="T2" fmla="*/ 29 w 59"/>
                <a:gd name="T3" fmla="*/ 189 h 189"/>
                <a:gd name="T4" fmla="*/ 0 w 59"/>
                <a:gd name="T5" fmla="*/ 160 h 189"/>
                <a:gd name="T6" fmla="*/ 0 w 59"/>
                <a:gd name="T7" fmla="*/ 30 h 189"/>
                <a:gd name="T8" fmla="*/ 29 w 59"/>
                <a:gd name="T9" fmla="*/ 0 h 189"/>
                <a:gd name="T10" fmla="*/ 29 w 59"/>
                <a:gd name="T11" fmla="*/ 0 h 189"/>
                <a:gd name="T12" fmla="*/ 59 w 59"/>
                <a:gd name="T13" fmla="*/ 30 h 189"/>
                <a:gd name="T14" fmla="*/ 59 w 59"/>
                <a:gd name="T15" fmla="*/ 160 h 189"/>
                <a:gd name="T16" fmla="*/ 29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6" y="0"/>
                    <a:pt x="59" y="13"/>
                    <a:pt x="59" y="30"/>
                  </a:cubicBezTo>
                  <a:cubicBezTo>
                    <a:pt x="59" y="160"/>
                    <a:pt x="59" y="160"/>
                    <a:pt x="59" y="160"/>
                  </a:cubicBezTo>
                  <a:cubicBezTo>
                    <a:pt x="59" y="176"/>
                    <a:pt x="46"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41" name="Shape9_20210526_104123">
              <a:extLst>
                <a:ext uri="{FF2B5EF4-FFF2-40B4-BE49-F238E27FC236}">
                  <a16:creationId xmlns:a16="http://schemas.microsoft.com/office/drawing/2014/main" id="{F3A4845D-039B-4DF5-99B9-2F2929538C54}"/>
                </a:ext>
              </a:extLst>
            </p:cNvPr>
            <p:cNvSpPr>
              <a:spLocks/>
            </p:cNvSpPr>
            <p:nvPr/>
          </p:nvSpPr>
          <p:spPr bwMode="auto">
            <a:xfrm>
              <a:off x="7892844" y="3198900"/>
              <a:ext cx="42486" cy="137861"/>
            </a:xfrm>
            <a:custGeom>
              <a:avLst/>
              <a:gdLst>
                <a:gd name="T0" fmla="*/ 29 w 58"/>
                <a:gd name="T1" fmla="*/ 189 h 189"/>
                <a:gd name="T2" fmla="*/ 29 w 58"/>
                <a:gd name="T3" fmla="*/ 189 h 189"/>
                <a:gd name="T4" fmla="*/ 0 w 58"/>
                <a:gd name="T5" fmla="*/ 160 h 189"/>
                <a:gd name="T6" fmla="*/ 0 w 58"/>
                <a:gd name="T7" fmla="*/ 30 h 189"/>
                <a:gd name="T8" fmla="*/ 29 w 58"/>
                <a:gd name="T9" fmla="*/ 0 h 189"/>
                <a:gd name="T10" fmla="*/ 29 w 58"/>
                <a:gd name="T11" fmla="*/ 0 h 189"/>
                <a:gd name="T12" fmla="*/ 58 w 58"/>
                <a:gd name="T13" fmla="*/ 30 h 189"/>
                <a:gd name="T14" fmla="*/ 58 w 58"/>
                <a:gd name="T15" fmla="*/ 160 h 189"/>
                <a:gd name="T16" fmla="*/ 29 w 5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5" y="0"/>
                    <a:pt x="58" y="13"/>
                    <a:pt x="58" y="30"/>
                  </a:cubicBezTo>
                  <a:cubicBezTo>
                    <a:pt x="58" y="160"/>
                    <a:pt x="58" y="160"/>
                    <a:pt x="58" y="160"/>
                  </a:cubicBezTo>
                  <a:cubicBezTo>
                    <a:pt x="58" y="176"/>
                    <a:pt x="45"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42" name="Shape10_20210526_104123">
              <a:extLst>
                <a:ext uri="{FF2B5EF4-FFF2-40B4-BE49-F238E27FC236}">
                  <a16:creationId xmlns:a16="http://schemas.microsoft.com/office/drawing/2014/main" id="{5BD8C2FB-6B19-45D5-83D5-B49BE3ECFA36}"/>
                </a:ext>
              </a:extLst>
            </p:cNvPr>
            <p:cNvSpPr>
              <a:spLocks/>
            </p:cNvSpPr>
            <p:nvPr/>
          </p:nvSpPr>
          <p:spPr bwMode="auto">
            <a:xfrm>
              <a:off x="7993422" y="3198900"/>
              <a:ext cx="42486" cy="137861"/>
            </a:xfrm>
            <a:custGeom>
              <a:avLst/>
              <a:gdLst>
                <a:gd name="T0" fmla="*/ 30 w 59"/>
                <a:gd name="T1" fmla="*/ 189 h 189"/>
                <a:gd name="T2" fmla="*/ 30 w 59"/>
                <a:gd name="T3" fmla="*/ 189 h 189"/>
                <a:gd name="T4" fmla="*/ 0 w 59"/>
                <a:gd name="T5" fmla="*/ 160 h 189"/>
                <a:gd name="T6" fmla="*/ 0 w 59"/>
                <a:gd name="T7" fmla="*/ 30 h 189"/>
                <a:gd name="T8" fmla="*/ 30 w 59"/>
                <a:gd name="T9" fmla="*/ 0 h 189"/>
                <a:gd name="T10" fmla="*/ 30 w 59"/>
                <a:gd name="T11" fmla="*/ 0 h 189"/>
                <a:gd name="T12" fmla="*/ 59 w 59"/>
                <a:gd name="T13" fmla="*/ 30 h 189"/>
                <a:gd name="T14" fmla="*/ 59 w 59"/>
                <a:gd name="T15" fmla="*/ 160 h 189"/>
                <a:gd name="T16" fmla="*/ 30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30" y="189"/>
                  </a:moveTo>
                  <a:cubicBezTo>
                    <a:pt x="30" y="189"/>
                    <a:pt x="30" y="189"/>
                    <a:pt x="30" y="189"/>
                  </a:cubicBezTo>
                  <a:cubicBezTo>
                    <a:pt x="13" y="189"/>
                    <a:pt x="0" y="176"/>
                    <a:pt x="0" y="160"/>
                  </a:cubicBezTo>
                  <a:cubicBezTo>
                    <a:pt x="0" y="30"/>
                    <a:pt x="0" y="30"/>
                    <a:pt x="0" y="30"/>
                  </a:cubicBezTo>
                  <a:cubicBezTo>
                    <a:pt x="0" y="13"/>
                    <a:pt x="13" y="0"/>
                    <a:pt x="30" y="0"/>
                  </a:cubicBezTo>
                  <a:cubicBezTo>
                    <a:pt x="30" y="0"/>
                    <a:pt x="30" y="0"/>
                    <a:pt x="30" y="0"/>
                  </a:cubicBezTo>
                  <a:cubicBezTo>
                    <a:pt x="46" y="0"/>
                    <a:pt x="59" y="13"/>
                    <a:pt x="59" y="30"/>
                  </a:cubicBezTo>
                  <a:cubicBezTo>
                    <a:pt x="59" y="160"/>
                    <a:pt x="59" y="160"/>
                    <a:pt x="59" y="160"/>
                  </a:cubicBezTo>
                  <a:cubicBezTo>
                    <a:pt x="59" y="176"/>
                    <a:pt x="46" y="189"/>
                    <a:pt x="30"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43" name="Shape11_20210526_104123">
              <a:extLst>
                <a:ext uri="{FF2B5EF4-FFF2-40B4-BE49-F238E27FC236}">
                  <a16:creationId xmlns:a16="http://schemas.microsoft.com/office/drawing/2014/main" id="{FE56B608-8F49-480B-9295-46A150D45313}"/>
                </a:ext>
              </a:extLst>
            </p:cNvPr>
            <p:cNvSpPr>
              <a:spLocks/>
            </p:cNvSpPr>
            <p:nvPr/>
          </p:nvSpPr>
          <p:spPr bwMode="auto">
            <a:xfrm>
              <a:off x="8094868" y="3198900"/>
              <a:ext cx="42486" cy="137861"/>
            </a:xfrm>
            <a:custGeom>
              <a:avLst/>
              <a:gdLst>
                <a:gd name="T0" fmla="*/ 29 w 59"/>
                <a:gd name="T1" fmla="*/ 189 h 189"/>
                <a:gd name="T2" fmla="*/ 29 w 59"/>
                <a:gd name="T3" fmla="*/ 189 h 189"/>
                <a:gd name="T4" fmla="*/ 0 w 59"/>
                <a:gd name="T5" fmla="*/ 160 h 189"/>
                <a:gd name="T6" fmla="*/ 0 w 59"/>
                <a:gd name="T7" fmla="*/ 30 h 189"/>
                <a:gd name="T8" fmla="*/ 29 w 59"/>
                <a:gd name="T9" fmla="*/ 0 h 189"/>
                <a:gd name="T10" fmla="*/ 29 w 59"/>
                <a:gd name="T11" fmla="*/ 0 h 189"/>
                <a:gd name="T12" fmla="*/ 59 w 59"/>
                <a:gd name="T13" fmla="*/ 30 h 189"/>
                <a:gd name="T14" fmla="*/ 59 w 59"/>
                <a:gd name="T15" fmla="*/ 160 h 189"/>
                <a:gd name="T16" fmla="*/ 29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6" y="0"/>
                    <a:pt x="59" y="13"/>
                    <a:pt x="59" y="30"/>
                  </a:cubicBezTo>
                  <a:cubicBezTo>
                    <a:pt x="59" y="160"/>
                    <a:pt x="59" y="160"/>
                    <a:pt x="59" y="160"/>
                  </a:cubicBezTo>
                  <a:cubicBezTo>
                    <a:pt x="59" y="176"/>
                    <a:pt x="46"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44" name="Shape12_20210526_104123">
              <a:extLst>
                <a:ext uri="{FF2B5EF4-FFF2-40B4-BE49-F238E27FC236}">
                  <a16:creationId xmlns:a16="http://schemas.microsoft.com/office/drawing/2014/main" id="{D0138DEF-C493-4470-BDB9-0D5FAB6F3454}"/>
                </a:ext>
              </a:extLst>
            </p:cNvPr>
            <p:cNvSpPr>
              <a:spLocks/>
            </p:cNvSpPr>
            <p:nvPr/>
          </p:nvSpPr>
          <p:spPr bwMode="auto">
            <a:xfrm>
              <a:off x="8195445" y="3198900"/>
              <a:ext cx="42486" cy="137861"/>
            </a:xfrm>
            <a:custGeom>
              <a:avLst/>
              <a:gdLst>
                <a:gd name="T0" fmla="*/ 29 w 58"/>
                <a:gd name="T1" fmla="*/ 189 h 189"/>
                <a:gd name="T2" fmla="*/ 29 w 58"/>
                <a:gd name="T3" fmla="*/ 189 h 189"/>
                <a:gd name="T4" fmla="*/ 0 w 58"/>
                <a:gd name="T5" fmla="*/ 160 h 189"/>
                <a:gd name="T6" fmla="*/ 0 w 58"/>
                <a:gd name="T7" fmla="*/ 30 h 189"/>
                <a:gd name="T8" fmla="*/ 29 w 58"/>
                <a:gd name="T9" fmla="*/ 0 h 189"/>
                <a:gd name="T10" fmla="*/ 29 w 58"/>
                <a:gd name="T11" fmla="*/ 0 h 189"/>
                <a:gd name="T12" fmla="*/ 58 w 58"/>
                <a:gd name="T13" fmla="*/ 30 h 189"/>
                <a:gd name="T14" fmla="*/ 58 w 58"/>
                <a:gd name="T15" fmla="*/ 160 h 189"/>
                <a:gd name="T16" fmla="*/ 29 w 5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5" y="0"/>
                    <a:pt x="58" y="13"/>
                    <a:pt x="58" y="30"/>
                  </a:cubicBezTo>
                  <a:cubicBezTo>
                    <a:pt x="58" y="160"/>
                    <a:pt x="58" y="160"/>
                    <a:pt x="58" y="160"/>
                  </a:cubicBezTo>
                  <a:cubicBezTo>
                    <a:pt x="58" y="176"/>
                    <a:pt x="45"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45" name="Line 554">
              <a:extLst>
                <a:ext uri="{FF2B5EF4-FFF2-40B4-BE49-F238E27FC236}">
                  <a16:creationId xmlns:a16="http://schemas.microsoft.com/office/drawing/2014/main" id="{124C1794-6325-4414-A602-FE5A0C2B1A54}"/>
                </a:ext>
              </a:extLst>
            </p:cNvPr>
            <p:cNvSpPr>
              <a:spLocks noChangeShapeType="1"/>
            </p:cNvSpPr>
            <p:nvPr/>
          </p:nvSpPr>
          <p:spPr bwMode="auto">
            <a:xfrm flipH="1">
              <a:off x="7582440" y="3658436"/>
              <a:ext cx="57225" cy="57225"/>
            </a:xfrm>
            <a:prstGeom prst="line">
              <a:avLst/>
            </a:prstGeom>
            <a:noFill/>
            <a:ln w="3810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46" name="Line 555">
              <a:extLst>
                <a:ext uri="{FF2B5EF4-FFF2-40B4-BE49-F238E27FC236}">
                  <a16:creationId xmlns:a16="http://schemas.microsoft.com/office/drawing/2014/main" id="{C1AEB44E-7BC3-4AD7-93AC-C5D34FC9BBFF}"/>
                </a:ext>
              </a:extLst>
            </p:cNvPr>
            <p:cNvSpPr>
              <a:spLocks noChangeShapeType="1"/>
            </p:cNvSpPr>
            <p:nvPr/>
          </p:nvSpPr>
          <p:spPr bwMode="auto">
            <a:xfrm flipH="1" flipV="1">
              <a:off x="7582440" y="3658436"/>
              <a:ext cx="57225" cy="57225"/>
            </a:xfrm>
            <a:prstGeom prst="line">
              <a:avLst/>
            </a:prstGeom>
            <a:noFill/>
            <a:ln w="3810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47" name="Line 556">
              <a:extLst>
                <a:ext uri="{FF2B5EF4-FFF2-40B4-BE49-F238E27FC236}">
                  <a16:creationId xmlns:a16="http://schemas.microsoft.com/office/drawing/2014/main" id="{3BA4E332-15A7-46ED-9448-E6D65C6A7A4F}"/>
                </a:ext>
              </a:extLst>
            </p:cNvPr>
            <p:cNvSpPr>
              <a:spLocks noChangeShapeType="1"/>
            </p:cNvSpPr>
            <p:nvPr/>
          </p:nvSpPr>
          <p:spPr bwMode="auto">
            <a:xfrm flipH="1">
              <a:off x="7068279" y="3987049"/>
              <a:ext cx="57225" cy="57225"/>
            </a:xfrm>
            <a:prstGeom prst="line">
              <a:avLst/>
            </a:prstGeom>
            <a:noFill/>
            <a:ln w="38100" cap="rnd">
              <a:solidFill>
                <a:srgbClr val="97CAC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48" name="Line 557">
              <a:extLst>
                <a:ext uri="{FF2B5EF4-FFF2-40B4-BE49-F238E27FC236}">
                  <a16:creationId xmlns:a16="http://schemas.microsoft.com/office/drawing/2014/main" id="{BE1EC6CB-3EB6-4CE6-A1B0-C3611AF19492}"/>
                </a:ext>
              </a:extLst>
            </p:cNvPr>
            <p:cNvSpPr>
              <a:spLocks noChangeShapeType="1"/>
            </p:cNvSpPr>
            <p:nvPr/>
          </p:nvSpPr>
          <p:spPr bwMode="auto">
            <a:xfrm flipH="1" flipV="1">
              <a:off x="7068279" y="3987049"/>
              <a:ext cx="57225" cy="57225"/>
            </a:xfrm>
            <a:prstGeom prst="line">
              <a:avLst/>
            </a:prstGeom>
            <a:noFill/>
            <a:ln w="38100" cap="rnd">
              <a:solidFill>
                <a:srgbClr val="97CAC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49" name="Shape1_20210503_131824">
              <a:extLst>
                <a:ext uri="{FF2B5EF4-FFF2-40B4-BE49-F238E27FC236}">
                  <a16:creationId xmlns:a16="http://schemas.microsoft.com/office/drawing/2014/main" id="{B737C333-7A69-4832-97BA-C8733C293FA5}"/>
                </a:ext>
              </a:extLst>
            </p:cNvPr>
            <p:cNvSpPr>
              <a:spLocks/>
            </p:cNvSpPr>
            <p:nvPr/>
          </p:nvSpPr>
          <p:spPr bwMode="auto">
            <a:xfrm>
              <a:off x="8159895" y="4188204"/>
              <a:ext cx="54624" cy="18208"/>
            </a:xfrm>
            <a:custGeom>
              <a:avLst/>
              <a:gdLst>
                <a:gd name="T0" fmla="*/ 75 w 75"/>
                <a:gd name="T1" fmla="*/ 9 h 25"/>
                <a:gd name="T2" fmla="*/ 74 w 75"/>
                <a:gd name="T3" fmla="*/ 8 h 25"/>
                <a:gd name="T4" fmla="*/ 65 w 75"/>
                <a:gd name="T5" fmla="*/ 1 h 25"/>
                <a:gd name="T6" fmla="*/ 7 w 75"/>
                <a:gd name="T7" fmla="*/ 8 h 25"/>
                <a:gd name="T8" fmla="*/ 0 w 75"/>
                <a:gd name="T9" fmla="*/ 17 h 25"/>
                <a:gd name="T10" fmla="*/ 9 w 75"/>
                <a:gd name="T11" fmla="*/ 24 h 25"/>
                <a:gd name="T12" fmla="*/ 67 w 75"/>
                <a:gd name="T13" fmla="*/ 17 h 25"/>
                <a:gd name="T14" fmla="*/ 75 w 75"/>
                <a:gd name="T15" fmla="*/ 9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25">
                  <a:moveTo>
                    <a:pt x="75" y="9"/>
                  </a:moveTo>
                  <a:cubicBezTo>
                    <a:pt x="75" y="9"/>
                    <a:pt x="75" y="8"/>
                    <a:pt x="74" y="8"/>
                  </a:cubicBezTo>
                  <a:cubicBezTo>
                    <a:pt x="74" y="3"/>
                    <a:pt x="70" y="0"/>
                    <a:pt x="65" y="1"/>
                  </a:cubicBezTo>
                  <a:cubicBezTo>
                    <a:pt x="7" y="8"/>
                    <a:pt x="7" y="8"/>
                    <a:pt x="7" y="8"/>
                  </a:cubicBezTo>
                  <a:cubicBezTo>
                    <a:pt x="3" y="8"/>
                    <a:pt x="0" y="13"/>
                    <a:pt x="0" y="17"/>
                  </a:cubicBezTo>
                  <a:cubicBezTo>
                    <a:pt x="1" y="21"/>
                    <a:pt x="5" y="25"/>
                    <a:pt x="9" y="24"/>
                  </a:cubicBezTo>
                  <a:cubicBezTo>
                    <a:pt x="67" y="17"/>
                    <a:pt x="67" y="17"/>
                    <a:pt x="67" y="17"/>
                  </a:cubicBezTo>
                  <a:cubicBezTo>
                    <a:pt x="71" y="16"/>
                    <a:pt x="74" y="13"/>
                    <a:pt x="75" y="9"/>
                  </a:cubicBez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50" name="Freeform 559">
              <a:extLst>
                <a:ext uri="{FF2B5EF4-FFF2-40B4-BE49-F238E27FC236}">
                  <a16:creationId xmlns:a16="http://schemas.microsoft.com/office/drawing/2014/main" id="{5C9B84B8-99C7-4D87-9FB6-9577D8DCD87E}"/>
                </a:ext>
              </a:extLst>
            </p:cNvPr>
            <p:cNvSpPr>
              <a:spLocks/>
            </p:cNvSpPr>
            <p:nvPr/>
          </p:nvSpPr>
          <p:spPr bwMode="auto">
            <a:xfrm>
              <a:off x="8200647" y="4179534"/>
              <a:ext cx="38150" cy="59827"/>
            </a:xfrm>
            <a:custGeom>
              <a:avLst/>
              <a:gdLst>
                <a:gd name="T0" fmla="*/ 2 w 52"/>
                <a:gd name="T1" fmla="*/ 12 h 83"/>
                <a:gd name="T2" fmla="*/ 22 w 52"/>
                <a:gd name="T3" fmla="*/ 4 h 83"/>
                <a:gd name="T4" fmla="*/ 49 w 52"/>
                <a:gd name="T5" fmla="*/ 78 h 83"/>
                <a:gd name="T6" fmla="*/ 7 w 52"/>
                <a:gd name="T7" fmla="*/ 25 h 83"/>
                <a:gd name="T8" fmla="*/ 2 w 52"/>
                <a:gd name="T9" fmla="*/ 12 h 83"/>
              </a:gdLst>
              <a:ahLst/>
              <a:cxnLst>
                <a:cxn ang="0">
                  <a:pos x="T0" y="T1"/>
                </a:cxn>
                <a:cxn ang="0">
                  <a:pos x="T2" y="T3"/>
                </a:cxn>
                <a:cxn ang="0">
                  <a:pos x="T4" y="T5"/>
                </a:cxn>
                <a:cxn ang="0">
                  <a:pos x="T6" y="T7"/>
                </a:cxn>
                <a:cxn ang="0">
                  <a:pos x="T8" y="T9"/>
                </a:cxn>
              </a:cxnLst>
              <a:rect l="0" t="0" r="r" b="b"/>
              <a:pathLst>
                <a:path w="52" h="83">
                  <a:moveTo>
                    <a:pt x="2" y="12"/>
                  </a:moveTo>
                  <a:cubicBezTo>
                    <a:pt x="2" y="12"/>
                    <a:pt x="20" y="0"/>
                    <a:pt x="22" y="4"/>
                  </a:cubicBezTo>
                  <a:cubicBezTo>
                    <a:pt x="25" y="9"/>
                    <a:pt x="52" y="76"/>
                    <a:pt x="49" y="78"/>
                  </a:cubicBezTo>
                  <a:cubicBezTo>
                    <a:pt x="39" y="83"/>
                    <a:pt x="8" y="31"/>
                    <a:pt x="7" y="25"/>
                  </a:cubicBezTo>
                  <a:cubicBezTo>
                    <a:pt x="6" y="20"/>
                    <a:pt x="0" y="14"/>
                    <a:pt x="2"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51" name="Shape2_20210503_131824">
              <a:extLst>
                <a:ext uri="{FF2B5EF4-FFF2-40B4-BE49-F238E27FC236}">
                  <a16:creationId xmlns:a16="http://schemas.microsoft.com/office/drawing/2014/main" id="{E0597904-668E-4732-AE8E-A1D0F8F0F9D2}"/>
                </a:ext>
              </a:extLst>
            </p:cNvPr>
            <p:cNvSpPr>
              <a:spLocks/>
            </p:cNvSpPr>
            <p:nvPr/>
          </p:nvSpPr>
          <p:spPr bwMode="auto">
            <a:xfrm>
              <a:off x="7789665" y="3811037"/>
              <a:ext cx="37283" cy="28613"/>
            </a:xfrm>
            <a:custGeom>
              <a:avLst/>
              <a:gdLst>
                <a:gd name="T0" fmla="*/ 51 w 51"/>
                <a:gd name="T1" fmla="*/ 29 h 39"/>
                <a:gd name="T2" fmla="*/ 11 w 51"/>
                <a:gd name="T3" fmla="*/ 1 h 39"/>
                <a:gd name="T4" fmla="*/ 50 w 51"/>
                <a:gd name="T5" fmla="*/ 39 h 39"/>
                <a:gd name="T6" fmla="*/ 51 w 51"/>
                <a:gd name="T7" fmla="*/ 29 h 39"/>
              </a:gdLst>
              <a:ahLst/>
              <a:cxnLst>
                <a:cxn ang="0">
                  <a:pos x="T0" y="T1"/>
                </a:cxn>
                <a:cxn ang="0">
                  <a:pos x="T2" y="T3"/>
                </a:cxn>
                <a:cxn ang="0">
                  <a:pos x="T4" y="T5"/>
                </a:cxn>
                <a:cxn ang="0">
                  <a:pos x="T6" y="T7"/>
                </a:cxn>
              </a:cxnLst>
              <a:rect l="0" t="0" r="r" b="b"/>
              <a:pathLst>
                <a:path w="51" h="39">
                  <a:moveTo>
                    <a:pt x="51" y="29"/>
                  </a:moveTo>
                  <a:cubicBezTo>
                    <a:pt x="51" y="29"/>
                    <a:pt x="21" y="0"/>
                    <a:pt x="11" y="1"/>
                  </a:cubicBezTo>
                  <a:cubicBezTo>
                    <a:pt x="0" y="2"/>
                    <a:pt x="26" y="33"/>
                    <a:pt x="50" y="39"/>
                  </a:cubicBezTo>
                  <a:lnTo>
                    <a:pt x="51" y="29"/>
                  </a:ln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52" name="Freeform 561">
              <a:extLst>
                <a:ext uri="{FF2B5EF4-FFF2-40B4-BE49-F238E27FC236}">
                  <a16:creationId xmlns:a16="http://schemas.microsoft.com/office/drawing/2014/main" id="{EA6C0E44-C516-4526-A33D-6F5FBCEC4AC5}"/>
                </a:ext>
              </a:extLst>
            </p:cNvPr>
            <p:cNvSpPr>
              <a:spLocks/>
            </p:cNvSpPr>
            <p:nvPr/>
          </p:nvSpPr>
          <p:spPr bwMode="auto">
            <a:xfrm>
              <a:off x="7813943" y="3826645"/>
              <a:ext cx="190752" cy="65896"/>
            </a:xfrm>
            <a:custGeom>
              <a:avLst/>
              <a:gdLst>
                <a:gd name="T0" fmla="*/ 10 w 262"/>
                <a:gd name="T1" fmla="*/ 0 h 90"/>
                <a:gd name="T2" fmla="*/ 0 w 262"/>
                <a:gd name="T3" fmla="*/ 17 h 90"/>
                <a:gd name="T4" fmla="*/ 245 w 262"/>
                <a:gd name="T5" fmla="*/ 69 h 90"/>
                <a:gd name="T6" fmla="*/ 257 w 262"/>
                <a:gd name="T7" fmla="*/ 47 h 90"/>
                <a:gd name="T8" fmla="*/ 257 w 262"/>
                <a:gd name="T9" fmla="*/ 47 h 90"/>
                <a:gd name="T10" fmla="*/ 232 w 262"/>
                <a:gd name="T11" fmla="*/ 38 h 90"/>
                <a:gd name="T12" fmla="*/ 10 w 262"/>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262" h="90">
                  <a:moveTo>
                    <a:pt x="10" y="0"/>
                  </a:moveTo>
                  <a:cubicBezTo>
                    <a:pt x="7" y="6"/>
                    <a:pt x="3" y="11"/>
                    <a:pt x="0" y="17"/>
                  </a:cubicBezTo>
                  <a:cubicBezTo>
                    <a:pt x="91" y="72"/>
                    <a:pt x="140" y="90"/>
                    <a:pt x="245" y="69"/>
                  </a:cubicBezTo>
                  <a:cubicBezTo>
                    <a:pt x="261" y="66"/>
                    <a:pt x="262" y="60"/>
                    <a:pt x="257" y="47"/>
                  </a:cubicBezTo>
                  <a:cubicBezTo>
                    <a:pt x="259" y="46"/>
                    <a:pt x="259" y="46"/>
                    <a:pt x="257" y="47"/>
                  </a:cubicBezTo>
                  <a:cubicBezTo>
                    <a:pt x="252" y="35"/>
                    <a:pt x="248" y="35"/>
                    <a:pt x="232" y="38"/>
                  </a:cubicBezTo>
                  <a:cubicBezTo>
                    <a:pt x="130" y="60"/>
                    <a:pt x="104" y="41"/>
                    <a:pt x="10" y="0"/>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53" name="Shape3_20210503_131824">
              <a:extLst>
                <a:ext uri="{FF2B5EF4-FFF2-40B4-BE49-F238E27FC236}">
                  <a16:creationId xmlns:a16="http://schemas.microsoft.com/office/drawing/2014/main" id="{E0CF389E-6055-4262-A666-179A5486D9E8}"/>
                </a:ext>
              </a:extLst>
            </p:cNvPr>
            <p:cNvSpPr>
              <a:spLocks/>
            </p:cNvSpPr>
            <p:nvPr/>
          </p:nvSpPr>
          <p:spPr bwMode="auto">
            <a:xfrm>
              <a:off x="7963942" y="4319996"/>
              <a:ext cx="21676" cy="54624"/>
            </a:xfrm>
            <a:custGeom>
              <a:avLst/>
              <a:gdLst>
                <a:gd name="T0" fmla="*/ 20 w 29"/>
                <a:gd name="T1" fmla="*/ 75 h 75"/>
                <a:gd name="T2" fmla="*/ 22 w 29"/>
                <a:gd name="T3" fmla="*/ 75 h 75"/>
                <a:gd name="T4" fmla="*/ 28 w 29"/>
                <a:gd name="T5" fmla="*/ 65 h 75"/>
                <a:gd name="T6" fmla="*/ 16 w 29"/>
                <a:gd name="T7" fmla="*/ 8 h 75"/>
                <a:gd name="T8" fmla="*/ 7 w 29"/>
                <a:gd name="T9" fmla="*/ 1 h 75"/>
                <a:gd name="T10" fmla="*/ 1 w 29"/>
                <a:gd name="T11" fmla="*/ 11 h 75"/>
                <a:gd name="T12" fmla="*/ 12 w 29"/>
                <a:gd name="T13" fmla="*/ 68 h 75"/>
                <a:gd name="T14" fmla="*/ 20 w 29"/>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5">
                  <a:moveTo>
                    <a:pt x="20" y="75"/>
                  </a:moveTo>
                  <a:cubicBezTo>
                    <a:pt x="21" y="75"/>
                    <a:pt x="21" y="75"/>
                    <a:pt x="22" y="75"/>
                  </a:cubicBezTo>
                  <a:cubicBezTo>
                    <a:pt x="26" y="74"/>
                    <a:pt x="29" y="69"/>
                    <a:pt x="28" y="65"/>
                  </a:cubicBezTo>
                  <a:cubicBezTo>
                    <a:pt x="16" y="8"/>
                    <a:pt x="16" y="8"/>
                    <a:pt x="16" y="8"/>
                  </a:cubicBezTo>
                  <a:cubicBezTo>
                    <a:pt x="16" y="3"/>
                    <a:pt x="11" y="0"/>
                    <a:pt x="7" y="1"/>
                  </a:cubicBezTo>
                  <a:cubicBezTo>
                    <a:pt x="2" y="2"/>
                    <a:pt x="0" y="7"/>
                    <a:pt x="1" y="11"/>
                  </a:cubicBezTo>
                  <a:cubicBezTo>
                    <a:pt x="12" y="68"/>
                    <a:pt x="12" y="68"/>
                    <a:pt x="12" y="68"/>
                  </a:cubicBezTo>
                  <a:cubicBezTo>
                    <a:pt x="13" y="72"/>
                    <a:pt x="16" y="75"/>
                    <a:pt x="20" y="75"/>
                  </a:cubicBez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54" name="Freeform 563">
              <a:extLst>
                <a:ext uri="{FF2B5EF4-FFF2-40B4-BE49-F238E27FC236}">
                  <a16:creationId xmlns:a16="http://schemas.microsoft.com/office/drawing/2014/main" id="{73FD6527-D8F1-4C10-A05A-3730AA5AA826}"/>
                </a:ext>
              </a:extLst>
            </p:cNvPr>
            <p:cNvSpPr>
              <a:spLocks/>
            </p:cNvSpPr>
            <p:nvPr/>
          </p:nvSpPr>
          <p:spPr bwMode="auto">
            <a:xfrm>
              <a:off x="7918855" y="3997453"/>
              <a:ext cx="83237" cy="352022"/>
            </a:xfrm>
            <a:custGeom>
              <a:avLst/>
              <a:gdLst>
                <a:gd name="T0" fmla="*/ 64 w 114"/>
                <a:gd name="T1" fmla="*/ 484 h 484"/>
                <a:gd name="T2" fmla="*/ 90 w 114"/>
                <a:gd name="T3" fmla="*/ 482 h 484"/>
                <a:gd name="T4" fmla="*/ 114 w 114"/>
                <a:gd name="T5" fmla="*/ 31 h 484"/>
                <a:gd name="T6" fmla="*/ 51 w 114"/>
                <a:gd name="T7" fmla="*/ 0 h 484"/>
                <a:gd name="T8" fmla="*/ 64 w 114"/>
                <a:gd name="T9" fmla="*/ 484 h 484"/>
              </a:gdLst>
              <a:ahLst/>
              <a:cxnLst>
                <a:cxn ang="0">
                  <a:pos x="T0" y="T1"/>
                </a:cxn>
                <a:cxn ang="0">
                  <a:pos x="T2" y="T3"/>
                </a:cxn>
                <a:cxn ang="0">
                  <a:pos x="T4" y="T5"/>
                </a:cxn>
                <a:cxn ang="0">
                  <a:pos x="T6" y="T7"/>
                </a:cxn>
                <a:cxn ang="0">
                  <a:pos x="T8" y="T9"/>
                </a:cxn>
              </a:cxnLst>
              <a:rect l="0" t="0" r="r" b="b"/>
              <a:pathLst>
                <a:path w="114" h="484">
                  <a:moveTo>
                    <a:pt x="64" y="484"/>
                  </a:moveTo>
                  <a:cubicBezTo>
                    <a:pt x="73" y="484"/>
                    <a:pt x="82" y="483"/>
                    <a:pt x="90" y="482"/>
                  </a:cubicBezTo>
                  <a:cubicBezTo>
                    <a:pt x="64" y="344"/>
                    <a:pt x="45" y="159"/>
                    <a:pt x="114" y="31"/>
                  </a:cubicBezTo>
                  <a:cubicBezTo>
                    <a:pt x="93" y="20"/>
                    <a:pt x="72" y="10"/>
                    <a:pt x="51" y="0"/>
                  </a:cubicBezTo>
                  <a:cubicBezTo>
                    <a:pt x="0" y="113"/>
                    <a:pt x="43" y="366"/>
                    <a:pt x="64" y="484"/>
                  </a:cubicBezTo>
                  <a:close/>
                </a:path>
              </a:pathLst>
            </a:custGeom>
            <a:solidFill>
              <a:srgbClr val="104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55" name="Freeform 564">
              <a:extLst>
                <a:ext uri="{FF2B5EF4-FFF2-40B4-BE49-F238E27FC236}">
                  <a16:creationId xmlns:a16="http://schemas.microsoft.com/office/drawing/2014/main" id="{44A0FC1E-16E7-4BA8-804E-E8C7F7388FC9}"/>
                </a:ext>
              </a:extLst>
            </p:cNvPr>
            <p:cNvSpPr>
              <a:spLocks/>
            </p:cNvSpPr>
            <p:nvPr/>
          </p:nvSpPr>
          <p:spPr bwMode="auto">
            <a:xfrm>
              <a:off x="7950070" y="3992251"/>
              <a:ext cx="241040" cy="234104"/>
            </a:xfrm>
            <a:custGeom>
              <a:avLst/>
              <a:gdLst>
                <a:gd name="T0" fmla="*/ 331 w 331"/>
                <a:gd name="T1" fmla="*/ 295 h 322"/>
                <a:gd name="T2" fmla="*/ 327 w 331"/>
                <a:gd name="T3" fmla="*/ 269 h 322"/>
                <a:gd name="T4" fmla="*/ 89 w 331"/>
                <a:gd name="T5" fmla="*/ 18 h 322"/>
                <a:gd name="T6" fmla="*/ 20 w 331"/>
                <a:gd name="T7" fmla="*/ 0 h 322"/>
                <a:gd name="T8" fmla="*/ 331 w 331"/>
                <a:gd name="T9" fmla="*/ 295 h 322"/>
              </a:gdLst>
              <a:ahLst/>
              <a:cxnLst>
                <a:cxn ang="0">
                  <a:pos x="T0" y="T1"/>
                </a:cxn>
                <a:cxn ang="0">
                  <a:pos x="T2" y="T3"/>
                </a:cxn>
                <a:cxn ang="0">
                  <a:pos x="T4" y="T5"/>
                </a:cxn>
                <a:cxn ang="0">
                  <a:pos x="T6" y="T7"/>
                </a:cxn>
                <a:cxn ang="0">
                  <a:pos x="T8" y="T9"/>
                </a:cxn>
              </a:cxnLst>
              <a:rect l="0" t="0" r="r" b="b"/>
              <a:pathLst>
                <a:path w="331" h="322">
                  <a:moveTo>
                    <a:pt x="331" y="295"/>
                  </a:moveTo>
                  <a:cubicBezTo>
                    <a:pt x="330" y="286"/>
                    <a:pt x="329" y="278"/>
                    <a:pt x="327" y="269"/>
                  </a:cubicBezTo>
                  <a:cubicBezTo>
                    <a:pt x="123" y="296"/>
                    <a:pt x="45" y="234"/>
                    <a:pt x="89" y="18"/>
                  </a:cubicBezTo>
                  <a:cubicBezTo>
                    <a:pt x="66" y="12"/>
                    <a:pt x="43" y="6"/>
                    <a:pt x="20" y="0"/>
                  </a:cubicBezTo>
                  <a:cubicBezTo>
                    <a:pt x="0" y="243"/>
                    <a:pt x="101" y="322"/>
                    <a:pt x="331" y="295"/>
                  </a:cubicBezTo>
                  <a:close/>
                </a:path>
              </a:pathLst>
            </a:custGeom>
            <a:solidFill>
              <a:srgbClr val="104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56" name="Freeform 565">
              <a:extLst>
                <a:ext uri="{FF2B5EF4-FFF2-40B4-BE49-F238E27FC236}">
                  <a16:creationId xmlns:a16="http://schemas.microsoft.com/office/drawing/2014/main" id="{2535ABA4-AE2C-4B9B-B690-CC483BC411BE}"/>
                </a:ext>
              </a:extLst>
            </p:cNvPr>
            <p:cNvSpPr>
              <a:spLocks/>
            </p:cNvSpPr>
            <p:nvPr/>
          </p:nvSpPr>
          <p:spPr bwMode="auto">
            <a:xfrm>
              <a:off x="7957873" y="3778090"/>
              <a:ext cx="34682" cy="27745"/>
            </a:xfrm>
            <a:custGeom>
              <a:avLst/>
              <a:gdLst>
                <a:gd name="T0" fmla="*/ 15 w 48"/>
                <a:gd name="T1" fmla="*/ 4 h 38"/>
                <a:gd name="T2" fmla="*/ 42 w 48"/>
                <a:gd name="T3" fmla="*/ 6 h 38"/>
                <a:gd name="T4" fmla="*/ 39 w 48"/>
                <a:gd name="T5" fmla="*/ 31 h 38"/>
                <a:gd name="T6" fmla="*/ 7 w 48"/>
                <a:gd name="T7" fmla="*/ 31 h 38"/>
                <a:gd name="T8" fmla="*/ 15 w 48"/>
                <a:gd name="T9" fmla="*/ 4 h 38"/>
              </a:gdLst>
              <a:ahLst/>
              <a:cxnLst>
                <a:cxn ang="0">
                  <a:pos x="T0" y="T1"/>
                </a:cxn>
                <a:cxn ang="0">
                  <a:pos x="T2" y="T3"/>
                </a:cxn>
                <a:cxn ang="0">
                  <a:pos x="T4" y="T5"/>
                </a:cxn>
                <a:cxn ang="0">
                  <a:pos x="T6" y="T7"/>
                </a:cxn>
                <a:cxn ang="0">
                  <a:pos x="T8" y="T9"/>
                </a:cxn>
              </a:cxnLst>
              <a:rect l="0" t="0" r="r" b="b"/>
              <a:pathLst>
                <a:path w="48" h="38">
                  <a:moveTo>
                    <a:pt x="15" y="4"/>
                  </a:moveTo>
                  <a:cubicBezTo>
                    <a:pt x="23" y="0"/>
                    <a:pt x="35" y="0"/>
                    <a:pt x="42" y="6"/>
                  </a:cubicBezTo>
                  <a:cubicBezTo>
                    <a:pt x="48" y="13"/>
                    <a:pt x="46" y="24"/>
                    <a:pt x="39" y="31"/>
                  </a:cubicBezTo>
                  <a:cubicBezTo>
                    <a:pt x="33" y="37"/>
                    <a:pt x="13" y="38"/>
                    <a:pt x="7" y="31"/>
                  </a:cubicBezTo>
                  <a:cubicBezTo>
                    <a:pt x="0" y="25"/>
                    <a:pt x="5" y="10"/>
                    <a:pt x="15" y="4"/>
                  </a:cubicBezTo>
                  <a:close/>
                </a:path>
              </a:pathLst>
            </a:custGeom>
            <a:solidFill>
              <a:srgbClr val="1A1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57" name="Freeform 566">
              <a:extLst>
                <a:ext uri="{FF2B5EF4-FFF2-40B4-BE49-F238E27FC236}">
                  <a16:creationId xmlns:a16="http://schemas.microsoft.com/office/drawing/2014/main" id="{F165B301-3139-47A7-85F9-48C8EBB4847C}"/>
                </a:ext>
              </a:extLst>
            </p:cNvPr>
            <p:cNvSpPr>
              <a:spLocks/>
            </p:cNvSpPr>
            <p:nvPr/>
          </p:nvSpPr>
          <p:spPr bwMode="auto">
            <a:xfrm>
              <a:off x="8035041" y="3793697"/>
              <a:ext cx="65029" cy="64161"/>
            </a:xfrm>
            <a:custGeom>
              <a:avLst/>
              <a:gdLst>
                <a:gd name="T0" fmla="*/ 14 w 90"/>
                <a:gd name="T1" fmla="*/ 23 h 88"/>
                <a:gd name="T2" fmla="*/ 67 w 90"/>
                <a:gd name="T3" fmla="*/ 7 h 88"/>
                <a:gd name="T4" fmla="*/ 84 w 90"/>
                <a:gd name="T5" fmla="*/ 54 h 88"/>
                <a:gd name="T6" fmla="*/ 20 w 90"/>
                <a:gd name="T7" fmla="*/ 79 h 88"/>
                <a:gd name="T8" fmla="*/ 14 w 90"/>
                <a:gd name="T9" fmla="*/ 23 h 88"/>
              </a:gdLst>
              <a:ahLst/>
              <a:cxnLst>
                <a:cxn ang="0">
                  <a:pos x="T0" y="T1"/>
                </a:cxn>
                <a:cxn ang="0">
                  <a:pos x="T2" y="T3"/>
                </a:cxn>
                <a:cxn ang="0">
                  <a:pos x="T4" y="T5"/>
                </a:cxn>
                <a:cxn ang="0">
                  <a:pos x="T6" y="T7"/>
                </a:cxn>
                <a:cxn ang="0">
                  <a:pos x="T8" y="T9"/>
                </a:cxn>
              </a:cxnLst>
              <a:rect l="0" t="0" r="r" b="b"/>
              <a:pathLst>
                <a:path w="90" h="88">
                  <a:moveTo>
                    <a:pt x="14" y="23"/>
                  </a:moveTo>
                  <a:cubicBezTo>
                    <a:pt x="25" y="8"/>
                    <a:pt x="49" y="0"/>
                    <a:pt x="67" y="7"/>
                  </a:cubicBezTo>
                  <a:cubicBezTo>
                    <a:pt x="85" y="14"/>
                    <a:pt x="90" y="37"/>
                    <a:pt x="84" y="54"/>
                  </a:cubicBezTo>
                  <a:cubicBezTo>
                    <a:pt x="77" y="71"/>
                    <a:pt x="47" y="88"/>
                    <a:pt x="20" y="79"/>
                  </a:cubicBezTo>
                  <a:cubicBezTo>
                    <a:pt x="1" y="74"/>
                    <a:pt x="0" y="42"/>
                    <a:pt x="14" y="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58" name="Freeform 567">
              <a:extLst>
                <a:ext uri="{FF2B5EF4-FFF2-40B4-BE49-F238E27FC236}">
                  <a16:creationId xmlns:a16="http://schemas.microsoft.com/office/drawing/2014/main" id="{3C39134C-59EA-4860-A4AB-ACDFF6AFD618}"/>
                </a:ext>
              </a:extLst>
            </p:cNvPr>
            <p:cNvSpPr>
              <a:spLocks/>
            </p:cNvSpPr>
            <p:nvPr/>
          </p:nvSpPr>
          <p:spPr bwMode="auto">
            <a:xfrm>
              <a:off x="8027237" y="3791095"/>
              <a:ext cx="46821" cy="45954"/>
            </a:xfrm>
            <a:custGeom>
              <a:avLst/>
              <a:gdLst>
                <a:gd name="T0" fmla="*/ 10 w 64"/>
                <a:gd name="T1" fmla="*/ 18 h 64"/>
                <a:gd name="T2" fmla="*/ 48 w 64"/>
                <a:gd name="T3" fmla="*/ 5 h 64"/>
                <a:gd name="T4" fmla="*/ 59 w 64"/>
                <a:gd name="T5" fmla="*/ 39 h 64"/>
                <a:gd name="T6" fmla="*/ 15 w 64"/>
                <a:gd name="T7" fmla="*/ 59 h 64"/>
                <a:gd name="T8" fmla="*/ 10 w 64"/>
                <a:gd name="T9" fmla="*/ 18 h 64"/>
              </a:gdLst>
              <a:ahLst/>
              <a:cxnLst>
                <a:cxn ang="0">
                  <a:pos x="T0" y="T1"/>
                </a:cxn>
                <a:cxn ang="0">
                  <a:pos x="T2" y="T3"/>
                </a:cxn>
                <a:cxn ang="0">
                  <a:pos x="T4" y="T5"/>
                </a:cxn>
                <a:cxn ang="0">
                  <a:pos x="T6" y="T7"/>
                </a:cxn>
                <a:cxn ang="0">
                  <a:pos x="T8" y="T9"/>
                </a:cxn>
              </a:cxnLst>
              <a:rect l="0" t="0" r="r" b="b"/>
              <a:pathLst>
                <a:path w="64" h="64">
                  <a:moveTo>
                    <a:pt x="10" y="18"/>
                  </a:moveTo>
                  <a:cubicBezTo>
                    <a:pt x="18" y="6"/>
                    <a:pt x="35" y="0"/>
                    <a:pt x="48" y="5"/>
                  </a:cubicBezTo>
                  <a:cubicBezTo>
                    <a:pt x="61" y="10"/>
                    <a:pt x="64" y="27"/>
                    <a:pt x="59" y="39"/>
                  </a:cubicBezTo>
                  <a:cubicBezTo>
                    <a:pt x="54" y="52"/>
                    <a:pt x="28" y="64"/>
                    <a:pt x="15" y="59"/>
                  </a:cubicBezTo>
                  <a:cubicBezTo>
                    <a:pt x="2" y="54"/>
                    <a:pt x="0" y="32"/>
                    <a:pt x="10"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59" name="Freeform 568">
              <a:extLst>
                <a:ext uri="{FF2B5EF4-FFF2-40B4-BE49-F238E27FC236}">
                  <a16:creationId xmlns:a16="http://schemas.microsoft.com/office/drawing/2014/main" id="{6738F547-EF55-4D95-9E5C-5B6C3A2913A4}"/>
                </a:ext>
              </a:extLst>
            </p:cNvPr>
            <p:cNvSpPr>
              <a:spLocks/>
            </p:cNvSpPr>
            <p:nvPr/>
          </p:nvSpPr>
          <p:spPr bwMode="auto">
            <a:xfrm>
              <a:off x="7979549" y="3783292"/>
              <a:ext cx="110982" cy="78902"/>
            </a:xfrm>
            <a:custGeom>
              <a:avLst/>
              <a:gdLst>
                <a:gd name="T0" fmla="*/ 18 w 152"/>
                <a:gd name="T1" fmla="*/ 0 h 108"/>
                <a:gd name="T2" fmla="*/ 59 w 152"/>
                <a:gd name="T3" fmla="*/ 18 h 108"/>
                <a:gd name="T4" fmla="*/ 100 w 152"/>
                <a:gd name="T5" fmla="*/ 27 h 108"/>
                <a:gd name="T6" fmla="*/ 140 w 152"/>
                <a:gd name="T7" fmla="*/ 40 h 108"/>
                <a:gd name="T8" fmla="*/ 86 w 152"/>
                <a:gd name="T9" fmla="*/ 90 h 108"/>
                <a:gd name="T10" fmla="*/ 46 w 152"/>
                <a:gd name="T11" fmla="*/ 69 h 108"/>
                <a:gd name="T12" fmla="*/ 12 w 152"/>
                <a:gd name="T13" fmla="*/ 58 h 108"/>
                <a:gd name="T14" fmla="*/ 18 w 152"/>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08">
                  <a:moveTo>
                    <a:pt x="18" y="0"/>
                  </a:moveTo>
                  <a:cubicBezTo>
                    <a:pt x="18" y="0"/>
                    <a:pt x="43" y="20"/>
                    <a:pt x="59" y="18"/>
                  </a:cubicBezTo>
                  <a:cubicBezTo>
                    <a:pt x="76" y="16"/>
                    <a:pt x="84" y="13"/>
                    <a:pt x="100" y="27"/>
                  </a:cubicBezTo>
                  <a:cubicBezTo>
                    <a:pt x="115" y="42"/>
                    <a:pt x="129" y="20"/>
                    <a:pt x="140" y="40"/>
                  </a:cubicBezTo>
                  <a:cubicBezTo>
                    <a:pt x="152" y="59"/>
                    <a:pt x="120" y="108"/>
                    <a:pt x="86" y="90"/>
                  </a:cubicBezTo>
                  <a:cubicBezTo>
                    <a:pt x="58" y="75"/>
                    <a:pt x="66" y="68"/>
                    <a:pt x="46" y="69"/>
                  </a:cubicBezTo>
                  <a:cubicBezTo>
                    <a:pt x="38" y="70"/>
                    <a:pt x="24" y="69"/>
                    <a:pt x="12" y="58"/>
                  </a:cubicBezTo>
                  <a:cubicBezTo>
                    <a:pt x="0" y="47"/>
                    <a:pt x="18" y="0"/>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60" name="Shape4_20210503_131824">
              <a:extLst>
                <a:ext uri="{FF2B5EF4-FFF2-40B4-BE49-F238E27FC236}">
                  <a16:creationId xmlns:a16="http://schemas.microsoft.com/office/drawing/2014/main" id="{91C2B19D-FC27-43DC-B3C1-75E21154BBD2}"/>
                </a:ext>
              </a:extLst>
            </p:cNvPr>
            <p:cNvSpPr>
              <a:spLocks/>
            </p:cNvSpPr>
            <p:nvPr/>
          </p:nvSpPr>
          <p:spPr bwMode="auto">
            <a:xfrm>
              <a:off x="7968277" y="3782425"/>
              <a:ext cx="39885" cy="59827"/>
            </a:xfrm>
            <a:custGeom>
              <a:avLst/>
              <a:gdLst>
                <a:gd name="T0" fmla="*/ 55 w 55"/>
                <a:gd name="T1" fmla="*/ 38 h 82"/>
                <a:gd name="T2" fmla="*/ 23 w 55"/>
                <a:gd name="T3" fmla="*/ 82 h 82"/>
                <a:gd name="T4" fmla="*/ 0 w 55"/>
                <a:gd name="T5" fmla="*/ 38 h 82"/>
                <a:gd name="T6" fmla="*/ 28 w 55"/>
                <a:gd name="T7" fmla="*/ 0 h 82"/>
                <a:gd name="T8" fmla="*/ 55 w 55"/>
                <a:gd name="T9" fmla="*/ 38 h 82"/>
              </a:gdLst>
              <a:ahLst/>
              <a:cxnLst>
                <a:cxn ang="0">
                  <a:pos x="T0" y="T1"/>
                </a:cxn>
                <a:cxn ang="0">
                  <a:pos x="T2" y="T3"/>
                </a:cxn>
                <a:cxn ang="0">
                  <a:pos x="T4" y="T5"/>
                </a:cxn>
                <a:cxn ang="0">
                  <a:pos x="T6" y="T7"/>
                </a:cxn>
                <a:cxn ang="0">
                  <a:pos x="T8" y="T9"/>
                </a:cxn>
              </a:cxnLst>
              <a:rect l="0" t="0" r="r" b="b"/>
              <a:pathLst>
                <a:path w="55" h="82">
                  <a:moveTo>
                    <a:pt x="55" y="38"/>
                  </a:moveTo>
                  <a:cubicBezTo>
                    <a:pt x="55" y="62"/>
                    <a:pt x="38" y="82"/>
                    <a:pt x="23" y="82"/>
                  </a:cubicBezTo>
                  <a:cubicBezTo>
                    <a:pt x="8" y="82"/>
                    <a:pt x="0" y="62"/>
                    <a:pt x="0" y="38"/>
                  </a:cubicBezTo>
                  <a:cubicBezTo>
                    <a:pt x="0" y="13"/>
                    <a:pt x="13" y="0"/>
                    <a:pt x="28" y="0"/>
                  </a:cubicBezTo>
                  <a:cubicBezTo>
                    <a:pt x="43" y="0"/>
                    <a:pt x="55" y="13"/>
                    <a:pt x="55" y="38"/>
                  </a:cubicBez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61" name="Shape5_20210503_131824">
              <a:extLst>
                <a:ext uri="{FF2B5EF4-FFF2-40B4-BE49-F238E27FC236}">
                  <a16:creationId xmlns:a16="http://schemas.microsoft.com/office/drawing/2014/main" id="{FD4E8D7F-6953-4A9D-B822-6F2DD2C3CC88}"/>
                </a:ext>
              </a:extLst>
            </p:cNvPr>
            <p:cNvSpPr>
              <a:spLocks/>
            </p:cNvSpPr>
            <p:nvPr/>
          </p:nvSpPr>
          <p:spPr bwMode="auto">
            <a:xfrm>
              <a:off x="8004694" y="3810170"/>
              <a:ext cx="11272" cy="15607"/>
            </a:xfrm>
            <a:custGeom>
              <a:avLst/>
              <a:gdLst>
                <a:gd name="T0" fmla="*/ 15 w 15"/>
                <a:gd name="T1" fmla="*/ 8 h 21"/>
                <a:gd name="T2" fmla="*/ 5 w 15"/>
                <a:gd name="T3" fmla="*/ 21 h 21"/>
                <a:gd name="T4" fmla="*/ 0 w 15"/>
                <a:gd name="T5" fmla="*/ 11 h 21"/>
                <a:gd name="T6" fmla="*/ 7 w 15"/>
                <a:gd name="T7" fmla="*/ 0 h 21"/>
                <a:gd name="T8" fmla="*/ 15 w 15"/>
                <a:gd name="T9" fmla="*/ 8 h 21"/>
              </a:gdLst>
              <a:ahLst/>
              <a:cxnLst>
                <a:cxn ang="0">
                  <a:pos x="T0" y="T1"/>
                </a:cxn>
                <a:cxn ang="0">
                  <a:pos x="T2" y="T3"/>
                </a:cxn>
                <a:cxn ang="0">
                  <a:pos x="T4" y="T5"/>
                </a:cxn>
                <a:cxn ang="0">
                  <a:pos x="T6" y="T7"/>
                </a:cxn>
                <a:cxn ang="0">
                  <a:pos x="T8" y="T9"/>
                </a:cxn>
              </a:cxnLst>
              <a:rect l="0" t="0" r="r" b="b"/>
              <a:pathLst>
                <a:path w="15" h="21">
                  <a:moveTo>
                    <a:pt x="15" y="8"/>
                  </a:moveTo>
                  <a:cubicBezTo>
                    <a:pt x="15" y="14"/>
                    <a:pt x="9" y="21"/>
                    <a:pt x="5" y="21"/>
                  </a:cubicBezTo>
                  <a:cubicBezTo>
                    <a:pt x="1" y="21"/>
                    <a:pt x="0" y="16"/>
                    <a:pt x="0" y="11"/>
                  </a:cubicBezTo>
                  <a:cubicBezTo>
                    <a:pt x="0" y="5"/>
                    <a:pt x="3" y="0"/>
                    <a:pt x="7" y="0"/>
                  </a:cubicBezTo>
                  <a:cubicBezTo>
                    <a:pt x="12" y="0"/>
                    <a:pt x="15" y="2"/>
                    <a:pt x="15" y="8"/>
                  </a:cubicBez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62" name="Freeform 571">
              <a:extLst>
                <a:ext uri="{FF2B5EF4-FFF2-40B4-BE49-F238E27FC236}">
                  <a16:creationId xmlns:a16="http://schemas.microsoft.com/office/drawing/2014/main" id="{278C34AE-0D1B-40CD-99B4-BA1EE478C669}"/>
                </a:ext>
              </a:extLst>
            </p:cNvPr>
            <p:cNvSpPr>
              <a:spLocks/>
            </p:cNvSpPr>
            <p:nvPr/>
          </p:nvSpPr>
          <p:spPr bwMode="auto">
            <a:xfrm>
              <a:off x="7965677" y="3778957"/>
              <a:ext cx="47688" cy="35550"/>
            </a:xfrm>
            <a:custGeom>
              <a:avLst/>
              <a:gdLst>
                <a:gd name="T0" fmla="*/ 61 w 65"/>
                <a:gd name="T1" fmla="*/ 27 h 48"/>
                <a:gd name="T2" fmla="*/ 44 w 65"/>
                <a:gd name="T3" fmla="*/ 5 h 48"/>
                <a:gd name="T4" fmla="*/ 3 w 65"/>
                <a:gd name="T5" fmla="*/ 23 h 48"/>
                <a:gd name="T6" fmla="*/ 20 w 65"/>
                <a:gd name="T7" fmla="*/ 39 h 48"/>
                <a:gd name="T8" fmla="*/ 45 w 65"/>
                <a:gd name="T9" fmla="*/ 39 h 48"/>
                <a:gd name="T10" fmla="*/ 65 w 65"/>
                <a:gd name="T11" fmla="*/ 43 h 48"/>
                <a:gd name="T12" fmla="*/ 61 w 65"/>
                <a:gd name="T13" fmla="*/ 27 h 48"/>
              </a:gdLst>
              <a:ahLst/>
              <a:cxnLst>
                <a:cxn ang="0">
                  <a:pos x="T0" y="T1"/>
                </a:cxn>
                <a:cxn ang="0">
                  <a:pos x="T2" y="T3"/>
                </a:cxn>
                <a:cxn ang="0">
                  <a:pos x="T4" y="T5"/>
                </a:cxn>
                <a:cxn ang="0">
                  <a:pos x="T6" y="T7"/>
                </a:cxn>
                <a:cxn ang="0">
                  <a:pos x="T8" y="T9"/>
                </a:cxn>
                <a:cxn ang="0">
                  <a:pos x="T10" y="T11"/>
                </a:cxn>
                <a:cxn ang="0">
                  <a:pos x="T12" y="T13"/>
                </a:cxn>
              </a:cxnLst>
              <a:rect l="0" t="0" r="r" b="b"/>
              <a:pathLst>
                <a:path w="65" h="48">
                  <a:moveTo>
                    <a:pt x="61" y="27"/>
                  </a:moveTo>
                  <a:cubicBezTo>
                    <a:pt x="61" y="27"/>
                    <a:pt x="56" y="11"/>
                    <a:pt x="44" y="5"/>
                  </a:cubicBezTo>
                  <a:cubicBezTo>
                    <a:pt x="32" y="0"/>
                    <a:pt x="8" y="1"/>
                    <a:pt x="3" y="23"/>
                  </a:cubicBezTo>
                  <a:cubicBezTo>
                    <a:pt x="3" y="23"/>
                    <a:pt x="0" y="38"/>
                    <a:pt x="20" y="39"/>
                  </a:cubicBezTo>
                  <a:cubicBezTo>
                    <a:pt x="39" y="41"/>
                    <a:pt x="35" y="31"/>
                    <a:pt x="45" y="39"/>
                  </a:cubicBezTo>
                  <a:cubicBezTo>
                    <a:pt x="55" y="48"/>
                    <a:pt x="63" y="41"/>
                    <a:pt x="65" y="43"/>
                  </a:cubicBezTo>
                  <a:lnTo>
                    <a:pt x="6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63" name="Freeform 572">
              <a:extLst>
                <a:ext uri="{FF2B5EF4-FFF2-40B4-BE49-F238E27FC236}">
                  <a16:creationId xmlns:a16="http://schemas.microsoft.com/office/drawing/2014/main" id="{272FCED4-4B40-4D72-AB5E-13223DF3A24B}"/>
                </a:ext>
              </a:extLst>
            </p:cNvPr>
            <p:cNvSpPr>
              <a:spLocks/>
            </p:cNvSpPr>
            <p:nvPr/>
          </p:nvSpPr>
          <p:spPr bwMode="auto">
            <a:xfrm>
              <a:off x="7943133" y="3842252"/>
              <a:ext cx="81503" cy="195953"/>
            </a:xfrm>
            <a:custGeom>
              <a:avLst/>
              <a:gdLst>
                <a:gd name="T0" fmla="*/ 2 w 112"/>
                <a:gd name="T1" fmla="*/ 268 h 269"/>
                <a:gd name="T2" fmla="*/ 56 w 112"/>
                <a:gd name="T3" fmla="*/ 256 h 269"/>
                <a:gd name="T4" fmla="*/ 101 w 112"/>
                <a:gd name="T5" fmla="*/ 246 h 269"/>
                <a:gd name="T6" fmla="*/ 104 w 112"/>
                <a:gd name="T7" fmla="*/ 43 h 269"/>
                <a:gd name="T8" fmla="*/ 78 w 112"/>
                <a:gd name="T9" fmla="*/ 0 h 269"/>
                <a:gd name="T10" fmla="*/ 58 w 112"/>
                <a:gd name="T11" fmla="*/ 9 h 269"/>
                <a:gd name="T12" fmla="*/ 30 w 112"/>
                <a:gd name="T13" fmla="*/ 54 h 269"/>
                <a:gd name="T14" fmla="*/ 19 w 112"/>
                <a:gd name="T15" fmla="*/ 105 h 269"/>
                <a:gd name="T16" fmla="*/ 2 w 112"/>
                <a:gd name="T1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269">
                  <a:moveTo>
                    <a:pt x="2" y="268"/>
                  </a:moveTo>
                  <a:cubicBezTo>
                    <a:pt x="18" y="269"/>
                    <a:pt x="37" y="265"/>
                    <a:pt x="56" y="256"/>
                  </a:cubicBezTo>
                  <a:cubicBezTo>
                    <a:pt x="70" y="249"/>
                    <a:pt x="87" y="246"/>
                    <a:pt x="101" y="246"/>
                  </a:cubicBezTo>
                  <a:cubicBezTo>
                    <a:pt x="104" y="196"/>
                    <a:pt x="112" y="67"/>
                    <a:pt x="104" y="43"/>
                  </a:cubicBezTo>
                  <a:cubicBezTo>
                    <a:pt x="95" y="13"/>
                    <a:pt x="78" y="0"/>
                    <a:pt x="78" y="0"/>
                  </a:cubicBezTo>
                  <a:cubicBezTo>
                    <a:pt x="78" y="0"/>
                    <a:pt x="67" y="10"/>
                    <a:pt x="58" y="9"/>
                  </a:cubicBezTo>
                  <a:cubicBezTo>
                    <a:pt x="50" y="9"/>
                    <a:pt x="41" y="37"/>
                    <a:pt x="30" y="54"/>
                  </a:cubicBezTo>
                  <a:cubicBezTo>
                    <a:pt x="18" y="72"/>
                    <a:pt x="9" y="78"/>
                    <a:pt x="19" y="105"/>
                  </a:cubicBezTo>
                  <a:cubicBezTo>
                    <a:pt x="23" y="117"/>
                    <a:pt x="0" y="251"/>
                    <a:pt x="2" y="268"/>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64" name="Shape0_20210503_131824">
              <a:extLst>
                <a:ext uri="{FF2B5EF4-FFF2-40B4-BE49-F238E27FC236}">
                  <a16:creationId xmlns:a16="http://schemas.microsoft.com/office/drawing/2014/main" id="{28D5054B-7781-4990-B228-98879B64F677}"/>
                </a:ext>
              </a:extLst>
            </p:cNvPr>
            <p:cNvSpPr>
              <a:spLocks/>
            </p:cNvSpPr>
            <p:nvPr/>
          </p:nvSpPr>
          <p:spPr bwMode="auto">
            <a:xfrm>
              <a:off x="7986485" y="3817974"/>
              <a:ext cx="20809" cy="40752"/>
            </a:xfrm>
            <a:custGeom>
              <a:avLst/>
              <a:gdLst>
                <a:gd name="T0" fmla="*/ 29 w 29"/>
                <a:gd name="T1" fmla="*/ 3 h 56"/>
                <a:gd name="T2" fmla="*/ 3 w 29"/>
                <a:gd name="T3" fmla="*/ 0 h 56"/>
                <a:gd name="T4" fmla="*/ 1 w 29"/>
                <a:gd name="T5" fmla="*/ 50 h 56"/>
                <a:gd name="T6" fmla="*/ 16 w 29"/>
                <a:gd name="T7" fmla="*/ 54 h 56"/>
                <a:gd name="T8" fmla="*/ 27 w 29"/>
                <a:gd name="T9" fmla="*/ 45 h 56"/>
                <a:gd name="T10" fmla="*/ 27 w 29"/>
                <a:gd name="T11" fmla="*/ 45 h 56"/>
                <a:gd name="T12" fmla="*/ 29 w 29"/>
                <a:gd name="T13" fmla="*/ 3 h 56"/>
              </a:gdLst>
              <a:ahLst/>
              <a:cxnLst>
                <a:cxn ang="0">
                  <a:pos x="T0" y="T1"/>
                </a:cxn>
                <a:cxn ang="0">
                  <a:pos x="T2" y="T3"/>
                </a:cxn>
                <a:cxn ang="0">
                  <a:pos x="T4" y="T5"/>
                </a:cxn>
                <a:cxn ang="0">
                  <a:pos x="T6" y="T7"/>
                </a:cxn>
                <a:cxn ang="0">
                  <a:pos x="T8" y="T9"/>
                </a:cxn>
                <a:cxn ang="0">
                  <a:pos x="T10" y="T11"/>
                </a:cxn>
                <a:cxn ang="0">
                  <a:pos x="T12" y="T13"/>
                </a:cxn>
              </a:cxnLst>
              <a:rect l="0" t="0" r="r" b="b"/>
              <a:pathLst>
                <a:path w="29" h="56">
                  <a:moveTo>
                    <a:pt x="29" y="3"/>
                  </a:moveTo>
                  <a:cubicBezTo>
                    <a:pt x="3" y="0"/>
                    <a:pt x="3" y="0"/>
                    <a:pt x="3" y="0"/>
                  </a:cubicBezTo>
                  <a:cubicBezTo>
                    <a:pt x="3" y="4"/>
                    <a:pt x="0" y="37"/>
                    <a:pt x="1" y="50"/>
                  </a:cubicBezTo>
                  <a:cubicBezTo>
                    <a:pt x="2" y="54"/>
                    <a:pt x="9" y="56"/>
                    <a:pt x="16" y="54"/>
                  </a:cubicBezTo>
                  <a:cubicBezTo>
                    <a:pt x="22" y="53"/>
                    <a:pt x="26" y="49"/>
                    <a:pt x="27" y="45"/>
                  </a:cubicBezTo>
                  <a:cubicBezTo>
                    <a:pt x="27" y="45"/>
                    <a:pt x="27" y="45"/>
                    <a:pt x="27" y="45"/>
                  </a:cubicBezTo>
                  <a:cubicBezTo>
                    <a:pt x="26" y="38"/>
                    <a:pt x="28" y="15"/>
                    <a:pt x="29" y="3"/>
                  </a:cubicBez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65" name="Freeform 574">
              <a:extLst>
                <a:ext uri="{FF2B5EF4-FFF2-40B4-BE49-F238E27FC236}">
                  <a16:creationId xmlns:a16="http://schemas.microsoft.com/office/drawing/2014/main" id="{F78C4F8F-63D4-47B2-812B-B409A6FC5C89}"/>
                </a:ext>
              </a:extLst>
            </p:cNvPr>
            <p:cNvSpPr>
              <a:spLocks/>
            </p:cNvSpPr>
            <p:nvPr/>
          </p:nvSpPr>
          <p:spPr bwMode="auto">
            <a:xfrm>
              <a:off x="7928393" y="4364216"/>
              <a:ext cx="61561" cy="19943"/>
            </a:xfrm>
            <a:custGeom>
              <a:avLst/>
              <a:gdLst>
                <a:gd name="T0" fmla="*/ 79 w 84"/>
                <a:gd name="T1" fmla="*/ 3 h 27"/>
                <a:gd name="T2" fmla="*/ 79 w 84"/>
                <a:gd name="T3" fmla="*/ 24 h 27"/>
                <a:gd name="T4" fmla="*/ 1 w 84"/>
                <a:gd name="T5" fmla="*/ 24 h 27"/>
                <a:gd name="T6" fmla="*/ 65 w 84"/>
                <a:gd name="T7" fmla="*/ 3 h 27"/>
                <a:gd name="T8" fmla="*/ 79 w 84"/>
                <a:gd name="T9" fmla="*/ 3 h 27"/>
              </a:gdLst>
              <a:ahLst/>
              <a:cxnLst>
                <a:cxn ang="0">
                  <a:pos x="T0" y="T1"/>
                </a:cxn>
                <a:cxn ang="0">
                  <a:pos x="T2" y="T3"/>
                </a:cxn>
                <a:cxn ang="0">
                  <a:pos x="T4" y="T5"/>
                </a:cxn>
                <a:cxn ang="0">
                  <a:pos x="T6" y="T7"/>
                </a:cxn>
                <a:cxn ang="0">
                  <a:pos x="T8" y="T9"/>
                </a:cxn>
              </a:cxnLst>
              <a:rect l="0" t="0" r="r" b="b"/>
              <a:pathLst>
                <a:path w="84" h="27">
                  <a:moveTo>
                    <a:pt x="79" y="3"/>
                  </a:moveTo>
                  <a:cubicBezTo>
                    <a:pt x="79" y="3"/>
                    <a:pt x="84" y="24"/>
                    <a:pt x="79" y="24"/>
                  </a:cubicBezTo>
                  <a:cubicBezTo>
                    <a:pt x="74" y="25"/>
                    <a:pt x="2" y="27"/>
                    <a:pt x="1" y="24"/>
                  </a:cubicBezTo>
                  <a:cubicBezTo>
                    <a:pt x="0" y="12"/>
                    <a:pt x="59" y="2"/>
                    <a:pt x="65" y="3"/>
                  </a:cubicBezTo>
                  <a:cubicBezTo>
                    <a:pt x="71" y="4"/>
                    <a:pt x="79" y="0"/>
                    <a:pt x="79"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66" name="Shape6_20210503_131824">
              <a:extLst>
                <a:ext uri="{FF2B5EF4-FFF2-40B4-BE49-F238E27FC236}">
                  <a16:creationId xmlns:a16="http://schemas.microsoft.com/office/drawing/2014/main" id="{EC918587-EABF-431A-BA74-BF1256B4BFCF}"/>
                </a:ext>
              </a:extLst>
            </p:cNvPr>
            <p:cNvSpPr>
              <a:spLocks/>
            </p:cNvSpPr>
            <p:nvPr/>
          </p:nvSpPr>
          <p:spPr bwMode="auto">
            <a:xfrm>
              <a:off x="7835618" y="3910748"/>
              <a:ext cx="40752" cy="27745"/>
            </a:xfrm>
            <a:custGeom>
              <a:avLst/>
              <a:gdLst>
                <a:gd name="T0" fmla="*/ 55 w 55"/>
                <a:gd name="T1" fmla="*/ 28 h 39"/>
                <a:gd name="T2" fmla="*/ 10 w 55"/>
                <a:gd name="T3" fmla="*/ 3 h 39"/>
                <a:gd name="T4" fmla="*/ 55 w 55"/>
                <a:gd name="T5" fmla="*/ 39 h 39"/>
                <a:gd name="T6" fmla="*/ 55 w 55"/>
                <a:gd name="T7" fmla="*/ 28 h 39"/>
              </a:gdLst>
              <a:ahLst/>
              <a:cxnLst>
                <a:cxn ang="0">
                  <a:pos x="T0" y="T1"/>
                </a:cxn>
                <a:cxn ang="0">
                  <a:pos x="T2" y="T3"/>
                </a:cxn>
                <a:cxn ang="0">
                  <a:pos x="T4" y="T5"/>
                </a:cxn>
                <a:cxn ang="0">
                  <a:pos x="T6" y="T7"/>
                </a:cxn>
              </a:cxnLst>
              <a:rect l="0" t="0" r="r" b="b"/>
              <a:pathLst>
                <a:path w="55" h="39">
                  <a:moveTo>
                    <a:pt x="55" y="28"/>
                  </a:moveTo>
                  <a:cubicBezTo>
                    <a:pt x="55" y="28"/>
                    <a:pt x="21" y="0"/>
                    <a:pt x="10" y="3"/>
                  </a:cubicBezTo>
                  <a:cubicBezTo>
                    <a:pt x="0" y="5"/>
                    <a:pt x="29" y="35"/>
                    <a:pt x="55" y="39"/>
                  </a:cubicBezTo>
                  <a:lnTo>
                    <a:pt x="55" y="28"/>
                  </a:ln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67" name="Freeform 576">
              <a:extLst>
                <a:ext uri="{FF2B5EF4-FFF2-40B4-BE49-F238E27FC236}">
                  <a16:creationId xmlns:a16="http://schemas.microsoft.com/office/drawing/2014/main" id="{5F8CFBF3-BED9-4D52-8A6E-2711D007295E}"/>
                </a:ext>
              </a:extLst>
            </p:cNvPr>
            <p:cNvSpPr>
              <a:spLocks/>
            </p:cNvSpPr>
            <p:nvPr/>
          </p:nvSpPr>
          <p:spPr bwMode="auto">
            <a:xfrm>
              <a:off x="7867700" y="3871731"/>
              <a:ext cx="156069" cy="111850"/>
            </a:xfrm>
            <a:custGeom>
              <a:avLst/>
              <a:gdLst>
                <a:gd name="T0" fmla="*/ 9 w 215"/>
                <a:gd name="T1" fmla="*/ 77 h 154"/>
                <a:gd name="T2" fmla="*/ 0 w 215"/>
                <a:gd name="T3" fmla="*/ 95 h 154"/>
                <a:gd name="T4" fmla="*/ 211 w 215"/>
                <a:gd name="T5" fmla="*/ 23 h 154"/>
                <a:gd name="T6" fmla="*/ 198 w 215"/>
                <a:gd name="T7" fmla="*/ 1 h 154"/>
                <a:gd name="T8" fmla="*/ 177 w 215"/>
                <a:gd name="T9" fmla="*/ 19 h 154"/>
                <a:gd name="T10" fmla="*/ 9 w 215"/>
                <a:gd name="T11" fmla="*/ 77 h 154"/>
              </a:gdLst>
              <a:ahLst/>
              <a:cxnLst>
                <a:cxn ang="0">
                  <a:pos x="T0" y="T1"/>
                </a:cxn>
                <a:cxn ang="0">
                  <a:pos x="T2" y="T3"/>
                </a:cxn>
                <a:cxn ang="0">
                  <a:pos x="T4" y="T5"/>
                </a:cxn>
                <a:cxn ang="0">
                  <a:pos x="T6" y="T7"/>
                </a:cxn>
                <a:cxn ang="0">
                  <a:pos x="T8" y="T9"/>
                </a:cxn>
                <a:cxn ang="0">
                  <a:pos x="T10" y="T11"/>
                </a:cxn>
              </a:cxnLst>
              <a:rect l="0" t="0" r="r" b="b"/>
              <a:pathLst>
                <a:path w="215" h="154">
                  <a:moveTo>
                    <a:pt x="9" y="77"/>
                  </a:moveTo>
                  <a:cubicBezTo>
                    <a:pt x="6" y="83"/>
                    <a:pt x="3" y="89"/>
                    <a:pt x="0" y="95"/>
                  </a:cubicBezTo>
                  <a:cubicBezTo>
                    <a:pt x="106" y="144"/>
                    <a:pt x="184" y="154"/>
                    <a:pt x="211" y="23"/>
                  </a:cubicBezTo>
                  <a:cubicBezTo>
                    <a:pt x="215" y="4"/>
                    <a:pt x="206" y="7"/>
                    <a:pt x="198" y="1"/>
                  </a:cubicBezTo>
                  <a:cubicBezTo>
                    <a:pt x="183" y="3"/>
                    <a:pt x="180" y="0"/>
                    <a:pt x="177" y="19"/>
                  </a:cubicBezTo>
                  <a:cubicBezTo>
                    <a:pt x="160" y="141"/>
                    <a:pt x="101" y="103"/>
                    <a:pt x="9" y="77"/>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68" name="Freeform 577">
              <a:extLst>
                <a:ext uri="{FF2B5EF4-FFF2-40B4-BE49-F238E27FC236}">
                  <a16:creationId xmlns:a16="http://schemas.microsoft.com/office/drawing/2014/main" id="{5644FD9F-FC27-480A-8129-5D9237C6AC21}"/>
                </a:ext>
              </a:extLst>
            </p:cNvPr>
            <p:cNvSpPr>
              <a:spLocks noEditPoints="1"/>
            </p:cNvSpPr>
            <p:nvPr/>
          </p:nvSpPr>
          <p:spPr bwMode="auto">
            <a:xfrm>
              <a:off x="7128105" y="3677512"/>
              <a:ext cx="115319" cy="678901"/>
            </a:xfrm>
            <a:custGeom>
              <a:avLst/>
              <a:gdLst>
                <a:gd name="T0" fmla="*/ 140 w 158"/>
                <a:gd name="T1" fmla="*/ 9 h 932"/>
                <a:gd name="T2" fmla="*/ 20 w 158"/>
                <a:gd name="T3" fmla="*/ 96 h 932"/>
                <a:gd name="T4" fmla="*/ 18 w 158"/>
                <a:gd name="T5" fmla="*/ 9 h 932"/>
                <a:gd name="T6" fmla="*/ 0 w 158"/>
                <a:gd name="T7" fmla="*/ 9 h 932"/>
                <a:gd name="T8" fmla="*/ 9 w 158"/>
                <a:gd name="T9" fmla="*/ 932 h 932"/>
                <a:gd name="T10" fmla="*/ 18 w 158"/>
                <a:gd name="T11" fmla="*/ 847 h 932"/>
                <a:gd name="T12" fmla="*/ 140 w 158"/>
                <a:gd name="T13" fmla="*/ 847 h 932"/>
                <a:gd name="T14" fmla="*/ 149 w 158"/>
                <a:gd name="T15" fmla="*/ 932 h 932"/>
                <a:gd name="T16" fmla="*/ 158 w 158"/>
                <a:gd name="T17" fmla="*/ 9 h 932"/>
                <a:gd name="T18" fmla="*/ 20 w 158"/>
                <a:gd name="T19" fmla="*/ 389 h 932"/>
                <a:gd name="T20" fmla="*/ 140 w 158"/>
                <a:gd name="T21" fmla="*/ 462 h 932"/>
                <a:gd name="T22" fmla="*/ 18 w 158"/>
                <a:gd name="T23" fmla="*/ 462 h 932"/>
                <a:gd name="T24" fmla="*/ 20 w 158"/>
                <a:gd name="T25" fmla="*/ 389 h 932"/>
                <a:gd name="T26" fmla="*/ 18 w 158"/>
                <a:gd name="T27" fmla="*/ 297 h 932"/>
                <a:gd name="T28" fmla="*/ 140 w 158"/>
                <a:gd name="T29" fmla="*/ 297 h 932"/>
                <a:gd name="T30" fmla="*/ 20 w 158"/>
                <a:gd name="T31" fmla="*/ 370 h 932"/>
                <a:gd name="T32" fmla="*/ 20 w 158"/>
                <a:gd name="T33" fmla="*/ 480 h 932"/>
                <a:gd name="T34" fmla="*/ 140 w 158"/>
                <a:gd name="T35" fmla="*/ 554 h 932"/>
                <a:gd name="T36" fmla="*/ 18 w 158"/>
                <a:gd name="T37" fmla="*/ 554 h 932"/>
                <a:gd name="T38" fmla="*/ 20 w 158"/>
                <a:gd name="T39" fmla="*/ 480 h 932"/>
                <a:gd name="T40" fmla="*/ 140 w 158"/>
                <a:gd name="T41" fmla="*/ 572 h 932"/>
                <a:gd name="T42" fmla="*/ 20 w 158"/>
                <a:gd name="T43" fmla="*/ 645 h 932"/>
                <a:gd name="T44" fmla="*/ 18 w 158"/>
                <a:gd name="T45" fmla="*/ 572 h 932"/>
                <a:gd name="T46" fmla="*/ 140 w 158"/>
                <a:gd name="T47" fmla="*/ 279 h 932"/>
                <a:gd name="T48" fmla="*/ 18 w 158"/>
                <a:gd name="T49" fmla="*/ 279 h 932"/>
                <a:gd name="T50" fmla="*/ 20 w 158"/>
                <a:gd name="T51" fmla="*/ 206 h 932"/>
                <a:gd name="T52" fmla="*/ 140 w 158"/>
                <a:gd name="T53" fmla="*/ 279 h 932"/>
                <a:gd name="T54" fmla="*/ 20 w 158"/>
                <a:gd name="T55" fmla="*/ 664 h 932"/>
                <a:gd name="T56" fmla="*/ 140 w 158"/>
                <a:gd name="T57" fmla="*/ 737 h 932"/>
                <a:gd name="T58" fmla="*/ 18 w 158"/>
                <a:gd name="T59" fmla="*/ 737 h 932"/>
                <a:gd name="T60" fmla="*/ 20 w 158"/>
                <a:gd name="T61" fmla="*/ 114 h 932"/>
                <a:gd name="T62" fmla="*/ 140 w 158"/>
                <a:gd name="T63" fmla="*/ 187 h 932"/>
                <a:gd name="T64" fmla="*/ 18 w 158"/>
                <a:gd name="T65" fmla="*/ 187 h 932"/>
                <a:gd name="T66" fmla="*/ 20 w 158"/>
                <a:gd name="T67" fmla="*/ 114 h 932"/>
                <a:gd name="T68" fmla="*/ 18 w 158"/>
                <a:gd name="T69" fmla="*/ 829 h 932"/>
                <a:gd name="T70" fmla="*/ 20 w 158"/>
                <a:gd name="T71" fmla="*/ 755 h 932"/>
                <a:gd name="T72" fmla="*/ 140 w 158"/>
                <a:gd name="T73" fmla="*/ 829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932">
                  <a:moveTo>
                    <a:pt x="149" y="0"/>
                  </a:moveTo>
                  <a:cubicBezTo>
                    <a:pt x="144" y="0"/>
                    <a:pt x="140" y="4"/>
                    <a:pt x="140" y="9"/>
                  </a:cubicBezTo>
                  <a:cubicBezTo>
                    <a:pt x="140" y="96"/>
                    <a:pt x="140" y="96"/>
                    <a:pt x="140" y="96"/>
                  </a:cubicBezTo>
                  <a:cubicBezTo>
                    <a:pt x="20" y="96"/>
                    <a:pt x="20" y="96"/>
                    <a:pt x="20" y="96"/>
                  </a:cubicBezTo>
                  <a:cubicBezTo>
                    <a:pt x="19" y="96"/>
                    <a:pt x="19" y="96"/>
                    <a:pt x="18" y="96"/>
                  </a:cubicBezTo>
                  <a:cubicBezTo>
                    <a:pt x="18" y="9"/>
                    <a:pt x="18" y="9"/>
                    <a:pt x="18" y="9"/>
                  </a:cubicBezTo>
                  <a:cubicBezTo>
                    <a:pt x="18" y="4"/>
                    <a:pt x="14" y="0"/>
                    <a:pt x="9" y="0"/>
                  </a:cubicBezTo>
                  <a:cubicBezTo>
                    <a:pt x="4" y="0"/>
                    <a:pt x="0" y="4"/>
                    <a:pt x="0" y="9"/>
                  </a:cubicBezTo>
                  <a:cubicBezTo>
                    <a:pt x="0" y="923"/>
                    <a:pt x="0" y="923"/>
                    <a:pt x="0" y="923"/>
                  </a:cubicBezTo>
                  <a:cubicBezTo>
                    <a:pt x="0" y="928"/>
                    <a:pt x="4" y="932"/>
                    <a:pt x="9" y="932"/>
                  </a:cubicBezTo>
                  <a:cubicBezTo>
                    <a:pt x="14" y="932"/>
                    <a:pt x="18" y="928"/>
                    <a:pt x="18" y="923"/>
                  </a:cubicBezTo>
                  <a:cubicBezTo>
                    <a:pt x="18" y="847"/>
                    <a:pt x="18" y="847"/>
                    <a:pt x="18" y="847"/>
                  </a:cubicBezTo>
                  <a:cubicBezTo>
                    <a:pt x="19" y="847"/>
                    <a:pt x="19" y="847"/>
                    <a:pt x="20" y="847"/>
                  </a:cubicBezTo>
                  <a:cubicBezTo>
                    <a:pt x="140" y="847"/>
                    <a:pt x="140" y="847"/>
                    <a:pt x="140" y="847"/>
                  </a:cubicBezTo>
                  <a:cubicBezTo>
                    <a:pt x="140" y="923"/>
                    <a:pt x="140" y="923"/>
                    <a:pt x="140" y="923"/>
                  </a:cubicBezTo>
                  <a:cubicBezTo>
                    <a:pt x="140" y="928"/>
                    <a:pt x="144" y="932"/>
                    <a:pt x="149" y="932"/>
                  </a:cubicBezTo>
                  <a:cubicBezTo>
                    <a:pt x="154" y="932"/>
                    <a:pt x="158" y="928"/>
                    <a:pt x="158" y="923"/>
                  </a:cubicBezTo>
                  <a:cubicBezTo>
                    <a:pt x="158" y="9"/>
                    <a:pt x="158" y="9"/>
                    <a:pt x="158" y="9"/>
                  </a:cubicBezTo>
                  <a:cubicBezTo>
                    <a:pt x="158" y="4"/>
                    <a:pt x="154" y="0"/>
                    <a:pt x="149" y="0"/>
                  </a:cubicBezTo>
                  <a:close/>
                  <a:moveTo>
                    <a:pt x="20" y="389"/>
                  </a:moveTo>
                  <a:cubicBezTo>
                    <a:pt x="140" y="389"/>
                    <a:pt x="140" y="389"/>
                    <a:pt x="140" y="389"/>
                  </a:cubicBezTo>
                  <a:cubicBezTo>
                    <a:pt x="140" y="462"/>
                    <a:pt x="140" y="462"/>
                    <a:pt x="140" y="462"/>
                  </a:cubicBezTo>
                  <a:cubicBezTo>
                    <a:pt x="20" y="462"/>
                    <a:pt x="20" y="462"/>
                    <a:pt x="20" y="462"/>
                  </a:cubicBezTo>
                  <a:cubicBezTo>
                    <a:pt x="19" y="462"/>
                    <a:pt x="19" y="462"/>
                    <a:pt x="18" y="462"/>
                  </a:cubicBezTo>
                  <a:cubicBezTo>
                    <a:pt x="18" y="389"/>
                    <a:pt x="18" y="389"/>
                    <a:pt x="18" y="389"/>
                  </a:cubicBezTo>
                  <a:cubicBezTo>
                    <a:pt x="19" y="389"/>
                    <a:pt x="19" y="389"/>
                    <a:pt x="20" y="389"/>
                  </a:cubicBezTo>
                  <a:close/>
                  <a:moveTo>
                    <a:pt x="18" y="371"/>
                  </a:moveTo>
                  <a:cubicBezTo>
                    <a:pt x="18" y="297"/>
                    <a:pt x="18" y="297"/>
                    <a:pt x="18" y="297"/>
                  </a:cubicBezTo>
                  <a:cubicBezTo>
                    <a:pt x="19" y="297"/>
                    <a:pt x="19" y="297"/>
                    <a:pt x="20" y="297"/>
                  </a:cubicBezTo>
                  <a:cubicBezTo>
                    <a:pt x="140" y="297"/>
                    <a:pt x="140" y="297"/>
                    <a:pt x="140" y="297"/>
                  </a:cubicBezTo>
                  <a:cubicBezTo>
                    <a:pt x="140" y="370"/>
                    <a:pt x="140" y="370"/>
                    <a:pt x="140" y="370"/>
                  </a:cubicBezTo>
                  <a:cubicBezTo>
                    <a:pt x="20" y="370"/>
                    <a:pt x="20" y="370"/>
                    <a:pt x="20" y="370"/>
                  </a:cubicBezTo>
                  <a:cubicBezTo>
                    <a:pt x="19" y="370"/>
                    <a:pt x="19" y="371"/>
                    <a:pt x="18" y="371"/>
                  </a:cubicBezTo>
                  <a:close/>
                  <a:moveTo>
                    <a:pt x="20" y="480"/>
                  </a:moveTo>
                  <a:cubicBezTo>
                    <a:pt x="140" y="480"/>
                    <a:pt x="140" y="480"/>
                    <a:pt x="140" y="480"/>
                  </a:cubicBezTo>
                  <a:cubicBezTo>
                    <a:pt x="140" y="554"/>
                    <a:pt x="140" y="554"/>
                    <a:pt x="140" y="554"/>
                  </a:cubicBezTo>
                  <a:cubicBezTo>
                    <a:pt x="20" y="554"/>
                    <a:pt x="20" y="554"/>
                    <a:pt x="20" y="554"/>
                  </a:cubicBezTo>
                  <a:cubicBezTo>
                    <a:pt x="19" y="554"/>
                    <a:pt x="19" y="554"/>
                    <a:pt x="18" y="554"/>
                  </a:cubicBezTo>
                  <a:cubicBezTo>
                    <a:pt x="18" y="480"/>
                    <a:pt x="18" y="480"/>
                    <a:pt x="18" y="480"/>
                  </a:cubicBezTo>
                  <a:cubicBezTo>
                    <a:pt x="19" y="480"/>
                    <a:pt x="19" y="480"/>
                    <a:pt x="20" y="480"/>
                  </a:cubicBezTo>
                  <a:close/>
                  <a:moveTo>
                    <a:pt x="20" y="572"/>
                  </a:moveTo>
                  <a:cubicBezTo>
                    <a:pt x="140" y="572"/>
                    <a:pt x="140" y="572"/>
                    <a:pt x="140" y="572"/>
                  </a:cubicBezTo>
                  <a:cubicBezTo>
                    <a:pt x="140" y="645"/>
                    <a:pt x="140" y="645"/>
                    <a:pt x="140" y="645"/>
                  </a:cubicBezTo>
                  <a:cubicBezTo>
                    <a:pt x="20" y="645"/>
                    <a:pt x="20" y="645"/>
                    <a:pt x="20" y="645"/>
                  </a:cubicBezTo>
                  <a:cubicBezTo>
                    <a:pt x="19" y="645"/>
                    <a:pt x="19" y="645"/>
                    <a:pt x="18" y="646"/>
                  </a:cubicBezTo>
                  <a:cubicBezTo>
                    <a:pt x="18" y="572"/>
                    <a:pt x="18" y="572"/>
                    <a:pt x="18" y="572"/>
                  </a:cubicBezTo>
                  <a:cubicBezTo>
                    <a:pt x="19" y="572"/>
                    <a:pt x="19" y="572"/>
                    <a:pt x="20" y="572"/>
                  </a:cubicBezTo>
                  <a:close/>
                  <a:moveTo>
                    <a:pt x="140" y="279"/>
                  </a:moveTo>
                  <a:cubicBezTo>
                    <a:pt x="20" y="279"/>
                    <a:pt x="20" y="279"/>
                    <a:pt x="20" y="279"/>
                  </a:cubicBezTo>
                  <a:cubicBezTo>
                    <a:pt x="19" y="279"/>
                    <a:pt x="19" y="279"/>
                    <a:pt x="18" y="279"/>
                  </a:cubicBezTo>
                  <a:cubicBezTo>
                    <a:pt x="18" y="205"/>
                    <a:pt x="18" y="205"/>
                    <a:pt x="18" y="205"/>
                  </a:cubicBezTo>
                  <a:cubicBezTo>
                    <a:pt x="19" y="205"/>
                    <a:pt x="19" y="206"/>
                    <a:pt x="20" y="206"/>
                  </a:cubicBezTo>
                  <a:cubicBezTo>
                    <a:pt x="140" y="206"/>
                    <a:pt x="140" y="206"/>
                    <a:pt x="140" y="206"/>
                  </a:cubicBezTo>
                  <a:lnTo>
                    <a:pt x="140" y="279"/>
                  </a:lnTo>
                  <a:close/>
                  <a:moveTo>
                    <a:pt x="18" y="663"/>
                  </a:moveTo>
                  <a:cubicBezTo>
                    <a:pt x="19" y="664"/>
                    <a:pt x="19" y="664"/>
                    <a:pt x="20" y="664"/>
                  </a:cubicBezTo>
                  <a:cubicBezTo>
                    <a:pt x="140" y="664"/>
                    <a:pt x="140" y="664"/>
                    <a:pt x="140" y="664"/>
                  </a:cubicBezTo>
                  <a:cubicBezTo>
                    <a:pt x="140" y="737"/>
                    <a:pt x="140" y="737"/>
                    <a:pt x="140" y="737"/>
                  </a:cubicBezTo>
                  <a:cubicBezTo>
                    <a:pt x="20" y="737"/>
                    <a:pt x="20" y="737"/>
                    <a:pt x="20" y="737"/>
                  </a:cubicBezTo>
                  <a:cubicBezTo>
                    <a:pt x="19" y="737"/>
                    <a:pt x="19" y="737"/>
                    <a:pt x="18" y="737"/>
                  </a:cubicBezTo>
                  <a:lnTo>
                    <a:pt x="18" y="663"/>
                  </a:lnTo>
                  <a:close/>
                  <a:moveTo>
                    <a:pt x="20" y="114"/>
                  </a:moveTo>
                  <a:cubicBezTo>
                    <a:pt x="140" y="114"/>
                    <a:pt x="140" y="114"/>
                    <a:pt x="140" y="114"/>
                  </a:cubicBezTo>
                  <a:cubicBezTo>
                    <a:pt x="140" y="187"/>
                    <a:pt x="140" y="187"/>
                    <a:pt x="140" y="187"/>
                  </a:cubicBezTo>
                  <a:cubicBezTo>
                    <a:pt x="20" y="187"/>
                    <a:pt x="20" y="187"/>
                    <a:pt x="20" y="187"/>
                  </a:cubicBezTo>
                  <a:cubicBezTo>
                    <a:pt x="19" y="187"/>
                    <a:pt x="19" y="187"/>
                    <a:pt x="18" y="187"/>
                  </a:cubicBezTo>
                  <a:cubicBezTo>
                    <a:pt x="18" y="114"/>
                    <a:pt x="18" y="114"/>
                    <a:pt x="18" y="114"/>
                  </a:cubicBezTo>
                  <a:cubicBezTo>
                    <a:pt x="19" y="114"/>
                    <a:pt x="19" y="114"/>
                    <a:pt x="20" y="114"/>
                  </a:cubicBezTo>
                  <a:close/>
                  <a:moveTo>
                    <a:pt x="20" y="829"/>
                  </a:moveTo>
                  <a:cubicBezTo>
                    <a:pt x="19" y="829"/>
                    <a:pt x="19" y="829"/>
                    <a:pt x="18" y="829"/>
                  </a:cubicBezTo>
                  <a:cubicBezTo>
                    <a:pt x="18" y="755"/>
                    <a:pt x="18" y="755"/>
                    <a:pt x="18" y="755"/>
                  </a:cubicBezTo>
                  <a:cubicBezTo>
                    <a:pt x="19" y="755"/>
                    <a:pt x="19" y="755"/>
                    <a:pt x="20" y="755"/>
                  </a:cubicBezTo>
                  <a:cubicBezTo>
                    <a:pt x="140" y="755"/>
                    <a:pt x="140" y="755"/>
                    <a:pt x="140" y="755"/>
                  </a:cubicBezTo>
                  <a:cubicBezTo>
                    <a:pt x="140" y="829"/>
                    <a:pt x="140" y="829"/>
                    <a:pt x="140" y="829"/>
                  </a:cubicBezTo>
                  <a:lnTo>
                    <a:pt x="20" y="829"/>
                  </a:lnTo>
                  <a:close/>
                </a:path>
              </a:pathLst>
            </a:custGeom>
            <a:solidFill>
              <a:srgbClr val="73848B">
                <a:lumMod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69" name="Shape7_20210503_131824">
              <a:extLst>
                <a:ext uri="{FF2B5EF4-FFF2-40B4-BE49-F238E27FC236}">
                  <a16:creationId xmlns:a16="http://schemas.microsoft.com/office/drawing/2014/main" id="{11E756E3-8EBE-46D8-BB6F-DA917F1AF308}"/>
                </a:ext>
              </a:extLst>
            </p:cNvPr>
            <p:cNvSpPr>
              <a:spLocks/>
            </p:cNvSpPr>
            <p:nvPr/>
          </p:nvSpPr>
          <p:spPr bwMode="auto">
            <a:xfrm>
              <a:off x="7017990" y="3998321"/>
              <a:ext cx="34682" cy="50288"/>
            </a:xfrm>
            <a:custGeom>
              <a:avLst/>
              <a:gdLst>
                <a:gd name="T0" fmla="*/ 7 w 48"/>
                <a:gd name="T1" fmla="*/ 68 h 69"/>
                <a:gd name="T2" fmla="*/ 6 w 48"/>
                <a:gd name="T3" fmla="*/ 67 h 69"/>
                <a:gd name="T4" fmla="*/ 3 w 48"/>
                <a:gd name="T5" fmla="*/ 56 h 69"/>
                <a:gd name="T6" fmla="*/ 32 w 48"/>
                <a:gd name="T7" fmla="*/ 5 h 69"/>
                <a:gd name="T8" fmla="*/ 43 w 48"/>
                <a:gd name="T9" fmla="*/ 2 h 69"/>
                <a:gd name="T10" fmla="*/ 46 w 48"/>
                <a:gd name="T11" fmla="*/ 14 h 69"/>
                <a:gd name="T12" fmla="*/ 17 w 48"/>
                <a:gd name="T13" fmla="*/ 64 h 69"/>
                <a:gd name="T14" fmla="*/ 7 w 48"/>
                <a:gd name="T15" fmla="*/ 68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9">
                  <a:moveTo>
                    <a:pt x="7" y="68"/>
                  </a:moveTo>
                  <a:cubicBezTo>
                    <a:pt x="7" y="68"/>
                    <a:pt x="6" y="67"/>
                    <a:pt x="6" y="67"/>
                  </a:cubicBezTo>
                  <a:cubicBezTo>
                    <a:pt x="2" y="65"/>
                    <a:pt x="0" y="60"/>
                    <a:pt x="3" y="56"/>
                  </a:cubicBezTo>
                  <a:cubicBezTo>
                    <a:pt x="32" y="5"/>
                    <a:pt x="32" y="5"/>
                    <a:pt x="32" y="5"/>
                  </a:cubicBezTo>
                  <a:cubicBezTo>
                    <a:pt x="34" y="1"/>
                    <a:pt x="39" y="0"/>
                    <a:pt x="43" y="2"/>
                  </a:cubicBezTo>
                  <a:cubicBezTo>
                    <a:pt x="47" y="5"/>
                    <a:pt x="48" y="10"/>
                    <a:pt x="46" y="14"/>
                  </a:cubicBezTo>
                  <a:cubicBezTo>
                    <a:pt x="17" y="64"/>
                    <a:pt x="17" y="64"/>
                    <a:pt x="17" y="64"/>
                  </a:cubicBezTo>
                  <a:cubicBezTo>
                    <a:pt x="15" y="68"/>
                    <a:pt x="11" y="69"/>
                    <a:pt x="7" y="68"/>
                  </a:cubicBez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70" name="Freeform 579">
              <a:extLst>
                <a:ext uri="{FF2B5EF4-FFF2-40B4-BE49-F238E27FC236}">
                  <a16:creationId xmlns:a16="http://schemas.microsoft.com/office/drawing/2014/main" id="{0E6584D1-FD82-468C-8B77-AE0B9192FECB}"/>
                </a:ext>
              </a:extLst>
            </p:cNvPr>
            <p:cNvSpPr>
              <a:spLocks/>
            </p:cNvSpPr>
            <p:nvPr/>
          </p:nvSpPr>
          <p:spPr bwMode="auto">
            <a:xfrm>
              <a:off x="7008452" y="4033003"/>
              <a:ext cx="50288" cy="52891"/>
            </a:xfrm>
            <a:custGeom>
              <a:avLst/>
              <a:gdLst>
                <a:gd name="T0" fmla="*/ 18 w 69"/>
                <a:gd name="T1" fmla="*/ 2 h 73"/>
                <a:gd name="T2" fmla="*/ 3 w 69"/>
                <a:gd name="T3" fmla="*/ 18 h 73"/>
                <a:gd name="T4" fmla="*/ 60 w 69"/>
                <a:gd name="T5" fmla="*/ 71 h 73"/>
                <a:gd name="T6" fmla="*/ 28 w 69"/>
                <a:gd name="T7" fmla="*/ 12 h 73"/>
                <a:gd name="T8" fmla="*/ 18 w 69"/>
                <a:gd name="T9" fmla="*/ 2 h 73"/>
              </a:gdLst>
              <a:ahLst/>
              <a:cxnLst>
                <a:cxn ang="0">
                  <a:pos x="T0" y="T1"/>
                </a:cxn>
                <a:cxn ang="0">
                  <a:pos x="T2" y="T3"/>
                </a:cxn>
                <a:cxn ang="0">
                  <a:pos x="T4" y="T5"/>
                </a:cxn>
                <a:cxn ang="0">
                  <a:pos x="T6" y="T7"/>
                </a:cxn>
                <a:cxn ang="0">
                  <a:pos x="T8" y="T9"/>
                </a:cxn>
              </a:cxnLst>
              <a:rect l="0" t="0" r="r" b="b"/>
              <a:pathLst>
                <a:path w="69" h="73">
                  <a:moveTo>
                    <a:pt x="18" y="2"/>
                  </a:moveTo>
                  <a:cubicBezTo>
                    <a:pt x="18" y="2"/>
                    <a:pt x="0" y="14"/>
                    <a:pt x="3" y="18"/>
                  </a:cubicBezTo>
                  <a:cubicBezTo>
                    <a:pt x="6" y="22"/>
                    <a:pt x="57" y="73"/>
                    <a:pt x="60" y="71"/>
                  </a:cubicBezTo>
                  <a:cubicBezTo>
                    <a:pt x="69" y="64"/>
                    <a:pt x="33" y="15"/>
                    <a:pt x="28" y="12"/>
                  </a:cubicBezTo>
                  <a:cubicBezTo>
                    <a:pt x="23" y="9"/>
                    <a:pt x="20" y="0"/>
                    <a:pt x="18"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71" name="Shape8_20210503_131824">
              <a:extLst>
                <a:ext uri="{FF2B5EF4-FFF2-40B4-BE49-F238E27FC236}">
                  <a16:creationId xmlns:a16="http://schemas.microsoft.com/office/drawing/2014/main" id="{F70C7033-0F8F-4BAA-A82A-195843DBA661}"/>
                </a:ext>
              </a:extLst>
            </p:cNvPr>
            <p:cNvSpPr>
              <a:spLocks/>
            </p:cNvSpPr>
            <p:nvPr/>
          </p:nvSpPr>
          <p:spPr bwMode="auto">
            <a:xfrm>
              <a:off x="7339666" y="3527512"/>
              <a:ext cx="40752" cy="26012"/>
            </a:xfrm>
            <a:custGeom>
              <a:avLst/>
              <a:gdLst>
                <a:gd name="T0" fmla="*/ 0 w 55"/>
                <a:gd name="T1" fmla="*/ 24 h 35"/>
                <a:gd name="T2" fmla="*/ 45 w 55"/>
                <a:gd name="T3" fmla="*/ 3 h 35"/>
                <a:gd name="T4" fmla="*/ 0 w 55"/>
                <a:gd name="T5" fmla="*/ 35 h 35"/>
                <a:gd name="T6" fmla="*/ 0 w 55"/>
                <a:gd name="T7" fmla="*/ 24 h 35"/>
              </a:gdLst>
              <a:ahLst/>
              <a:cxnLst>
                <a:cxn ang="0">
                  <a:pos x="T0" y="T1"/>
                </a:cxn>
                <a:cxn ang="0">
                  <a:pos x="T2" y="T3"/>
                </a:cxn>
                <a:cxn ang="0">
                  <a:pos x="T4" y="T5"/>
                </a:cxn>
                <a:cxn ang="0">
                  <a:pos x="T6" y="T7"/>
                </a:cxn>
              </a:cxnLst>
              <a:rect l="0" t="0" r="r" b="b"/>
              <a:pathLst>
                <a:path w="55" h="35">
                  <a:moveTo>
                    <a:pt x="0" y="24"/>
                  </a:moveTo>
                  <a:cubicBezTo>
                    <a:pt x="0" y="24"/>
                    <a:pt x="35" y="0"/>
                    <a:pt x="45" y="3"/>
                  </a:cubicBezTo>
                  <a:cubicBezTo>
                    <a:pt x="55" y="6"/>
                    <a:pt x="25" y="33"/>
                    <a:pt x="0" y="35"/>
                  </a:cubicBezTo>
                  <a:lnTo>
                    <a:pt x="0" y="24"/>
                  </a:ln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72" name="Freeform 581">
              <a:extLst>
                <a:ext uri="{FF2B5EF4-FFF2-40B4-BE49-F238E27FC236}">
                  <a16:creationId xmlns:a16="http://schemas.microsoft.com/office/drawing/2014/main" id="{2C43EAFE-3E3F-41D9-AD02-F912AE9B0481}"/>
                </a:ext>
              </a:extLst>
            </p:cNvPr>
            <p:cNvSpPr>
              <a:spLocks/>
            </p:cNvSpPr>
            <p:nvPr/>
          </p:nvSpPr>
          <p:spPr bwMode="auto">
            <a:xfrm>
              <a:off x="7169724" y="3541384"/>
              <a:ext cx="178613" cy="67630"/>
            </a:xfrm>
            <a:custGeom>
              <a:avLst/>
              <a:gdLst>
                <a:gd name="T0" fmla="*/ 233 w 245"/>
                <a:gd name="T1" fmla="*/ 0 h 93"/>
                <a:gd name="T2" fmla="*/ 245 w 245"/>
                <a:gd name="T3" fmla="*/ 17 h 93"/>
                <a:gd name="T4" fmla="*/ 15 w 245"/>
                <a:gd name="T5" fmla="*/ 37 h 93"/>
                <a:gd name="T6" fmla="*/ 12 w 245"/>
                <a:gd name="T7" fmla="*/ 13 h 93"/>
                <a:gd name="T8" fmla="*/ 12 w 245"/>
                <a:gd name="T9" fmla="*/ 13 h 93"/>
                <a:gd name="T10" fmla="*/ 38 w 245"/>
                <a:gd name="T11" fmla="*/ 13 h 93"/>
                <a:gd name="T12" fmla="*/ 233 w 245"/>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245" h="93">
                  <a:moveTo>
                    <a:pt x="233" y="0"/>
                  </a:moveTo>
                  <a:cubicBezTo>
                    <a:pt x="237" y="6"/>
                    <a:pt x="241" y="11"/>
                    <a:pt x="245" y="17"/>
                  </a:cubicBezTo>
                  <a:cubicBezTo>
                    <a:pt x="155" y="76"/>
                    <a:pt x="110" y="93"/>
                    <a:pt x="15" y="37"/>
                  </a:cubicBezTo>
                  <a:cubicBezTo>
                    <a:pt x="0" y="29"/>
                    <a:pt x="3" y="23"/>
                    <a:pt x="12" y="13"/>
                  </a:cubicBezTo>
                  <a:cubicBezTo>
                    <a:pt x="10" y="11"/>
                    <a:pt x="10" y="11"/>
                    <a:pt x="12" y="13"/>
                  </a:cubicBezTo>
                  <a:cubicBezTo>
                    <a:pt x="20" y="4"/>
                    <a:pt x="25" y="5"/>
                    <a:pt x="38" y="13"/>
                  </a:cubicBezTo>
                  <a:cubicBezTo>
                    <a:pt x="121" y="63"/>
                    <a:pt x="151" y="43"/>
                    <a:pt x="233" y="0"/>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73" name="Shape9_20210503_131824">
              <a:extLst>
                <a:ext uri="{FF2B5EF4-FFF2-40B4-BE49-F238E27FC236}">
                  <a16:creationId xmlns:a16="http://schemas.microsoft.com/office/drawing/2014/main" id="{1488D835-6A92-464F-A9BA-290EA9996FFE}"/>
                </a:ext>
              </a:extLst>
            </p:cNvPr>
            <p:cNvSpPr>
              <a:spLocks/>
            </p:cNvSpPr>
            <p:nvPr/>
          </p:nvSpPr>
          <p:spPr bwMode="auto">
            <a:xfrm>
              <a:off x="7154984" y="4019130"/>
              <a:ext cx="14740" cy="54624"/>
            </a:xfrm>
            <a:custGeom>
              <a:avLst/>
              <a:gdLst>
                <a:gd name="T0" fmla="*/ 14 w 20"/>
                <a:gd name="T1" fmla="*/ 74 h 75"/>
                <a:gd name="T2" fmla="*/ 12 w 20"/>
                <a:gd name="T3" fmla="*/ 75 h 75"/>
                <a:gd name="T4" fmla="*/ 4 w 20"/>
                <a:gd name="T5" fmla="*/ 67 h 75"/>
                <a:gd name="T6" fmla="*/ 0 w 20"/>
                <a:gd name="T7" fmla="*/ 9 h 75"/>
                <a:gd name="T8" fmla="*/ 7 w 20"/>
                <a:gd name="T9" fmla="*/ 0 h 75"/>
                <a:gd name="T10" fmla="*/ 16 w 20"/>
                <a:gd name="T11" fmla="*/ 8 h 75"/>
                <a:gd name="T12" fmla="*/ 20 w 20"/>
                <a:gd name="T13" fmla="*/ 66 h 75"/>
                <a:gd name="T14" fmla="*/ 14 w 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75">
                  <a:moveTo>
                    <a:pt x="14" y="74"/>
                  </a:moveTo>
                  <a:cubicBezTo>
                    <a:pt x="14" y="74"/>
                    <a:pt x="13" y="75"/>
                    <a:pt x="12" y="75"/>
                  </a:cubicBezTo>
                  <a:cubicBezTo>
                    <a:pt x="8" y="75"/>
                    <a:pt x="4" y="71"/>
                    <a:pt x="4" y="67"/>
                  </a:cubicBezTo>
                  <a:cubicBezTo>
                    <a:pt x="0" y="9"/>
                    <a:pt x="0" y="9"/>
                    <a:pt x="0" y="9"/>
                  </a:cubicBezTo>
                  <a:cubicBezTo>
                    <a:pt x="0" y="4"/>
                    <a:pt x="3" y="0"/>
                    <a:pt x="7" y="0"/>
                  </a:cubicBezTo>
                  <a:cubicBezTo>
                    <a:pt x="12" y="0"/>
                    <a:pt x="16" y="3"/>
                    <a:pt x="16" y="8"/>
                  </a:cubicBezTo>
                  <a:cubicBezTo>
                    <a:pt x="20" y="66"/>
                    <a:pt x="20" y="66"/>
                    <a:pt x="20" y="66"/>
                  </a:cubicBezTo>
                  <a:cubicBezTo>
                    <a:pt x="20" y="70"/>
                    <a:pt x="18" y="73"/>
                    <a:pt x="14" y="74"/>
                  </a:cubicBez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74" name="Freeform 583">
              <a:extLst>
                <a:ext uri="{FF2B5EF4-FFF2-40B4-BE49-F238E27FC236}">
                  <a16:creationId xmlns:a16="http://schemas.microsoft.com/office/drawing/2014/main" id="{1CA8535B-AF3C-46B3-8B30-1CFE2C845BAD}"/>
                </a:ext>
              </a:extLst>
            </p:cNvPr>
            <p:cNvSpPr>
              <a:spLocks/>
            </p:cNvSpPr>
            <p:nvPr/>
          </p:nvSpPr>
          <p:spPr bwMode="auto">
            <a:xfrm>
              <a:off x="7138510" y="3700922"/>
              <a:ext cx="61561" cy="355491"/>
            </a:xfrm>
            <a:custGeom>
              <a:avLst/>
              <a:gdLst>
                <a:gd name="T0" fmla="*/ 47 w 85"/>
                <a:gd name="T1" fmla="*/ 481 h 489"/>
                <a:gd name="T2" fmla="*/ 21 w 85"/>
                <a:gd name="T3" fmla="*/ 489 h 489"/>
                <a:gd name="T4" fmla="*/ 0 w 85"/>
                <a:gd name="T5" fmla="*/ 10 h 489"/>
                <a:gd name="T6" fmla="*/ 69 w 85"/>
                <a:gd name="T7" fmla="*/ 0 h 489"/>
                <a:gd name="T8" fmla="*/ 47 w 85"/>
                <a:gd name="T9" fmla="*/ 481 h 489"/>
              </a:gdLst>
              <a:ahLst/>
              <a:cxnLst>
                <a:cxn ang="0">
                  <a:pos x="T0" y="T1"/>
                </a:cxn>
                <a:cxn ang="0">
                  <a:pos x="T2" y="T3"/>
                </a:cxn>
                <a:cxn ang="0">
                  <a:pos x="T4" y="T5"/>
                </a:cxn>
                <a:cxn ang="0">
                  <a:pos x="T6" y="T7"/>
                </a:cxn>
                <a:cxn ang="0">
                  <a:pos x="T8" y="T9"/>
                </a:cxn>
              </a:cxnLst>
              <a:rect l="0" t="0" r="r" b="b"/>
              <a:pathLst>
                <a:path w="85" h="489">
                  <a:moveTo>
                    <a:pt x="47" y="481"/>
                  </a:moveTo>
                  <a:cubicBezTo>
                    <a:pt x="39" y="484"/>
                    <a:pt x="30" y="486"/>
                    <a:pt x="21" y="489"/>
                  </a:cubicBezTo>
                  <a:cubicBezTo>
                    <a:pt x="6" y="336"/>
                    <a:pt x="26" y="148"/>
                    <a:pt x="0" y="10"/>
                  </a:cubicBezTo>
                  <a:cubicBezTo>
                    <a:pt x="23" y="6"/>
                    <a:pt x="46" y="3"/>
                    <a:pt x="69" y="0"/>
                  </a:cubicBezTo>
                  <a:cubicBezTo>
                    <a:pt x="85" y="160"/>
                    <a:pt x="15" y="292"/>
                    <a:pt x="47" y="481"/>
                  </a:cubicBezTo>
                  <a:close/>
                </a:path>
              </a:pathLst>
            </a:custGeom>
            <a:solidFill>
              <a:srgbClr val="104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75" name="Freeform 584">
              <a:extLst>
                <a:ext uri="{FF2B5EF4-FFF2-40B4-BE49-F238E27FC236}">
                  <a16:creationId xmlns:a16="http://schemas.microsoft.com/office/drawing/2014/main" id="{9B92C2E7-D6C6-4BBF-9AA4-147891BE9039}"/>
                </a:ext>
              </a:extLst>
            </p:cNvPr>
            <p:cNvSpPr>
              <a:spLocks/>
            </p:cNvSpPr>
            <p:nvPr/>
          </p:nvSpPr>
          <p:spPr bwMode="auto">
            <a:xfrm>
              <a:off x="7024059" y="3691385"/>
              <a:ext cx="150867" cy="340751"/>
            </a:xfrm>
            <a:custGeom>
              <a:avLst/>
              <a:gdLst>
                <a:gd name="T0" fmla="*/ 24 w 207"/>
                <a:gd name="T1" fmla="*/ 467 h 467"/>
                <a:gd name="T2" fmla="*/ 0 w 207"/>
                <a:gd name="T3" fmla="*/ 454 h 467"/>
                <a:gd name="T4" fmla="*/ 138 w 207"/>
                <a:gd name="T5" fmla="*/ 8 h 467"/>
                <a:gd name="T6" fmla="*/ 207 w 207"/>
                <a:gd name="T7" fmla="*/ 0 h 467"/>
                <a:gd name="T8" fmla="*/ 24 w 207"/>
                <a:gd name="T9" fmla="*/ 467 h 467"/>
              </a:gdLst>
              <a:ahLst/>
              <a:cxnLst>
                <a:cxn ang="0">
                  <a:pos x="T0" y="T1"/>
                </a:cxn>
                <a:cxn ang="0">
                  <a:pos x="T2" y="T3"/>
                </a:cxn>
                <a:cxn ang="0">
                  <a:pos x="T4" y="T5"/>
                </a:cxn>
                <a:cxn ang="0">
                  <a:pos x="T6" y="T7"/>
                </a:cxn>
                <a:cxn ang="0">
                  <a:pos x="T8" y="T9"/>
                </a:cxn>
              </a:cxnLst>
              <a:rect l="0" t="0" r="r" b="b"/>
              <a:pathLst>
                <a:path w="207" h="467">
                  <a:moveTo>
                    <a:pt x="24" y="467"/>
                  </a:moveTo>
                  <a:cubicBezTo>
                    <a:pt x="16" y="463"/>
                    <a:pt x="8" y="459"/>
                    <a:pt x="0" y="454"/>
                  </a:cubicBezTo>
                  <a:cubicBezTo>
                    <a:pt x="91" y="300"/>
                    <a:pt x="148" y="194"/>
                    <a:pt x="138" y="8"/>
                  </a:cubicBezTo>
                  <a:cubicBezTo>
                    <a:pt x="161" y="5"/>
                    <a:pt x="184" y="3"/>
                    <a:pt x="207" y="0"/>
                  </a:cubicBezTo>
                  <a:cubicBezTo>
                    <a:pt x="207" y="177"/>
                    <a:pt x="117" y="323"/>
                    <a:pt x="24" y="467"/>
                  </a:cubicBezTo>
                  <a:close/>
                </a:path>
              </a:pathLst>
            </a:custGeom>
            <a:solidFill>
              <a:srgbClr val="104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76" name="Freeform 585">
              <a:extLst>
                <a:ext uri="{FF2B5EF4-FFF2-40B4-BE49-F238E27FC236}">
                  <a16:creationId xmlns:a16="http://schemas.microsoft.com/office/drawing/2014/main" id="{4E68FD93-8608-4B37-889E-61594C67E98A}"/>
                </a:ext>
              </a:extLst>
            </p:cNvPr>
            <p:cNvSpPr>
              <a:spLocks/>
            </p:cNvSpPr>
            <p:nvPr/>
          </p:nvSpPr>
          <p:spPr bwMode="auto">
            <a:xfrm>
              <a:off x="7172325" y="3467686"/>
              <a:ext cx="31214" cy="25145"/>
            </a:xfrm>
            <a:custGeom>
              <a:avLst/>
              <a:gdLst>
                <a:gd name="T0" fmla="*/ 23 w 42"/>
                <a:gd name="T1" fmla="*/ 1 h 35"/>
                <a:gd name="T2" fmla="*/ 3 w 42"/>
                <a:gd name="T3" fmla="*/ 13 h 35"/>
                <a:gd name="T4" fmla="*/ 13 w 42"/>
                <a:gd name="T5" fmla="*/ 32 h 35"/>
                <a:gd name="T6" fmla="*/ 39 w 42"/>
                <a:gd name="T7" fmla="*/ 19 h 35"/>
                <a:gd name="T8" fmla="*/ 23 w 42"/>
                <a:gd name="T9" fmla="*/ 1 h 35"/>
              </a:gdLst>
              <a:ahLst/>
              <a:cxnLst>
                <a:cxn ang="0">
                  <a:pos x="T0" y="T1"/>
                </a:cxn>
                <a:cxn ang="0">
                  <a:pos x="T2" y="T3"/>
                </a:cxn>
                <a:cxn ang="0">
                  <a:pos x="T4" y="T5"/>
                </a:cxn>
                <a:cxn ang="0">
                  <a:pos x="T6" y="T7"/>
                </a:cxn>
                <a:cxn ang="0">
                  <a:pos x="T8" y="T9"/>
                </a:cxn>
              </a:cxnLst>
              <a:rect l="0" t="0" r="r" b="b"/>
              <a:pathLst>
                <a:path w="42" h="35">
                  <a:moveTo>
                    <a:pt x="23" y="1"/>
                  </a:moveTo>
                  <a:cubicBezTo>
                    <a:pt x="15" y="0"/>
                    <a:pt x="5" y="5"/>
                    <a:pt x="3" y="13"/>
                  </a:cubicBezTo>
                  <a:cubicBezTo>
                    <a:pt x="0" y="21"/>
                    <a:pt x="6" y="29"/>
                    <a:pt x="13" y="32"/>
                  </a:cubicBezTo>
                  <a:cubicBezTo>
                    <a:pt x="21" y="35"/>
                    <a:pt x="36" y="27"/>
                    <a:pt x="39" y="19"/>
                  </a:cubicBezTo>
                  <a:cubicBezTo>
                    <a:pt x="42" y="11"/>
                    <a:pt x="33" y="2"/>
                    <a:pt x="23" y="1"/>
                  </a:cubicBezTo>
                  <a:close/>
                </a:path>
              </a:pathLst>
            </a:custGeom>
            <a:solidFill>
              <a:srgbClr val="1A1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77" name="Freeform 586">
              <a:extLst>
                <a:ext uri="{FF2B5EF4-FFF2-40B4-BE49-F238E27FC236}">
                  <a16:creationId xmlns:a16="http://schemas.microsoft.com/office/drawing/2014/main" id="{87FA0B8B-7DB2-4AF8-B252-37E6960E327A}"/>
                </a:ext>
              </a:extLst>
            </p:cNvPr>
            <p:cNvSpPr>
              <a:spLocks/>
            </p:cNvSpPr>
            <p:nvPr/>
          </p:nvSpPr>
          <p:spPr bwMode="auto">
            <a:xfrm>
              <a:off x="7116834" y="3496298"/>
              <a:ext cx="70231" cy="62428"/>
            </a:xfrm>
            <a:custGeom>
              <a:avLst/>
              <a:gdLst>
                <a:gd name="T0" fmla="*/ 71 w 96"/>
                <a:gd name="T1" fmla="*/ 14 h 85"/>
                <a:gd name="T2" fmla="*/ 15 w 96"/>
                <a:gd name="T3" fmla="*/ 12 h 85"/>
                <a:gd name="T4" fmla="*/ 11 w 96"/>
                <a:gd name="T5" fmla="*/ 61 h 85"/>
                <a:gd name="T6" fmla="*/ 79 w 96"/>
                <a:gd name="T7" fmla="*/ 70 h 85"/>
                <a:gd name="T8" fmla="*/ 71 w 96"/>
                <a:gd name="T9" fmla="*/ 14 h 85"/>
              </a:gdLst>
              <a:ahLst/>
              <a:cxnLst>
                <a:cxn ang="0">
                  <a:pos x="T0" y="T1"/>
                </a:cxn>
                <a:cxn ang="0">
                  <a:pos x="T2" y="T3"/>
                </a:cxn>
                <a:cxn ang="0">
                  <a:pos x="T4" y="T5"/>
                </a:cxn>
                <a:cxn ang="0">
                  <a:pos x="T6" y="T7"/>
                </a:cxn>
                <a:cxn ang="0">
                  <a:pos x="T8" y="T9"/>
                </a:cxn>
              </a:cxnLst>
              <a:rect l="0" t="0" r="r" b="b"/>
              <a:pathLst>
                <a:path w="96" h="85">
                  <a:moveTo>
                    <a:pt x="71" y="14"/>
                  </a:moveTo>
                  <a:cubicBezTo>
                    <a:pt x="56" y="3"/>
                    <a:pt x="31" y="0"/>
                    <a:pt x="15" y="12"/>
                  </a:cubicBezTo>
                  <a:cubicBezTo>
                    <a:pt x="0" y="23"/>
                    <a:pt x="0" y="46"/>
                    <a:pt x="11" y="61"/>
                  </a:cubicBezTo>
                  <a:cubicBezTo>
                    <a:pt x="22" y="76"/>
                    <a:pt x="55" y="85"/>
                    <a:pt x="79" y="70"/>
                  </a:cubicBezTo>
                  <a:cubicBezTo>
                    <a:pt x="96" y="60"/>
                    <a:pt x="89" y="29"/>
                    <a:pt x="71"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78" name="Freeform 587">
              <a:extLst>
                <a:ext uri="{FF2B5EF4-FFF2-40B4-BE49-F238E27FC236}">
                  <a16:creationId xmlns:a16="http://schemas.microsoft.com/office/drawing/2014/main" id="{E4F70C72-9B15-4F74-A733-A90B4654A565}"/>
                </a:ext>
              </a:extLst>
            </p:cNvPr>
            <p:cNvSpPr>
              <a:spLocks/>
            </p:cNvSpPr>
            <p:nvPr/>
          </p:nvSpPr>
          <p:spPr bwMode="auto">
            <a:xfrm>
              <a:off x="7139377" y="3489362"/>
              <a:ext cx="49422" cy="43352"/>
            </a:xfrm>
            <a:custGeom>
              <a:avLst/>
              <a:gdLst>
                <a:gd name="T0" fmla="*/ 52 w 68"/>
                <a:gd name="T1" fmla="*/ 11 h 60"/>
                <a:gd name="T2" fmla="*/ 12 w 68"/>
                <a:gd name="T3" fmla="*/ 8 h 60"/>
                <a:gd name="T4" fmla="*/ 9 w 68"/>
                <a:gd name="T5" fmla="*/ 45 h 60"/>
                <a:gd name="T6" fmla="*/ 57 w 68"/>
                <a:gd name="T7" fmla="*/ 52 h 60"/>
                <a:gd name="T8" fmla="*/ 52 w 68"/>
                <a:gd name="T9" fmla="*/ 11 h 60"/>
              </a:gdLst>
              <a:ahLst/>
              <a:cxnLst>
                <a:cxn ang="0">
                  <a:pos x="T0" y="T1"/>
                </a:cxn>
                <a:cxn ang="0">
                  <a:pos x="T2" y="T3"/>
                </a:cxn>
                <a:cxn ang="0">
                  <a:pos x="T4" y="T5"/>
                </a:cxn>
                <a:cxn ang="0">
                  <a:pos x="T6" y="T7"/>
                </a:cxn>
                <a:cxn ang="0">
                  <a:pos x="T8" y="T9"/>
                </a:cxn>
              </a:cxnLst>
              <a:rect l="0" t="0" r="r" b="b"/>
              <a:pathLst>
                <a:path w="68" h="60">
                  <a:moveTo>
                    <a:pt x="52" y="11"/>
                  </a:moveTo>
                  <a:cubicBezTo>
                    <a:pt x="41" y="3"/>
                    <a:pt x="23" y="0"/>
                    <a:pt x="12" y="8"/>
                  </a:cubicBezTo>
                  <a:cubicBezTo>
                    <a:pt x="0" y="16"/>
                    <a:pt x="1" y="34"/>
                    <a:pt x="9" y="45"/>
                  </a:cubicBezTo>
                  <a:cubicBezTo>
                    <a:pt x="18" y="56"/>
                    <a:pt x="46" y="60"/>
                    <a:pt x="57" y="52"/>
                  </a:cubicBezTo>
                  <a:cubicBezTo>
                    <a:pt x="68" y="44"/>
                    <a:pt x="65" y="22"/>
                    <a:pt x="52"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79" name="Shape10_20210503_131824">
              <a:extLst>
                <a:ext uri="{FF2B5EF4-FFF2-40B4-BE49-F238E27FC236}">
                  <a16:creationId xmlns:a16="http://schemas.microsoft.com/office/drawing/2014/main" id="{F3B2D117-225F-4E96-A988-E0C3B0E8EA8D}"/>
                </a:ext>
              </a:extLst>
            </p:cNvPr>
            <p:cNvSpPr>
              <a:spLocks/>
            </p:cNvSpPr>
            <p:nvPr/>
          </p:nvSpPr>
          <p:spPr bwMode="auto">
            <a:xfrm>
              <a:off x="7156719" y="3470287"/>
              <a:ext cx="52023" cy="61561"/>
            </a:xfrm>
            <a:custGeom>
              <a:avLst/>
              <a:gdLst>
                <a:gd name="T0" fmla="*/ 11 w 72"/>
                <a:gd name="T1" fmla="*/ 52 h 85"/>
                <a:gd name="T2" fmla="*/ 59 w 72"/>
                <a:gd name="T3" fmla="*/ 79 h 85"/>
                <a:gd name="T4" fmla="*/ 60 w 72"/>
                <a:gd name="T5" fmla="*/ 29 h 85"/>
                <a:gd name="T6" fmla="*/ 20 w 72"/>
                <a:gd name="T7" fmla="*/ 7 h 85"/>
                <a:gd name="T8" fmla="*/ 11 w 72"/>
                <a:gd name="T9" fmla="*/ 52 h 85"/>
              </a:gdLst>
              <a:ahLst/>
              <a:cxnLst>
                <a:cxn ang="0">
                  <a:pos x="T0" y="T1"/>
                </a:cxn>
                <a:cxn ang="0">
                  <a:pos x="T2" y="T3"/>
                </a:cxn>
                <a:cxn ang="0">
                  <a:pos x="T4" y="T5"/>
                </a:cxn>
                <a:cxn ang="0">
                  <a:pos x="T6" y="T7"/>
                </a:cxn>
                <a:cxn ang="0">
                  <a:pos x="T8" y="T9"/>
                </a:cxn>
              </a:cxnLst>
              <a:rect l="0" t="0" r="r" b="b"/>
              <a:pathLst>
                <a:path w="72" h="85">
                  <a:moveTo>
                    <a:pt x="11" y="52"/>
                  </a:moveTo>
                  <a:cubicBezTo>
                    <a:pt x="21" y="74"/>
                    <a:pt x="45" y="85"/>
                    <a:pt x="59" y="79"/>
                  </a:cubicBezTo>
                  <a:cubicBezTo>
                    <a:pt x="72" y="72"/>
                    <a:pt x="71" y="51"/>
                    <a:pt x="60" y="29"/>
                  </a:cubicBezTo>
                  <a:cubicBezTo>
                    <a:pt x="50" y="7"/>
                    <a:pt x="33" y="0"/>
                    <a:pt x="20" y="7"/>
                  </a:cubicBezTo>
                  <a:cubicBezTo>
                    <a:pt x="6" y="13"/>
                    <a:pt x="0" y="30"/>
                    <a:pt x="11" y="52"/>
                  </a:cubicBez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80" name="Shape11_20210503_131824">
              <a:extLst>
                <a:ext uri="{FF2B5EF4-FFF2-40B4-BE49-F238E27FC236}">
                  <a16:creationId xmlns:a16="http://schemas.microsoft.com/office/drawing/2014/main" id="{03B8CD33-1516-4B96-B253-3B1FF41BF536}"/>
                </a:ext>
              </a:extLst>
            </p:cNvPr>
            <p:cNvSpPr>
              <a:spLocks/>
            </p:cNvSpPr>
            <p:nvPr/>
          </p:nvSpPr>
          <p:spPr bwMode="auto">
            <a:xfrm>
              <a:off x="7157585" y="3508437"/>
              <a:ext cx="15607" cy="15607"/>
            </a:xfrm>
            <a:custGeom>
              <a:avLst/>
              <a:gdLst>
                <a:gd name="T0" fmla="*/ 2 w 21"/>
                <a:gd name="T1" fmla="*/ 12 h 22"/>
                <a:gd name="T2" fmla="*/ 17 w 21"/>
                <a:gd name="T3" fmla="*/ 20 h 22"/>
                <a:gd name="T4" fmla="*/ 17 w 21"/>
                <a:gd name="T5" fmla="*/ 8 h 22"/>
                <a:gd name="T6" fmla="*/ 6 w 21"/>
                <a:gd name="T7" fmla="*/ 1 h 22"/>
                <a:gd name="T8" fmla="*/ 2 w 21"/>
                <a:gd name="T9" fmla="*/ 12 h 22"/>
              </a:gdLst>
              <a:ahLst/>
              <a:cxnLst>
                <a:cxn ang="0">
                  <a:pos x="T0" y="T1"/>
                </a:cxn>
                <a:cxn ang="0">
                  <a:pos x="T2" y="T3"/>
                </a:cxn>
                <a:cxn ang="0">
                  <a:pos x="T4" y="T5"/>
                </a:cxn>
                <a:cxn ang="0">
                  <a:pos x="T6" y="T7"/>
                </a:cxn>
                <a:cxn ang="0">
                  <a:pos x="T8" y="T9"/>
                </a:cxn>
              </a:cxnLst>
              <a:rect l="0" t="0" r="r" b="b"/>
              <a:pathLst>
                <a:path w="21" h="22">
                  <a:moveTo>
                    <a:pt x="2" y="12"/>
                  </a:moveTo>
                  <a:cubicBezTo>
                    <a:pt x="5" y="17"/>
                    <a:pt x="13" y="22"/>
                    <a:pt x="17" y="20"/>
                  </a:cubicBezTo>
                  <a:cubicBezTo>
                    <a:pt x="21" y="18"/>
                    <a:pt x="19" y="14"/>
                    <a:pt x="17" y="8"/>
                  </a:cubicBezTo>
                  <a:cubicBezTo>
                    <a:pt x="15" y="3"/>
                    <a:pt x="9" y="0"/>
                    <a:pt x="6" y="1"/>
                  </a:cubicBezTo>
                  <a:cubicBezTo>
                    <a:pt x="2" y="3"/>
                    <a:pt x="0" y="7"/>
                    <a:pt x="2" y="12"/>
                  </a:cubicBez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81" name="Freeform 590">
              <a:extLst>
                <a:ext uri="{FF2B5EF4-FFF2-40B4-BE49-F238E27FC236}">
                  <a16:creationId xmlns:a16="http://schemas.microsoft.com/office/drawing/2014/main" id="{EB616D82-82FA-4457-93DA-44E92A1F2E84}"/>
                </a:ext>
              </a:extLst>
            </p:cNvPr>
            <p:cNvSpPr>
              <a:spLocks/>
            </p:cNvSpPr>
            <p:nvPr/>
          </p:nvSpPr>
          <p:spPr bwMode="auto">
            <a:xfrm>
              <a:off x="7155851" y="3465084"/>
              <a:ext cx="45087" cy="45954"/>
            </a:xfrm>
            <a:custGeom>
              <a:avLst/>
              <a:gdLst>
                <a:gd name="T0" fmla="*/ 2 w 62"/>
                <a:gd name="T1" fmla="*/ 46 h 63"/>
                <a:gd name="T2" fmla="*/ 9 w 62"/>
                <a:gd name="T3" fmla="*/ 19 h 63"/>
                <a:gd name="T4" fmla="*/ 53 w 62"/>
                <a:gd name="T5" fmla="*/ 17 h 63"/>
                <a:gd name="T6" fmla="*/ 45 w 62"/>
                <a:gd name="T7" fmla="*/ 40 h 63"/>
                <a:gd name="T8" fmla="*/ 22 w 62"/>
                <a:gd name="T9" fmla="*/ 51 h 63"/>
                <a:gd name="T10" fmla="*/ 5 w 62"/>
                <a:gd name="T11" fmla="*/ 62 h 63"/>
                <a:gd name="T12" fmla="*/ 2 w 62"/>
                <a:gd name="T13" fmla="*/ 46 h 63"/>
              </a:gdLst>
              <a:ahLst/>
              <a:cxnLst>
                <a:cxn ang="0">
                  <a:pos x="T0" y="T1"/>
                </a:cxn>
                <a:cxn ang="0">
                  <a:pos x="T2" y="T3"/>
                </a:cxn>
                <a:cxn ang="0">
                  <a:pos x="T4" y="T5"/>
                </a:cxn>
                <a:cxn ang="0">
                  <a:pos x="T6" y="T7"/>
                </a:cxn>
                <a:cxn ang="0">
                  <a:pos x="T8" y="T9"/>
                </a:cxn>
                <a:cxn ang="0">
                  <a:pos x="T10" y="T11"/>
                </a:cxn>
                <a:cxn ang="0">
                  <a:pos x="T12" y="T13"/>
                </a:cxn>
              </a:cxnLst>
              <a:rect l="0" t="0" r="r" b="b"/>
              <a:pathLst>
                <a:path w="62" h="63">
                  <a:moveTo>
                    <a:pt x="2" y="46"/>
                  </a:moveTo>
                  <a:cubicBezTo>
                    <a:pt x="2" y="46"/>
                    <a:pt x="0" y="30"/>
                    <a:pt x="9" y="19"/>
                  </a:cubicBezTo>
                  <a:cubicBezTo>
                    <a:pt x="17" y="9"/>
                    <a:pt x="39" y="0"/>
                    <a:pt x="53" y="17"/>
                  </a:cubicBezTo>
                  <a:cubicBezTo>
                    <a:pt x="53" y="17"/>
                    <a:pt x="62" y="31"/>
                    <a:pt x="45" y="40"/>
                  </a:cubicBezTo>
                  <a:cubicBezTo>
                    <a:pt x="28" y="49"/>
                    <a:pt x="27" y="38"/>
                    <a:pt x="22" y="51"/>
                  </a:cubicBezTo>
                  <a:cubicBezTo>
                    <a:pt x="17" y="63"/>
                    <a:pt x="6" y="59"/>
                    <a:pt x="5" y="62"/>
                  </a:cubicBezTo>
                  <a:lnTo>
                    <a:pt x="2"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82" name="Freeform 591">
              <a:extLst>
                <a:ext uri="{FF2B5EF4-FFF2-40B4-BE49-F238E27FC236}">
                  <a16:creationId xmlns:a16="http://schemas.microsoft.com/office/drawing/2014/main" id="{334F1C7D-97A7-4876-A25E-E7537F3081B7}"/>
                </a:ext>
              </a:extLst>
            </p:cNvPr>
            <p:cNvSpPr>
              <a:spLocks/>
            </p:cNvSpPr>
            <p:nvPr/>
          </p:nvSpPr>
          <p:spPr bwMode="auto">
            <a:xfrm>
              <a:off x="7116834" y="3538784"/>
              <a:ext cx="84971" cy="193352"/>
            </a:xfrm>
            <a:custGeom>
              <a:avLst/>
              <a:gdLst>
                <a:gd name="T0" fmla="*/ 103 w 117"/>
                <a:gd name="T1" fmla="*/ 265 h 266"/>
                <a:gd name="T2" fmla="*/ 52 w 117"/>
                <a:gd name="T3" fmla="*/ 249 h 266"/>
                <a:gd name="T4" fmla="*/ 10 w 117"/>
                <a:gd name="T5" fmla="*/ 233 h 266"/>
                <a:gd name="T6" fmla="*/ 37 w 117"/>
                <a:gd name="T7" fmla="*/ 36 h 266"/>
                <a:gd name="T8" fmla="*/ 65 w 117"/>
                <a:gd name="T9" fmla="*/ 4 h 266"/>
                <a:gd name="T10" fmla="*/ 96 w 117"/>
                <a:gd name="T11" fmla="*/ 9 h 266"/>
                <a:gd name="T12" fmla="*/ 96 w 117"/>
                <a:gd name="T13" fmla="*/ 9 h 266"/>
                <a:gd name="T14" fmla="*/ 108 w 117"/>
                <a:gd name="T15" fmla="*/ 59 h 266"/>
                <a:gd name="T16" fmla="*/ 99 w 117"/>
                <a:gd name="T17" fmla="*/ 113 h 266"/>
                <a:gd name="T18" fmla="*/ 103 w 117"/>
                <a:gd name="T19" fmla="*/ 26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266">
                  <a:moveTo>
                    <a:pt x="103" y="265"/>
                  </a:moveTo>
                  <a:cubicBezTo>
                    <a:pt x="84" y="266"/>
                    <a:pt x="69" y="259"/>
                    <a:pt x="52" y="249"/>
                  </a:cubicBezTo>
                  <a:cubicBezTo>
                    <a:pt x="39" y="241"/>
                    <a:pt x="23" y="238"/>
                    <a:pt x="10" y="233"/>
                  </a:cubicBezTo>
                  <a:cubicBezTo>
                    <a:pt x="0" y="172"/>
                    <a:pt x="13" y="74"/>
                    <a:pt x="37" y="36"/>
                  </a:cubicBezTo>
                  <a:cubicBezTo>
                    <a:pt x="58" y="2"/>
                    <a:pt x="58" y="7"/>
                    <a:pt x="65" y="4"/>
                  </a:cubicBezTo>
                  <a:cubicBezTo>
                    <a:pt x="76" y="0"/>
                    <a:pt x="88" y="1"/>
                    <a:pt x="96" y="9"/>
                  </a:cubicBezTo>
                  <a:cubicBezTo>
                    <a:pt x="96" y="9"/>
                    <a:pt x="96" y="9"/>
                    <a:pt x="96" y="9"/>
                  </a:cubicBezTo>
                  <a:cubicBezTo>
                    <a:pt x="106" y="19"/>
                    <a:pt x="106" y="39"/>
                    <a:pt x="108" y="59"/>
                  </a:cubicBezTo>
                  <a:cubicBezTo>
                    <a:pt x="109" y="80"/>
                    <a:pt x="117" y="76"/>
                    <a:pt x="99" y="113"/>
                  </a:cubicBezTo>
                  <a:cubicBezTo>
                    <a:pt x="91" y="128"/>
                    <a:pt x="104" y="234"/>
                    <a:pt x="103" y="265"/>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83" name="Shape12_20210503_131824">
              <a:extLst>
                <a:ext uri="{FF2B5EF4-FFF2-40B4-BE49-F238E27FC236}">
                  <a16:creationId xmlns:a16="http://schemas.microsoft.com/office/drawing/2014/main" id="{C04446D7-B0B4-470C-8F99-E2FF53FA4718}"/>
                </a:ext>
              </a:extLst>
            </p:cNvPr>
            <p:cNvSpPr>
              <a:spLocks/>
            </p:cNvSpPr>
            <p:nvPr/>
          </p:nvSpPr>
          <p:spPr bwMode="auto">
            <a:xfrm>
              <a:off x="7165389" y="3510171"/>
              <a:ext cx="23410" cy="40752"/>
            </a:xfrm>
            <a:custGeom>
              <a:avLst/>
              <a:gdLst>
                <a:gd name="T0" fmla="*/ 7 w 32"/>
                <a:gd name="T1" fmla="*/ 0 h 56"/>
                <a:gd name="T2" fmla="*/ 32 w 32"/>
                <a:gd name="T3" fmla="*/ 2 h 56"/>
                <a:gd name="T4" fmla="*/ 25 w 32"/>
                <a:gd name="T5" fmla="*/ 52 h 56"/>
                <a:gd name="T6" fmla="*/ 10 w 32"/>
                <a:gd name="T7" fmla="*/ 53 h 56"/>
                <a:gd name="T8" fmla="*/ 1 w 32"/>
                <a:gd name="T9" fmla="*/ 42 h 56"/>
                <a:gd name="T10" fmla="*/ 1 w 32"/>
                <a:gd name="T11" fmla="*/ 42 h 56"/>
                <a:gd name="T12" fmla="*/ 7 w 32"/>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32" h="56">
                  <a:moveTo>
                    <a:pt x="7" y="0"/>
                  </a:moveTo>
                  <a:cubicBezTo>
                    <a:pt x="32" y="2"/>
                    <a:pt x="32" y="2"/>
                    <a:pt x="32" y="2"/>
                  </a:cubicBezTo>
                  <a:cubicBezTo>
                    <a:pt x="32" y="6"/>
                    <a:pt x="28" y="39"/>
                    <a:pt x="25" y="52"/>
                  </a:cubicBezTo>
                  <a:cubicBezTo>
                    <a:pt x="23" y="55"/>
                    <a:pt x="17" y="56"/>
                    <a:pt x="10" y="53"/>
                  </a:cubicBezTo>
                  <a:cubicBezTo>
                    <a:pt x="4" y="50"/>
                    <a:pt x="0" y="46"/>
                    <a:pt x="1" y="42"/>
                  </a:cubicBezTo>
                  <a:cubicBezTo>
                    <a:pt x="1" y="42"/>
                    <a:pt x="1" y="42"/>
                    <a:pt x="1" y="42"/>
                  </a:cubicBezTo>
                  <a:cubicBezTo>
                    <a:pt x="3" y="35"/>
                    <a:pt x="5" y="12"/>
                    <a:pt x="7" y="0"/>
                  </a:cubicBez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84" name="Freeform 593">
              <a:extLst>
                <a:ext uri="{FF2B5EF4-FFF2-40B4-BE49-F238E27FC236}">
                  <a16:creationId xmlns:a16="http://schemas.microsoft.com/office/drawing/2014/main" id="{70E3FE5B-ADF0-4888-BBD4-0CACADE3D930}"/>
                </a:ext>
              </a:extLst>
            </p:cNvPr>
            <p:cNvSpPr>
              <a:spLocks/>
            </p:cNvSpPr>
            <p:nvPr/>
          </p:nvSpPr>
          <p:spPr bwMode="auto">
            <a:xfrm>
              <a:off x="7153250" y="4062483"/>
              <a:ext cx="61561" cy="20809"/>
            </a:xfrm>
            <a:custGeom>
              <a:avLst/>
              <a:gdLst>
                <a:gd name="T0" fmla="*/ 5 w 84"/>
                <a:gd name="T1" fmla="*/ 3 h 28"/>
                <a:gd name="T2" fmla="*/ 5 w 84"/>
                <a:gd name="T3" fmla="*/ 25 h 28"/>
                <a:gd name="T4" fmla="*/ 83 w 84"/>
                <a:gd name="T5" fmla="*/ 24 h 28"/>
                <a:gd name="T6" fmla="*/ 19 w 84"/>
                <a:gd name="T7" fmla="*/ 3 h 28"/>
                <a:gd name="T8" fmla="*/ 5 w 84"/>
                <a:gd name="T9" fmla="*/ 3 h 28"/>
              </a:gdLst>
              <a:ahLst/>
              <a:cxnLst>
                <a:cxn ang="0">
                  <a:pos x="T0" y="T1"/>
                </a:cxn>
                <a:cxn ang="0">
                  <a:pos x="T2" y="T3"/>
                </a:cxn>
                <a:cxn ang="0">
                  <a:pos x="T4" y="T5"/>
                </a:cxn>
                <a:cxn ang="0">
                  <a:pos x="T6" y="T7"/>
                </a:cxn>
                <a:cxn ang="0">
                  <a:pos x="T8" y="T9"/>
                </a:cxn>
              </a:cxnLst>
              <a:rect l="0" t="0" r="r" b="b"/>
              <a:pathLst>
                <a:path w="84" h="28">
                  <a:moveTo>
                    <a:pt x="5" y="3"/>
                  </a:moveTo>
                  <a:cubicBezTo>
                    <a:pt x="5" y="3"/>
                    <a:pt x="0" y="24"/>
                    <a:pt x="5" y="25"/>
                  </a:cubicBezTo>
                  <a:cubicBezTo>
                    <a:pt x="10" y="25"/>
                    <a:pt x="83" y="28"/>
                    <a:pt x="83" y="24"/>
                  </a:cubicBezTo>
                  <a:cubicBezTo>
                    <a:pt x="84" y="13"/>
                    <a:pt x="25" y="2"/>
                    <a:pt x="19" y="3"/>
                  </a:cubicBezTo>
                  <a:cubicBezTo>
                    <a:pt x="14" y="4"/>
                    <a:pt x="6" y="0"/>
                    <a:pt x="5"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85" name="Shape13_20210503_131824">
              <a:extLst>
                <a:ext uri="{FF2B5EF4-FFF2-40B4-BE49-F238E27FC236}">
                  <a16:creationId xmlns:a16="http://schemas.microsoft.com/office/drawing/2014/main" id="{1AB689AE-4AE6-4857-950B-5AF896737BCB}"/>
                </a:ext>
              </a:extLst>
            </p:cNvPr>
            <p:cNvSpPr>
              <a:spLocks/>
            </p:cNvSpPr>
            <p:nvPr/>
          </p:nvSpPr>
          <p:spPr bwMode="auto">
            <a:xfrm>
              <a:off x="7273770" y="3673176"/>
              <a:ext cx="47688" cy="19943"/>
            </a:xfrm>
            <a:custGeom>
              <a:avLst/>
              <a:gdLst>
                <a:gd name="T0" fmla="*/ 4 w 65"/>
                <a:gd name="T1" fmla="*/ 9 h 27"/>
                <a:gd name="T2" fmla="*/ 56 w 65"/>
                <a:gd name="T3" fmla="*/ 7 h 27"/>
                <a:gd name="T4" fmla="*/ 0 w 65"/>
                <a:gd name="T5" fmla="*/ 19 h 27"/>
                <a:gd name="T6" fmla="*/ 4 w 65"/>
                <a:gd name="T7" fmla="*/ 9 h 27"/>
              </a:gdLst>
              <a:ahLst/>
              <a:cxnLst>
                <a:cxn ang="0">
                  <a:pos x="T0" y="T1"/>
                </a:cxn>
                <a:cxn ang="0">
                  <a:pos x="T2" y="T3"/>
                </a:cxn>
                <a:cxn ang="0">
                  <a:pos x="T4" y="T5"/>
                </a:cxn>
                <a:cxn ang="0">
                  <a:pos x="T6" y="T7"/>
                </a:cxn>
              </a:cxnLst>
              <a:rect l="0" t="0" r="r" b="b"/>
              <a:pathLst>
                <a:path w="65" h="27">
                  <a:moveTo>
                    <a:pt x="4" y="9"/>
                  </a:moveTo>
                  <a:cubicBezTo>
                    <a:pt x="4" y="9"/>
                    <a:pt x="48" y="0"/>
                    <a:pt x="56" y="7"/>
                  </a:cubicBezTo>
                  <a:cubicBezTo>
                    <a:pt x="65" y="14"/>
                    <a:pt x="25" y="27"/>
                    <a:pt x="0" y="19"/>
                  </a:cubicBezTo>
                  <a:lnTo>
                    <a:pt x="4" y="9"/>
                  </a:ln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86" name="Freeform 595">
              <a:extLst>
                <a:ext uri="{FF2B5EF4-FFF2-40B4-BE49-F238E27FC236}">
                  <a16:creationId xmlns:a16="http://schemas.microsoft.com/office/drawing/2014/main" id="{5DCB885E-B129-4143-AC9B-29B515573ABF}"/>
                </a:ext>
              </a:extLst>
            </p:cNvPr>
            <p:cNvSpPr>
              <a:spLocks/>
            </p:cNvSpPr>
            <p:nvPr/>
          </p:nvSpPr>
          <p:spPr bwMode="auto">
            <a:xfrm>
              <a:off x="7139377" y="3553524"/>
              <a:ext cx="146532" cy="138728"/>
            </a:xfrm>
            <a:custGeom>
              <a:avLst/>
              <a:gdLst>
                <a:gd name="T0" fmla="*/ 200 w 202"/>
                <a:gd name="T1" fmla="*/ 170 h 191"/>
                <a:gd name="T2" fmla="*/ 202 w 202"/>
                <a:gd name="T3" fmla="*/ 191 h 191"/>
                <a:gd name="T4" fmla="*/ 5 w 202"/>
                <a:gd name="T5" fmla="*/ 29 h 191"/>
                <a:gd name="T6" fmla="*/ 39 w 202"/>
                <a:gd name="T7" fmla="*/ 33 h 191"/>
                <a:gd name="T8" fmla="*/ 200 w 202"/>
                <a:gd name="T9" fmla="*/ 170 h 191"/>
              </a:gdLst>
              <a:ahLst/>
              <a:cxnLst>
                <a:cxn ang="0">
                  <a:pos x="T0" y="T1"/>
                </a:cxn>
                <a:cxn ang="0">
                  <a:pos x="T2" y="T3"/>
                </a:cxn>
                <a:cxn ang="0">
                  <a:pos x="T4" y="T5"/>
                </a:cxn>
                <a:cxn ang="0">
                  <a:pos x="T6" y="T7"/>
                </a:cxn>
                <a:cxn ang="0">
                  <a:pos x="T8" y="T9"/>
                </a:cxn>
              </a:cxnLst>
              <a:rect l="0" t="0" r="r" b="b"/>
              <a:pathLst>
                <a:path w="202" h="191">
                  <a:moveTo>
                    <a:pt x="200" y="170"/>
                  </a:moveTo>
                  <a:cubicBezTo>
                    <a:pt x="200" y="178"/>
                    <a:pt x="201" y="184"/>
                    <a:pt x="202" y="191"/>
                  </a:cubicBezTo>
                  <a:cubicBezTo>
                    <a:pt x="63" y="191"/>
                    <a:pt x="40" y="157"/>
                    <a:pt x="5" y="29"/>
                  </a:cubicBezTo>
                  <a:cubicBezTo>
                    <a:pt x="0" y="10"/>
                    <a:pt x="34" y="0"/>
                    <a:pt x="39" y="33"/>
                  </a:cubicBezTo>
                  <a:cubicBezTo>
                    <a:pt x="59" y="151"/>
                    <a:pt x="79" y="156"/>
                    <a:pt x="200" y="170"/>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87" name="Shape2_20200724_113319">
              <a:extLst>
                <a:ext uri="{FF2B5EF4-FFF2-40B4-BE49-F238E27FC236}">
                  <a16:creationId xmlns:a16="http://schemas.microsoft.com/office/drawing/2014/main" id="{5B381966-1D05-4F99-B272-8B208CFD196C}"/>
                </a:ext>
              </a:extLst>
            </p:cNvPr>
            <p:cNvSpPr>
              <a:spLocks/>
            </p:cNvSpPr>
            <p:nvPr/>
          </p:nvSpPr>
          <p:spPr bwMode="auto">
            <a:xfrm>
              <a:off x="7351804" y="3498899"/>
              <a:ext cx="156937" cy="144798"/>
            </a:xfrm>
            <a:custGeom>
              <a:avLst/>
              <a:gdLst>
                <a:gd name="T0" fmla="*/ 181 w 181"/>
                <a:gd name="T1" fmla="*/ 145 h 167"/>
                <a:gd name="T2" fmla="*/ 19 w 181"/>
                <a:gd name="T3" fmla="*/ 167 h 167"/>
                <a:gd name="T4" fmla="*/ 0 w 181"/>
                <a:gd name="T5" fmla="*/ 22 h 167"/>
                <a:gd name="T6" fmla="*/ 162 w 181"/>
                <a:gd name="T7" fmla="*/ 0 h 167"/>
                <a:gd name="T8" fmla="*/ 181 w 181"/>
                <a:gd name="T9" fmla="*/ 145 h 167"/>
              </a:gdLst>
              <a:ahLst/>
              <a:cxnLst>
                <a:cxn ang="0">
                  <a:pos x="T0" y="T1"/>
                </a:cxn>
                <a:cxn ang="0">
                  <a:pos x="T2" y="T3"/>
                </a:cxn>
                <a:cxn ang="0">
                  <a:pos x="T4" y="T5"/>
                </a:cxn>
                <a:cxn ang="0">
                  <a:pos x="T6" y="T7"/>
                </a:cxn>
                <a:cxn ang="0">
                  <a:pos x="T8" y="T9"/>
                </a:cxn>
              </a:cxnLst>
              <a:rect l="0" t="0" r="r" b="b"/>
              <a:pathLst>
                <a:path w="181" h="167">
                  <a:moveTo>
                    <a:pt x="181" y="145"/>
                  </a:moveTo>
                  <a:lnTo>
                    <a:pt x="19" y="167"/>
                  </a:lnTo>
                  <a:lnTo>
                    <a:pt x="0" y="22"/>
                  </a:lnTo>
                  <a:lnTo>
                    <a:pt x="162" y="0"/>
                  </a:lnTo>
                  <a:lnTo>
                    <a:pt x="181" y="1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88" name="Freeform 597">
              <a:extLst>
                <a:ext uri="{FF2B5EF4-FFF2-40B4-BE49-F238E27FC236}">
                  <a16:creationId xmlns:a16="http://schemas.microsoft.com/office/drawing/2014/main" id="{C5E75128-6B44-4D9E-962D-2112C78027F5}"/>
                </a:ext>
              </a:extLst>
            </p:cNvPr>
            <p:cNvSpPr>
              <a:spLocks/>
            </p:cNvSpPr>
            <p:nvPr/>
          </p:nvSpPr>
          <p:spPr bwMode="auto">
            <a:xfrm>
              <a:off x="7371747" y="3518841"/>
              <a:ext cx="106647" cy="30347"/>
            </a:xfrm>
            <a:custGeom>
              <a:avLst/>
              <a:gdLst>
                <a:gd name="T0" fmla="*/ 136 w 146"/>
                <a:gd name="T1" fmla="*/ 24 h 41"/>
                <a:gd name="T2" fmla="*/ 14 w 146"/>
                <a:gd name="T3" fmla="*/ 40 h 41"/>
                <a:gd name="T4" fmla="*/ 1 w 146"/>
                <a:gd name="T5" fmla="*/ 30 h 41"/>
                <a:gd name="T6" fmla="*/ 1 w 146"/>
                <a:gd name="T7" fmla="*/ 30 h 41"/>
                <a:gd name="T8" fmla="*/ 11 w 146"/>
                <a:gd name="T9" fmla="*/ 17 h 41"/>
                <a:gd name="T10" fmla="*/ 132 w 146"/>
                <a:gd name="T11" fmla="*/ 1 h 41"/>
                <a:gd name="T12" fmla="*/ 145 w 146"/>
                <a:gd name="T13" fmla="*/ 11 h 41"/>
                <a:gd name="T14" fmla="*/ 145 w 146"/>
                <a:gd name="T15" fmla="*/ 11 h 41"/>
                <a:gd name="T16" fmla="*/ 136 w 146"/>
                <a:gd name="T17"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41">
                  <a:moveTo>
                    <a:pt x="136" y="24"/>
                  </a:moveTo>
                  <a:cubicBezTo>
                    <a:pt x="14" y="40"/>
                    <a:pt x="14" y="40"/>
                    <a:pt x="14" y="40"/>
                  </a:cubicBezTo>
                  <a:cubicBezTo>
                    <a:pt x="7" y="41"/>
                    <a:pt x="2" y="36"/>
                    <a:pt x="1" y="30"/>
                  </a:cubicBezTo>
                  <a:cubicBezTo>
                    <a:pt x="1" y="30"/>
                    <a:pt x="1" y="30"/>
                    <a:pt x="1" y="30"/>
                  </a:cubicBezTo>
                  <a:cubicBezTo>
                    <a:pt x="0" y="24"/>
                    <a:pt x="4" y="18"/>
                    <a:pt x="11" y="17"/>
                  </a:cubicBezTo>
                  <a:cubicBezTo>
                    <a:pt x="132" y="1"/>
                    <a:pt x="132" y="1"/>
                    <a:pt x="132" y="1"/>
                  </a:cubicBezTo>
                  <a:cubicBezTo>
                    <a:pt x="139" y="0"/>
                    <a:pt x="144" y="4"/>
                    <a:pt x="145" y="11"/>
                  </a:cubicBezTo>
                  <a:cubicBezTo>
                    <a:pt x="145" y="11"/>
                    <a:pt x="145" y="11"/>
                    <a:pt x="145" y="11"/>
                  </a:cubicBezTo>
                  <a:cubicBezTo>
                    <a:pt x="146" y="17"/>
                    <a:pt x="142" y="23"/>
                    <a:pt x="136" y="24"/>
                  </a:cubicBezTo>
                  <a:close/>
                </a:path>
              </a:pathLst>
            </a:cu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89" name="Freeform 598">
              <a:extLst>
                <a:ext uri="{FF2B5EF4-FFF2-40B4-BE49-F238E27FC236}">
                  <a16:creationId xmlns:a16="http://schemas.microsoft.com/office/drawing/2014/main" id="{661DA77B-4612-482E-AA17-C8AAA22E8DE9}"/>
                </a:ext>
              </a:extLst>
            </p:cNvPr>
            <p:cNvSpPr>
              <a:spLocks/>
            </p:cNvSpPr>
            <p:nvPr/>
          </p:nvSpPr>
          <p:spPr bwMode="auto">
            <a:xfrm>
              <a:off x="7376082" y="3546587"/>
              <a:ext cx="105780" cy="30347"/>
            </a:xfrm>
            <a:custGeom>
              <a:avLst/>
              <a:gdLst>
                <a:gd name="T0" fmla="*/ 136 w 146"/>
                <a:gd name="T1" fmla="*/ 23 h 41"/>
                <a:gd name="T2" fmla="*/ 14 w 146"/>
                <a:gd name="T3" fmla="*/ 40 h 41"/>
                <a:gd name="T4" fmla="*/ 1 w 146"/>
                <a:gd name="T5" fmla="*/ 30 h 41"/>
                <a:gd name="T6" fmla="*/ 1 w 146"/>
                <a:gd name="T7" fmla="*/ 30 h 41"/>
                <a:gd name="T8" fmla="*/ 11 w 146"/>
                <a:gd name="T9" fmla="*/ 17 h 41"/>
                <a:gd name="T10" fmla="*/ 133 w 146"/>
                <a:gd name="T11" fmla="*/ 1 h 41"/>
                <a:gd name="T12" fmla="*/ 145 w 146"/>
                <a:gd name="T13" fmla="*/ 10 h 41"/>
                <a:gd name="T14" fmla="*/ 145 w 146"/>
                <a:gd name="T15" fmla="*/ 10 h 41"/>
                <a:gd name="T16" fmla="*/ 136 w 146"/>
                <a:gd name="T17" fmla="*/ 2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41">
                  <a:moveTo>
                    <a:pt x="136" y="23"/>
                  </a:moveTo>
                  <a:cubicBezTo>
                    <a:pt x="14" y="40"/>
                    <a:pt x="14" y="40"/>
                    <a:pt x="14" y="40"/>
                  </a:cubicBezTo>
                  <a:cubicBezTo>
                    <a:pt x="8" y="41"/>
                    <a:pt x="2" y="36"/>
                    <a:pt x="1" y="30"/>
                  </a:cubicBezTo>
                  <a:cubicBezTo>
                    <a:pt x="1" y="30"/>
                    <a:pt x="1" y="30"/>
                    <a:pt x="1" y="30"/>
                  </a:cubicBezTo>
                  <a:cubicBezTo>
                    <a:pt x="0" y="24"/>
                    <a:pt x="5" y="18"/>
                    <a:pt x="11" y="17"/>
                  </a:cubicBezTo>
                  <a:cubicBezTo>
                    <a:pt x="133" y="1"/>
                    <a:pt x="133" y="1"/>
                    <a:pt x="133" y="1"/>
                  </a:cubicBezTo>
                  <a:cubicBezTo>
                    <a:pt x="139" y="0"/>
                    <a:pt x="145" y="4"/>
                    <a:pt x="145" y="10"/>
                  </a:cubicBezTo>
                  <a:cubicBezTo>
                    <a:pt x="145" y="10"/>
                    <a:pt x="145" y="10"/>
                    <a:pt x="145" y="10"/>
                  </a:cubicBezTo>
                  <a:cubicBezTo>
                    <a:pt x="146" y="17"/>
                    <a:pt x="142" y="23"/>
                    <a:pt x="136" y="23"/>
                  </a:cubicBezTo>
                  <a:close/>
                </a:path>
              </a:pathLst>
            </a:cu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90" name="Freeform 599">
              <a:extLst>
                <a:ext uri="{FF2B5EF4-FFF2-40B4-BE49-F238E27FC236}">
                  <a16:creationId xmlns:a16="http://schemas.microsoft.com/office/drawing/2014/main" id="{473A5156-B7C7-4B51-A647-33536B35A567}"/>
                </a:ext>
              </a:extLst>
            </p:cNvPr>
            <p:cNvSpPr>
              <a:spLocks/>
            </p:cNvSpPr>
            <p:nvPr/>
          </p:nvSpPr>
          <p:spPr bwMode="auto">
            <a:xfrm>
              <a:off x="7379550" y="3577801"/>
              <a:ext cx="79769" cy="26012"/>
            </a:xfrm>
            <a:custGeom>
              <a:avLst/>
              <a:gdLst>
                <a:gd name="T0" fmla="*/ 99 w 110"/>
                <a:gd name="T1" fmla="*/ 23 h 35"/>
                <a:gd name="T2" fmla="*/ 14 w 110"/>
                <a:gd name="T3" fmla="*/ 34 h 35"/>
                <a:gd name="T4" fmla="*/ 1 w 110"/>
                <a:gd name="T5" fmla="*/ 25 h 35"/>
                <a:gd name="T6" fmla="*/ 1 w 110"/>
                <a:gd name="T7" fmla="*/ 25 h 35"/>
                <a:gd name="T8" fmla="*/ 11 w 110"/>
                <a:gd name="T9" fmla="*/ 12 h 35"/>
                <a:gd name="T10" fmla="*/ 96 w 110"/>
                <a:gd name="T11" fmla="*/ 0 h 35"/>
                <a:gd name="T12" fmla="*/ 109 w 110"/>
                <a:gd name="T13" fmla="*/ 10 h 35"/>
                <a:gd name="T14" fmla="*/ 109 w 110"/>
                <a:gd name="T15" fmla="*/ 10 h 35"/>
                <a:gd name="T16" fmla="*/ 99 w 110"/>
                <a:gd name="T1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35">
                  <a:moveTo>
                    <a:pt x="99" y="23"/>
                  </a:moveTo>
                  <a:cubicBezTo>
                    <a:pt x="14" y="34"/>
                    <a:pt x="14" y="34"/>
                    <a:pt x="14" y="34"/>
                  </a:cubicBezTo>
                  <a:cubicBezTo>
                    <a:pt x="8" y="35"/>
                    <a:pt x="2" y="31"/>
                    <a:pt x="1" y="25"/>
                  </a:cubicBezTo>
                  <a:cubicBezTo>
                    <a:pt x="1" y="25"/>
                    <a:pt x="1" y="25"/>
                    <a:pt x="1" y="25"/>
                  </a:cubicBezTo>
                  <a:cubicBezTo>
                    <a:pt x="0" y="18"/>
                    <a:pt x="5" y="13"/>
                    <a:pt x="11" y="12"/>
                  </a:cubicBezTo>
                  <a:cubicBezTo>
                    <a:pt x="96" y="0"/>
                    <a:pt x="96" y="0"/>
                    <a:pt x="96" y="0"/>
                  </a:cubicBezTo>
                  <a:cubicBezTo>
                    <a:pt x="102" y="0"/>
                    <a:pt x="108" y="4"/>
                    <a:pt x="109" y="10"/>
                  </a:cubicBezTo>
                  <a:cubicBezTo>
                    <a:pt x="109" y="10"/>
                    <a:pt x="109" y="10"/>
                    <a:pt x="109" y="10"/>
                  </a:cubicBezTo>
                  <a:cubicBezTo>
                    <a:pt x="110" y="16"/>
                    <a:pt x="105" y="22"/>
                    <a:pt x="99" y="23"/>
                  </a:cubicBezTo>
                  <a:close/>
                </a:path>
              </a:pathLst>
            </a:cu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91" name="Freeform 600">
              <a:extLst>
                <a:ext uri="{FF2B5EF4-FFF2-40B4-BE49-F238E27FC236}">
                  <a16:creationId xmlns:a16="http://schemas.microsoft.com/office/drawing/2014/main" id="{985E62C1-73A4-4C76-96B8-F5014A72911C}"/>
                </a:ext>
              </a:extLst>
            </p:cNvPr>
            <p:cNvSpPr>
              <a:spLocks/>
            </p:cNvSpPr>
            <p:nvPr/>
          </p:nvSpPr>
          <p:spPr bwMode="auto">
            <a:xfrm>
              <a:off x="7398626" y="3974043"/>
              <a:ext cx="82370" cy="83237"/>
            </a:xfrm>
            <a:custGeom>
              <a:avLst/>
              <a:gdLst>
                <a:gd name="T0" fmla="*/ 114 w 114"/>
                <a:gd name="T1" fmla="*/ 57 h 115"/>
                <a:gd name="T2" fmla="*/ 57 w 114"/>
                <a:gd name="T3" fmla="*/ 115 h 115"/>
                <a:gd name="T4" fmla="*/ 0 w 114"/>
                <a:gd name="T5" fmla="*/ 57 h 115"/>
                <a:gd name="T6" fmla="*/ 57 w 114"/>
                <a:gd name="T7" fmla="*/ 0 h 115"/>
              </a:gdLst>
              <a:ahLst/>
              <a:cxnLst>
                <a:cxn ang="0">
                  <a:pos x="T0" y="T1"/>
                </a:cxn>
                <a:cxn ang="0">
                  <a:pos x="T2" y="T3"/>
                </a:cxn>
                <a:cxn ang="0">
                  <a:pos x="T4" y="T5"/>
                </a:cxn>
                <a:cxn ang="0">
                  <a:pos x="T6" y="T7"/>
                </a:cxn>
              </a:cxnLst>
              <a:rect l="0" t="0" r="r" b="b"/>
              <a:pathLst>
                <a:path w="114" h="115">
                  <a:moveTo>
                    <a:pt x="114" y="57"/>
                  </a:moveTo>
                  <a:cubicBezTo>
                    <a:pt x="114" y="89"/>
                    <a:pt x="88" y="115"/>
                    <a:pt x="57" y="115"/>
                  </a:cubicBezTo>
                  <a:cubicBezTo>
                    <a:pt x="25" y="115"/>
                    <a:pt x="0" y="89"/>
                    <a:pt x="0" y="57"/>
                  </a:cubicBezTo>
                  <a:cubicBezTo>
                    <a:pt x="0" y="26"/>
                    <a:pt x="25" y="0"/>
                    <a:pt x="57" y="0"/>
                  </a:cubicBezTo>
                </a:path>
              </a:pathLst>
            </a:cu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94" name="Line 603">
              <a:extLst>
                <a:ext uri="{FF2B5EF4-FFF2-40B4-BE49-F238E27FC236}">
                  <a16:creationId xmlns:a16="http://schemas.microsoft.com/office/drawing/2014/main" id="{41CA3C4D-4803-439A-B603-C98BDB7D35BB}"/>
                </a:ext>
              </a:extLst>
            </p:cNvPr>
            <p:cNvSpPr>
              <a:spLocks noChangeShapeType="1"/>
            </p:cNvSpPr>
            <p:nvPr/>
          </p:nvSpPr>
          <p:spPr bwMode="auto">
            <a:xfrm flipH="1">
              <a:off x="7810475" y="4372887"/>
              <a:ext cx="49422" cy="48555"/>
            </a:xfrm>
            <a:prstGeom prst="line">
              <a:avLst/>
            </a:prstGeom>
            <a:noFill/>
            <a:ln w="381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95" name="Line 604">
              <a:extLst>
                <a:ext uri="{FF2B5EF4-FFF2-40B4-BE49-F238E27FC236}">
                  <a16:creationId xmlns:a16="http://schemas.microsoft.com/office/drawing/2014/main" id="{3F4FE210-1706-42D0-8151-17C5B4F80C4E}"/>
                </a:ext>
              </a:extLst>
            </p:cNvPr>
            <p:cNvSpPr>
              <a:spLocks noChangeShapeType="1"/>
            </p:cNvSpPr>
            <p:nvPr/>
          </p:nvSpPr>
          <p:spPr bwMode="auto">
            <a:xfrm flipH="1" flipV="1">
              <a:off x="7759318" y="4371153"/>
              <a:ext cx="49422" cy="50288"/>
            </a:xfrm>
            <a:prstGeom prst="line">
              <a:avLst/>
            </a:prstGeom>
            <a:noFill/>
            <a:ln w="381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96" name="Shape1_20200724_113335">
              <a:extLst>
                <a:ext uri="{FF2B5EF4-FFF2-40B4-BE49-F238E27FC236}">
                  <a16:creationId xmlns:a16="http://schemas.microsoft.com/office/drawing/2014/main" id="{74B65770-9F2E-4535-BB96-A2C38C326FDE}"/>
                </a:ext>
              </a:extLst>
            </p:cNvPr>
            <p:cNvSpPr>
              <a:spLocks noChangeArrowheads="1"/>
            </p:cNvSpPr>
            <p:nvPr/>
          </p:nvSpPr>
          <p:spPr bwMode="auto">
            <a:xfrm>
              <a:off x="7398626" y="3868263"/>
              <a:ext cx="19943" cy="19076"/>
            </a:xfrm>
            <a:prstGeom prst="ellipse">
              <a:avLst/>
            </a:pr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97" name="Shape2_20200724_113335">
              <a:extLst>
                <a:ext uri="{FF2B5EF4-FFF2-40B4-BE49-F238E27FC236}">
                  <a16:creationId xmlns:a16="http://schemas.microsoft.com/office/drawing/2014/main" id="{4AD3AB3E-BC03-4818-8E19-E9A100B75EE7}"/>
                </a:ext>
              </a:extLst>
            </p:cNvPr>
            <p:cNvSpPr>
              <a:spLocks noChangeArrowheads="1"/>
            </p:cNvSpPr>
            <p:nvPr/>
          </p:nvSpPr>
          <p:spPr bwMode="auto">
            <a:xfrm>
              <a:off x="7429839" y="3868263"/>
              <a:ext cx="19076" cy="19076"/>
            </a:xfrm>
            <a:prstGeom prst="ellipse">
              <a:avLst/>
            </a:pr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98" name="Shape3_20200724_113335">
              <a:extLst>
                <a:ext uri="{FF2B5EF4-FFF2-40B4-BE49-F238E27FC236}">
                  <a16:creationId xmlns:a16="http://schemas.microsoft.com/office/drawing/2014/main" id="{55E97D41-EEEE-478F-B08F-F17745965C34}"/>
                </a:ext>
              </a:extLst>
            </p:cNvPr>
            <p:cNvSpPr>
              <a:spLocks noChangeArrowheads="1"/>
            </p:cNvSpPr>
            <p:nvPr/>
          </p:nvSpPr>
          <p:spPr bwMode="auto">
            <a:xfrm>
              <a:off x="7460186" y="3868263"/>
              <a:ext cx="19943" cy="19076"/>
            </a:xfrm>
            <a:prstGeom prst="ellipse">
              <a:avLst/>
            </a:pr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299" name="Oval 608">
              <a:extLst>
                <a:ext uri="{FF2B5EF4-FFF2-40B4-BE49-F238E27FC236}">
                  <a16:creationId xmlns:a16="http://schemas.microsoft.com/office/drawing/2014/main" id="{1E2DEC0E-3F71-4674-B603-D96FF8DF95F8}"/>
                </a:ext>
              </a:extLst>
            </p:cNvPr>
            <p:cNvSpPr>
              <a:spLocks noChangeArrowheads="1"/>
            </p:cNvSpPr>
            <p:nvPr/>
          </p:nvSpPr>
          <p:spPr bwMode="auto">
            <a:xfrm>
              <a:off x="8084462" y="3544853"/>
              <a:ext cx="19943" cy="19076"/>
            </a:xfrm>
            <a:prstGeom prst="ellipse">
              <a:avLst/>
            </a:prstGeom>
            <a:solidFill>
              <a:srgbClr val="73848B"/>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00" name="Oval 609">
              <a:extLst>
                <a:ext uri="{FF2B5EF4-FFF2-40B4-BE49-F238E27FC236}">
                  <a16:creationId xmlns:a16="http://schemas.microsoft.com/office/drawing/2014/main" id="{1B7446B1-E631-4147-929A-66A19F7F4054}"/>
                </a:ext>
              </a:extLst>
            </p:cNvPr>
            <p:cNvSpPr>
              <a:spLocks noChangeArrowheads="1"/>
            </p:cNvSpPr>
            <p:nvPr/>
          </p:nvSpPr>
          <p:spPr bwMode="auto">
            <a:xfrm>
              <a:off x="8115677" y="3544853"/>
              <a:ext cx="19076" cy="19076"/>
            </a:xfrm>
            <a:prstGeom prst="ellipse">
              <a:avLst/>
            </a:prstGeom>
            <a:solidFill>
              <a:srgbClr val="73848B"/>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01" name="Oval 610">
              <a:extLst>
                <a:ext uri="{FF2B5EF4-FFF2-40B4-BE49-F238E27FC236}">
                  <a16:creationId xmlns:a16="http://schemas.microsoft.com/office/drawing/2014/main" id="{A4A5087E-BB58-48D2-BC64-E12BF45184CB}"/>
                </a:ext>
              </a:extLst>
            </p:cNvPr>
            <p:cNvSpPr>
              <a:spLocks noChangeArrowheads="1"/>
            </p:cNvSpPr>
            <p:nvPr/>
          </p:nvSpPr>
          <p:spPr bwMode="auto">
            <a:xfrm>
              <a:off x="8146023" y="3544853"/>
              <a:ext cx="19076" cy="19076"/>
            </a:xfrm>
            <a:prstGeom prst="ellipse">
              <a:avLst/>
            </a:prstGeom>
            <a:solidFill>
              <a:srgbClr val="73848B"/>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02" name="Shape8_20200724_113721">
              <a:extLst>
                <a:ext uri="{FF2B5EF4-FFF2-40B4-BE49-F238E27FC236}">
                  <a16:creationId xmlns:a16="http://schemas.microsoft.com/office/drawing/2014/main" id="{E5FD94F8-91A2-4671-93CD-9BF31469FE8F}"/>
                </a:ext>
              </a:extLst>
            </p:cNvPr>
            <p:cNvSpPr>
              <a:spLocks noChangeArrowheads="1"/>
            </p:cNvSpPr>
            <p:nvPr/>
          </p:nvSpPr>
          <p:spPr bwMode="auto">
            <a:xfrm>
              <a:off x="7571169" y="4198609"/>
              <a:ext cx="19076" cy="19943"/>
            </a:xfrm>
            <a:prstGeom prst="ellipse">
              <a:avLst/>
            </a:pr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03" name="Shape9_20200724_113721">
              <a:extLst>
                <a:ext uri="{FF2B5EF4-FFF2-40B4-BE49-F238E27FC236}">
                  <a16:creationId xmlns:a16="http://schemas.microsoft.com/office/drawing/2014/main" id="{DF51D69D-4819-47FC-A072-2D025EAE1CEB}"/>
                </a:ext>
              </a:extLst>
            </p:cNvPr>
            <p:cNvSpPr>
              <a:spLocks noChangeArrowheads="1"/>
            </p:cNvSpPr>
            <p:nvPr/>
          </p:nvSpPr>
          <p:spPr bwMode="auto">
            <a:xfrm>
              <a:off x="7601515" y="4198609"/>
              <a:ext cx="19076" cy="19943"/>
            </a:xfrm>
            <a:prstGeom prst="ellipse">
              <a:avLst/>
            </a:pr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04" name="Shape10_20200724_113721">
              <a:extLst>
                <a:ext uri="{FF2B5EF4-FFF2-40B4-BE49-F238E27FC236}">
                  <a16:creationId xmlns:a16="http://schemas.microsoft.com/office/drawing/2014/main" id="{E9AFAFD0-1D21-4159-8638-B283AC34CF38}"/>
                </a:ext>
              </a:extLst>
            </p:cNvPr>
            <p:cNvSpPr>
              <a:spLocks noChangeArrowheads="1"/>
            </p:cNvSpPr>
            <p:nvPr/>
          </p:nvSpPr>
          <p:spPr bwMode="auto">
            <a:xfrm>
              <a:off x="7631862" y="4198609"/>
              <a:ext cx="19076" cy="19943"/>
            </a:xfrm>
            <a:prstGeom prst="ellipse">
              <a:avLst/>
            </a:pr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05" name="Rectangle 614">
              <a:extLst>
                <a:ext uri="{FF2B5EF4-FFF2-40B4-BE49-F238E27FC236}">
                  <a16:creationId xmlns:a16="http://schemas.microsoft.com/office/drawing/2014/main" id="{59F8C894-3286-493E-A86A-25B50702A024}"/>
                </a:ext>
              </a:extLst>
            </p:cNvPr>
            <p:cNvSpPr>
              <a:spLocks noChangeArrowheads="1"/>
            </p:cNvSpPr>
            <p:nvPr/>
          </p:nvSpPr>
          <p:spPr bwMode="auto">
            <a:xfrm>
              <a:off x="8350647" y="3458148"/>
              <a:ext cx="91040" cy="87138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06" name="Shape8_20200724_113512">
              <a:extLst>
                <a:ext uri="{FF2B5EF4-FFF2-40B4-BE49-F238E27FC236}">
                  <a16:creationId xmlns:a16="http://schemas.microsoft.com/office/drawing/2014/main" id="{B15A2DD5-1837-40E2-8D01-3A746D0C08EB}"/>
                </a:ext>
              </a:extLst>
            </p:cNvPr>
            <p:cNvSpPr>
              <a:spLocks/>
            </p:cNvSpPr>
            <p:nvPr/>
          </p:nvSpPr>
          <p:spPr bwMode="auto">
            <a:xfrm>
              <a:off x="8350647" y="3397454"/>
              <a:ext cx="91040" cy="60693"/>
            </a:xfrm>
            <a:custGeom>
              <a:avLst/>
              <a:gdLst>
                <a:gd name="T0" fmla="*/ 32 w 105"/>
                <a:gd name="T1" fmla="*/ 0 h 70"/>
                <a:gd name="T2" fmla="*/ 0 w 105"/>
                <a:gd name="T3" fmla="*/ 70 h 70"/>
                <a:gd name="T4" fmla="*/ 105 w 105"/>
                <a:gd name="T5" fmla="*/ 70 h 70"/>
                <a:gd name="T6" fmla="*/ 73 w 105"/>
                <a:gd name="T7" fmla="*/ 0 h 70"/>
                <a:gd name="T8" fmla="*/ 32 w 105"/>
                <a:gd name="T9" fmla="*/ 0 h 70"/>
              </a:gdLst>
              <a:ahLst/>
              <a:cxnLst>
                <a:cxn ang="0">
                  <a:pos x="T0" y="T1"/>
                </a:cxn>
                <a:cxn ang="0">
                  <a:pos x="T2" y="T3"/>
                </a:cxn>
                <a:cxn ang="0">
                  <a:pos x="T4" y="T5"/>
                </a:cxn>
                <a:cxn ang="0">
                  <a:pos x="T6" y="T7"/>
                </a:cxn>
                <a:cxn ang="0">
                  <a:pos x="T8" y="T9"/>
                </a:cxn>
              </a:cxnLst>
              <a:rect l="0" t="0" r="r" b="b"/>
              <a:pathLst>
                <a:path w="105" h="70">
                  <a:moveTo>
                    <a:pt x="32" y="0"/>
                  </a:moveTo>
                  <a:lnTo>
                    <a:pt x="0" y="70"/>
                  </a:lnTo>
                  <a:lnTo>
                    <a:pt x="105" y="70"/>
                  </a:lnTo>
                  <a:lnTo>
                    <a:pt x="73" y="0"/>
                  </a:lnTo>
                  <a:lnTo>
                    <a:pt x="32" y="0"/>
                  </a:lnTo>
                  <a:close/>
                </a:path>
              </a:pathLst>
            </a:cu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07" name="Freeform 616">
              <a:extLst>
                <a:ext uri="{FF2B5EF4-FFF2-40B4-BE49-F238E27FC236}">
                  <a16:creationId xmlns:a16="http://schemas.microsoft.com/office/drawing/2014/main" id="{08B9085D-FF08-4A96-B684-79B5955A2DAD}"/>
                </a:ext>
              </a:extLst>
            </p:cNvPr>
            <p:cNvSpPr>
              <a:spLocks/>
            </p:cNvSpPr>
            <p:nvPr/>
          </p:nvSpPr>
          <p:spPr bwMode="auto">
            <a:xfrm>
              <a:off x="8378392" y="3359304"/>
              <a:ext cx="35550" cy="38150"/>
            </a:xfrm>
            <a:custGeom>
              <a:avLst/>
              <a:gdLst>
                <a:gd name="T0" fmla="*/ 20 w 41"/>
                <a:gd name="T1" fmla="*/ 0 h 44"/>
                <a:gd name="T2" fmla="*/ 0 w 41"/>
                <a:gd name="T3" fmla="*/ 44 h 44"/>
                <a:gd name="T4" fmla="*/ 41 w 41"/>
                <a:gd name="T5" fmla="*/ 44 h 44"/>
                <a:gd name="T6" fmla="*/ 20 w 41"/>
                <a:gd name="T7" fmla="*/ 0 h 44"/>
              </a:gdLst>
              <a:ahLst/>
              <a:cxnLst>
                <a:cxn ang="0">
                  <a:pos x="T0" y="T1"/>
                </a:cxn>
                <a:cxn ang="0">
                  <a:pos x="T2" y="T3"/>
                </a:cxn>
                <a:cxn ang="0">
                  <a:pos x="T4" y="T5"/>
                </a:cxn>
                <a:cxn ang="0">
                  <a:pos x="T6" y="T7"/>
                </a:cxn>
              </a:cxnLst>
              <a:rect l="0" t="0" r="r" b="b"/>
              <a:pathLst>
                <a:path w="41" h="44">
                  <a:moveTo>
                    <a:pt x="20" y="0"/>
                  </a:moveTo>
                  <a:lnTo>
                    <a:pt x="0" y="44"/>
                  </a:lnTo>
                  <a:lnTo>
                    <a:pt x="41" y="44"/>
                  </a:lnTo>
                  <a:lnTo>
                    <a:pt x="20" y="0"/>
                  </a:lnTo>
                  <a:close/>
                </a:path>
              </a:pathLst>
            </a:custGeom>
            <a:solidFill>
              <a:srgbClr val="104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08" name="Shape3_20200724_113319">
              <a:extLst>
                <a:ext uri="{FF2B5EF4-FFF2-40B4-BE49-F238E27FC236}">
                  <a16:creationId xmlns:a16="http://schemas.microsoft.com/office/drawing/2014/main" id="{EFC3480F-D291-44CD-A11F-696C994A104F}"/>
                </a:ext>
              </a:extLst>
            </p:cNvPr>
            <p:cNvSpPr>
              <a:spLocks/>
            </p:cNvSpPr>
            <p:nvPr/>
          </p:nvSpPr>
          <p:spPr bwMode="auto">
            <a:xfrm>
              <a:off x="8358451" y="4277511"/>
              <a:ext cx="75434" cy="88440"/>
            </a:xfrm>
            <a:custGeom>
              <a:avLst/>
              <a:gdLst>
                <a:gd name="T0" fmla="*/ 93 w 104"/>
                <a:gd name="T1" fmla="*/ 121 h 121"/>
                <a:gd name="T2" fmla="*/ 11 w 104"/>
                <a:gd name="T3" fmla="*/ 121 h 121"/>
                <a:gd name="T4" fmla="*/ 0 w 104"/>
                <a:gd name="T5" fmla="*/ 109 h 121"/>
                <a:gd name="T6" fmla="*/ 0 w 104"/>
                <a:gd name="T7" fmla="*/ 12 h 121"/>
                <a:gd name="T8" fmla="*/ 11 w 104"/>
                <a:gd name="T9" fmla="*/ 0 h 121"/>
                <a:gd name="T10" fmla="*/ 93 w 104"/>
                <a:gd name="T11" fmla="*/ 0 h 121"/>
                <a:gd name="T12" fmla="*/ 104 w 104"/>
                <a:gd name="T13" fmla="*/ 12 h 121"/>
                <a:gd name="T14" fmla="*/ 104 w 104"/>
                <a:gd name="T15" fmla="*/ 109 h 121"/>
                <a:gd name="T16" fmla="*/ 93 w 104"/>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21">
                  <a:moveTo>
                    <a:pt x="93" y="121"/>
                  </a:moveTo>
                  <a:cubicBezTo>
                    <a:pt x="11" y="121"/>
                    <a:pt x="11" y="121"/>
                    <a:pt x="11" y="121"/>
                  </a:cubicBezTo>
                  <a:cubicBezTo>
                    <a:pt x="5" y="121"/>
                    <a:pt x="0" y="116"/>
                    <a:pt x="0" y="109"/>
                  </a:cubicBezTo>
                  <a:cubicBezTo>
                    <a:pt x="0" y="12"/>
                    <a:pt x="0" y="12"/>
                    <a:pt x="0" y="12"/>
                  </a:cubicBezTo>
                  <a:cubicBezTo>
                    <a:pt x="0" y="6"/>
                    <a:pt x="5" y="0"/>
                    <a:pt x="11" y="0"/>
                  </a:cubicBezTo>
                  <a:cubicBezTo>
                    <a:pt x="93" y="0"/>
                    <a:pt x="93" y="0"/>
                    <a:pt x="93" y="0"/>
                  </a:cubicBezTo>
                  <a:cubicBezTo>
                    <a:pt x="99" y="0"/>
                    <a:pt x="104" y="6"/>
                    <a:pt x="104" y="12"/>
                  </a:cubicBezTo>
                  <a:cubicBezTo>
                    <a:pt x="104" y="109"/>
                    <a:pt x="104" y="109"/>
                    <a:pt x="104" y="109"/>
                  </a:cubicBezTo>
                  <a:cubicBezTo>
                    <a:pt x="104" y="116"/>
                    <a:pt x="99" y="121"/>
                    <a:pt x="93" y="121"/>
                  </a:cubicBezTo>
                  <a:close/>
                </a:path>
              </a:pathLst>
            </a:cu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09" name="Rectangle 618">
              <a:extLst>
                <a:ext uri="{FF2B5EF4-FFF2-40B4-BE49-F238E27FC236}">
                  <a16:creationId xmlns:a16="http://schemas.microsoft.com/office/drawing/2014/main" id="{6921C769-9581-4B36-B1BC-E53C978029A8}"/>
                </a:ext>
              </a:extLst>
            </p:cNvPr>
            <p:cNvSpPr>
              <a:spLocks noChangeArrowheads="1"/>
            </p:cNvSpPr>
            <p:nvPr/>
          </p:nvSpPr>
          <p:spPr bwMode="auto">
            <a:xfrm>
              <a:off x="8350647" y="4226355"/>
              <a:ext cx="91040" cy="103179"/>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10" name="Shape4_20200724_113319">
              <a:extLst>
                <a:ext uri="{FF2B5EF4-FFF2-40B4-BE49-F238E27FC236}">
                  <a16:creationId xmlns:a16="http://schemas.microsoft.com/office/drawing/2014/main" id="{2620AAF8-16AA-4045-A38E-F7C1DA9EB2D6}"/>
                </a:ext>
              </a:extLst>
            </p:cNvPr>
            <p:cNvSpPr>
              <a:spLocks noChangeArrowheads="1"/>
            </p:cNvSpPr>
            <p:nvPr/>
          </p:nvSpPr>
          <p:spPr bwMode="auto">
            <a:xfrm>
              <a:off x="8387063" y="4156991"/>
              <a:ext cx="18208" cy="19076"/>
            </a:xfrm>
            <a:prstGeom prst="ellipse">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11" name="Shape5_20200724_113319">
              <a:extLst>
                <a:ext uri="{FF2B5EF4-FFF2-40B4-BE49-F238E27FC236}">
                  <a16:creationId xmlns:a16="http://schemas.microsoft.com/office/drawing/2014/main" id="{6C502058-9F50-4609-A2E8-964C545AACDD}"/>
                </a:ext>
              </a:extLst>
            </p:cNvPr>
            <p:cNvSpPr>
              <a:spLocks noChangeArrowheads="1"/>
            </p:cNvSpPr>
            <p:nvPr/>
          </p:nvSpPr>
          <p:spPr bwMode="auto">
            <a:xfrm>
              <a:off x="8387063" y="4103234"/>
              <a:ext cx="18208" cy="19943"/>
            </a:xfrm>
            <a:prstGeom prst="ellipse">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12" name="Shape6_20200724_113319">
              <a:extLst>
                <a:ext uri="{FF2B5EF4-FFF2-40B4-BE49-F238E27FC236}">
                  <a16:creationId xmlns:a16="http://schemas.microsoft.com/office/drawing/2014/main" id="{548C1289-664A-4DA2-9CC4-C82BD6759EB6}"/>
                </a:ext>
              </a:extLst>
            </p:cNvPr>
            <p:cNvSpPr>
              <a:spLocks noChangeArrowheads="1"/>
            </p:cNvSpPr>
            <p:nvPr/>
          </p:nvSpPr>
          <p:spPr bwMode="auto">
            <a:xfrm>
              <a:off x="8387063" y="4051210"/>
              <a:ext cx="18208" cy="19076"/>
            </a:xfrm>
            <a:prstGeom prst="ellipse">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13" name="Line 622">
              <a:extLst>
                <a:ext uri="{FF2B5EF4-FFF2-40B4-BE49-F238E27FC236}">
                  <a16:creationId xmlns:a16="http://schemas.microsoft.com/office/drawing/2014/main" id="{CA09C90C-0FD7-49D5-B229-D915010C6601}"/>
                </a:ext>
              </a:extLst>
            </p:cNvPr>
            <p:cNvSpPr>
              <a:spLocks noChangeShapeType="1"/>
            </p:cNvSpPr>
            <p:nvPr/>
          </p:nvSpPr>
          <p:spPr bwMode="auto">
            <a:xfrm flipH="1">
              <a:off x="7653538" y="4367684"/>
              <a:ext cx="57225" cy="58092"/>
            </a:xfrm>
            <a:prstGeom prst="line">
              <a:avLst/>
            </a:prstGeom>
            <a:noFill/>
            <a:ln w="381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14" name="Line 623">
              <a:extLst>
                <a:ext uri="{FF2B5EF4-FFF2-40B4-BE49-F238E27FC236}">
                  <a16:creationId xmlns:a16="http://schemas.microsoft.com/office/drawing/2014/main" id="{7A900D7B-2846-4191-8D66-238F0F7CF1CB}"/>
                </a:ext>
              </a:extLst>
            </p:cNvPr>
            <p:cNvSpPr>
              <a:spLocks noChangeShapeType="1"/>
            </p:cNvSpPr>
            <p:nvPr/>
          </p:nvSpPr>
          <p:spPr bwMode="auto">
            <a:xfrm flipH="1" flipV="1">
              <a:off x="7653538" y="4367684"/>
              <a:ext cx="57225" cy="58092"/>
            </a:xfrm>
            <a:prstGeom prst="line">
              <a:avLst/>
            </a:prstGeom>
            <a:noFill/>
            <a:ln w="381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15" name="Shape2_20210526_104143">
              <a:extLst>
                <a:ext uri="{FF2B5EF4-FFF2-40B4-BE49-F238E27FC236}">
                  <a16:creationId xmlns:a16="http://schemas.microsoft.com/office/drawing/2014/main" id="{CFC57BF5-537E-47B0-B521-E73E9F18A1EF}"/>
                </a:ext>
              </a:extLst>
            </p:cNvPr>
            <p:cNvSpPr>
              <a:spLocks/>
            </p:cNvSpPr>
            <p:nvPr/>
          </p:nvSpPr>
          <p:spPr bwMode="auto">
            <a:xfrm>
              <a:off x="7431573" y="3125201"/>
              <a:ext cx="58092" cy="58092"/>
            </a:xfrm>
            <a:custGeom>
              <a:avLst/>
              <a:gdLst>
                <a:gd name="T0" fmla="*/ 0 w 79"/>
                <a:gd name="T1" fmla="*/ 40 h 80"/>
                <a:gd name="T2" fmla="*/ 39 w 79"/>
                <a:gd name="T3" fmla="*/ 0 h 80"/>
                <a:gd name="T4" fmla="*/ 79 w 79"/>
                <a:gd name="T5" fmla="*/ 40 h 80"/>
                <a:gd name="T6" fmla="*/ 39 w 79"/>
                <a:gd name="T7" fmla="*/ 80 h 80"/>
                <a:gd name="T8" fmla="*/ 0 w 79"/>
                <a:gd name="T9" fmla="*/ 40 h 80"/>
              </a:gdLst>
              <a:ahLst/>
              <a:cxnLst>
                <a:cxn ang="0">
                  <a:pos x="T0" y="T1"/>
                </a:cxn>
                <a:cxn ang="0">
                  <a:pos x="T2" y="T3"/>
                </a:cxn>
                <a:cxn ang="0">
                  <a:pos x="T4" y="T5"/>
                </a:cxn>
                <a:cxn ang="0">
                  <a:pos x="T6" y="T7"/>
                </a:cxn>
                <a:cxn ang="0">
                  <a:pos x="T8" y="T9"/>
                </a:cxn>
              </a:cxnLst>
              <a:rect l="0" t="0" r="r" b="b"/>
              <a:pathLst>
                <a:path w="79" h="80">
                  <a:moveTo>
                    <a:pt x="0" y="40"/>
                  </a:moveTo>
                  <a:cubicBezTo>
                    <a:pt x="22" y="40"/>
                    <a:pt x="39" y="22"/>
                    <a:pt x="39" y="0"/>
                  </a:cubicBezTo>
                  <a:cubicBezTo>
                    <a:pt x="39" y="22"/>
                    <a:pt x="57" y="40"/>
                    <a:pt x="79" y="40"/>
                  </a:cubicBezTo>
                  <a:cubicBezTo>
                    <a:pt x="57" y="40"/>
                    <a:pt x="39" y="58"/>
                    <a:pt x="39" y="80"/>
                  </a:cubicBezTo>
                  <a:cubicBezTo>
                    <a:pt x="39" y="58"/>
                    <a:pt x="22" y="40"/>
                    <a:pt x="0" y="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16" name="Shape3_20210526_104143">
              <a:extLst>
                <a:ext uri="{FF2B5EF4-FFF2-40B4-BE49-F238E27FC236}">
                  <a16:creationId xmlns:a16="http://schemas.microsoft.com/office/drawing/2014/main" id="{6418B3AA-E6FA-4D0E-A0B5-BC4F18459DCB}"/>
                </a:ext>
              </a:extLst>
            </p:cNvPr>
            <p:cNvSpPr>
              <a:spLocks/>
            </p:cNvSpPr>
            <p:nvPr/>
          </p:nvSpPr>
          <p:spPr bwMode="auto">
            <a:xfrm>
              <a:off x="6749204" y="4115372"/>
              <a:ext cx="58092" cy="58092"/>
            </a:xfrm>
            <a:custGeom>
              <a:avLst/>
              <a:gdLst>
                <a:gd name="T0" fmla="*/ 0 w 80"/>
                <a:gd name="T1" fmla="*/ 40 h 80"/>
                <a:gd name="T2" fmla="*/ 40 w 80"/>
                <a:gd name="T3" fmla="*/ 0 h 80"/>
                <a:gd name="T4" fmla="*/ 80 w 80"/>
                <a:gd name="T5" fmla="*/ 40 h 80"/>
                <a:gd name="T6" fmla="*/ 40 w 80"/>
                <a:gd name="T7" fmla="*/ 80 h 80"/>
                <a:gd name="T8" fmla="*/ 0 w 80"/>
                <a:gd name="T9" fmla="*/ 40 h 80"/>
              </a:gdLst>
              <a:ahLst/>
              <a:cxnLst>
                <a:cxn ang="0">
                  <a:pos x="T0" y="T1"/>
                </a:cxn>
                <a:cxn ang="0">
                  <a:pos x="T2" y="T3"/>
                </a:cxn>
                <a:cxn ang="0">
                  <a:pos x="T4" y="T5"/>
                </a:cxn>
                <a:cxn ang="0">
                  <a:pos x="T6" y="T7"/>
                </a:cxn>
                <a:cxn ang="0">
                  <a:pos x="T8" y="T9"/>
                </a:cxn>
              </a:cxnLst>
              <a:rect l="0" t="0" r="r" b="b"/>
              <a:pathLst>
                <a:path w="80" h="80">
                  <a:moveTo>
                    <a:pt x="0" y="40"/>
                  </a:moveTo>
                  <a:cubicBezTo>
                    <a:pt x="22" y="40"/>
                    <a:pt x="40" y="22"/>
                    <a:pt x="40" y="0"/>
                  </a:cubicBezTo>
                  <a:cubicBezTo>
                    <a:pt x="40" y="22"/>
                    <a:pt x="58" y="40"/>
                    <a:pt x="80" y="40"/>
                  </a:cubicBezTo>
                  <a:cubicBezTo>
                    <a:pt x="58" y="40"/>
                    <a:pt x="40" y="58"/>
                    <a:pt x="40" y="80"/>
                  </a:cubicBezTo>
                  <a:cubicBezTo>
                    <a:pt x="40" y="58"/>
                    <a:pt x="22" y="40"/>
                    <a:pt x="0" y="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17" name="Shape4_20210526_104143">
              <a:extLst>
                <a:ext uri="{FF2B5EF4-FFF2-40B4-BE49-F238E27FC236}">
                  <a16:creationId xmlns:a16="http://schemas.microsoft.com/office/drawing/2014/main" id="{3D4CDE2C-2F84-4C09-8631-2E4961702ADB}"/>
                </a:ext>
              </a:extLst>
            </p:cNvPr>
            <p:cNvSpPr>
              <a:spLocks/>
            </p:cNvSpPr>
            <p:nvPr/>
          </p:nvSpPr>
          <p:spPr bwMode="auto">
            <a:xfrm>
              <a:off x="8609028" y="4021731"/>
              <a:ext cx="58092" cy="58092"/>
            </a:xfrm>
            <a:custGeom>
              <a:avLst/>
              <a:gdLst>
                <a:gd name="T0" fmla="*/ 0 w 80"/>
                <a:gd name="T1" fmla="*/ 40 h 80"/>
                <a:gd name="T2" fmla="*/ 40 w 80"/>
                <a:gd name="T3" fmla="*/ 0 h 80"/>
                <a:gd name="T4" fmla="*/ 80 w 80"/>
                <a:gd name="T5" fmla="*/ 40 h 80"/>
                <a:gd name="T6" fmla="*/ 40 w 80"/>
                <a:gd name="T7" fmla="*/ 80 h 80"/>
                <a:gd name="T8" fmla="*/ 0 w 80"/>
                <a:gd name="T9" fmla="*/ 40 h 80"/>
              </a:gdLst>
              <a:ahLst/>
              <a:cxnLst>
                <a:cxn ang="0">
                  <a:pos x="T0" y="T1"/>
                </a:cxn>
                <a:cxn ang="0">
                  <a:pos x="T2" y="T3"/>
                </a:cxn>
                <a:cxn ang="0">
                  <a:pos x="T4" y="T5"/>
                </a:cxn>
                <a:cxn ang="0">
                  <a:pos x="T6" y="T7"/>
                </a:cxn>
                <a:cxn ang="0">
                  <a:pos x="T8" y="T9"/>
                </a:cxn>
              </a:cxnLst>
              <a:rect l="0" t="0" r="r" b="b"/>
              <a:pathLst>
                <a:path w="80" h="80">
                  <a:moveTo>
                    <a:pt x="0" y="40"/>
                  </a:moveTo>
                  <a:cubicBezTo>
                    <a:pt x="22" y="40"/>
                    <a:pt x="40" y="22"/>
                    <a:pt x="40" y="0"/>
                  </a:cubicBezTo>
                  <a:cubicBezTo>
                    <a:pt x="40" y="22"/>
                    <a:pt x="58" y="40"/>
                    <a:pt x="80" y="40"/>
                  </a:cubicBezTo>
                  <a:cubicBezTo>
                    <a:pt x="58" y="40"/>
                    <a:pt x="40" y="58"/>
                    <a:pt x="40" y="80"/>
                  </a:cubicBezTo>
                  <a:cubicBezTo>
                    <a:pt x="40" y="58"/>
                    <a:pt x="22" y="40"/>
                    <a:pt x="0" y="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18" name="Shape5_20210526_104143">
              <a:extLst>
                <a:ext uri="{FF2B5EF4-FFF2-40B4-BE49-F238E27FC236}">
                  <a16:creationId xmlns:a16="http://schemas.microsoft.com/office/drawing/2014/main" id="{94B641C3-B3AB-43F3-B2E9-D796537E2371}"/>
                </a:ext>
              </a:extLst>
            </p:cNvPr>
            <p:cNvSpPr>
              <a:spLocks/>
            </p:cNvSpPr>
            <p:nvPr/>
          </p:nvSpPr>
          <p:spPr bwMode="auto">
            <a:xfrm>
              <a:off x="7559030" y="3093986"/>
              <a:ext cx="39885" cy="39885"/>
            </a:xfrm>
            <a:custGeom>
              <a:avLst/>
              <a:gdLst>
                <a:gd name="T0" fmla="*/ 0 w 54"/>
                <a:gd name="T1" fmla="*/ 27 h 55"/>
                <a:gd name="T2" fmla="*/ 27 w 54"/>
                <a:gd name="T3" fmla="*/ 0 h 55"/>
                <a:gd name="T4" fmla="*/ 54 w 54"/>
                <a:gd name="T5" fmla="*/ 27 h 55"/>
                <a:gd name="T6" fmla="*/ 27 w 54"/>
                <a:gd name="T7" fmla="*/ 55 h 55"/>
                <a:gd name="T8" fmla="*/ 0 w 54"/>
                <a:gd name="T9" fmla="*/ 27 h 55"/>
              </a:gdLst>
              <a:ahLst/>
              <a:cxnLst>
                <a:cxn ang="0">
                  <a:pos x="T0" y="T1"/>
                </a:cxn>
                <a:cxn ang="0">
                  <a:pos x="T2" y="T3"/>
                </a:cxn>
                <a:cxn ang="0">
                  <a:pos x="T4" y="T5"/>
                </a:cxn>
                <a:cxn ang="0">
                  <a:pos x="T6" y="T7"/>
                </a:cxn>
                <a:cxn ang="0">
                  <a:pos x="T8" y="T9"/>
                </a:cxn>
              </a:cxnLst>
              <a:rect l="0" t="0" r="r" b="b"/>
              <a:pathLst>
                <a:path w="54" h="55">
                  <a:moveTo>
                    <a:pt x="0" y="27"/>
                  </a:moveTo>
                  <a:cubicBezTo>
                    <a:pt x="15" y="27"/>
                    <a:pt x="27" y="15"/>
                    <a:pt x="27" y="0"/>
                  </a:cubicBezTo>
                  <a:cubicBezTo>
                    <a:pt x="27" y="15"/>
                    <a:pt x="39" y="27"/>
                    <a:pt x="54" y="27"/>
                  </a:cubicBezTo>
                  <a:cubicBezTo>
                    <a:pt x="39" y="27"/>
                    <a:pt x="27" y="39"/>
                    <a:pt x="27" y="55"/>
                  </a:cubicBezTo>
                  <a:cubicBezTo>
                    <a:pt x="27" y="39"/>
                    <a:pt x="15" y="27"/>
                    <a:pt x="0" y="27"/>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19" name="Shape6_20210526_104143">
              <a:extLst>
                <a:ext uri="{FF2B5EF4-FFF2-40B4-BE49-F238E27FC236}">
                  <a16:creationId xmlns:a16="http://schemas.microsoft.com/office/drawing/2014/main" id="{FE986BDD-A5C4-4FD3-9F3E-335AFE2B0F85}"/>
                </a:ext>
              </a:extLst>
            </p:cNvPr>
            <p:cNvSpPr>
              <a:spLocks/>
            </p:cNvSpPr>
            <p:nvPr/>
          </p:nvSpPr>
          <p:spPr bwMode="auto">
            <a:xfrm>
              <a:off x="6789955" y="3532714"/>
              <a:ext cx="39885" cy="39885"/>
            </a:xfrm>
            <a:custGeom>
              <a:avLst/>
              <a:gdLst>
                <a:gd name="T0" fmla="*/ 0 w 55"/>
                <a:gd name="T1" fmla="*/ 28 h 55"/>
                <a:gd name="T2" fmla="*/ 28 w 55"/>
                <a:gd name="T3" fmla="*/ 0 h 55"/>
                <a:gd name="T4" fmla="*/ 55 w 55"/>
                <a:gd name="T5" fmla="*/ 28 h 55"/>
                <a:gd name="T6" fmla="*/ 28 w 55"/>
                <a:gd name="T7" fmla="*/ 55 h 55"/>
                <a:gd name="T8" fmla="*/ 0 w 55"/>
                <a:gd name="T9" fmla="*/ 28 h 55"/>
              </a:gdLst>
              <a:ahLst/>
              <a:cxnLst>
                <a:cxn ang="0">
                  <a:pos x="T0" y="T1"/>
                </a:cxn>
                <a:cxn ang="0">
                  <a:pos x="T2" y="T3"/>
                </a:cxn>
                <a:cxn ang="0">
                  <a:pos x="T4" y="T5"/>
                </a:cxn>
                <a:cxn ang="0">
                  <a:pos x="T6" y="T7"/>
                </a:cxn>
                <a:cxn ang="0">
                  <a:pos x="T8" y="T9"/>
                </a:cxn>
              </a:cxnLst>
              <a:rect l="0" t="0" r="r" b="b"/>
              <a:pathLst>
                <a:path w="55" h="55">
                  <a:moveTo>
                    <a:pt x="0" y="28"/>
                  </a:moveTo>
                  <a:cubicBezTo>
                    <a:pt x="15" y="28"/>
                    <a:pt x="28" y="16"/>
                    <a:pt x="28" y="0"/>
                  </a:cubicBezTo>
                  <a:cubicBezTo>
                    <a:pt x="28" y="16"/>
                    <a:pt x="40" y="28"/>
                    <a:pt x="55" y="28"/>
                  </a:cubicBezTo>
                  <a:cubicBezTo>
                    <a:pt x="40" y="28"/>
                    <a:pt x="28" y="40"/>
                    <a:pt x="28" y="55"/>
                  </a:cubicBezTo>
                  <a:cubicBezTo>
                    <a:pt x="28" y="40"/>
                    <a:pt x="15" y="28"/>
                    <a:pt x="0" y="28"/>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20" name="Shape7_20210526_104143">
              <a:extLst>
                <a:ext uri="{FF2B5EF4-FFF2-40B4-BE49-F238E27FC236}">
                  <a16:creationId xmlns:a16="http://schemas.microsoft.com/office/drawing/2014/main" id="{27B972DE-D856-43AD-BA63-6A359C137507}"/>
                </a:ext>
              </a:extLst>
            </p:cNvPr>
            <p:cNvSpPr>
              <a:spLocks/>
            </p:cNvSpPr>
            <p:nvPr/>
          </p:nvSpPr>
          <p:spPr bwMode="auto">
            <a:xfrm>
              <a:off x="6810764" y="4037338"/>
              <a:ext cx="39018" cy="39885"/>
            </a:xfrm>
            <a:custGeom>
              <a:avLst/>
              <a:gdLst>
                <a:gd name="T0" fmla="*/ 0 w 54"/>
                <a:gd name="T1" fmla="*/ 28 h 55"/>
                <a:gd name="T2" fmla="*/ 27 w 54"/>
                <a:gd name="T3" fmla="*/ 0 h 55"/>
                <a:gd name="T4" fmla="*/ 54 w 54"/>
                <a:gd name="T5" fmla="*/ 28 h 55"/>
                <a:gd name="T6" fmla="*/ 27 w 54"/>
                <a:gd name="T7" fmla="*/ 55 h 55"/>
                <a:gd name="T8" fmla="*/ 0 w 54"/>
                <a:gd name="T9" fmla="*/ 28 h 55"/>
              </a:gdLst>
              <a:ahLst/>
              <a:cxnLst>
                <a:cxn ang="0">
                  <a:pos x="T0" y="T1"/>
                </a:cxn>
                <a:cxn ang="0">
                  <a:pos x="T2" y="T3"/>
                </a:cxn>
                <a:cxn ang="0">
                  <a:pos x="T4" y="T5"/>
                </a:cxn>
                <a:cxn ang="0">
                  <a:pos x="T6" y="T7"/>
                </a:cxn>
                <a:cxn ang="0">
                  <a:pos x="T8" y="T9"/>
                </a:cxn>
              </a:cxnLst>
              <a:rect l="0" t="0" r="r" b="b"/>
              <a:pathLst>
                <a:path w="54" h="55">
                  <a:moveTo>
                    <a:pt x="0" y="28"/>
                  </a:moveTo>
                  <a:cubicBezTo>
                    <a:pt x="15" y="28"/>
                    <a:pt x="27" y="15"/>
                    <a:pt x="27" y="0"/>
                  </a:cubicBezTo>
                  <a:cubicBezTo>
                    <a:pt x="27" y="15"/>
                    <a:pt x="39" y="28"/>
                    <a:pt x="54" y="28"/>
                  </a:cubicBezTo>
                  <a:cubicBezTo>
                    <a:pt x="39" y="28"/>
                    <a:pt x="27" y="40"/>
                    <a:pt x="27" y="55"/>
                  </a:cubicBezTo>
                  <a:cubicBezTo>
                    <a:pt x="27" y="40"/>
                    <a:pt x="15" y="28"/>
                    <a:pt x="0" y="28"/>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21" name="Shape8_20210526_104143">
              <a:extLst>
                <a:ext uri="{FF2B5EF4-FFF2-40B4-BE49-F238E27FC236}">
                  <a16:creationId xmlns:a16="http://schemas.microsoft.com/office/drawing/2014/main" id="{F62F4E1F-0EF6-49D6-A94F-1785A58EDA84}"/>
                </a:ext>
              </a:extLst>
            </p:cNvPr>
            <p:cNvSpPr>
              <a:spLocks/>
            </p:cNvSpPr>
            <p:nvPr/>
          </p:nvSpPr>
          <p:spPr bwMode="auto">
            <a:xfrm>
              <a:off x="8577814" y="3960170"/>
              <a:ext cx="39018" cy="40752"/>
            </a:xfrm>
            <a:custGeom>
              <a:avLst/>
              <a:gdLst>
                <a:gd name="T0" fmla="*/ 0 w 54"/>
                <a:gd name="T1" fmla="*/ 27 h 55"/>
                <a:gd name="T2" fmla="*/ 27 w 54"/>
                <a:gd name="T3" fmla="*/ 0 h 55"/>
                <a:gd name="T4" fmla="*/ 54 w 54"/>
                <a:gd name="T5" fmla="*/ 27 h 55"/>
                <a:gd name="T6" fmla="*/ 27 w 54"/>
                <a:gd name="T7" fmla="*/ 55 h 55"/>
                <a:gd name="T8" fmla="*/ 0 w 54"/>
                <a:gd name="T9" fmla="*/ 27 h 55"/>
              </a:gdLst>
              <a:ahLst/>
              <a:cxnLst>
                <a:cxn ang="0">
                  <a:pos x="T0" y="T1"/>
                </a:cxn>
                <a:cxn ang="0">
                  <a:pos x="T2" y="T3"/>
                </a:cxn>
                <a:cxn ang="0">
                  <a:pos x="T4" y="T5"/>
                </a:cxn>
                <a:cxn ang="0">
                  <a:pos x="T6" y="T7"/>
                </a:cxn>
                <a:cxn ang="0">
                  <a:pos x="T8" y="T9"/>
                </a:cxn>
              </a:cxnLst>
              <a:rect l="0" t="0" r="r" b="b"/>
              <a:pathLst>
                <a:path w="54" h="55">
                  <a:moveTo>
                    <a:pt x="0" y="27"/>
                  </a:moveTo>
                  <a:cubicBezTo>
                    <a:pt x="15" y="27"/>
                    <a:pt x="27" y="15"/>
                    <a:pt x="27" y="0"/>
                  </a:cubicBezTo>
                  <a:cubicBezTo>
                    <a:pt x="27" y="15"/>
                    <a:pt x="39" y="27"/>
                    <a:pt x="54" y="27"/>
                  </a:cubicBezTo>
                  <a:cubicBezTo>
                    <a:pt x="39" y="27"/>
                    <a:pt x="27" y="40"/>
                    <a:pt x="27" y="55"/>
                  </a:cubicBezTo>
                  <a:cubicBezTo>
                    <a:pt x="27" y="40"/>
                    <a:pt x="15" y="27"/>
                    <a:pt x="0" y="27"/>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22" name="Shape0_20210526_104143">
              <a:extLst>
                <a:ext uri="{FF2B5EF4-FFF2-40B4-BE49-F238E27FC236}">
                  <a16:creationId xmlns:a16="http://schemas.microsoft.com/office/drawing/2014/main" id="{AA62DAD7-E280-4401-A79B-AA0160A2D833}"/>
                </a:ext>
              </a:extLst>
            </p:cNvPr>
            <p:cNvSpPr>
              <a:spLocks/>
            </p:cNvSpPr>
            <p:nvPr/>
          </p:nvSpPr>
          <p:spPr bwMode="auto">
            <a:xfrm>
              <a:off x="8459896" y="3699188"/>
              <a:ext cx="39885" cy="39885"/>
            </a:xfrm>
            <a:custGeom>
              <a:avLst/>
              <a:gdLst>
                <a:gd name="T0" fmla="*/ 0 w 55"/>
                <a:gd name="T1" fmla="*/ 28 h 55"/>
                <a:gd name="T2" fmla="*/ 27 w 55"/>
                <a:gd name="T3" fmla="*/ 0 h 55"/>
                <a:gd name="T4" fmla="*/ 55 w 55"/>
                <a:gd name="T5" fmla="*/ 28 h 55"/>
                <a:gd name="T6" fmla="*/ 27 w 55"/>
                <a:gd name="T7" fmla="*/ 55 h 55"/>
                <a:gd name="T8" fmla="*/ 0 w 55"/>
                <a:gd name="T9" fmla="*/ 28 h 55"/>
              </a:gdLst>
              <a:ahLst/>
              <a:cxnLst>
                <a:cxn ang="0">
                  <a:pos x="T0" y="T1"/>
                </a:cxn>
                <a:cxn ang="0">
                  <a:pos x="T2" y="T3"/>
                </a:cxn>
                <a:cxn ang="0">
                  <a:pos x="T4" y="T5"/>
                </a:cxn>
                <a:cxn ang="0">
                  <a:pos x="T6" y="T7"/>
                </a:cxn>
                <a:cxn ang="0">
                  <a:pos x="T8" y="T9"/>
                </a:cxn>
              </a:cxnLst>
              <a:rect l="0" t="0" r="r" b="b"/>
              <a:pathLst>
                <a:path w="55" h="55">
                  <a:moveTo>
                    <a:pt x="0" y="28"/>
                  </a:moveTo>
                  <a:cubicBezTo>
                    <a:pt x="15" y="28"/>
                    <a:pt x="27" y="15"/>
                    <a:pt x="27" y="0"/>
                  </a:cubicBezTo>
                  <a:cubicBezTo>
                    <a:pt x="27" y="15"/>
                    <a:pt x="40" y="28"/>
                    <a:pt x="55" y="28"/>
                  </a:cubicBezTo>
                  <a:cubicBezTo>
                    <a:pt x="40" y="28"/>
                    <a:pt x="27" y="40"/>
                    <a:pt x="27" y="55"/>
                  </a:cubicBezTo>
                  <a:cubicBezTo>
                    <a:pt x="27" y="40"/>
                    <a:pt x="15" y="28"/>
                    <a:pt x="0" y="28"/>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23" name="Freeform 632">
              <a:extLst>
                <a:ext uri="{FF2B5EF4-FFF2-40B4-BE49-F238E27FC236}">
                  <a16:creationId xmlns:a16="http://schemas.microsoft.com/office/drawing/2014/main" id="{F23D8550-66AE-4683-8EE3-86F03A4DE86C}"/>
                </a:ext>
              </a:extLst>
            </p:cNvPr>
            <p:cNvSpPr>
              <a:spLocks/>
            </p:cNvSpPr>
            <p:nvPr/>
          </p:nvSpPr>
          <p:spPr bwMode="auto">
            <a:xfrm>
              <a:off x="6720591" y="3372310"/>
              <a:ext cx="153468" cy="58092"/>
            </a:xfrm>
            <a:custGeom>
              <a:avLst/>
              <a:gdLst>
                <a:gd name="T0" fmla="*/ 106 w 211"/>
                <a:gd name="T1" fmla="*/ 0 h 80"/>
                <a:gd name="T2" fmla="*/ 0 w 211"/>
                <a:gd name="T3" fmla="*/ 80 h 80"/>
                <a:gd name="T4" fmla="*/ 211 w 211"/>
                <a:gd name="T5" fmla="*/ 80 h 80"/>
                <a:gd name="T6" fmla="*/ 106 w 211"/>
                <a:gd name="T7" fmla="*/ 0 h 80"/>
              </a:gdLst>
              <a:ahLst/>
              <a:cxnLst>
                <a:cxn ang="0">
                  <a:pos x="T0" y="T1"/>
                </a:cxn>
                <a:cxn ang="0">
                  <a:pos x="T2" y="T3"/>
                </a:cxn>
                <a:cxn ang="0">
                  <a:pos x="T4" y="T5"/>
                </a:cxn>
                <a:cxn ang="0">
                  <a:pos x="T6" y="T7"/>
                </a:cxn>
              </a:cxnLst>
              <a:rect l="0" t="0" r="r" b="b"/>
              <a:pathLst>
                <a:path w="211" h="80">
                  <a:moveTo>
                    <a:pt x="106" y="0"/>
                  </a:moveTo>
                  <a:cubicBezTo>
                    <a:pt x="56" y="0"/>
                    <a:pt x="13" y="34"/>
                    <a:pt x="0" y="80"/>
                  </a:cubicBezTo>
                  <a:cubicBezTo>
                    <a:pt x="211" y="80"/>
                    <a:pt x="211" y="80"/>
                    <a:pt x="211" y="80"/>
                  </a:cubicBezTo>
                  <a:cubicBezTo>
                    <a:pt x="198" y="34"/>
                    <a:pt x="156" y="0"/>
                    <a:pt x="1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24" name="Freeform 633">
              <a:extLst>
                <a:ext uri="{FF2B5EF4-FFF2-40B4-BE49-F238E27FC236}">
                  <a16:creationId xmlns:a16="http://schemas.microsoft.com/office/drawing/2014/main" id="{96D937CF-55FE-452C-A70E-937C725ED961}"/>
                </a:ext>
              </a:extLst>
            </p:cNvPr>
            <p:cNvSpPr>
              <a:spLocks/>
            </p:cNvSpPr>
            <p:nvPr/>
          </p:nvSpPr>
          <p:spPr bwMode="auto">
            <a:xfrm>
              <a:off x="6930417" y="3372310"/>
              <a:ext cx="154335" cy="58092"/>
            </a:xfrm>
            <a:custGeom>
              <a:avLst/>
              <a:gdLst>
                <a:gd name="T0" fmla="*/ 106 w 212"/>
                <a:gd name="T1" fmla="*/ 0 h 80"/>
                <a:gd name="T2" fmla="*/ 0 w 212"/>
                <a:gd name="T3" fmla="*/ 80 h 80"/>
                <a:gd name="T4" fmla="*/ 212 w 212"/>
                <a:gd name="T5" fmla="*/ 80 h 80"/>
                <a:gd name="T6" fmla="*/ 106 w 212"/>
                <a:gd name="T7" fmla="*/ 0 h 80"/>
              </a:gdLst>
              <a:ahLst/>
              <a:cxnLst>
                <a:cxn ang="0">
                  <a:pos x="T0" y="T1"/>
                </a:cxn>
                <a:cxn ang="0">
                  <a:pos x="T2" y="T3"/>
                </a:cxn>
                <a:cxn ang="0">
                  <a:pos x="T4" y="T5"/>
                </a:cxn>
                <a:cxn ang="0">
                  <a:pos x="T6" y="T7"/>
                </a:cxn>
              </a:cxnLst>
              <a:rect l="0" t="0" r="r" b="b"/>
              <a:pathLst>
                <a:path w="212" h="80">
                  <a:moveTo>
                    <a:pt x="106" y="0"/>
                  </a:moveTo>
                  <a:cubicBezTo>
                    <a:pt x="56" y="0"/>
                    <a:pt x="13" y="34"/>
                    <a:pt x="0" y="80"/>
                  </a:cubicBezTo>
                  <a:cubicBezTo>
                    <a:pt x="212" y="80"/>
                    <a:pt x="212" y="80"/>
                    <a:pt x="212" y="80"/>
                  </a:cubicBezTo>
                  <a:cubicBezTo>
                    <a:pt x="198" y="34"/>
                    <a:pt x="156" y="0"/>
                    <a:pt x="1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25" name="Freeform 634">
              <a:extLst>
                <a:ext uri="{FF2B5EF4-FFF2-40B4-BE49-F238E27FC236}">
                  <a16:creationId xmlns:a16="http://schemas.microsoft.com/office/drawing/2014/main" id="{77C9A398-8CCC-4A67-BB24-E264B65482C0}"/>
                </a:ext>
              </a:extLst>
            </p:cNvPr>
            <p:cNvSpPr>
              <a:spLocks/>
            </p:cNvSpPr>
            <p:nvPr/>
          </p:nvSpPr>
          <p:spPr bwMode="auto">
            <a:xfrm>
              <a:off x="6797759" y="3347165"/>
              <a:ext cx="219364" cy="83237"/>
            </a:xfrm>
            <a:custGeom>
              <a:avLst/>
              <a:gdLst>
                <a:gd name="T0" fmla="*/ 151 w 302"/>
                <a:gd name="T1" fmla="*/ 0 h 114"/>
                <a:gd name="T2" fmla="*/ 0 w 302"/>
                <a:gd name="T3" fmla="*/ 114 h 114"/>
                <a:gd name="T4" fmla="*/ 302 w 302"/>
                <a:gd name="T5" fmla="*/ 114 h 114"/>
                <a:gd name="T6" fmla="*/ 151 w 302"/>
                <a:gd name="T7" fmla="*/ 0 h 114"/>
              </a:gdLst>
              <a:ahLst/>
              <a:cxnLst>
                <a:cxn ang="0">
                  <a:pos x="T0" y="T1"/>
                </a:cxn>
                <a:cxn ang="0">
                  <a:pos x="T2" y="T3"/>
                </a:cxn>
                <a:cxn ang="0">
                  <a:pos x="T4" y="T5"/>
                </a:cxn>
                <a:cxn ang="0">
                  <a:pos x="T6" y="T7"/>
                </a:cxn>
              </a:cxnLst>
              <a:rect l="0" t="0" r="r" b="b"/>
              <a:pathLst>
                <a:path w="302" h="114">
                  <a:moveTo>
                    <a:pt x="151" y="0"/>
                  </a:moveTo>
                  <a:cubicBezTo>
                    <a:pt x="79" y="0"/>
                    <a:pt x="19" y="48"/>
                    <a:pt x="0" y="114"/>
                  </a:cubicBezTo>
                  <a:cubicBezTo>
                    <a:pt x="302" y="114"/>
                    <a:pt x="302" y="114"/>
                    <a:pt x="302" y="114"/>
                  </a:cubicBezTo>
                  <a:cubicBezTo>
                    <a:pt x="283" y="48"/>
                    <a:pt x="222" y="0"/>
                    <a:pt x="15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26" name="Freeform 635">
              <a:extLst>
                <a:ext uri="{FF2B5EF4-FFF2-40B4-BE49-F238E27FC236}">
                  <a16:creationId xmlns:a16="http://schemas.microsoft.com/office/drawing/2014/main" id="{D6DFA2DD-4B9A-4F75-875A-03C92F0B7B84}"/>
                </a:ext>
              </a:extLst>
            </p:cNvPr>
            <p:cNvSpPr>
              <a:spLocks/>
            </p:cNvSpPr>
            <p:nvPr/>
          </p:nvSpPr>
          <p:spPr bwMode="auto">
            <a:xfrm>
              <a:off x="6520303" y="3785893"/>
              <a:ext cx="207225" cy="367629"/>
            </a:xfrm>
            <a:custGeom>
              <a:avLst/>
              <a:gdLst>
                <a:gd name="T0" fmla="*/ 28 w 284"/>
                <a:gd name="T1" fmla="*/ 505 h 505"/>
                <a:gd name="T2" fmla="*/ 284 w 284"/>
                <a:gd name="T3" fmla="*/ 0 h 505"/>
              </a:gdLst>
              <a:ahLst/>
              <a:cxnLst>
                <a:cxn ang="0">
                  <a:pos x="T0" y="T1"/>
                </a:cxn>
                <a:cxn ang="0">
                  <a:pos x="T2" y="T3"/>
                </a:cxn>
              </a:cxnLst>
              <a:rect l="0" t="0" r="r" b="b"/>
              <a:pathLst>
                <a:path w="284" h="505">
                  <a:moveTo>
                    <a:pt x="28" y="505"/>
                  </a:moveTo>
                  <a:cubicBezTo>
                    <a:pt x="28" y="505"/>
                    <a:pt x="0" y="161"/>
                    <a:pt x="284" y="0"/>
                  </a:cubicBezTo>
                </a:path>
              </a:pathLst>
            </a:custGeom>
            <a:noFill/>
            <a:ln w="1587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27" name="Freeform 636">
              <a:extLst>
                <a:ext uri="{FF2B5EF4-FFF2-40B4-BE49-F238E27FC236}">
                  <a16:creationId xmlns:a16="http://schemas.microsoft.com/office/drawing/2014/main" id="{2200F33B-5777-43D3-8430-9B5DBA39D77B}"/>
                </a:ext>
              </a:extLst>
            </p:cNvPr>
            <p:cNvSpPr>
              <a:spLocks/>
            </p:cNvSpPr>
            <p:nvPr/>
          </p:nvSpPr>
          <p:spPr bwMode="auto">
            <a:xfrm>
              <a:off x="6487355" y="3635893"/>
              <a:ext cx="78902" cy="483814"/>
            </a:xfrm>
            <a:custGeom>
              <a:avLst/>
              <a:gdLst>
                <a:gd name="T0" fmla="*/ 74 w 108"/>
                <a:gd name="T1" fmla="*/ 664 h 664"/>
                <a:gd name="T2" fmla="*/ 0 w 108"/>
                <a:gd name="T3" fmla="*/ 0 h 664"/>
              </a:gdLst>
              <a:ahLst/>
              <a:cxnLst>
                <a:cxn ang="0">
                  <a:pos x="T0" y="T1"/>
                </a:cxn>
                <a:cxn ang="0">
                  <a:pos x="T2" y="T3"/>
                </a:cxn>
              </a:cxnLst>
              <a:rect l="0" t="0" r="r" b="b"/>
              <a:pathLst>
                <a:path w="108" h="664">
                  <a:moveTo>
                    <a:pt x="74" y="664"/>
                  </a:moveTo>
                  <a:cubicBezTo>
                    <a:pt x="74" y="664"/>
                    <a:pt x="108" y="180"/>
                    <a:pt x="0" y="0"/>
                  </a:cubicBezTo>
                </a:path>
              </a:pathLst>
            </a:custGeom>
            <a:noFill/>
            <a:ln w="1587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28" name="Freeform 637">
              <a:extLst>
                <a:ext uri="{FF2B5EF4-FFF2-40B4-BE49-F238E27FC236}">
                  <a16:creationId xmlns:a16="http://schemas.microsoft.com/office/drawing/2014/main" id="{DFADC8EB-90A8-4E78-9AD0-6DF00D919E75}"/>
                </a:ext>
              </a:extLst>
            </p:cNvPr>
            <p:cNvSpPr>
              <a:spLocks/>
            </p:cNvSpPr>
            <p:nvPr/>
          </p:nvSpPr>
          <p:spPr bwMode="auto">
            <a:xfrm>
              <a:off x="6398916" y="3850922"/>
              <a:ext cx="117052" cy="276589"/>
            </a:xfrm>
            <a:custGeom>
              <a:avLst/>
              <a:gdLst>
                <a:gd name="T0" fmla="*/ 136 w 160"/>
                <a:gd name="T1" fmla="*/ 379 h 379"/>
                <a:gd name="T2" fmla="*/ 0 w 160"/>
                <a:gd name="T3" fmla="*/ 0 h 379"/>
              </a:gdLst>
              <a:ahLst/>
              <a:cxnLst>
                <a:cxn ang="0">
                  <a:pos x="T0" y="T1"/>
                </a:cxn>
                <a:cxn ang="0">
                  <a:pos x="T2" y="T3"/>
                </a:cxn>
              </a:cxnLst>
              <a:rect l="0" t="0" r="r" b="b"/>
              <a:pathLst>
                <a:path w="160" h="379">
                  <a:moveTo>
                    <a:pt x="136" y="379"/>
                  </a:moveTo>
                  <a:cubicBezTo>
                    <a:pt x="136" y="379"/>
                    <a:pt x="160" y="135"/>
                    <a:pt x="0" y="0"/>
                  </a:cubicBezTo>
                </a:path>
              </a:pathLst>
            </a:custGeom>
            <a:noFill/>
            <a:ln w="1587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29" name="Shape1_20200724_113216">
              <a:extLst>
                <a:ext uri="{FF2B5EF4-FFF2-40B4-BE49-F238E27FC236}">
                  <a16:creationId xmlns:a16="http://schemas.microsoft.com/office/drawing/2014/main" id="{F07E0FC6-1D01-44AD-95D5-4CA7F5A4129F}"/>
                </a:ext>
              </a:extLst>
            </p:cNvPr>
            <p:cNvSpPr>
              <a:spLocks/>
            </p:cNvSpPr>
            <p:nvPr/>
          </p:nvSpPr>
          <p:spPr bwMode="auto">
            <a:xfrm>
              <a:off x="6717990" y="3613351"/>
              <a:ext cx="270520" cy="179480"/>
            </a:xfrm>
            <a:custGeom>
              <a:avLst/>
              <a:gdLst>
                <a:gd name="T0" fmla="*/ 371 w 371"/>
                <a:gd name="T1" fmla="*/ 11 h 247"/>
                <a:gd name="T2" fmla="*/ 0 w 371"/>
                <a:gd name="T3" fmla="*/ 247 h 247"/>
                <a:gd name="T4" fmla="*/ 25 w 371"/>
                <a:gd name="T5" fmla="*/ 169 h 247"/>
                <a:gd name="T6" fmla="*/ 36 w 371"/>
                <a:gd name="T7" fmla="*/ 146 h 247"/>
                <a:gd name="T8" fmla="*/ 67 w 371"/>
                <a:gd name="T9" fmla="*/ 97 h 247"/>
                <a:gd name="T10" fmla="*/ 81 w 371"/>
                <a:gd name="T11" fmla="*/ 79 h 247"/>
                <a:gd name="T12" fmla="*/ 120 w 371"/>
                <a:gd name="T13" fmla="*/ 44 h 247"/>
                <a:gd name="T14" fmla="*/ 128 w 371"/>
                <a:gd name="T15" fmla="*/ 39 h 247"/>
                <a:gd name="T16" fmla="*/ 139 w 371"/>
                <a:gd name="T17" fmla="*/ 33 h 247"/>
                <a:gd name="T18" fmla="*/ 187 w 371"/>
                <a:gd name="T19" fmla="*/ 13 h 247"/>
                <a:gd name="T20" fmla="*/ 209 w 371"/>
                <a:gd name="T21" fmla="*/ 7 h 247"/>
                <a:gd name="T22" fmla="*/ 267 w 371"/>
                <a:gd name="T23" fmla="*/ 1 h 247"/>
                <a:gd name="T24" fmla="*/ 292 w 371"/>
                <a:gd name="T25" fmla="*/ 1 h 247"/>
                <a:gd name="T26" fmla="*/ 371 w 371"/>
                <a:gd name="T27" fmla="*/ 1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247">
                  <a:moveTo>
                    <a:pt x="371" y="11"/>
                  </a:moveTo>
                  <a:cubicBezTo>
                    <a:pt x="0" y="247"/>
                    <a:pt x="0" y="247"/>
                    <a:pt x="0" y="247"/>
                  </a:cubicBezTo>
                  <a:cubicBezTo>
                    <a:pt x="0" y="247"/>
                    <a:pt x="6" y="212"/>
                    <a:pt x="25" y="169"/>
                  </a:cubicBezTo>
                  <a:cubicBezTo>
                    <a:pt x="28" y="161"/>
                    <a:pt x="32" y="154"/>
                    <a:pt x="36" y="146"/>
                  </a:cubicBezTo>
                  <a:cubicBezTo>
                    <a:pt x="44" y="129"/>
                    <a:pt x="55" y="113"/>
                    <a:pt x="67" y="97"/>
                  </a:cubicBezTo>
                  <a:cubicBezTo>
                    <a:pt x="71" y="91"/>
                    <a:pt x="76" y="85"/>
                    <a:pt x="81" y="79"/>
                  </a:cubicBezTo>
                  <a:cubicBezTo>
                    <a:pt x="93" y="67"/>
                    <a:pt x="106" y="55"/>
                    <a:pt x="120" y="44"/>
                  </a:cubicBezTo>
                  <a:cubicBezTo>
                    <a:pt x="123" y="43"/>
                    <a:pt x="126" y="41"/>
                    <a:pt x="128" y="39"/>
                  </a:cubicBezTo>
                  <a:cubicBezTo>
                    <a:pt x="132" y="37"/>
                    <a:pt x="135" y="35"/>
                    <a:pt x="139" y="33"/>
                  </a:cubicBezTo>
                  <a:cubicBezTo>
                    <a:pt x="154" y="24"/>
                    <a:pt x="171" y="18"/>
                    <a:pt x="187" y="13"/>
                  </a:cubicBezTo>
                  <a:cubicBezTo>
                    <a:pt x="195" y="10"/>
                    <a:pt x="202" y="9"/>
                    <a:pt x="209" y="7"/>
                  </a:cubicBezTo>
                  <a:cubicBezTo>
                    <a:pt x="229" y="3"/>
                    <a:pt x="249" y="1"/>
                    <a:pt x="267" y="1"/>
                  </a:cubicBezTo>
                  <a:cubicBezTo>
                    <a:pt x="276" y="0"/>
                    <a:pt x="284" y="0"/>
                    <a:pt x="292" y="1"/>
                  </a:cubicBezTo>
                  <a:cubicBezTo>
                    <a:pt x="338" y="2"/>
                    <a:pt x="371" y="11"/>
                    <a:pt x="371"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30" name="Shape7_20200724_113319">
              <a:extLst>
                <a:ext uri="{FF2B5EF4-FFF2-40B4-BE49-F238E27FC236}">
                  <a16:creationId xmlns:a16="http://schemas.microsoft.com/office/drawing/2014/main" id="{A615D492-66CB-4F80-B9A5-F0AFAF45E776}"/>
                </a:ext>
              </a:extLst>
            </p:cNvPr>
            <p:cNvSpPr>
              <a:spLocks/>
            </p:cNvSpPr>
            <p:nvPr/>
          </p:nvSpPr>
          <p:spPr bwMode="auto">
            <a:xfrm>
              <a:off x="6717990" y="3621153"/>
              <a:ext cx="270520" cy="179480"/>
            </a:xfrm>
            <a:custGeom>
              <a:avLst/>
              <a:gdLst>
                <a:gd name="T0" fmla="*/ 243 w 371"/>
                <a:gd name="T1" fmla="*/ 208 h 247"/>
                <a:gd name="T2" fmla="*/ 235 w 371"/>
                <a:gd name="T3" fmla="*/ 213 h 247"/>
                <a:gd name="T4" fmla="*/ 186 w 371"/>
                <a:gd name="T5" fmla="*/ 234 h 247"/>
                <a:gd name="T6" fmla="*/ 164 w 371"/>
                <a:gd name="T7" fmla="*/ 239 h 247"/>
                <a:gd name="T8" fmla="*/ 107 w 371"/>
                <a:gd name="T9" fmla="*/ 246 h 247"/>
                <a:gd name="T10" fmla="*/ 82 w 371"/>
                <a:gd name="T11" fmla="*/ 247 h 247"/>
                <a:gd name="T12" fmla="*/ 0 w 371"/>
                <a:gd name="T13" fmla="*/ 236 h 247"/>
                <a:gd name="T14" fmla="*/ 371 w 371"/>
                <a:gd name="T15" fmla="*/ 0 h 247"/>
                <a:gd name="T16" fmla="*/ 347 w 371"/>
                <a:gd name="T17" fmla="*/ 75 h 247"/>
                <a:gd name="T18" fmla="*/ 336 w 371"/>
                <a:gd name="T19" fmla="*/ 99 h 247"/>
                <a:gd name="T20" fmla="*/ 306 w 371"/>
                <a:gd name="T21" fmla="*/ 148 h 247"/>
                <a:gd name="T22" fmla="*/ 292 w 371"/>
                <a:gd name="T23" fmla="*/ 166 h 247"/>
                <a:gd name="T24" fmla="*/ 253 w 371"/>
                <a:gd name="T25" fmla="*/ 201 h 247"/>
                <a:gd name="T26" fmla="*/ 243 w 371"/>
                <a:gd name="T27" fmla="*/ 20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247">
                  <a:moveTo>
                    <a:pt x="243" y="208"/>
                  </a:moveTo>
                  <a:cubicBezTo>
                    <a:pt x="240" y="210"/>
                    <a:pt x="237" y="211"/>
                    <a:pt x="235" y="213"/>
                  </a:cubicBezTo>
                  <a:cubicBezTo>
                    <a:pt x="219" y="222"/>
                    <a:pt x="203" y="229"/>
                    <a:pt x="186" y="234"/>
                  </a:cubicBezTo>
                  <a:cubicBezTo>
                    <a:pt x="179" y="236"/>
                    <a:pt x="172" y="238"/>
                    <a:pt x="164" y="239"/>
                  </a:cubicBezTo>
                  <a:cubicBezTo>
                    <a:pt x="145" y="244"/>
                    <a:pt x="126" y="246"/>
                    <a:pt x="107" y="246"/>
                  </a:cubicBezTo>
                  <a:cubicBezTo>
                    <a:pt x="99" y="247"/>
                    <a:pt x="90" y="247"/>
                    <a:pt x="82" y="247"/>
                  </a:cubicBezTo>
                  <a:cubicBezTo>
                    <a:pt x="34" y="245"/>
                    <a:pt x="0" y="236"/>
                    <a:pt x="0" y="236"/>
                  </a:cubicBezTo>
                  <a:cubicBezTo>
                    <a:pt x="371" y="0"/>
                    <a:pt x="371" y="0"/>
                    <a:pt x="371" y="0"/>
                  </a:cubicBezTo>
                  <a:cubicBezTo>
                    <a:pt x="371" y="0"/>
                    <a:pt x="365" y="33"/>
                    <a:pt x="347" y="75"/>
                  </a:cubicBezTo>
                  <a:cubicBezTo>
                    <a:pt x="344" y="83"/>
                    <a:pt x="340" y="91"/>
                    <a:pt x="336" y="99"/>
                  </a:cubicBezTo>
                  <a:cubicBezTo>
                    <a:pt x="328" y="115"/>
                    <a:pt x="318" y="132"/>
                    <a:pt x="306" y="148"/>
                  </a:cubicBezTo>
                  <a:cubicBezTo>
                    <a:pt x="302" y="154"/>
                    <a:pt x="297" y="160"/>
                    <a:pt x="292" y="166"/>
                  </a:cubicBezTo>
                  <a:cubicBezTo>
                    <a:pt x="280" y="179"/>
                    <a:pt x="267" y="191"/>
                    <a:pt x="253" y="201"/>
                  </a:cubicBezTo>
                  <a:cubicBezTo>
                    <a:pt x="250" y="204"/>
                    <a:pt x="246" y="206"/>
                    <a:pt x="243" y="208"/>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31" name="Shape4_20200724_113335">
              <a:extLst>
                <a:ext uri="{FF2B5EF4-FFF2-40B4-BE49-F238E27FC236}">
                  <a16:creationId xmlns:a16="http://schemas.microsoft.com/office/drawing/2014/main" id="{0FCCA90F-07F5-40C3-A97B-82B394AD57AD}"/>
                </a:ext>
              </a:extLst>
            </p:cNvPr>
            <p:cNvSpPr>
              <a:spLocks/>
            </p:cNvSpPr>
            <p:nvPr/>
          </p:nvSpPr>
          <p:spPr bwMode="auto">
            <a:xfrm>
              <a:off x="6912210" y="3613351"/>
              <a:ext cx="58960" cy="79769"/>
            </a:xfrm>
            <a:custGeom>
              <a:avLst/>
              <a:gdLst>
                <a:gd name="T0" fmla="*/ 69 w 80"/>
                <a:gd name="T1" fmla="*/ 110 h 110"/>
                <a:gd name="T2" fmla="*/ 0 w 80"/>
                <a:gd name="T3" fmla="*/ 1 h 110"/>
                <a:gd name="T4" fmla="*/ 25 w 80"/>
                <a:gd name="T5" fmla="*/ 1 h 110"/>
                <a:gd name="T6" fmla="*/ 80 w 80"/>
                <a:gd name="T7" fmla="*/ 86 h 110"/>
                <a:gd name="T8" fmla="*/ 69 w 80"/>
                <a:gd name="T9" fmla="*/ 110 h 110"/>
              </a:gdLst>
              <a:ahLst/>
              <a:cxnLst>
                <a:cxn ang="0">
                  <a:pos x="T0" y="T1"/>
                </a:cxn>
                <a:cxn ang="0">
                  <a:pos x="T2" y="T3"/>
                </a:cxn>
                <a:cxn ang="0">
                  <a:pos x="T4" y="T5"/>
                </a:cxn>
                <a:cxn ang="0">
                  <a:pos x="T6" y="T7"/>
                </a:cxn>
                <a:cxn ang="0">
                  <a:pos x="T8" y="T9"/>
                </a:cxn>
              </a:cxnLst>
              <a:rect l="0" t="0" r="r" b="b"/>
              <a:pathLst>
                <a:path w="80" h="110">
                  <a:moveTo>
                    <a:pt x="69" y="110"/>
                  </a:moveTo>
                  <a:cubicBezTo>
                    <a:pt x="0" y="1"/>
                    <a:pt x="0" y="1"/>
                    <a:pt x="0" y="1"/>
                  </a:cubicBezTo>
                  <a:cubicBezTo>
                    <a:pt x="9" y="0"/>
                    <a:pt x="17" y="0"/>
                    <a:pt x="25" y="1"/>
                  </a:cubicBezTo>
                  <a:cubicBezTo>
                    <a:pt x="80" y="86"/>
                    <a:pt x="80" y="86"/>
                    <a:pt x="80" y="86"/>
                  </a:cubicBezTo>
                  <a:cubicBezTo>
                    <a:pt x="77" y="94"/>
                    <a:pt x="73" y="102"/>
                    <a:pt x="69" y="110"/>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32" name="Shape5_20200724_113335">
              <a:extLst>
                <a:ext uri="{FF2B5EF4-FFF2-40B4-BE49-F238E27FC236}">
                  <a16:creationId xmlns:a16="http://schemas.microsoft.com/office/drawing/2014/main" id="{24FD39CB-B58A-46FC-A181-4953B8098E02}"/>
                </a:ext>
              </a:extLst>
            </p:cNvPr>
            <p:cNvSpPr>
              <a:spLocks/>
            </p:cNvSpPr>
            <p:nvPr/>
          </p:nvSpPr>
          <p:spPr bwMode="auto">
            <a:xfrm>
              <a:off x="6854117" y="3618552"/>
              <a:ext cx="86705" cy="123121"/>
            </a:xfrm>
            <a:custGeom>
              <a:avLst/>
              <a:gdLst>
                <a:gd name="T0" fmla="*/ 105 w 119"/>
                <a:gd name="T1" fmla="*/ 170 h 170"/>
                <a:gd name="T2" fmla="*/ 0 w 119"/>
                <a:gd name="T3" fmla="*/ 6 h 170"/>
                <a:gd name="T4" fmla="*/ 22 w 119"/>
                <a:gd name="T5" fmla="*/ 0 h 170"/>
                <a:gd name="T6" fmla="*/ 119 w 119"/>
                <a:gd name="T7" fmla="*/ 152 h 170"/>
                <a:gd name="T8" fmla="*/ 105 w 119"/>
                <a:gd name="T9" fmla="*/ 170 h 170"/>
              </a:gdLst>
              <a:ahLst/>
              <a:cxnLst>
                <a:cxn ang="0">
                  <a:pos x="T0" y="T1"/>
                </a:cxn>
                <a:cxn ang="0">
                  <a:pos x="T2" y="T3"/>
                </a:cxn>
                <a:cxn ang="0">
                  <a:pos x="T4" y="T5"/>
                </a:cxn>
                <a:cxn ang="0">
                  <a:pos x="T6" y="T7"/>
                </a:cxn>
                <a:cxn ang="0">
                  <a:pos x="T8" y="T9"/>
                </a:cxn>
              </a:cxnLst>
              <a:rect l="0" t="0" r="r" b="b"/>
              <a:pathLst>
                <a:path w="119" h="170">
                  <a:moveTo>
                    <a:pt x="105" y="170"/>
                  </a:moveTo>
                  <a:cubicBezTo>
                    <a:pt x="0" y="6"/>
                    <a:pt x="0" y="6"/>
                    <a:pt x="0" y="6"/>
                  </a:cubicBezTo>
                  <a:cubicBezTo>
                    <a:pt x="8" y="3"/>
                    <a:pt x="15" y="2"/>
                    <a:pt x="22" y="0"/>
                  </a:cubicBezTo>
                  <a:cubicBezTo>
                    <a:pt x="119" y="152"/>
                    <a:pt x="119" y="152"/>
                    <a:pt x="119" y="152"/>
                  </a:cubicBezTo>
                  <a:cubicBezTo>
                    <a:pt x="115" y="158"/>
                    <a:pt x="110" y="164"/>
                    <a:pt x="105" y="170"/>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33" name="Shape6_20200724_113335">
              <a:extLst>
                <a:ext uri="{FF2B5EF4-FFF2-40B4-BE49-F238E27FC236}">
                  <a16:creationId xmlns:a16="http://schemas.microsoft.com/office/drawing/2014/main" id="{D13FE879-FE37-4DDD-98BC-D6920DBBA679}"/>
                </a:ext>
              </a:extLst>
            </p:cNvPr>
            <p:cNvSpPr>
              <a:spLocks/>
            </p:cNvSpPr>
            <p:nvPr/>
          </p:nvSpPr>
          <p:spPr bwMode="auto">
            <a:xfrm>
              <a:off x="6805563" y="3636760"/>
              <a:ext cx="97109" cy="139595"/>
            </a:xfrm>
            <a:custGeom>
              <a:avLst/>
              <a:gdLst>
                <a:gd name="T0" fmla="*/ 123 w 133"/>
                <a:gd name="T1" fmla="*/ 186 h 191"/>
                <a:gd name="T2" fmla="*/ 115 w 133"/>
                <a:gd name="T3" fmla="*/ 191 h 191"/>
                <a:gd name="T4" fmla="*/ 0 w 133"/>
                <a:gd name="T5" fmla="*/ 11 h 191"/>
                <a:gd name="T6" fmla="*/ 8 w 133"/>
                <a:gd name="T7" fmla="*/ 6 h 191"/>
                <a:gd name="T8" fmla="*/ 19 w 133"/>
                <a:gd name="T9" fmla="*/ 0 h 191"/>
                <a:gd name="T10" fmla="*/ 133 w 133"/>
                <a:gd name="T11" fmla="*/ 179 h 191"/>
                <a:gd name="T12" fmla="*/ 123 w 133"/>
                <a:gd name="T13" fmla="*/ 186 h 191"/>
              </a:gdLst>
              <a:ahLst/>
              <a:cxnLst>
                <a:cxn ang="0">
                  <a:pos x="T0" y="T1"/>
                </a:cxn>
                <a:cxn ang="0">
                  <a:pos x="T2" y="T3"/>
                </a:cxn>
                <a:cxn ang="0">
                  <a:pos x="T4" y="T5"/>
                </a:cxn>
                <a:cxn ang="0">
                  <a:pos x="T6" y="T7"/>
                </a:cxn>
                <a:cxn ang="0">
                  <a:pos x="T8" y="T9"/>
                </a:cxn>
                <a:cxn ang="0">
                  <a:pos x="T10" y="T11"/>
                </a:cxn>
                <a:cxn ang="0">
                  <a:pos x="T12" y="T13"/>
                </a:cxn>
              </a:cxnLst>
              <a:rect l="0" t="0" r="r" b="b"/>
              <a:pathLst>
                <a:path w="133" h="191">
                  <a:moveTo>
                    <a:pt x="123" y="186"/>
                  </a:moveTo>
                  <a:cubicBezTo>
                    <a:pt x="120" y="188"/>
                    <a:pt x="117" y="189"/>
                    <a:pt x="115" y="191"/>
                  </a:cubicBezTo>
                  <a:cubicBezTo>
                    <a:pt x="0" y="11"/>
                    <a:pt x="0" y="11"/>
                    <a:pt x="0" y="11"/>
                  </a:cubicBezTo>
                  <a:cubicBezTo>
                    <a:pt x="3" y="10"/>
                    <a:pt x="6" y="8"/>
                    <a:pt x="8" y="6"/>
                  </a:cubicBezTo>
                  <a:cubicBezTo>
                    <a:pt x="12" y="4"/>
                    <a:pt x="15" y="2"/>
                    <a:pt x="19" y="0"/>
                  </a:cubicBezTo>
                  <a:cubicBezTo>
                    <a:pt x="133" y="179"/>
                    <a:pt x="133" y="179"/>
                    <a:pt x="133" y="179"/>
                  </a:cubicBezTo>
                  <a:cubicBezTo>
                    <a:pt x="130" y="182"/>
                    <a:pt x="126" y="184"/>
                    <a:pt x="123" y="186"/>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34" name="Shape7_20200724_113335">
              <a:extLst>
                <a:ext uri="{FF2B5EF4-FFF2-40B4-BE49-F238E27FC236}">
                  <a16:creationId xmlns:a16="http://schemas.microsoft.com/office/drawing/2014/main" id="{7053C352-BDF6-411A-8741-7506B7D86F72}"/>
                </a:ext>
              </a:extLst>
            </p:cNvPr>
            <p:cNvSpPr>
              <a:spLocks/>
            </p:cNvSpPr>
            <p:nvPr/>
          </p:nvSpPr>
          <p:spPr bwMode="auto">
            <a:xfrm>
              <a:off x="6766545" y="3670576"/>
              <a:ext cx="86705" cy="124856"/>
            </a:xfrm>
            <a:custGeom>
              <a:avLst/>
              <a:gdLst>
                <a:gd name="T0" fmla="*/ 119 w 119"/>
                <a:gd name="T1" fmla="*/ 166 h 171"/>
                <a:gd name="T2" fmla="*/ 97 w 119"/>
                <a:gd name="T3" fmla="*/ 171 h 171"/>
                <a:gd name="T4" fmla="*/ 0 w 119"/>
                <a:gd name="T5" fmla="*/ 18 h 171"/>
                <a:gd name="T6" fmla="*/ 14 w 119"/>
                <a:gd name="T7" fmla="*/ 0 h 171"/>
                <a:gd name="T8" fmla="*/ 119 w 119"/>
                <a:gd name="T9" fmla="*/ 166 h 171"/>
              </a:gdLst>
              <a:ahLst/>
              <a:cxnLst>
                <a:cxn ang="0">
                  <a:pos x="T0" y="T1"/>
                </a:cxn>
                <a:cxn ang="0">
                  <a:pos x="T2" y="T3"/>
                </a:cxn>
                <a:cxn ang="0">
                  <a:pos x="T4" y="T5"/>
                </a:cxn>
                <a:cxn ang="0">
                  <a:pos x="T6" y="T7"/>
                </a:cxn>
                <a:cxn ang="0">
                  <a:pos x="T8" y="T9"/>
                </a:cxn>
              </a:cxnLst>
              <a:rect l="0" t="0" r="r" b="b"/>
              <a:pathLst>
                <a:path w="119" h="171">
                  <a:moveTo>
                    <a:pt x="119" y="166"/>
                  </a:moveTo>
                  <a:cubicBezTo>
                    <a:pt x="112" y="168"/>
                    <a:pt x="105" y="170"/>
                    <a:pt x="97" y="171"/>
                  </a:cubicBezTo>
                  <a:cubicBezTo>
                    <a:pt x="0" y="18"/>
                    <a:pt x="0" y="18"/>
                    <a:pt x="0" y="18"/>
                  </a:cubicBezTo>
                  <a:cubicBezTo>
                    <a:pt x="4" y="12"/>
                    <a:pt x="9" y="6"/>
                    <a:pt x="14" y="0"/>
                  </a:cubicBezTo>
                  <a:lnTo>
                    <a:pt x="119" y="166"/>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35" name="Shape8_20200724_113335">
              <a:extLst>
                <a:ext uri="{FF2B5EF4-FFF2-40B4-BE49-F238E27FC236}">
                  <a16:creationId xmlns:a16="http://schemas.microsoft.com/office/drawing/2014/main" id="{5CF4D6FB-8CA8-454D-837F-7850A2A0B713}"/>
                </a:ext>
              </a:extLst>
            </p:cNvPr>
            <p:cNvSpPr>
              <a:spLocks/>
            </p:cNvSpPr>
            <p:nvPr/>
          </p:nvSpPr>
          <p:spPr bwMode="auto">
            <a:xfrm>
              <a:off x="6736199" y="3719130"/>
              <a:ext cx="59827" cy="81503"/>
            </a:xfrm>
            <a:custGeom>
              <a:avLst/>
              <a:gdLst>
                <a:gd name="T0" fmla="*/ 82 w 82"/>
                <a:gd name="T1" fmla="*/ 111 h 112"/>
                <a:gd name="T2" fmla="*/ 57 w 82"/>
                <a:gd name="T3" fmla="*/ 112 h 112"/>
                <a:gd name="T4" fmla="*/ 0 w 82"/>
                <a:gd name="T5" fmla="*/ 23 h 112"/>
                <a:gd name="T6" fmla="*/ 11 w 82"/>
                <a:gd name="T7" fmla="*/ 0 h 112"/>
                <a:gd name="T8" fmla="*/ 82 w 82"/>
                <a:gd name="T9" fmla="*/ 111 h 112"/>
              </a:gdLst>
              <a:ahLst/>
              <a:cxnLst>
                <a:cxn ang="0">
                  <a:pos x="T0" y="T1"/>
                </a:cxn>
                <a:cxn ang="0">
                  <a:pos x="T2" y="T3"/>
                </a:cxn>
                <a:cxn ang="0">
                  <a:pos x="T4" y="T5"/>
                </a:cxn>
                <a:cxn ang="0">
                  <a:pos x="T6" y="T7"/>
                </a:cxn>
                <a:cxn ang="0">
                  <a:pos x="T8" y="T9"/>
                </a:cxn>
              </a:cxnLst>
              <a:rect l="0" t="0" r="r" b="b"/>
              <a:pathLst>
                <a:path w="82" h="112">
                  <a:moveTo>
                    <a:pt x="82" y="111"/>
                  </a:moveTo>
                  <a:cubicBezTo>
                    <a:pt x="74" y="112"/>
                    <a:pt x="65" y="112"/>
                    <a:pt x="57" y="112"/>
                  </a:cubicBezTo>
                  <a:cubicBezTo>
                    <a:pt x="0" y="23"/>
                    <a:pt x="0" y="23"/>
                    <a:pt x="0" y="23"/>
                  </a:cubicBezTo>
                  <a:cubicBezTo>
                    <a:pt x="3" y="15"/>
                    <a:pt x="7" y="8"/>
                    <a:pt x="11" y="0"/>
                  </a:cubicBezTo>
                  <a:lnTo>
                    <a:pt x="82" y="111"/>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36" name="Shape2_20200724_113216">
              <a:extLst>
                <a:ext uri="{FF2B5EF4-FFF2-40B4-BE49-F238E27FC236}">
                  <a16:creationId xmlns:a16="http://schemas.microsoft.com/office/drawing/2014/main" id="{A5FE200C-9F5A-4DB3-9803-BEE67DC3EC35}"/>
                </a:ext>
              </a:extLst>
            </p:cNvPr>
            <p:cNvSpPr>
              <a:spLocks/>
            </p:cNvSpPr>
            <p:nvPr/>
          </p:nvSpPr>
          <p:spPr bwMode="auto">
            <a:xfrm>
              <a:off x="6342557" y="3361905"/>
              <a:ext cx="154335" cy="291329"/>
            </a:xfrm>
            <a:custGeom>
              <a:avLst/>
              <a:gdLst>
                <a:gd name="T0" fmla="*/ 27 w 211"/>
                <a:gd name="T1" fmla="*/ 0 h 400"/>
                <a:gd name="T2" fmla="*/ 211 w 211"/>
                <a:gd name="T3" fmla="*/ 400 h 400"/>
                <a:gd name="T4" fmla="*/ 137 w 211"/>
                <a:gd name="T5" fmla="*/ 364 h 400"/>
                <a:gd name="T6" fmla="*/ 115 w 211"/>
                <a:gd name="T7" fmla="*/ 350 h 400"/>
                <a:gd name="T8" fmla="*/ 71 w 211"/>
                <a:gd name="T9" fmla="*/ 314 h 400"/>
                <a:gd name="T10" fmla="*/ 56 w 211"/>
                <a:gd name="T11" fmla="*/ 297 h 400"/>
                <a:gd name="T12" fmla="*/ 26 w 211"/>
                <a:gd name="T13" fmla="*/ 253 h 400"/>
                <a:gd name="T14" fmla="*/ 22 w 211"/>
                <a:gd name="T15" fmla="*/ 245 h 400"/>
                <a:gd name="T16" fmla="*/ 17 w 211"/>
                <a:gd name="T17" fmla="*/ 234 h 400"/>
                <a:gd name="T18" fmla="*/ 4 w 211"/>
                <a:gd name="T19" fmla="*/ 183 h 400"/>
                <a:gd name="T20" fmla="*/ 1 w 211"/>
                <a:gd name="T21" fmla="*/ 160 h 400"/>
                <a:gd name="T22" fmla="*/ 3 w 211"/>
                <a:gd name="T23" fmla="*/ 102 h 400"/>
                <a:gd name="T24" fmla="*/ 6 w 211"/>
                <a:gd name="T25" fmla="*/ 77 h 400"/>
                <a:gd name="T26" fmla="*/ 27 w 211"/>
                <a:gd name="T27"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400">
                  <a:moveTo>
                    <a:pt x="27" y="0"/>
                  </a:moveTo>
                  <a:cubicBezTo>
                    <a:pt x="211" y="400"/>
                    <a:pt x="211" y="400"/>
                    <a:pt x="211" y="400"/>
                  </a:cubicBezTo>
                  <a:cubicBezTo>
                    <a:pt x="211" y="400"/>
                    <a:pt x="177" y="389"/>
                    <a:pt x="137" y="364"/>
                  </a:cubicBezTo>
                  <a:cubicBezTo>
                    <a:pt x="130" y="360"/>
                    <a:pt x="122" y="356"/>
                    <a:pt x="115" y="350"/>
                  </a:cubicBezTo>
                  <a:cubicBezTo>
                    <a:pt x="100" y="340"/>
                    <a:pt x="85" y="328"/>
                    <a:pt x="71" y="314"/>
                  </a:cubicBezTo>
                  <a:cubicBezTo>
                    <a:pt x="66" y="308"/>
                    <a:pt x="61" y="303"/>
                    <a:pt x="56" y="297"/>
                  </a:cubicBezTo>
                  <a:cubicBezTo>
                    <a:pt x="45" y="284"/>
                    <a:pt x="34" y="269"/>
                    <a:pt x="26" y="253"/>
                  </a:cubicBezTo>
                  <a:cubicBezTo>
                    <a:pt x="25" y="251"/>
                    <a:pt x="23" y="248"/>
                    <a:pt x="22" y="245"/>
                  </a:cubicBezTo>
                  <a:cubicBezTo>
                    <a:pt x="20" y="241"/>
                    <a:pt x="19" y="237"/>
                    <a:pt x="17" y="234"/>
                  </a:cubicBezTo>
                  <a:cubicBezTo>
                    <a:pt x="11" y="217"/>
                    <a:pt x="6" y="200"/>
                    <a:pt x="4" y="183"/>
                  </a:cubicBezTo>
                  <a:cubicBezTo>
                    <a:pt x="3" y="175"/>
                    <a:pt x="2" y="168"/>
                    <a:pt x="1" y="160"/>
                  </a:cubicBezTo>
                  <a:cubicBezTo>
                    <a:pt x="0" y="140"/>
                    <a:pt x="1" y="120"/>
                    <a:pt x="3" y="102"/>
                  </a:cubicBezTo>
                  <a:cubicBezTo>
                    <a:pt x="4" y="93"/>
                    <a:pt x="5" y="85"/>
                    <a:pt x="6" y="77"/>
                  </a:cubicBezTo>
                  <a:cubicBezTo>
                    <a:pt x="14" y="32"/>
                    <a:pt x="27" y="0"/>
                    <a:pt x="27"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37" name="Shape8_20200724_113319">
              <a:extLst>
                <a:ext uri="{FF2B5EF4-FFF2-40B4-BE49-F238E27FC236}">
                  <a16:creationId xmlns:a16="http://schemas.microsoft.com/office/drawing/2014/main" id="{B949A93C-147C-4D3C-8B26-E8AE2A92FFE3}"/>
                </a:ext>
              </a:extLst>
            </p:cNvPr>
            <p:cNvSpPr>
              <a:spLocks/>
            </p:cNvSpPr>
            <p:nvPr/>
          </p:nvSpPr>
          <p:spPr bwMode="auto">
            <a:xfrm>
              <a:off x="6362499" y="3361905"/>
              <a:ext cx="153468" cy="291329"/>
            </a:xfrm>
            <a:custGeom>
              <a:avLst/>
              <a:gdLst>
                <a:gd name="T0" fmla="*/ 189 w 211"/>
                <a:gd name="T1" fmla="*/ 156 h 400"/>
                <a:gd name="T2" fmla="*/ 193 w 211"/>
                <a:gd name="T3" fmla="*/ 164 h 400"/>
                <a:gd name="T4" fmla="*/ 207 w 211"/>
                <a:gd name="T5" fmla="*/ 215 h 400"/>
                <a:gd name="T6" fmla="*/ 209 w 211"/>
                <a:gd name="T7" fmla="*/ 238 h 400"/>
                <a:gd name="T8" fmla="*/ 209 w 211"/>
                <a:gd name="T9" fmla="*/ 295 h 400"/>
                <a:gd name="T10" fmla="*/ 205 w 211"/>
                <a:gd name="T11" fmla="*/ 320 h 400"/>
                <a:gd name="T12" fmla="*/ 184 w 211"/>
                <a:gd name="T13" fmla="*/ 400 h 400"/>
                <a:gd name="T14" fmla="*/ 0 w 211"/>
                <a:gd name="T15" fmla="*/ 0 h 400"/>
                <a:gd name="T16" fmla="*/ 72 w 211"/>
                <a:gd name="T17" fmla="*/ 34 h 400"/>
                <a:gd name="T18" fmla="*/ 93 w 211"/>
                <a:gd name="T19" fmla="*/ 48 h 400"/>
                <a:gd name="T20" fmla="*/ 138 w 211"/>
                <a:gd name="T21" fmla="*/ 85 h 400"/>
                <a:gd name="T22" fmla="*/ 153 w 211"/>
                <a:gd name="T23" fmla="*/ 101 h 400"/>
                <a:gd name="T24" fmla="*/ 183 w 211"/>
                <a:gd name="T25" fmla="*/ 145 h 400"/>
                <a:gd name="T26" fmla="*/ 189 w 211"/>
                <a:gd name="T27" fmla="*/ 15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400">
                  <a:moveTo>
                    <a:pt x="189" y="156"/>
                  </a:moveTo>
                  <a:cubicBezTo>
                    <a:pt x="190" y="158"/>
                    <a:pt x="191" y="161"/>
                    <a:pt x="193" y="164"/>
                  </a:cubicBezTo>
                  <a:cubicBezTo>
                    <a:pt x="199" y="181"/>
                    <a:pt x="204" y="198"/>
                    <a:pt x="207" y="215"/>
                  </a:cubicBezTo>
                  <a:cubicBezTo>
                    <a:pt x="208" y="223"/>
                    <a:pt x="209" y="230"/>
                    <a:pt x="209" y="238"/>
                  </a:cubicBezTo>
                  <a:cubicBezTo>
                    <a:pt x="211" y="257"/>
                    <a:pt x="210" y="277"/>
                    <a:pt x="209" y="295"/>
                  </a:cubicBezTo>
                  <a:cubicBezTo>
                    <a:pt x="208" y="304"/>
                    <a:pt x="207" y="312"/>
                    <a:pt x="205" y="320"/>
                  </a:cubicBezTo>
                  <a:cubicBezTo>
                    <a:pt x="198" y="367"/>
                    <a:pt x="184" y="400"/>
                    <a:pt x="184" y="400"/>
                  </a:cubicBezTo>
                  <a:cubicBezTo>
                    <a:pt x="0" y="0"/>
                    <a:pt x="0" y="0"/>
                    <a:pt x="0" y="0"/>
                  </a:cubicBezTo>
                  <a:cubicBezTo>
                    <a:pt x="0" y="0"/>
                    <a:pt x="32" y="11"/>
                    <a:pt x="72" y="34"/>
                  </a:cubicBezTo>
                  <a:cubicBezTo>
                    <a:pt x="79" y="39"/>
                    <a:pt x="86" y="43"/>
                    <a:pt x="93" y="48"/>
                  </a:cubicBezTo>
                  <a:cubicBezTo>
                    <a:pt x="108" y="59"/>
                    <a:pt x="123" y="71"/>
                    <a:pt x="138" y="85"/>
                  </a:cubicBezTo>
                  <a:cubicBezTo>
                    <a:pt x="143" y="90"/>
                    <a:pt x="148" y="96"/>
                    <a:pt x="153" y="101"/>
                  </a:cubicBezTo>
                  <a:cubicBezTo>
                    <a:pt x="165" y="114"/>
                    <a:pt x="175" y="129"/>
                    <a:pt x="183" y="145"/>
                  </a:cubicBezTo>
                  <a:cubicBezTo>
                    <a:pt x="185" y="148"/>
                    <a:pt x="187" y="152"/>
                    <a:pt x="189" y="15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38" name="Shape9_20200724_113335">
              <a:extLst>
                <a:ext uri="{FF2B5EF4-FFF2-40B4-BE49-F238E27FC236}">
                  <a16:creationId xmlns:a16="http://schemas.microsoft.com/office/drawing/2014/main" id="{457F90BC-ECD9-41DD-99E0-D1ACE66A9F81}"/>
                </a:ext>
              </a:extLst>
            </p:cNvPr>
            <p:cNvSpPr>
              <a:spLocks/>
            </p:cNvSpPr>
            <p:nvPr/>
          </p:nvSpPr>
          <p:spPr bwMode="auto">
            <a:xfrm>
              <a:off x="6345159" y="3386183"/>
              <a:ext cx="84971" cy="49422"/>
            </a:xfrm>
            <a:custGeom>
              <a:avLst/>
              <a:gdLst>
                <a:gd name="T0" fmla="*/ 117 w 117"/>
                <a:gd name="T1" fmla="*/ 14 h 68"/>
                <a:gd name="T2" fmla="*/ 0 w 117"/>
                <a:gd name="T3" fmla="*/ 68 h 68"/>
                <a:gd name="T4" fmla="*/ 3 w 117"/>
                <a:gd name="T5" fmla="*/ 43 h 68"/>
                <a:gd name="T6" fmla="*/ 96 w 117"/>
                <a:gd name="T7" fmla="*/ 0 h 68"/>
                <a:gd name="T8" fmla="*/ 117 w 117"/>
                <a:gd name="T9" fmla="*/ 14 h 68"/>
              </a:gdLst>
              <a:ahLst/>
              <a:cxnLst>
                <a:cxn ang="0">
                  <a:pos x="T0" y="T1"/>
                </a:cxn>
                <a:cxn ang="0">
                  <a:pos x="T2" y="T3"/>
                </a:cxn>
                <a:cxn ang="0">
                  <a:pos x="T4" y="T5"/>
                </a:cxn>
                <a:cxn ang="0">
                  <a:pos x="T6" y="T7"/>
                </a:cxn>
                <a:cxn ang="0">
                  <a:pos x="T8" y="T9"/>
                </a:cxn>
              </a:cxnLst>
              <a:rect l="0" t="0" r="r" b="b"/>
              <a:pathLst>
                <a:path w="117" h="68">
                  <a:moveTo>
                    <a:pt x="117" y="14"/>
                  </a:moveTo>
                  <a:cubicBezTo>
                    <a:pt x="0" y="68"/>
                    <a:pt x="0" y="68"/>
                    <a:pt x="0" y="68"/>
                  </a:cubicBezTo>
                  <a:cubicBezTo>
                    <a:pt x="1" y="59"/>
                    <a:pt x="2" y="51"/>
                    <a:pt x="3" y="43"/>
                  </a:cubicBezTo>
                  <a:cubicBezTo>
                    <a:pt x="96" y="0"/>
                    <a:pt x="96" y="0"/>
                    <a:pt x="96" y="0"/>
                  </a:cubicBezTo>
                  <a:cubicBezTo>
                    <a:pt x="103" y="5"/>
                    <a:pt x="110" y="9"/>
                    <a:pt x="117" y="14"/>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39" name="Shape0_20200724_113335">
              <a:extLst>
                <a:ext uri="{FF2B5EF4-FFF2-40B4-BE49-F238E27FC236}">
                  <a16:creationId xmlns:a16="http://schemas.microsoft.com/office/drawing/2014/main" id="{28753654-1BA8-439F-9C0E-B3CDC8680495}"/>
                </a:ext>
              </a:extLst>
            </p:cNvPr>
            <p:cNvSpPr>
              <a:spLocks/>
            </p:cNvSpPr>
            <p:nvPr/>
          </p:nvSpPr>
          <p:spPr bwMode="auto">
            <a:xfrm>
              <a:off x="6343425" y="3423466"/>
              <a:ext cx="130925" cy="71965"/>
            </a:xfrm>
            <a:custGeom>
              <a:avLst/>
              <a:gdLst>
                <a:gd name="T0" fmla="*/ 179 w 179"/>
                <a:gd name="T1" fmla="*/ 16 h 98"/>
                <a:gd name="T2" fmla="*/ 3 w 179"/>
                <a:gd name="T3" fmla="*/ 98 h 98"/>
                <a:gd name="T4" fmla="*/ 0 w 179"/>
                <a:gd name="T5" fmla="*/ 75 h 98"/>
                <a:gd name="T6" fmla="*/ 164 w 179"/>
                <a:gd name="T7" fmla="*/ 0 h 98"/>
                <a:gd name="T8" fmla="*/ 179 w 179"/>
                <a:gd name="T9" fmla="*/ 16 h 98"/>
              </a:gdLst>
              <a:ahLst/>
              <a:cxnLst>
                <a:cxn ang="0">
                  <a:pos x="T0" y="T1"/>
                </a:cxn>
                <a:cxn ang="0">
                  <a:pos x="T2" y="T3"/>
                </a:cxn>
                <a:cxn ang="0">
                  <a:pos x="T4" y="T5"/>
                </a:cxn>
                <a:cxn ang="0">
                  <a:pos x="T6" y="T7"/>
                </a:cxn>
                <a:cxn ang="0">
                  <a:pos x="T8" y="T9"/>
                </a:cxn>
              </a:cxnLst>
              <a:rect l="0" t="0" r="r" b="b"/>
              <a:pathLst>
                <a:path w="179" h="98">
                  <a:moveTo>
                    <a:pt x="179" y="16"/>
                  </a:moveTo>
                  <a:cubicBezTo>
                    <a:pt x="3" y="98"/>
                    <a:pt x="3" y="98"/>
                    <a:pt x="3" y="98"/>
                  </a:cubicBezTo>
                  <a:cubicBezTo>
                    <a:pt x="2" y="90"/>
                    <a:pt x="1" y="83"/>
                    <a:pt x="0" y="75"/>
                  </a:cubicBezTo>
                  <a:cubicBezTo>
                    <a:pt x="164" y="0"/>
                    <a:pt x="164" y="0"/>
                    <a:pt x="164" y="0"/>
                  </a:cubicBezTo>
                  <a:cubicBezTo>
                    <a:pt x="169" y="5"/>
                    <a:pt x="174" y="11"/>
                    <a:pt x="179" y="16"/>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40" name="Shape10_20200724_113335">
              <a:extLst>
                <a:ext uri="{FF2B5EF4-FFF2-40B4-BE49-F238E27FC236}">
                  <a16:creationId xmlns:a16="http://schemas.microsoft.com/office/drawing/2014/main" id="{EFD3FF39-D40F-4B46-BA43-BFA6AEDCDE3A}"/>
                </a:ext>
              </a:extLst>
            </p:cNvPr>
            <p:cNvSpPr>
              <a:spLocks/>
            </p:cNvSpPr>
            <p:nvPr/>
          </p:nvSpPr>
          <p:spPr bwMode="auto">
            <a:xfrm>
              <a:off x="6355563" y="3467686"/>
              <a:ext cx="147398" cy="78034"/>
            </a:xfrm>
            <a:custGeom>
              <a:avLst/>
              <a:gdLst>
                <a:gd name="T0" fmla="*/ 199 w 203"/>
                <a:gd name="T1" fmla="*/ 11 h 108"/>
                <a:gd name="T2" fmla="*/ 203 w 203"/>
                <a:gd name="T3" fmla="*/ 19 h 108"/>
                <a:gd name="T4" fmla="*/ 9 w 203"/>
                <a:gd name="T5" fmla="*/ 108 h 108"/>
                <a:gd name="T6" fmla="*/ 5 w 203"/>
                <a:gd name="T7" fmla="*/ 100 h 108"/>
                <a:gd name="T8" fmla="*/ 0 w 203"/>
                <a:gd name="T9" fmla="*/ 89 h 108"/>
                <a:gd name="T10" fmla="*/ 193 w 203"/>
                <a:gd name="T11" fmla="*/ 0 h 108"/>
                <a:gd name="T12" fmla="*/ 199 w 203"/>
                <a:gd name="T13" fmla="*/ 11 h 108"/>
              </a:gdLst>
              <a:ahLst/>
              <a:cxnLst>
                <a:cxn ang="0">
                  <a:pos x="T0" y="T1"/>
                </a:cxn>
                <a:cxn ang="0">
                  <a:pos x="T2" y="T3"/>
                </a:cxn>
                <a:cxn ang="0">
                  <a:pos x="T4" y="T5"/>
                </a:cxn>
                <a:cxn ang="0">
                  <a:pos x="T6" y="T7"/>
                </a:cxn>
                <a:cxn ang="0">
                  <a:pos x="T8" y="T9"/>
                </a:cxn>
                <a:cxn ang="0">
                  <a:pos x="T10" y="T11"/>
                </a:cxn>
                <a:cxn ang="0">
                  <a:pos x="T12" y="T13"/>
                </a:cxn>
              </a:cxnLst>
              <a:rect l="0" t="0" r="r" b="b"/>
              <a:pathLst>
                <a:path w="203" h="108">
                  <a:moveTo>
                    <a:pt x="199" y="11"/>
                  </a:moveTo>
                  <a:cubicBezTo>
                    <a:pt x="200" y="13"/>
                    <a:pt x="201" y="16"/>
                    <a:pt x="203" y="19"/>
                  </a:cubicBezTo>
                  <a:cubicBezTo>
                    <a:pt x="9" y="108"/>
                    <a:pt x="9" y="108"/>
                    <a:pt x="9" y="108"/>
                  </a:cubicBezTo>
                  <a:cubicBezTo>
                    <a:pt x="8" y="106"/>
                    <a:pt x="6" y="103"/>
                    <a:pt x="5" y="100"/>
                  </a:cubicBezTo>
                  <a:cubicBezTo>
                    <a:pt x="3" y="96"/>
                    <a:pt x="2" y="92"/>
                    <a:pt x="0" y="89"/>
                  </a:cubicBezTo>
                  <a:cubicBezTo>
                    <a:pt x="193" y="0"/>
                    <a:pt x="193" y="0"/>
                    <a:pt x="193" y="0"/>
                  </a:cubicBezTo>
                  <a:cubicBezTo>
                    <a:pt x="195" y="3"/>
                    <a:pt x="197" y="7"/>
                    <a:pt x="199" y="11"/>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41" name="Shape11_20200724_113335">
              <a:extLst>
                <a:ext uri="{FF2B5EF4-FFF2-40B4-BE49-F238E27FC236}">
                  <a16:creationId xmlns:a16="http://schemas.microsoft.com/office/drawing/2014/main" id="{EFF101F8-9AD7-4095-AFA1-9A71075F9B9C}"/>
                </a:ext>
              </a:extLst>
            </p:cNvPr>
            <p:cNvSpPr>
              <a:spLocks/>
            </p:cNvSpPr>
            <p:nvPr/>
          </p:nvSpPr>
          <p:spPr bwMode="auto">
            <a:xfrm>
              <a:off x="6384176" y="3517975"/>
              <a:ext cx="130925" cy="72832"/>
            </a:xfrm>
            <a:custGeom>
              <a:avLst/>
              <a:gdLst>
                <a:gd name="T0" fmla="*/ 178 w 180"/>
                <a:gd name="T1" fmla="*/ 0 h 99"/>
                <a:gd name="T2" fmla="*/ 180 w 180"/>
                <a:gd name="T3" fmla="*/ 23 h 99"/>
                <a:gd name="T4" fmla="*/ 15 w 180"/>
                <a:gd name="T5" fmla="*/ 99 h 99"/>
                <a:gd name="T6" fmla="*/ 0 w 180"/>
                <a:gd name="T7" fmla="*/ 82 h 99"/>
                <a:gd name="T8" fmla="*/ 178 w 180"/>
                <a:gd name="T9" fmla="*/ 0 h 99"/>
              </a:gdLst>
              <a:ahLst/>
              <a:cxnLst>
                <a:cxn ang="0">
                  <a:pos x="T0" y="T1"/>
                </a:cxn>
                <a:cxn ang="0">
                  <a:pos x="T2" y="T3"/>
                </a:cxn>
                <a:cxn ang="0">
                  <a:pos x="T4" y="T5"/>
                </a:cxn>
                <a:cxn ang="0">
                  <a:pos x="T6" y="T7"/>
                </a:cxn>
                <a:cxn ang="0">
                  <a:pos x="T8" y="T9"/>
                </a:cxn>
              </a:cxnLst>
              <a:rect l="0" t="0" r="r" b="b"/>
              <a:pathLst>
                <a:path w="180" h="99">
                  <a:moveTo>
                    <a:pt x="178" y="0"/>
                  </a:moveTo>
                  <a:cubicBezTo>
                    <a:pt x="179" y="8"/>
                    <a:pt x="180" y="15"/>
                    <a:pt x="180" y="23"/>
                  </a:cubicBezTo>
                  <a:cubicBezTo>
                    <a:pt x="15" y="99"/>
                    <a:pt x="15" y="99"/>
                    <a:pt x="15" y="99"/>
                  </a:cubicBezTo>
                  <a:cubicBezTo>
                    <a:pt x="10" y="93"/>
                    <a:pt x="5" y="88"/>
                    <a:pt x="0" y="82"/>
                  </a:cubicBezTo>
                  <a:lnTo>
                    <a:pt x="178" y="0"/>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42" name="Shape12_20200724_113335">
              <a:extLst>
                <a:ext uri="{FF2B5EF4-FFF2-40B4-BE49-F238E27FC236}">
                  <a16:creationId xmlns:a16="http://schemas.microsoft.com/office/drawing/2014/main" id="{28E2733B-AD69-4756-8D62-0C9CAF41A667}"/>
                </a:ext>
              </a:extLst>
            </p:cNvPr>
            <p:cNvSpPr>
              <a:spLocks/>
            </p:cNvSpPr>
            <p:nvPr/>
          </p:nvSpPr>
          <p:spPr bwMode="auto">
            <a:xfrm>
              <a:off x="6426661" y="3576934"/>
              <a:ext cx="88440" cy="50288"/>
            </a:xfrm>
            <a:custGeom>
              <a:avLst/>
              <a:gdLst>
                <a:gd name="T0" fmla="*/ 121 w 121"/>
                <a:gd name="T1" fmla="*/ 0 h 69"/>
                <a:gd name="T2" fmla="*/ 117 w 121"/>
                <a:gd name="T3" fmla="*/ 25 h 69"/>
                <a:gd name="T4" fmla="*/ 22 w 121"/>
                <a:gd name="T5" fmla="*/ 69 h 69"/>
                <a:gd name="T6" fmla="*/ 0 w 121"/>
                <a:gd name="T7" fmla="*/ 55 h 69"/>
                <a:gd name="T8" fmla="*/ 121 w 121"/>
                <a:gd name="T9" fmla="*/ 0 h 69"/>
              </a:gdLst>
              <a:ahLst/>
              <a:cxnLst>
                <a:cxn ang="0">
                  <a:pos x="T0" y="T1"/>
                </a:cxn>
                <a:cxn ang="0">
                  <a:pos x="T2" y="T3"/>
                </a:cxn>
                <a:cxn ang="0">
                  <a:pos x="T4" y="T5"/>
                </a:cxn>
                <a:cxn ang="0">
                  <a:pos x="T6" y="T7"/>
                </a:cxn>
                <a:cxn ang="0">
                  <a:pos x="T8" y="T9"/>
                </a:cxn>
              </a:cxnLst>
              <a:rect l="0" t="0" r="r" b="b"/>
              <a:pathLst>
                <a:path w="121" h="69">
                  <a:moveTo>
                    <a:pt x="121" y="0"/>
                  </a:moveTo>
                  <a:cubicBezTo>
                    <a:pt x="120" y="9"/>
                    <a:pt x="119" y="17"/>
                    <a:pt x="117" y="25"/>
                  </a:cubicBezTo>
                  <a:cubicBezTo>
                    <a:pt x="22" y="69"/>
                    <a:pt x="22" y="69"/>
                    <a:pt x="22" y="69"/>
                  </a:cubicBezTo>
                  <a:cubicBezTo>
                    <a:pt x="15" y="65"/>
                    <a:pt x="7" y="61"/>
                    <a:pt x="0" y="55"/>
                  </a:cubicBezTo>
                  <a:lnTo>
                    <a:pt x="121" y="0"/>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43" name="Shape3_20200724_113216">
              <a:extLst>
                <a:ext uri="{FF2B5EF4-FFF2-40B4-BE49-F238E27FC236}">
                  <a16:creationId xmlns:a16="http://schemas.microsoft.com/office/drawing/2014/main" id="{23A5AC1F-630E-4C25-AA52-1B64E0018C1A}"/>
                </a:ext>
              </a:extLst>
            </p:cNvPr>
            <p:cNvSpPr>
              <a:spLocks/>
            </p:cNvSpPr>
            <p:nvPr/>
          </p:nvSpPr>
          <p:spPr bwMode="auto">
            <a:xfrm>
              <a:off x="6136199" y="3668841"/>
              <a:ext cx="262716" cy="188150"/>
            </a:xfrm>
            <a:custGeom>
              <a:avLst/>
              <a:gdLst>
                <a:gd name="T0" fmla="*/ 0 w 361"/>
                <a:gd name="T1" fmla="*/ 0 h 259"/>
                <a:gd name="T2" fmla="*/ 361 w 361"/>
                <a:gd name="T3" fmla="*/ 252 h 259"/>
                <a:gd name="T4" fmla="*/ 278 w 361"/>
                <a:gd name="T5" fmla="*/ 258 h 259"/>
                <a:gd name="T6" fmla="*/ 253 w 361"/>
                <a:gd name="T7" fmla="*/ 257 h 259"/>
                <a:gd name="T8" fmla="*/ 196 w 361"/>
                <a:gd name="T9" fmla="*/ 248 h 259"/>
                <a:gd name="T10" fmla="*/ 175 w 361"/>
                <a:gd name="T11" fmla="*/ 241 h 259"/>
                <a:gd name="T12" fmla="*/ 127 w 361"/>
                <a:gd name="T13" fmla="*/ 218 h 259"/>
                <a:gd name="T14" fmla="*/ 119 w 361"/>
                <a:gd name="T15" fmla="*/ 213 h 259"/>
                <a:gd name="T16" fmla="*/ 109 w 361"/>
                <a:gd name="T17" fmla="*/ 206 h 259"/>
                <a:gd name="T18" fmla="*/ 72 w 361"/>
                <a:gd name="T19" fmla="*/ 169 h 259"/>
                <a:gd name="T20" fmla="*/ 58 w 361"/>
                <a:gd name="T21" fmla="*/ 151 h 259"/>
                <a:gd name="T22" fmla="*/ 30 w 361"/>
                <a:gd name="T23" fmla="*/ 100 h 259"/>
                <a:gd name="T24" fmla="*/ 20 w 361"/>
                <a:gd name="T25" fmla="*/ 76 h 259"/>
                <a:gd name="T26" fmla="*/ 0 w 361"/>
                <a:gd name="T27"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259">
                  <a:moveTo>
                    <a:pt x="0" y="0"/>
                  </a:moveTo>
                  <a:cubicBezTo>
                    <a:pt x="361" y="252"/>
                    <a:pt x="361" y="252"/>
                    <a:pt x="361" y="252"/>
                  </a:cubicBezTo>
                  <a:cubicBezTo>
                    <a:pt x="361" y="252"/>
                    <a:pt x="326" y="259"/>
                    <a:pt x="278" y="258"/>
                  </a:cubicBezTo>
                  <a:cubicBezTo>
                    <a:pt x="270" y="258"/>
                    <a:pt x="262" y="258"/>
                    <a:pt x="253" y="257"/>
                  </a:cubicBezTo>
                  <a:cubicBezTo>
                    <a:pt x="235" y="256"/>
                    <a:pt x="216" y="253"/>
                    <a:pt x="196" y="248"/>
                  </a:cubicBezTo>
                  <a:cubicBezTo>
                    <a:pt x="189" y="246"/>
                    <a:pt x="182" y="244"/>
                    <a:pt x="175" y="241"/>
                  </a:cubicBezTo>
                  <a:cubicBezTo>
                    <a:pt x="158" y="235"/>
                    <a:pt x="142" y="228"/>
                    <a:pt x="127" y="218"/>
                  </a:cubicBezTo>
                  <a:cubicBezTo>
                    <a:pt x="124" y="217"/>
                    <a:pt x="122" y="215"/>
                    <a:pt x="119" y="213"/>
                  </a:cubicBezTo>
                  <a:cubicBezTo>
                    <a:pt x="116" y="211"/>
                    <a:pt x="113" y="208"/>
                    <a:pt x="109" y="206"/>
                  </a:cubicBezTo>
                  <a:cubicBezTo>
                    <a:pt x="95" y="195"/>
                    <a:pt x="83" y="182"/>
                    <a:pt x="72" y="169"/>
                  </a:cubicBezTo>
                  <a:cubicBezTo>
                    <a:pt x="67" y="163"/>
                    <a:pt x="63" y="157"/>
                    <a:pt x="58" y="151"/>
                  </a:cubicBezTo>
                  <a:cubicBezTo>
                    <a:pt x="47" y="134"/>
                    <a:pt x="38" y="117"/>
                    <a:pt x="30" y="100"/>
                  </a:cubicBezTo>
                  <a:cubicBezTo>
                    <a:pt x="27" y="92"/>
                    <a:pt x="23" y="84"/>
                    <a:pt x="20" y="76"/>
                  </a:cubicBezTo>
                  <a:cubicBezTo>
                    <a:pt x="4" y="34"/>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44" name="Shape9_20200724_113319">
              <a:extLst>
                <a:ext uri="{FF2B5EF4-FFF2-40B4-BE49-F238E27FC236}">
                  <a16:creationId xmlns:a16="http://schemas.microsoft.com/office/drawing/2014/main" id="{ADAF867F-FC66-44D3-BFA1-19EFFDC9E732}"/>
                </a:ext>
              </a:extLst>
            </p:cNvPr>
            <p:cNvSpPr>
              <a:spLocks/>
            </p:cNvSpPr>
            <p:nvPr/>
          </p:nvSpPr>
          <p:spPr bwMode="auto">
            <a:xfrm>
              <a:off x="6136199" y="3663639"/>
              <a:ext cx="262716" cy="188150"/>
            </a:xfrm>
            <a:custGeom>
              <a:avLst/>
              <a:gdLst>
                <a:gd name="T0" fmla="*/ 241 w 361"/>
                <a:gd name="T1" fmla="*/ 45 h 259"/>
                <a:gd name="T2" fmla="*/ 249 w 361"/>
                <a:gd name="T3" fmla="*/ 51 h 259"/>
                <a:gd name="T4" fmla="*/ 287 w 361"/>
                <a:gd name="T5" fmla="*/ 87 h 259"/>
                <a:gd name="T6" fmla="*/ 300 w 361"/>
                <a:gd name="T7" fmla="*/ 106 h 259"/>
                <a:gd name="T8" fmla="*/ 329 w 361"/>
                <a:gd name="T9" fmla="*/ 155 h 259"/>
                <a:gd name="T10" fmla="*/ 339 w 361"/>
                <a:gd name="T11" fmla="*/ 179 h 259"/>
                <a:gd name="T12" fmla="*/ 361 w 361"/>
                <a:gd name="T13" fmla="*/ 259 h 259"/>
                <a:gd name="T14" fmla="*/ 0 w 361"/>
                <a:gd name="T15" fmla="*/ 7 h 259"/>
                <a:gd name="T16" fmla="*/ 79 w 361"/>
                <a:gd name="T17" fmla="*/ 0 h 259"/>
                <a:gd name="T18" fmla="*/ 104 w 361"/>
                <a:gd name="T19" fmla="*/ 1 h 259"/>
                <a:gd name="T20" fmla="*/ 161 w 361"/>
                <a:gd name="T21" fmla="*/ 10 h 259"/>
                <a:gd name="T22" fmla="*/ 183 w 361"/>
                <a:gd name="T23" fmla="*/ 16 h 259"/>
                <a:gd name="T24" fmla="*/ 231 w 361"/>
                <a:gd name="T25" fmla="*/ 39 h 259"/>
                <a:gd name="T26" fmla="*/ 241 w 361"/>
                <a:gd name="T27" fmla="*/ 4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259">
                  <a:moveTo>
                    <a:pt x="241" y="45"/>
                  </a:moveTo>
                  <a:cubicBezTo>
                    <a:pt x="244" y="47"/>
                    <a:pt x="246" y="49"/>
                    <a:pt x="249" y="51"/>
                  </a:cubicBezTo>
                  <a:cubicBezTo>
                    <a:pt x="263" y="62"/>
                    <a:pt x="276" y="74"/>
                    <a:pt x="287" y="87"/>
                  </a:cubicBezTo>
                  <a:cubicBezTo>
                    <a:pt x="291" y="93"/>
                    <a:pt x="296" y="99"/>
                    <a:pt x="300" y="106"/>
                  </a:cubicBezTo>
                  <a:cubicBezTo>
                    <a:pt x="312" y="122"/>
                    <a:pt x="321" y="139"/>
                    <a:pt x="329" y="155"/>
                  </a:cubicBezTo>
                  <a:cubicBezTo>
                    <a:pt x="332" y="164"/>
                    <a:pt x="336" y="171"/>
                    <a:pt x="339" y="179"/>
                  </a:cubicBezTo>
                  <a:cubicBezTo>
                    <a:pt x="356" y="223"/>
                    <a:pt x="361" y="259"/>
                    <a:pt x="361" y="259"/>
                  </a:cubicBezTo>
                  <a:cubicBezTo>
                    <a:pt x="0" y="7"/>
                    <a:pt x="0" y="7"/>
                    <a:pt x="0" y="7"/>
                  </a:cubicBezTo>
                  <a:cubicBezTo>
                    <a:pt x="0" y="7"/>
                    <a:pt x="33" y="0"/>
                    <a:pt x="79" y="0"/>
                  </a:cubicBezTo>
                  <a:cubicBezTo>
                    <a:pt x="87" y="0"/>
                    <a:pt x="95" y="0"/>
                    <a:pt x="104" y="1"/>
                  </a:cubicBezTo>
                  <a:cubicBezTo>
                    <a:pt x="122" y="2"/>
                    <a:pt x="142" y="5"/>
                    <a:pt x="161" y="10"/>
                  </a:cubicBezTo>
                  <a:cubicBezTo>
                    <a:pt x="169" y="12"/>
                    <a:pt x="176" y="14"/>
                    <a:pt x="183" y="16"/>
                  </a:cubicBezTo>
                  <a:cubicBezTo>
                    <a:pt x="200" y="22"/>
                    <a:pt x="216" y="29"/>
                    <a:pt x="231" y="39"/>
                  </a:cubicBezTo>
                  <a:cubicBezTo>
                    <a:pt x="234" y="41"/>
                    <a:pt x="238" y="43"/>
                    <a:pt x="241" y="45"/>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45" name="Shape13_20200724_113335">
              <a:extLst>
                <a:ext uri="{FF2B5EF4-FFF2-40B4-BE49-F238E27FC236}">
                  <a16:creationId xmlns:a16="http://schemas.microsoft.com/office/drawing/2014/main" id="{81AA28B5-3DBD-452B-B074-7E323AD816C8}"/>
                </a:ext>
              </a:extLst>
            </p:cNvPr>
            <p:cNvSpPr>
              <a:spLocks/>
            </p:cNvSpPr>
            <p:nvPr/>
          </p:nvSpPr>
          <p:spPr bwMode="auto">
            <a:xfrm>
              <a:off x="6150939" y="3663639"/>
              <a:ext cx="60693" cy="78034"/>
            </a:xfrm>
            <a:custGeom>
              <a:avLst/>
              <a:gdLst>
                <a:gd name="T0" fmla="*/ 84 w 84"/>
                <a:gd name="T1" fmla="*/ 1 h 107"/>
                <a:gd name="T2" fmla="*/ 10 w 84"/>
                <a:gd name="T3" fmla="*/ 107 h 107"/>
                <a:gd name="T4" fmla="*/ 0 w 84"/>
                <a:gd name="T5" fmla="*/ 83 h 107"/>
                <a:gd name="T6" fmla="*/ 59 w 84"/>
                <a:gd name="T7" fmla="*/ 0 h 107"/>
                <a:gd name="T8" fmla="*/ 84 w 84"/>
                <a:gd name="T9" fmla="*/ 1 h 107"/>
              </a:gdLst>
              <a:ahLst/>
              <a:cxnLst>
                <a:cxn ang="0">
                  <a:pos x="T0" y="T1"/>
                </a:cxn>
                <a:cxn ang="0">
                  <a:pos x="T2" y="T3"/>
                </a:cxn>
                <a:cxn ang="0">
                  <a:pos x="T4" y="T5"/>
                </a:cxn>
                <a:cxn ang="0">
                  <a:pos x="T6" y="T7"/>
                </a:cxn>
                <a:cxn ang="0">
                  <a:pos x="T8" y="T9"/>
                </a:cxn>
              </a:cxnLst>
              <a:rect l="0" t="0" r="r" b="b"/>
              <a:pathLst>
                <a:path w="84" h="107">
                  <a:moveTo>
                    <a:pt x="84" y="1"/>
                  </a:moveTo>
                  <a:cubicBezTo>
                    <a:pt x="10" y="107"/>
                    <a:pt x="10" y="107"/>
                    <a:pt x="10" y="107"/>
                  </a:cubicBezTo>
                  <a:cubicBezTo>
                    <a:pt x="7" y="99"/>
                    <a:pt x="3" y="91"/>
                    <a:pt x="0" y="83"/>
                  </a:cubicBezTo>
                  <a:cubicBezTo>
                    <a:pt x="59" y="0"/>
                    <a:pt x="59" y="0"/>
                    <a:pt x="59" y="0"/>
                  </a:cubicBezTo>
                  <a:cubicBezTo>
                    <a:pt x="67" y="0"/>
                    <a:pt x="75" y="0"/>
                    <a:pt x="84" y="1"/>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46" name="Shape14_20200724_113335">
              <a:extLst>
                <a:ext uri="{FF2B5EF4-FFF2-40B4-BE49-F238E27FC236}">
                  <a16:creationId xmlns:a16="http://schemas.microsoft.com/office/drawing/2014/main" id="{187FB8F8-AFB7-4110-A34A-BCB721EB37DD}"/>
                </a:ext>
              </a:extLst>
            </p:cNvPr>
            <p:cNvSpPr>
              <a:spLocks/>
            </p:cNvSpPr>
            <p:nvPr/>
          </p:nvSpPr>
          <p:spPr bwMode="auto">
            <a:xfrm>
              <a:off x="6178685" y="3670576"/>
              <a:ext cx="91040" cy="121387"/>
            </a:xfrm>
            <a:custGeom>
              <a:avLst/>
              <a:gdLst>
                <a:gd name="T0" fmla="*/ 125 w 125"/>
                <a:gd name="T1" fmla="*/ 6 h 166"/>
                <a:gd name="T2" fmla="*/ 14 w 125"/>
                <a:gd name="T3" fmla="*/ 166 h 166"/>
                <a:gd name="T4" fmla="*/ 0 w 125"/>
                <a:gd name="T5" fmla="*/ 148 h 166"/>
                <a:gd name="T6" fmla="*/ 103 w 125"/>
                <a:gd name="T7" fmla="*/ 0 h 166"/>
                <a:gd name="T8" fmla="*/ 125 w 125"/>
                <a:gd name="T9" fmla="*/ 6 h 166"/>
              </a:gdLst>
              <a:ahLst/>
              <a:cxnLst>
                <a:cxn ang="0">
                  <a:pos x="T0" y="T1"/>
                </a:cxn>
                <a:cxn ang="0">
                  <a:pos x="T2" y="T3"/>
                </a:cxn>
                <a:cxn ang="0">
                  <a:pos x="T4" y="T5"/>
                </a:cxn>
                <a:cxn ang="0">
                  <a:pos x="T6" y="T7"/>
                </a:cxn>
                <a:cxn ang="0">
                  <a:pos x="T8" y="T9"/>
                </a:cxn>
              </a:cxnLst>
              <a:rect l="0" t="0" r="r" b="b"/>
              <a:pathLst>
                <a:path w="125" h="166">
                  <a:moveTo>
                    <a:pt x="125" y="6"/>
                  </a:moveTo>
                  <a:cubicBezTo>
                    <a:pt x="14" y="166"/>
                    <a:pt x="14" y="166"/>
                    <a:pt x="14" y="166"/>
                  </a:cubicBezTo>
                  <a:cubicBezTo>
                    <a:pt x="9" y="160"/>
                    <a:pt x="5" y="154"/>
                    <a:pt x="0" y="148"/>
                  </a:cubicBezTo>
                  <a:cubicBezTo>
                    <a:pt x="103" y="0"/>
                    <a:pt x="103" y="0"/>
                    <a:pt x="103" y="0"/>
                  </a:cubicBezTo>
                  <a:cubicBezTo>
                    <a:pt x="111" y="2"/>
                    <a:pt x="118" y="4"/>
                    <a:pt x="125" y="6"/>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47" name="Shape15_20200724_113335">
              <a:extLst>
                <a:ext uri="{FF2B5EF4-FFF2-40B4-BE49-F238E27FC236}">
                  <a16:creationId xmlns:a16="http://schemas.microsoft.com/office/drawing/2014/main" id="{B55B69F9-3F81-490B-8C08-99D7013E2052}"/>
                </a:ext>
              </a:extLst>
            </p:cNvPr>
            <p:cNvSpPr>
              <a:spLocks/>
            </p:cNvSpPr>
            <p:nvPr/>
          </p:nvSpPr>
          <p:spPr bwMode="auto">
            <a:xfrm>
              <a:off x="6215101" y="3691385"/>
              <a:ext cx="102312" cy="136128"/>
            </a:xfrm>
            <a:custGeom>
              <a:avLst/>
              <a:gdLst>
                <a:gd name="T0" fmla="*/ 132 w 140"/>
                <a:gd name="T1" fmla="*/ 6 h 186"/>
                <a:gd name="T2" fmla="*/ 140 w 140"/>
                <a:gd name="T3" fmla="*/ 12 h 186"/>
                <a:gd name="T4" fmla="*/ 18 w 140"/>
                <a:gd name="T5" fmla="*/ 186 h 186"/>
                <a:gd name="T6" fmla="*/ 10 w 140"/>
                <a:gd name="T7" fmla="*/ 181 h 186"/>
                <a:gd name="T8" fmla="*/ 0 w 140"/>
                <a:gd name="T9" fmla="*/ 174 h 186"/>
                <a:gd name="T10" fmla="*/ 122 w 140"/>
                <a:gd name="T11" fmla="*/ 0 h 186"/>
                <a:gd name="T12" fmla="*/ 132 w 140"/>
                <a:gd name="T13" fmla="*/ 6 h 186"/>
              </a:gdLst>
              <a:ahLst/>
              <a:cxnLst>
                <a:cxn ang="0">
                  <a:pos x="T0" y="T1"/>
                </a:cxn>
                <a:cxn ang="0">
                  <a:pos x="T2" y="T3"/>
                </a:cxn>
                <a:cxn ang="0">
                  <a:pos x="T4" y="T5"/>
                </a:cxn>
                <a:cxn ang="0">
                  <a:pos x="T6" y="T7"/>
                </a:cxn>
                <a:cxn ang="0">
                  <a:pos x="T8" y="T9"/>
                </a:cxn>
                <a:cxn ang="0">
                  <a:pos x="T10" y="T11"/>
                </a:cxn>
                <a:cxn ang="0">
                  <a:pos x="T12" y="T13"/>
                </a:cxn>
              </a:cxnLst>
              <a:rect l="0" t="0" r="r" b="b"/>
              <a:pathLst>
                <a:path w="140" h="186">
                  <a:moveTo>
                    <a:pt x="132" y="6"/>
                  </a:moveTo>
                  <a:cubicBezTo>
                    <a:pt x="135" y="8"/>
                    <a:pt x="137" y="10"/>
                    <a:pt x="140" y="12"/>
                  </a:cubicBezTo>
                  <a:cubicBezTo>
                    <a:pt x="18" y="186"/>
                    <a:pt x="18" y="186"/>
                    <a:pt x="18" y="186"/>
                  </a:cubicBezTo>
                  <a:cubicBezTo>
                    <a:pt x="15" y="185"/>
                    <a:pt x="13" y="183"/>
                    <a:pt x="10" y="181"/>
                  </a:cubicBezTo>
                  <a:cubicBezTo>
                    <a:pt x="7" y="179"/>
                    <a:pt x="4" y="176"/>
                    <a:pt x="0" y="174"/>
                  </a:cubicBezTo>
                  <a:cubicBezTo>
                    <a:pt x="122" y="0"/>
                    <a:pt x="122" y="0"/>
                    <a:pt x="122" y="0"/>
                  </a:cubicBezTo>
                  <a:cubicBezTo>
                    <a:pt x="125" y="2"/>
                    <a:pt x="129" y="4"/>
                    <a:pt x="132" y="6"/>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48" name="Shape16_20200724_113335">
              <a:extLst>
                <a:ext uri="{FF2B5EF4-FFF2-40B4-BE49-F238E27FC236}">
                  <a16:creationId xmlns:a16="http://schemas.microsoft.com/office/drawing/2014/main" id="{DDE0D57A-75BF-41AE-BB63-0210EC23967A}"/>
                </a:ext>
              </a:extLst>
            </p:cNvPr>
            <p:cNvSpPr>
              <a:spLocks/>
            </p:cNvSpPr>
            <p:nvPr/>
          </p:nvSpPr>
          <p:spPr bwMode="auto">
            <a:xfrm>
              <a:off x="6263656" y="3726933"/>
              <a:ext cx="91040" cy="122255"/>
            </a:xfrm>
            <a:custGeom>
              <a:avLst/>
              <a:gdLst>
                <a:gd name="T0" fmla="*/ 112 w 125"/>
                <a:gd name="T1" fmla="*/ 0 h 168"/>
                <a:gd name="T2" fmla="*/ 125 w 125"/>
                <a:gd name="T3" fmla="*/ 19 h 168"/>
                <a:gd name="T4" fmla="*/ 21 w 125"/>
                <a:gd name="T5" fmla="*/ 168 h 168"/>
                <a:gd name="T6" fmla="*/ 0 w 125"/>
                <a:gd name="T7" fmla="*/ 161 h 168"/>
                <a:gd name="T8" fmla="*/ 112 w 125"/>
                <a:gd name="T9" fmla="*/ 0 h 168"/>
              </a:gdLst>
              <a:ahLst/>
              <a:cxnLst>
                <a:cxn ang="0">
                  <a:pos x="T0" y="T1"/>
                </a:cxn>
                <a:cxn ang="0">
                  <a:pos x="T2" y="T3"/>
                </a:cxn>
                <a:cxn ang="0">
                  <a:pos x="T4" y="T5"/>
                </a:cxn>
                <a:cxn ang="0">
                  <a:pos x="T6" y="T7"/>
                </a:cxn>
                <a:cxn ang="0">
                  <a:pos x="T8" y="T9"/>
                </a:cxn>
              </a:cxnLst>
              <a:rect l="0" t="0" r="r" b="b"/>
              <a:pathLst>
                <a:path w="125" h="168">
                  <a:moveTo>
                    <a:pt x="112" y="0"/>
                  </a:moveTo>
                  <a:cubicBezTo>
                    <a:pt x="116" y="6"/>
                    <a:pt x="121" y="12"/>
                    <a:pt x="125" y="19"/>
                  </a:cubicBezTo>
                  <a:cubicBezTo>
                    <a:pt x="21" y="168"/>
                    <a:pt x="21" y="168"/>
                    <a:pt x="21" y="168"/>
                  </a:cubicBezTo>
                  <a:cubicBezTo>
                    <a:pt x="14" y="166"/>
                    <a:pt x="7" y="164"/>
                    <a:pt x="0" y="161"/>
                  </a:cubicBezTo>
                  <a:lnTo>
                    <a:pt x="112" y="0"/>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49" name="Shape17_20200724_113335">
              <a:extLst>
                <a:ext uri="{FF2B5EF4-FFF2-40B4-BE49-F238E27FC236}">
                  <a16:creationId xmlns:a16="http://schemas.microsoft.com/office/drawing/2014/main" id="{BFC82391-06F0-4476-82B0-E7E8452A5C1E}"/>
                </a:ext>
              </a:extLst>
            </p:cNvPr>
            <p:cNvSpPr>
              <a:spLocks/>
            </p:cNvSpPr>
            <p:nvPr/>
          </p:nvSpPr>
          <p:spPr bwMode="auto">
            <a:xfrm>
              <a:off x="6320013" y="3776356"/>
              <a:ext cx="63295" cy="79769"/>
            </a:xfrm>
            <a:custGeom>
              <a:avLst/>
              <a:gdLst>
                <a:gd name="T0" fmla="*/ 76 w 86"/>
                <a:gd name="T1" fmla="*/ 0 h 110"/>
                <a:gd name="T2" fmla="*/ 86 w 86"/>
                <a:gd name="T3" fmla="*/ 24 h 110"/>
                <a:gd name="T4" fmla="*/ 25 w 86"/>
                <a:gd name="T5" fmla="*/ 110 h 110"/>
                <a:gd name="T6" fmla="*/ 0 w 86"/>
                <a:gd name="T7" fmla="*/ 109 h 110"/>
                <a:gd name="T8" fmla="*/ 76 w 86"/>
                <a:gd name="T9" fmla="*/ 0 h 110"/>
              </a:gdLst>
              <a:ahLst/>
              <a:cxnLst>
                <a:cxn ang="0">
                  <a:pos x="T0" y="T1"/>
                </a:cxn>
                <a:cxn ang="0">
                  <a:pos x="T2" y="T3"/>
                </a:cxn>
                <a:cxn ang="0">
                  <a:pos x="T4" y="T5"/>
                </a:cxn>
                <a:cxn ang="0">
                  <a:pos x="T6" y="T7"/>
                </a:cxn>
                <a:cxn ang="0">
                  <a:pos x="T8" y="T9"/>
                </a:cxn>
              </a:cxnLst>
              <a:rect l="0" t="0" r="r" b="b"/>
              <a:pathLst>
                <a:path w="86" h="110">
                  <a:moveTo>
                    <a:pt x="76" y="0"/>
                  </a:moveTo>
                  <a:cubicBezTo>
                    <a:pt x="79" y="9"/>
                    <a:pt x="83" y="16"/>
                    <a:pt x="86" y="24"/>
                  </a:cubicBezTo>
                  <a:cubicBezTo>
                    <a:pt x="25" y="110"/>
                    <a:pt x="25" y="110"/>
                    <a:pt x="25" y="110"/>
                  </a:cubicBezTo>
                  <a:cubicBezTo>
                    <a:pt x="17" y="110"/>
                    <a:pt x="9" y="110"/>
                    <a:pt x="0" y="109"/>
                  </a:cubicBezTo>
                  <a:lnTo>
                    <a:pt x="76" y="0"/>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50" name="Rectangle 659">
              <a:extLst>
                <a:ext uri="{FF2B5EF4-FFF2-40B4-BE49-F238E27FC236}">
                  <a16:creationId xmlns:a16="http://schemas.microsoft.com/office/drawing/2014/main" id="{419B4CEE-B146-4F1A-9983-D40803B9D311}"/>
                </a:ext>
              </a:extLst>
            </p:cNvPr>
            <p:cNvSpPr>
              <a:spLocks noChangeArrowheads="1"/>
            </p:cNvSpPr>
            <p:nvPr/>
          </p:nvSpPr>
          <p:spPr bwMode="auto">
            <a:xfrm>
              <a:off x="6448337" y="4065083"/>
              <a:ext cx="158671" cy="31560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51" name="Freeform 660">
              <a:extLst>
                <a:ext uri="{FF2B5EF4-FFF2-40B4-BE49-F238E27FC236}">
                  <a16:creationId xmlns:a16="http://schemas.microsoft.com/office/drawing/2014/main" id="{CD971EAA-8F5E-4FAA-8823-97F3EA0657BD}"/>
                </a:ext>
              </a:extLst>
            </p:cNvPr>
            <p:cNvSpPr>
              <a:spLocks/>
            </p:cNvSpPr>
            <p:nvPr/>
          </p:nvSpPr>
          <p:spPr bwMode="auto">
            <a:xfrm>
              <a:off x="6408453" y="4293985"/>
              <a:ext cx="370232" cy="139595"/>
            </a:xfrm>
            <a:custGeom>
              <a:avLst/>
              <a:gdLst>
                <a:gd name="T0" fmla="*/ 254 w 508"/>
                <a:gd name="T1" fmla="*/ 0 h 191"/>
                <a:gd name="T2" fmla="*/ 0 w 508"/>
                <a:gd name="T3" fmla="*/ 191 h 191"/>
                <a:gd name="T4" fmla="*/ 508 w 508"/>
                <a:gd name="T5" fmla="*/ 191 h 191"/>
                <a:gd name="T6" fmla="*/ 254 w 508"/>
                <a:gd name="T7" fmla="*/ 0 h 191"/>
              </a:gdLst>
              <a:ahLst/>
              <a:cxnLst>
                <a:cxn ang="0">
                  <a:pos x="T0" y="T1"/>
                </a:cxn>
                <a:cxn ang="0">
                  <a:pos x="T2" y="T3"/>
                </a:cxn>
                <a:cxn ang="0">
                  <a:pos x="T4" y="T5"/>
                </a:cxn>
                <a:cxn ang="0">
                  <a:pos x="T6" y="T7"/>
                </a:cxn>
              </a:cxnLst>
              <a:rect l="0" t="0" r="r" b="b"/>
              <a:pathLst>
                <a:path w="508" h="191">
                  <a:moveTo>
                    <a:pt x="254" y="0"/>
                  </a:moveTo>
                  <a:cubicBezTo>
                    <a:pt x="134" y="0"/>
                    <a:pt x="32" y="81"/>
                    <a:pt x="0" y="191"/>
                  </a:cubicBezTo>
                  <a:cubicBezTo>
                    <a:pt x="508" y="191"/>
                    <a:pt x="508" y="191"/>
                    <a:pt x="508" y="191"/>
                  </a:cubicBezTo>
                  <a:cubicBezTo>
                    <a:pt x="476" y="81"/>
                    <a:pt x="375" y="0"/>
                    <a:pt x="254" y="0"/>
                  </a:cubicBezTo>
                  <a:close/>
                </a:path>
              </a:pathLst>
            </a:custGeom>
            <a:solidFill>
              <a:srgbClr val="20A7E0"/>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52" name="Freeform 661">
              <a:extLst>
                <a:ext uri="{FF2B5EF4-FFF2-40B4-BE49-F238E27FC236}">
                  <a16:creationId xmlns:a16="http://schemas.microsoft.com/office/drawing/2014/main" id="{43DC0639-7ADE-4C04-94E2-1486A4338AEF}"/>
                </a:ext>
              </a:extLst>
            </p:cNvPr>
            <p:cNvSpPr>
              <a:spLocks/>
            </p:cNvSpPr>
            <p:nvPr/>
          </p:nvSpPr>
          <p:spPr bwMode="auto">
            <a:xfrm>
              <a:off x="6912210" y="4293985"/>
              <a:ext cx="370232" cy="139595"/>
            </a:xfrm>
            <a:custGeom>
              <a:avLst/>
              <a:gdLst>
                <a:gd name="T0" fmla="*/ 254 w 508"/>
                <a:gd name="T1" fmla="*/ 0 h 191"/>
                <a:gd name="T2" fmla="*/ 0 w 508"/>
                <a:gd name="T3" fmla="*/ 191 h 191"/>
                <a:gd name="T4" fmla="*/ 508 w 508"/>
                <a:gd name="T5" fmla="*/ 191 h 191"/>
                <a:gd name="T6" fmla="*/ 254 w 508"/>
                <a:gd name="T7" fmla="*/ 0 h 191"/>
              </a:gdLst>
              <a:ahLst/>
              <a:cxnLst>
                <a:cxn ang="0">
                  <a:pos x="T0" y="T1"/>
                </a:cxn>
                <a:cxn ang="0">
                  <a:pos x="T2" y="T3"/>
                </a:cxn>
                <a:cxn ang="0">
                  <a:pos x="T4" y="T5"/>
                </a:cxn>
                <a:cxn ang="0">
                  <a:pos x="T6" y="T7"/>
                </a:cxn>
              </a:cxnLst>
              <a:rect l="0" t="0" r="r" b="b"/>
              <a:pathLst>
                <a:path w="508" h="191">
                  <a:moveTo>
                    <a:pt x="254" y="0"/>
                  </a:moveTo>
                  <a:cubicBezTo>
                    <a:pt x="134" y="0"/>
                    <a:pt x="32" y="81"/>
                    <a:pt x="0" y="191"/>
                  </a:cubicBezTo>
                  <a:cubicBezTo>
                    <a:pt x="508" y="191"/>
                    <a:pt x="508" y="191"/>
                    <a:pt x="508" y="191"/>
                  </a:cubicBezTo>
                  <a:cubicBezTo>
                    <a:pt x="476" y="81"/>
                    <a:pt x="375" y="0"/>
                    <a:pt x="254" y="0"/>
                  </a:cubicBezTo>
                  <a:close/>
                </a:path>
              </a:pathLst>
            </a:custGeom>
            <a:solidFill>
              <a:srgbClr val="20A7E0"/>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53" name="Freeform 662">
              <a:extLst>
                <a:ext uri="{FF2B5EF4-FFF2-40B4-BE49-F238E27FC236}">
                  <a16:creationId xmlns:a16="http://schemas.microsoft.com/office/drawing/2014/main" id="{CF04B8E9-77D5-4DB8-808B-3A3DB5932CBB}"/>
                </a:ext>
              </a:extLst>
            </p:cNvPr>
            <p:cNvSpPr>
              <a:spLocks/>
            </p:cNvSpPr>
            <p:nvPr/>
          </p:nvSpPr>
          <p:spPr bwMode="auto">
            <a:xfrm>
              <a:off x="6593135" y="4234159"/>
              <a:ext cx="528035" cy="199422"/>
            </a:xfrm>
            <a:custGeom>
              <a:avLst/>
              <a:gdLst>
                <a:gd name="T0" fmla="*/ 362 w 725"/>
                <a:gd name="T1" fmla="*/ 0 h 273"/>
                <a:gd name="T2" fmla="*/ 0 w 725"/>
                <a:gd name="T3" fmla="*/ 273 h 273"/>
                <a:gd name="T4" fmla="*/ 725 w 725"/>
                <a:gd name="T5" fmla="*/ 273 h 273"/>
                <a:gd name="T6" fmla="*/ 362 w 725"/>
                <a:gd name="T7" fmla="*/ 0 h 273"/>
              </a:gdLst>
              <a:ahLst/>
              <a:cxnLst>
                <a:cxn ang="0">
                  <a:pos x="T0" y="T1"/>
                </a:cxn>
                <a:cxn ang="0">
                  <a:pos x="T2" y="T3"/>
                </a:cxn>
                <a:cxn ang="0">
                  <a:pos x="T4" y="T5"/>
                </a:cxn>
                <a:cxn ang="0">
                  <a:pos x="T6" y="T7"/>
                </a:cxn>
              </a:cxnLst>
              <a:rect l="0" t="0" r="r" b="b"/>
              <a:pathLst>
                <a:path w="725" h="273">
                  <a:moveTo>
                    <a:pt x="362" y="0"/>
                  </a:moveTo>
                  <a:cubicBezTo>
                    <a:pt x="190" y="0"/>
                    <a:pt x="45" y="116"/>
                    <a:pt x="0" y="273"/>
                  </a:cubicBezTo>
                  <a:cubicBezTo>
                    <a:pt x="725" y="273"/>
                    <a:pt x="725" y="273"/>
                    <a:pt x="725" y="273"/>
                  </a:cubicBezTo>
                  <a:cubicBezTo>
                    <a:pt x="680" y="116"/>
                    <a:pt x="535" y="0"/>
                    <a:pt x="362" y="0"/>
                  </a:cubicBezTo>
                  <a:close/>
                </a:path>
              </a:pathLst>
            </a:custGeom>
            <a:solidFill>
              <a:srgbClr val="20A7E0"/>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54" name="Freeform 663">
              <a:extLst>
                <a:ext uri="{FF2B5EF4-FFF2-40B4-BE49-F238E27FC236}">
                  <a16:creationId xmlns:a16="http://schemas.microsoft.com/office/drawing/2014/main" id="{D5140CEF-0B3B-4FED-818F-2372C91A4E78}"/>
                </a:ext>
              </a:extLst>
            </p:cNvPr>
            <p:cNvSpPr>
              <a:spLocks/>
            </p:cNvSpPr>
            <p:nvPr/>
          </p:nvSpPr>
          <p:spPr bwMode="auto">
            <a:xfrm>
              <a:off x="8791976" y="3618552"/>
              <a:ext cx="23410" cy="465606"/>
            </a:xfrm>
            <a:custGeom>
              <a:avLst/>
              <a:gdLst>
                <a:gd name="T0" fmla="*/ 0 w 32"/>
                <a:gd name="T1" fmla="*/ 640 h 640"/>
                <a:gd name="T2" fmla="*/ 32 w 32"/>
                <a:gd name="T3" fmla="*/ 533 h 640"/>
                <a:gd name="T4" fmla="*/ 0 w 32"/>
                <a:gd name="T5" fmla="*/ 427 h 640"/>
                <a:gd name="T6" fmla="*/ 32 w 32"/>
                <a:gd name="T7" fmla="*/ 320 h 640"/>
                <a:gd name="T8" fmla="*/ 0 w 32"/>
                <a:gd name="T9" fmla="*/ 213 h 640"/>
                <a:gd name="T10" fmla="*/ 32 w 32"/>
                <a:gd name="T11" fmla="*/ 107 h 640"/>
                <a:gd name="T12" fmla="*/ 0 w 32"/>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2" h="640">
                  <a:moveTo>
                    <a:pt x="0" y="640"/>
                  </a:moveTo>
                  <a:cubicBezTo>
                    <a:pt x="0" y="587"/>
                    <a:pt x="32" y="587"/>
                    <a:pt x="32" y="533"/>
                  </a:cubicBezTo>
                  <a:cubicBezTo>
                    <a:pt x="32" y="480"/>
                    <a:pt x="0" y="480"/>
                    <a:pt x="0" y="427"/>
                  </a:cubicBezTo>
                  <a:cubicBezTo>
                    <a:pt x="0" y="373"/>
                    <a:pt x="32" y="373"/>
                    <a:pt x="32" y="320"/>
                  </a:cubicBezTo>
                  <a:cubicBezTo>
                    <a:pt x="32" y="267"/>
                    <a:pt x="0" y="267"/>
                    <a:pt x="0" y="213"/>
                  </a:cubicBezTo>
                  <a:cubicBezTo>
                    <a:pt x="0" y="160"/>
                    <a:pt x="32" y="160"/>
                    <a:pt x="32" y="107"/>
                  </a:cubicBezTo>
                  <a:cubicBezTo>
                    <a:pt x="32" y="53"/>
                    <a:pt x="0" y="53"/>
                    <a:pt x="0" y="0"/>
                  </a:cubicBezTo>
                </a:path>
              </a:pathLst>
            </a:custGeom>
            <a:noFill/>
            <a:ln w="22225" cap="rnd">
              <a:solidFill>
                <a:srgbClr val="104A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55" name="Freeform 664">
              <a:extLst>
                <a:ext uri="{FF2B5EF4-FFF2-40B4-BE49-F238E27FC236}">
                  <a16:creationId xmlns:a16="http://schemas.microsoft.com/office/drawing/2014/main" id="{62D721C9-5E37-4C51-BDFE-E8DBE38F7EC3}"/>
                </a:ext>
              </a:extLst>
            </p:cNvPr>
            <p:cNvSpPr>
              <a:spLocks/>
            </p:cNvSpPr>
            <p:nvPr/>
          </p:nvSpPr>
          <p:spPr bwMode="auto">
            <a:xfrm>
              <a:off x="8727815" y="3773754"/>
              <a:ext cx="23410" cy="310404"/>
            </a:xfrm>
            <a:custGeom>
              <a:avLst/>
              <a:gdLst>
                <a:gd name="T0" fmla="*/ 0 w 32"/>
                <a:gd name="T1" fmla="*/ 427 h 427"/>
                <a:gd name="T2" fmla="*/ 32 w 32"/>
                <a:gd name="T3" fmla="*/ 320 h 427"/>
                <a:gd name="T4" fmla="*/ 0 w 32"/>
                <a:gd name="T5" fmla="*/ 214 h 427"/>
                <a:gd name="T6" fmla="*/ 32 w 32"/>
                <a:gd name="T7" fmla="*/ 107 h 427"/>
                <a:gd name="T8" fmla="*/ 0 w 32"/>
                <a:gd name="T9" fmla="*/ 0 h 427"/>
              </a:gdLst>
              <a:ahLst/>
              <a:cxnLst>
                <a:cxn ang="0">
                  <a:pos x="T0" y="T1"/>
                </a:cxn>
                <a:cxn ang="0">
                  <a:pos x="T2" y="T3"/>
                </a:cxn>
                <a:cxn ang="0">
                  <a:pos x="T4" y="T5"/>
                </a:cxn>
                <a:cxn ang="0">
                  <a:pos x="T6" y="T7"/>
                </a:cxn>
                <a:cxn ang="0">
                  <a:pos x="T8" y="T9"/>
                </a:cxn>
              </a:cxnLst>
              <a:rect l="0" t="0" r="r" b="b"/>
              <a:pathLst>
                <a:path w="32" h="427">
                  <a:moveTo>
                    <a:pt x="0" y="427"/>
                  </a:moveTo>
                  <a:cubicBezTo>
                    <a:pt x="0" y="374"/>
                    <a:pt x="32" y="374"/>
                    <a:pt x="32" y="320"/>
                  </a:cubicBezTo>
                  <a:cubicBezTo>
                    <a:pt x="32" y="267"/>
                    <a:pt x="0" y="267"/>
                    <a:pt x="0" y="214"/>
                  </a:cubicBezTo>
                  <a:cubicBezTo>
                    <a:pt x="0" y="160"/>
                    <a:pt x="32" y="160"/>
                    <a:pt x="32" y="107"/>
                  </a:cubicBezTo>
                  <a:cubicBezTo>
                    <a:pt x="32" y="54"/>
                    <a:pt x="0" y="54"/>
                    <a:pt x="0" y="0"/>
                  </a:cubicBezTo>
                </a:path>
              </a:pathLst>
            </a:custGeom>
            <a:noFill/>
            <a:ln w="22225" cap="rnd">
              <a:solidFill>
                <a:srgbClr val="104A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56" name="Shape0_20200724_113216">
              <a:extLst>
                <a:ext uri="{FF2B5EF4-FFF2-40B4-BE49-F238E27FC236}">
                  <a16:creationId xmlns:a16="http://schemas.microsoft.com/office/drawing/2014/main" id="{1807F469-E48F-48CD-B632-A9F80DCC7BD5}"/>
                </a:ext>
              </a:extLst>
            </p:cNvPr>
            <p:cNvSpPr>
              <a:spLocks/>
            </p:cNvSpPr>
            <p:nvPr/>
          </p:nvSpPr>
          <p:spPr bwMode="auto">
            <a:xfrm>
              <a:off x="8596889" y="4139649"/>
              <a:ext cx="166473" cy="267052"/>
            </a:xfrm>
            <a:custGeom>
              <a:avLst/>
              <a:gdLst>
                <a:gd name="T0" fmla="*/ 0 w 228"/>
                <a:gd name="T1" fmla="*/ 0 h 366"/>
                <a:gd name="T2" fmla="*/ 0 w 228"/>
                <a:gd name="T3" fmla="*/ 207 h 366"/>
                <a:gd name="T4" fmla="*/ 159 w 228"/>
                <a:gd name="T5" fmla="*/ 366 h 366"/>
                <a:gd name="T6" fmla="*/ 228 w 228"/>
                <a:gd name="T7" fmla="*/ 366 h 366"/>
                <a:gd name="T8" fmla="*/ 228 w 228"/>
                <a:gd name="T9" fmla="*/ 0 h 366"/>
                <a:gd name="T10" fmla="*/ 0 w 228"/>
                <a:gd name="T11" fmla="*/ 0 h 366"/>
              </a:gdLst>
              <a:ahLst/>
              <a:cxnLst>
                <a:cxn ang="0">
                  <a:pos x="T0" y="T1"/>
                </a:cxn>
                <a:cxn ang="0">
                  <a:pos x="T2" y="T3"/>
                </a:cxn>
                <a:cxn ang="0">
                  <a:pos x="T4" y="T5"/>
                </a:cxn>
                <a:cxn ang="0">
                  <a:pos x="T6" y="T7"/>
                </a:cxn>
                <a:cxn ang="0">
                  <a:pos x="T8" y="T9"/>
                </a:cxn>
                <a:cxn ang="0">
                  <a:pos x="T10" y="T11"/>
                </a:cxn>
              </a:cxnLst>
              <a:rect l="0" t="0" r="r" b="b"/>
              <a:pathLst>
                <a:path w="228" h="366">
                  <a:moveTo>
                    <a:pt x="0" y="0"/>
                  </a:moveTo>
                  <a:cubicBezTo>
                    <a:pt x="0" y="207"/>
                    <a:pt x="0" y="207"/>
                    <a:pt x="0" y="207"/>
                  </a:cubicBezTo>
                  <a:cubicBezTo>
                    <a:pt x="0" y="295"/>
                    <a:pt x="71" y="366"/>
                    <a:pt x="159" y="366"/>
                  </a:cubicBezTo>
                  <a:cubicBezTo>
                    <a:pt x="228" y="366"/>
                    <a:pt x="228" y="366"/>
                    <a:pt x="228" y="366"/>
                  </a:cubicBezTo>
                  <a:cubicBezTo>
                    <a:pt x="228" y="0"/>
                    <a:pt x="228" y="0"/>
                    <a:pt x="228" y="0"/>
                  </a:cubicBezTo>
                  <a:lnTo>
                    <a:pt x="0" y="0"/>
                  </a:lnTo>
                  <a:close/>
                </a:path>
              </a:pathLst>
            </a:custGeom>
            <a:solidFill>
              <a:srgbClr val="20A7E0"/>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357" name="Shape0_20200724_113319">
              <a:extLst>
                <a:ext uri="{FF2B5EF4-FFF2-40B4-BE49-F238E27FC236}">
                  <a16:creationId xmlns:a16="http://schemas.microsoft.com/office/drawing/2014/main" id="{27C89E0E-3C16-4C80-8683-1623BC9D12F6}"/>
                </a:ext>
              </a:extLst>
            </p:cNvPr>
            <p:cNvSpPr>
              <a:spLocks noEditPoints="1"/>
            </p:cNvSpPr>
            <p:nvPr/>
          </p:nvSpPr>
          <p:spPr bwMode="auto">
            <a:xfrm>
              <a:off x="8763363" y="4139649"/>
              <a:ext cx="279190" cy="267052"/>
            </a:xfrm>
            <a:custGeom>
              <a:avLst/>
              <a:gdLst>
                <a:gd name="T0" fmla="*/ 337 w 384"/>
                <a:gd name="T1" fmla="*/ 36 h 366"/>
                <a:gd name="T2" fmla="*/ 230 w 384"/>
                <a:gd name="T3" fmla="*/ 62 h 366"/>
                <a:gd name="T4" fmla="*/ 230 w 384"/>
                <a:gd name="T5" fmla="*/ 0 h 366"/>
                <a:gd name="T6" fmla="*/ 0 w 384"/>
                <a:gd name="T7" fmla="*/ 0 h 366"/>
                <a:gd name="T8" fmla="*/ 0 w 384"/>
                <a:gd name="T9" fmla="*/ 366 h 366"/>
                <a:gd name="T10" fmla="*/ 71 w 384"/>
                <a:gd name="T11" fmla="*/ 366 h 366"/>
                <a:gd name="T12" fmla="*/ 224 w 384"/>
                <a:gd name="T13" fmla="*/ 247 h 366"/>
                <a:gd name="T14" fmla="*/ 250 w 384"/>
                <a:gd name="T15" fmla="*/ 252 h 366"/>
                <a:gd name="T16" fmla="*/ 351 w 384"/>
                <a:gd name="T17" fmla="*/ 183 h 366"/>
                <a:gd name="T18" fmla="*/ 337 w 384"/>
                <a:gd name="T19" fmla="*/ 36 h 366"/>
                <a:gd name="T20" fmla="*/ 323 w 384"/>
                <a:gd name="T21" fmla="*/ 167 h 366"/>
                <a:gd name="T22" fmla="*/ 233 w 384"/>
                <a:gd name="T23" fmla="*/ 216 h 366"/>
                <a:gd name="T24" fmla="*/ 229 w 384"/>
                <a:gd name="T25" fmla="*/ 213 h 366"/>
                <a:gd name="T26" fmla="*/ 230 w 384"/>
                <a:gd name="T27" fmla="*/ 207 h 366"/>
                <a:gd name="T28" fmla="*/ 230 w 384"/>
                <a:gd name="T29" fmla="*/ 115 h 366"/>
                <a:gd name="T30" fmla="*/ 231 w 384"/>
                <a:gd name="T31" fmla="*/ 113 h 366"/>
                <a:gd name="T32" fmla="*/ 303 w 384"/>
                <a:gd name="T33" fmla="*/ 60 h 366"/>
                <a:gd name="T34" fmla="*/ 321 w 384"/>
                <a:gd name="T35" fmla="*/ 64 h 366"/>
                <a:gd name="T36" fmla="*/ 323 w 384"/>
                <a:gd name="T37" fmla="*/ 16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4" h="366">
                  <a:moveTo>
                    <a:pt x="337" y="36"/>
                  </a:moveTo>
                  <a:cubicBezTo>
                    <a:pt x="305" y="18"/>
                    <a:pt x="263" y="30"/>
                    <a:pt x="230" y="62"/>
                  </a:cubicBezTo>
                  <a:cubicBezTo>
                    <a:pt x="230" y="0"/>
                    <a:pt x="230" y="0"/>
                    <a:pt x="230" y="0"/>
                  </a:cubicBezTo>
                  <a:cubicBezTo>
                    <a:pt x="0" y="0"/>
                    <a:pt x="0" y="0"/>
                    <a:pt x="0" y="0"/>
                  </a:cubicBezTo>
                  <a:cubicBezTo>
                    <a:pt x="0" y="366"/>
                    <a:pt x="0" y="366"/>
                    <a:pt x="0" y="366"/>
                  </a:cubicBezTo>
                  <a:cubicBezTo>
                    <a:pt x="71" y="366"/>
                    <a:pt x="71" y="366"/>
                    <a:pt x="71" y="366"/>
                  </a:cubicBezTo>
                  <a:cubicBezTo>
                    <a:pt x="145" y="366"/>
                    <a:pt x="207" y="316"/>
                    <a:pt x="224" y="247"/>
                  </a:cubicBezTo>
                  <a:cubicBezTo>
                    <a:pt x="233" y="251"/>
                    <a:pt x="241" y="252"/>
                    <a:pt x="250" y="252"/>
                  </a:cubicBezTo>
                  <a:cubicBezTo>
                    <a:pt x="286" y="252"/>
                    <a:pt x="325" y="226"/>
                    <a:pt x="351" y="183"/>
                  </a:cubicBezTo>
                  <a:cubicBezTo>
                    <a:pt x="384" y="125"/>
                    <a:pt x="378" y="60"/>
                    <a:pt x="337" y="36"/>
                  </a:cubicBezTo>
                  <a:close/>
                  <a:moveTo>
                    <a:pt x="323" y="167"/>
                  </a:moveTo>
                  <a:cubicBezTo>
                    <a:pt x="299" y="208"/>
                    <a:pt x="258" y="230"/>
                    <a:pt x="233" y="216"/>
                  </a:cubicBezTo>
                  <a:cubicBezTo>
                    <a:pt x="232" y="215"/>
                    <a:pt x="231" y="214"/>
                    <a:pt x="229" y="213"/>
                  </a:cubicBezTo>
                  <a:cubicBezTo>
                    <a:pt x="229" y="211"/>
                    <a:pt x="230" y="209"/>
                    <a:pt x="230" y="207"/>
                  </a:cubicBezTo>
                  <a:cubicBezTo>
                    <a:pt x="230" y="115"/>
                    <a:pt x="230" y="115"/>
                    <a:pt x="230" y="115"/>
                  </a:cubicBezTo>
                  <a:cubicBezTo>
                    <a:pt x="230" y="114"/>
                    <a:pt x="230" y="114"/>
                    <a:pt x="231" y="113"/>
                  </a:cubicBezTo>
                  <a:cubicBezTo>
                    <a:pt x="249" y="81"/>
                    <a:pt x="279" y="60"/>
                    <a:pt x="303" y="60"/>
                  </a:cubicBezTo>
                  <a:cubicBezTo>
                    <a:pt x="310" y="60"/>
                    <a:pt x="315" y="61"/>
                    <a:pt x="321" y="64"/>
                  </a:cubicBezTo>
                  <a:cubicBezTo>
                    <a:pt x="346" y="79"/>
                    <a:pt x="347" y="125"/>
                    <a:pt x="323" y="16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85" name="Line 601">
              <a:extLst>
                <a:ext uri="{FF2B5EF4-FFF2-40B4-BE49-F238E27FC236}">
                  <a16:creationId xmlns:a16="http://schemas.microsoft.com/office/drawing/2014/main" id="{CE5AC540-F3B8-6B4F-B927-93074F946580}"/>
                </a:ext>
              </a:extLst>
            </p:cNvPr>
            <p:cNvSpPr>
              <a:spLocks noChangeShapeType="1"/>
            </p:cNvSpPr>
            <p:nvPr/>
          </p:nvSpPr>
          <p:spPr bwMode="auto">
            <a:xfrm flipH="1">
              <a:off x="7771457" y="3821442"/>
              <a:ext cx="32948" cy="20809"/>
            </a:xfrm>
            <a:prstGeom prst="line">
              <a:avLst/>
            </a:prstGeom>
            <a:noFill/>
            <a:ln w="38100" cap="rnd">
              <a:solidFill>
                <a:srgbClr val="20A7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86" name="Line 602">
              <a:extLst>
                <a:ext uri="{FF2B5EF4-FFF2-40B4-BE49-F238E27FC236}">
                  <a16:creationId xmlns:a16="http://schemas.microsoft.com/office/drawing/2014/main" id="{49BB933D-022C-BE4F-8996-7DFF63A03EB5}"/>
                </a:ext>
              </a:extLst>
            </p:cNvPr>
            <p:cNvSpPr>
              <a:spLocks noChangeShapeType="1"/>
            </p:cNvSpPr>
            <p:nvPr/>
          </p:nvSpPr>
          <p:spPr bwMode="auto">
            <a:xfrm flipH="1" flipV="1">
              <a:off x="7748914" y="3807570"/>
              <a:ext cx="20809" cy="34682"/>
            </a:xfrm>
            <a:prstGeom prst="line">
              <a:avLst/>
            </a:prstGeom>
            <a:noFill/>
            <a:ln w="38100" cap="rnd">
              <a:solidFill>
                <a:srgbClr val="20A7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grpSp>
      <p:sp>
        <p:nvSpPr>
          <p:cNvPr id="293" name="Shape0_20210427_150534">
            <a:extLst>
              <a:ext uri="{FF2B5EF4-FFF2-40B4-BE49-F238E27FC236}">
                <a16:creationId xmlns:a16="http://schemas.microsoft.com/office/drawing/2014/main" id="{E5F39CAE-498A-44A0-A527-2973F5CDC009}"/>
              </a:ext>
            </a:extLst>
          </p:cNvPr>
          <p:cNvSpPr txBox="1"/>
          <p:nvPr/>
        </p:nvSpPr>
        <p:spPr>
          <a:xfrm>
            <a:off x="887849" y="2465243"/>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Executive Summary</a:t>
            </a:r>
          </a:p>
        </p:txBody>
      </p:sp>
      <p:sp>
        <p:nvSpPr>
          <p:cNvPr id="371" name="Shape9_20210526_104143">
            <a:extLst>
              <a:ext uri="{FF2B5EF4-FFF2-40B4-BE49-F238E27FC236}">
                <a16:creationId xmlns:a16="http://schemas.microsoft.com/office/drawing/2014/main" id="{B4AD7695-A040-442E-9789-34E166207E02}"/>
              </a:ext>
            </a:extLst>
          </p:cNvPr>
          <p:cNvSpPr>
            <a:spLocks noChangeAspect="1"/>
          </p:cNvSpPr>
          <p:nvPr/>
        </p:nvSpPr>
        <p:spPr>
          <a:xfrm>
            <a:off x="441652" y="2504476"/>
            <a:ext cx="208857" cy="208857"/>
          </a:xfrm>
          <a:prstGeom prst="ellipse">
            <a:avLst/>
          </a:prstGeom>
          <a:solidFill>
            <a:schemeClr val="bg2"/>
          </a:solidFill>
          <a:ln w="38100" cap="flat" cmpd="sng" algn="ctr">
            <a:solidFill>
              <a:schemeClr val="accent1"/>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CiscoSansTT ExtraLight" panose="020B0303020201020303" pitchFamily="34" charset="0"/>
              <a:ea typeface="ＭＳ Ｐゴシック" charset="0"/>
              <a:cs typeface="+mn-cs"/>
              <a:sym typeface="Arial"/>
            </a:endParaRPr>
          </a:p>
        </p:txBody>
      </p:sp>
      <p:sp>
        <p:nvSpPr>
          <p:cNvPr id="188" name="Shape4_20210427_150534">
            <a:extLst>
              <a:ext uri="{FF2B5EF4-FFF2-40B4-BE49-F238E27FC236}">
                <a16:creationId xmlns:a16="http://schemas.microsoft.com/office/drawing/2014/main" id="{7A1205B1-137D-0A4E-99B2-F85F50504B9C}"/>
              </a:ext>
            </a:extLst>
          </p:cNvPr>
          <p:cNvSpPr txBox="1"/>
          <p:nvPr/>
        </p:nvSpPr>
        <p:spPr>
          <a:xfrm>
            <a:off x="885418" y="5302394"/>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rPr>
              <a:t>Our KPIs</a:t>
            </a:r>
          </a:p>
        </p:txBody>
      </p:sp>
      <p:sp>
        <p:nvSpPr>
          <p:cNvPr id="189" name="Shape13_20210526_104143">
            <a:extLst>
              <a:ext uri="{FF2B5EF4-FFF2-40B4-BE49-F238E27FC236}">
                <a16:creationId xmlns:a16="http://schemas.microsoft.com/office/drawing/2014/main" id="{C63324A2-FEA9-474A-B928-F052FBA23E8E}"/>
              </a:ext>
            </a:extLst>
          </p:cNvPr>
          <p:cNvSpPr>
            <a:spLocks noChangeAspect="1"/>
          </p:cNvSpPr>
          <p:nvPr/>
        </p:nvSpPr>
        <p:spPr>
          <a:xfrm>
            <a:off x="439221" y="5341627"/>
            <a:ext cx="208857" cy="208857"/>
          </a:xfrm>
          <a:prstGeom prst="ellipse">
            <a:avLst/>
          </a:prstGeom>
          <a:solidFill>
            <a:schemeClr val="bg2"/>
          </a:solidFill>
          <a:ln w="38100" cap="flat" cmpd="sng" algn="ctr">
            <a:solidFill>
              <a:schemeClr val="accent1"/>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CiscoSansTT ExtraLight" panose="020B0303020201020303" pitchFamily="34" charset="0"/>
              <a:ea typeface="ＭＳ Ｐゴシック" charset="0"/>
              <a:cs typeface="+mn-cs"/>
              <a:sym typeface="Arial"/>
            </a:endParaRPr>
          </a:p>
        </p:txBody>
      </p:sp>
    </p:spTree>
    <p:custDataLst>
      <p:tags r:id="rId1"/>
    </p:custDataLst>
    <p:extLst>
      <p:ext uri="{BB962C8B-B14F-4D97-AF65-F5344CB8AC3E}">
        <p14:creationId xmlns:p14="http://schemas.microsoft.com/office/powerpoint/2010/main" val="60635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71"/>
        <p:cNvGrpSpPr/>
        <p:nvPr/>
      </p:nvGrpSpPr>
      <p:grpSpPr>
        <a:xfrm>
          <a:off x="0" y="0"/>
          <a:ext cx="0" cy="0"/>
          <a:chOff x="0" y="0"/>
          <a:chExt cx="0" cy="0"/>
        </a:xfrm>
      </p:grpSpPr>
      <p:sp>
        <p:nvSpPr>
          <p:cNvPr id="14072" name="Google Shape;14072;p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a:t>Vision</a:t>
            </a:r>
            <a:endParaRPr/>
          </a:p>
        </p:txBody>
      </p:sp>
      <p:sp>
        <p:nvSpPr>
          <p:cNvPr id="14073" name="Google Shape;14073;p92"/>
          <p:cNvSpPr/>
          <p:nvPr/>
        </p:nvSpPr>
        <p:spPr>
          <a:xfrm>
            <a:off x="0" y="6204031"/>
            <a:ext cx="12192000" cy="46299"/>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
        <p:nvSpPr>
          <p:cNvPr id="14074" name="Google Shape;14074;p92"/>
          <p:cNvSpPr txBox="1"/>
          <p:nvPr/>
        </p:nvSpPr>
        <p:spPr>
          <a:xfrm>
            <a:off x="2004304" y="2149422"/>
            <a:ext cx="4471479" cy="2277492"/>
          </a:xfrm>
          <a:prstGeom prst="rect">
            <a:avLst/>
          </a:prstGeom>
          <a:noFill/>
          <a:ln>
            <a:noFill/>
          </a:ln>
        </p:spPr>
        <p:txBody>
          <a:bodyPr spcFirstLastPara="1" wrap="square" lIns="0" tIns="60933" rIns="121900" bIns="60933" anchor="ctr" anchorCtr="0">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D274D"/>
                </a:solidFill>
                <a:effectLst/>
                <a:uLnTx/>
                <a:uFillTx/>
                <a:latin typeface="CiscoSansTT ExtraLight"/>
                <a:ea typeface="+mn-ea"/>
                <a:cs typeface="+mn-cs"/>
              </a:rPr>
              <a:t>Create a community at work where everyone feels heard and included, and where everyone can hear and include their colleagues.</a:t>
            </a:r>
          </a:p>
        </p:txBody>
      </p:sp>
      <p:sp>
        <p:nvSpPr>
          <p:cNvPr id="14075" name="Google Shape;14075;p92"/>
          <p:cNvSpPr/>
          <p:nvPr/>
        </p:nvSpPr>
        <p:spPr>
          <a:xfrm>
            <a:off x="482866" y="1860674"/>
            <a:ext cx="7514357" cy="2912166"/>
          </a:xfrm>
          <a:prstGeom prst="roundRect">
            <a:avLst>
              <a:gd name="adj" fmla="val 2930"/>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
        <p:nvSpPr>
          <p:cNvPr id="14076" name="Google Shape;14076;p92"/>
          <p:cNvSpPr/>
          <p:nvPr/>
        </p:nvSpPr>
        <p:spPr>
          <a:xfrm>
            <a:off x="448865" y="2448771"/>
            <a:ext cx="67997" cy="1735971"/>
          </a:xfrm>
          <a:prstGeom prst="roundRect">
            <a:avLst>
              <a:gd name="adj" fmla="val 50000"/>
            </a:avLst>
          </a:prstGeom>
          <a:solidFill>
            <a:schemeClr val="accen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grpSp>
        <p:nvGrpSpPr>
          <p:cNvPr id="14077" name="Google Shape;14077;p92"/>
          <p:cNvGrpSpPr/>
          <p:nvPr/>
        </p:nvGrpSpPr>
        <p:grpSpPr>
          <a:xfrm>
            <a:off x="8232851" y="2707767"/>
            <a:ext cx="3625891" cy="3498263"/>
            <a:chOff x="6174638" y="2030825"/>
            <a:chExt cx="2719418" cy="2623697"/>
          </a:xfrm>
        </p:grpSpPr>
        <p:sp>
          <p:nvSpPr>
            <p:cNvPr id="14078" name="Google Shape;14078;p92"/>
            <p:cNvSpPr/>
            <p:nvPr/>
          </p:nvSpPr>
          <p:spPr>
            <a:xfrm>
              <a:off x="7627971" y="2648727"/>
              <a:ext cx="91594" cy="113145"/>
            </a:xfrm>
            <a:custGeom>
              <a:avLst/>
              <a:gdLst/>
              <a:ahLst/>
              <a:cxnLst/>
              <a:rect l="l" t="t" r="r" b="b"/>
              <a:pathLst>
                <a:path w="161925" h="200025" extrusionOk="0">
                  <a:moveTo>
                    <a:pt x="130000" y="7144"/>
                  </a:moveTo>
                  <a:lnTo>
                    <a:pt x="35797" y="144590"/>
                  </a:lnTo>
                  <a:lnTo>
                    <a:pt x="37321" y="45815"/>
                  </a:lnTo>
                  <a:cubicBezTo>
                    <a:pt x="37417" y="40577"/>
                    <a:pt x="33226" y="36195"/>
                    <a:pt x="27987" y="36100"/>
                  </a:cubicBezTo>
                  <a:lnTo>
                    <a:pt x="27987" y="36100"/>
                  </a:lnTo>
                  <a:cubicBezTo>
                    <a:pt x="22938" y="36004"/>
                    <a:pt x="18747" y="39815"/>
                    <a:pt x="18367" y="44767"/>
                  </a:cubicBezTo>
                  <a:lnTo>
                    <a:pt x="7222" y="173545"/>
                  </a:lnTo>
                  <a:cubicBezTo>
                    <a:pt x="5698" y="190786"/>
                    <a:pt x="26748" y="200501"/>
                    <a:pt x="38845" y="188119"/>
                  </a:cubicBezTo>
                  <a:lnTo>
                    <a:pt x="156384" y="68390"/>
                  </a:lnTo>
                  <a:lnTo>
                    <a:pt x="130000"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79" name="Google Shape;14079;p92"/>
            <p:cNvSpPr/>
            <p:nvPr/>
          </p:nvSpPr>
          <p:spPr>
            <a:xfrm>
              <a:off x="7616050" y="2637296"/>
              <a:ext cx="32327" cy="43103"/>
            </a:xfrm>
            <a:custGeom>
              <a:avLst/>
              <a:gdLst/>
              <a:ahLst/>
              <a:cxnLst/>
              <a:rect l="l" t="t" r="r" b="b"/>
              <a:pathLst>
                <a:path w="57150" h="76200" extrusionOk="0">
                  <a:moveTo>
                    <a:pt x="48776" y="76024"/>
                  </a:moveTo>
                  <a:cubicBezTo>
                    <a:pt x="44299" y="75929"/>
                    <a:pt x="40775" y="72119"/>
                    <a:pt x="40965" y="67642"/>
                  </a:cubicBezTo>
                  <a:lnTo>
                    <a:pt x="41442" y="58308"/>
                  </a:lnTo>
                  <a:lnTo>
                    <a:pt x="29345" y="59260"/>
                  </a:lnTo>
                  <a:lnTo>
                    <a:pt x="9819" y="46306"/>
                  </a:lnTo>
                  <a:cubicBezTo>
                    <a:pt x="8485" y="45449"/>
                    <a:pt x="7819" y="43735"/>
                    <a:pt x="8200" y="42211"/>
                  </a:cubicBezTo>
                  <a:lnTo>
                    <a:pt x="8200" y="42115"/>
                  </a:lnTo>
                  <a:cubicBezTo>
                    <a:pt x="8580" y="40496"/>
                    <a:pt x="10009" y="39258"/>
                    <a:pt x="11724" y="39163"/>
                  </a:cubicBezTo>
                  <a:lnTo>
                    <a:pt x="12390" y="39163"/>
                  </a:lnTo>
                  <a:lnTo>
                    <a:pt x="9247" y="37162"/>
                  </a:lnTo>
                  <a:cubicBezTo>
                    <a:pt x="7819" y="36305"/>
                    <a:pt x="7056" y="34686"/>
                    <a:pt x="7152" y="33067"/>
                  </a:cubicBezTo>
                  <a:lnTo>
                    <a:pt x="7152" y="32971"/>
                  </a:lnTo>
                  <a:cubicBezTo>
                    <a:pt x="7342" y="30781"/>
                    <a:pt x="9057" y="29066"/>
                    <a:pt x="11247" y="28971"/>
                  </a:cubicBezTo>
                  <a:lnTo>
                    <a:pt x="12676" y="28876"/>
                  </a:lnTo>
                  <a:lnTo>
                    <a:pt x="11247" y="28304"/>
                  </a:lnTo>
                  <a:cubicBezTo>
                    <a:pt x="9343" y="27542"/>
                    <a:pt x="8200" y="25542"/>
                    <a:pt x="8485" y="23542"/>
                  </a:cubicBezTo>
                  <a:lnTo>
                    <a:pt x="8485" y="23446"/>
                  </a:lnTo>
                  <a:cubicBezTo>
                    <a:pt x="8676" y="21541"/>
                    <a:pt x="10104" y="20017"/>
                    <a:pt x="11914" y="19636"/>
                  </a:cubicBezTo>
                  <a:lnTo>
                    <a:pt x="14962" y="18874"/>
                  </a:lnTo>
                  <a:lnTo>
                    <a:pt x="13343" y="18112"/>
                  </a:lnTo>
                  <a:cubicBezTo>
                    <a:pt x="10581" y="16779"/>
                    <a:pt x="9343" y="13540"/>
                    <a:pt x="10581" y="10683"/>
                  </a:cubicBezTo>
                  <a:lnTo>
                    <a:pt x="10581" y="10588"/>
                  </a:lnTo>
                  <a:cubicBezTo>
                    <a:pt x="11819" y="7825"/>
                    <a:pt x="14962" y="6397"/>
                    <a:pt x="17820" y="7540"/>
                  </a:cubicBezTo>
                  <a:lnTo>
                    <a:pt x="57634" y="22875"/>
                  </a:lnTo>
                  <a:lnTo>
                    <a:pt x="56777" y="43925"/>
                  </a:lnTo>
                  <a:lnTo>
                    <a:pt x="56777" y="68119"/>
                  </a:lnTo>
                  <a:cubicBezTo>
                    <a:pt x="56872" y="72500"/>
                    <a:pt x="53157" y="76120"/>
                    <a:pt x="48776" y="76024"/>
                  </a:cubicBezTo>
                  <a:lnTo>
                    <a:pt x="48776" y="7602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0" name="Google Shape;14080;p92"/>
            <p:cNvSpPr/>
            <p:nvPr/>
          </p:nvSpPr>
          <p:spPr>
            <a:xfrm>
              <a:off x="7745362" y="2615915"/>
              <a:ext cx="10776" cy="10776"/>
            </a:xfrm>
            <a:custGeom>
              <a:avLst/>
              <a:gdLst/>
              <a:ahLst/>
              <a:cxnLst/>
              <a:rect l="l" t="t" r="r" b="b"/>
              <a:pathLst>
                <a:path w="19050" h="19050" extrusionOk="0">
                  <a:moveTo>
                    <a:pt x="19336" y="10001"/>
                  </a:moveTo>
                  <a:lnTo>
                    <a:pt x="7144" y="7144"/>
                  </a:lnTo>
                  <a:lnTo>
                    <a:pt x="17431" y="14573"/>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1" name="Google Shape;14081;p92"/>
            <p:cNvSpPr/>
            <p:nvPr/>
          </p:nvSpPr>
          <p:spPr>
            <a:xfrm>
              <a:off x="7690597" y="2624102"/>
              <a:ext cx="53879" cy="172412"/>
            </a:xfrm>
            <a:custGeom>
              <a:avLst/>
              <a:gdLst/>
              <a:ahLst/>
              <a:cxnLst/>
              <a:rect l="l" t="t" r="r" b="b"/>
              <a:pathLst>
                <a:path w="95250" h="304800" extrusionOk="0">
                  <a:moveTo>
                    <a:pt x="51955" y="7148"/>
                  </a:moveTo>
                  <a:cubicBezTo>
                    <a:pt x="51955" y="7148"/>
                    <a:pt x="12046" y="32294"/>
                    <a:pt x="7378" y="96302"/>
                  </a:cubicBezTo>
                  <a:cubicBezTo>
                    <a:pt x="2711" y="160310"/>
                    <a:pt x="69196" y="284040"/>
                    <a:pt x="72434" y="300042"/>
                  </a:cubicBezTo>
                  <a:cubicBezTo>
                    <a:pt x="75672" y="316044"/>
                    <a:pt x="100056" y="218984"/>
                    <a:pt x="87293" y="173264"/>
                  </a:cubicBezTo>
                  <a:cubicBezTo>
                    <a:pt x="74625" y="127640"/>
                    <a:pt x="68624" y="6291"/>
                    <a:pt x="51955" y="7148"/>
                  </a:cubicBez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2" name="Google Shape;14082;p92"/>
            <p:cNvSpPr/>
            <p:nvPr/>
          </p:nvSpPr>
          <p:spPr>
            <a:xfrm>
              <a:off x="7701231" y="2622154"/>
              <a:ext cx="107757" cy="199351"/>
            </a:xfrm>
            <a:custGeom>
              <a:avLst/>
              <a:gdLst/>
              <a:ahLst/>
              <a:cxnLst/>
              <a:rect l="l" t="t" r="r" b="b"/>
              <a:pathLst>
                <a:path w="190500" h="352425" extrusionOk="0">
                  <a:moveTo>
                    <a:pt x="78685" y="7735"/>
                  </a:moveTo>
                  <a:cubicBezTo>
                    <a:pt x="48491" y="3449"/>
                    <a:pt x="20011" y="22880"/>
                    <a:pt x="12962" y="52598"/>
                  </a:cubicBezTo>
                  <a:cubicBezTo>
                    <a:pt x="7057" y="77553"/>
                    <a:pt x="3914" y="109367"/>
                    <a:pt x="12105" y="142704"/>
                  </a:cubicBezTo>
                  <a:cubicBezTo>
                    <a:pt x="30393" y="217380"/>
                    <a:pt x="36013" y="258909"/>
                    <a:pt x="34870" y="298819"/>
                  </a:cubicBezTo>
                  <a:cubicBezTo>
                    <a:pt x="33727" y="338729"/>
                    <a:pt x="32965" y="349873"/>
                    <a:pt x="32965" y="349873"/>
                  </a:cubicBezTo>
                  <a:lnTo>
                    <a:pt x="187746" y="349873"/>
                  </a:lnTo>
                  <a:lnTo>
                    <a:pt x="177173" y="121178"/>
                  </a:lnTo>
                  <a:cubicBezTo>
                    <a:pt x="174983" y="74124"/>
                    <a:pt x="147265" y="32119"/>
                    <a:pt x="104783" y="11640"/>
                  </a:cubicBezTo>
                  <a:lnTo>
                    <a:pt x="104117" y="11259"/>
                  </a:lnTo>
                  <a:lnTo>
                    <a:pt x="78685" y="7735"/>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3" name="Google Shape;14083;p92"/>
            <p:cNvSpPr/>
            <p:nvPr/>
          </p:nvSpPr>
          <p:spPr>
            <a:xfrm>
              <a:off x="7715245" y="2815966"/>
              <a:ext cx="91594" cy="360987"/>
            </a:xfrm>
            <a:custGeom>
              <a:avLst/>
              <a:gdLst/>
              <a:ahLst/>
              <a:cxnLst/>
              <a:rect l="l" t="t" r="r" b="b"/>
              <a:pathLst>
                <a:path w="161925" h="638175" extrusionOk="0">
                  <a:moveTo>
                    <a:pt x="63532" y="302705"/>
                  </a:moveTo>
                  <a:cubicBezTo>
                    <a:pt x="130873" y="384429"/>
                    <a:pt x="39719" y="634937"/>
                    <a:pt x="39719" y="634937"/>
                  </a:cubicBezTo>
                  <a:lnTo>
                    <a:pt x="7144" y="634937"/>
                  </a:lnTo>
                  <a:lnTo>
                    <a:pt x="8191" y="7144"/>
                  </a:lnTo>
                  <a:lnTo>
                    <a:pt x="162973" y="7144"/>
                  </a:lnTo>
                  <a:lnTo>
                    <a:pt x="63532" y="30270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4" name="Google Shape;14084;p92"/>
            <p:cNvSpPr/>
            <p:nvPr/>
          </p:nvSpPr>
          <p:spPr>
            <a:xfrm>
              <a:off x="7707863" y="2624536"/>
              <a:ext cx="16164" cy="32327"/>
            </a:xfrm>
            <a:custGeom>
              <a:avLst/>
              <a:gdLst/>
              <a:ahLst/>
              <a:cxnLst/>
              <a:rect l="l" t="t" r="r" b="b"/>
              <a:pathLst>
                <a:path w="28575" h="57150" extrusionOk="0">
                  <a:moveTo>
                    <a:pt x="20003" y="7144"/>
                  </a:moveTo>
                  <a:lnTo>
                    <a:pt x="7144" y="51530"/>
                  </a:lnTo>
                  <a:lnTo>
                    <a:pt x="19336" y="34385"/>
                  </a:lnTo>
                  <a:lnTo>
                    <a:pt x="26956" y="51435"/>
                  </a:lnTo>
                  <a:cubicBezTo>
                    <a:pt x="26956" y="51435"/>
                    <a:pt x="29146" y="36767"/>
                    <a:pt x="25813" y="25336"/>
                  </a:cubicBezTo>
                  <a:cubicBezTo>
                    <a:pt x="22574" y="13811"/>
                    <a:pt x="20003" y="7144"/>
                    <a:pt x="20003" y="7144"/>
                  </a:cubicBez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5" name="Google Shape;14085;p92"/>
            <p:cNvSpPr/>
            <p:nvPr/>
          </p:nvSpPr>
          <p:spPr>
            <a:xfrm>
              <a:off x="7690375" y="2544885"/>
              <a:ext cx="59267" cy="26939"/>
            </a:xfrm>
            <a:custGeom>
              <a:avLst/>
              <a:gdLst/>
              <a:ahLst/>
              <a:cxnLst/>
              <a:rect l="l" t="t" r="r" b="b"/>
              <a:pathLst>
                <a:path w="104775" h="47625" extrusionOk="0">
                  <a:moveTo>
                    <a:pt x="102165" y="40704"/>
                  </a:moveTo>
                  <a:lnTo>
                    <a:pt x="102165" y="40704"/>
                  </a:lnTo>
                  <a:cubicBezTo>
                    <a:pt x="102546" y="28226"/>
                    <a:pt x="93497" y="17368"/>
                    <a:pt x="81114" y="15463"/>
                  </a:cubicBezTo>
                  <a:lnTo>
                    <a:pt x="28155" y="7366"/>
                  </a:lnTo>
                  <a:cubicBezTo>
                    <a:pt x="13963" y="5176"/>
                    <a:pt x="2914" y="19558"/>
                    <a:pt x="8724" y="32703"/>
                  </a:cubicBezTo>
                  <a:lnTo>
                    <a:pt x="13677" y="44038"/>
                  </a:lnTo>
                  <a:lnTo>
                    <a:pt x="102165" y="40704"/>
                  </a:ln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6" name="Google Shape;14086;p92"/>
            <p:cNvSpPr/>
            <p:nvPr/>
          </p:nvSpPr>
          <p:spPr>
            <a:xfrm>
              <a:off x="7705100" y="2559620"/>
              <a:ext cx="53879" cy="59267"/>
            </a:xfrm>
            <a:custGeom>
              <a:avLst/>
              <a:gdLst/>
              <a:ahLst/>
              <a:cxnLst/>
              <a:rect l="l" t="t" r="r" b="b"/>
              <a:pathLst>
                <a:path w="95250" h="104775" extrusionOk="0">
                  <a:moveTo>
                    <a:pt x="69273" y="7795"/>
                  </a:moveTo>
                  <a:cubicBezTo>
                    <a:pt x="69273" y="7795"/>
                    <a:pt x="81465" y="2556"/>
                    <a:pt x="89847" y="21797"/>
                  </a:cubicBezTo>
                  <a:cubicBezTo>
                    <a:pt x="98229" y="41037"/>
                    <a:pt x="68988" y="87900"/>
                    <a:pt x="77655" y="107141"/>
                  </a:cubicBezTo>
                  <a:cubicBezTo>
                    <a:pt x="77655" y="107141"/>
                    <a:pt x="27840" y="93139"/>
                    <a:pt x="17172" y="75613"/>
                  </a:cubicBezTo>
                  <a:cubicBezTo>
                    <a:pt x="6504" y="58182"/>
                    <a:pt x="-2831" y="17415"/>
                    <a:pt x="29078" y="14272"/>
                  </a:cubicBezTo>
                  <a:cubicBezTo>
                    <a:pt x="61082" y="11129"/>
                    <a:pt x="69273" y="7795"/>
                    <a:pt x="69273" y="779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7" name="Google Shape;14087;p92"/>
            <p:cNvSpPr/>
            <p:nvPr/>
          </p:nvSpPr>
          <p:spPr>
            <a:xfrm>
              <a:off x="7690191" y="2586012"/>
              <a:ext cx="70042" cy="64654"/>
            </a:xfrm>
            <a:custGeom>
              <a:avLst/>
              <a:gdLst/>
              <a:ahLst/>
              <a:cxnLst/>
              <a:rect l="l" t="t" r="r" b="b"/>
              <a:pathLst>
                <a:path w="123825" h="114300" extrusionOk="0">
                  <a:moveTo>
                    <a:pt x="7144" y="59817"/>
                  </a:moveTo>
                  <a:lnTo>
                    <a:pt x="39433" y="64770"/>
                  </a:lnTo>
                  <a:lnTo>
                    <a:pt x="63151" y="109728"/>
                  </a:lnTo>
                  <a:lnTo>
                    <a:pt x="124682" y="84011"/>
                  </a:lnTo>
                  <a:lnTo>
                    <a:pt x="72295" y="714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8" name="Google Shape;14088;p92"/>
            <p:cNvSpPr/>
            <p:nvPr/>
          </p:nvSpPr>
          <p:spPr>
            <a:xfrm>
              <a:off x="7681450" y="2559881"/>
              <a:ext cx="53879" cy="59267"/>
            </a:xfrm>
            <a:custGeom>
              <a:avLst/>
              <a:gdLst/>
              <a:ahLst/>
              <a:cxnLst/>
              <a:rect l="l" t="t" r="r" b="b"/>
              <a:pathLst>
                <a:path w="95250" h="104775" extrusionOk="0">
                  <a:moveTo>
                    <a:pt x="31932" y="7144"/>
                  </a:moveTo>
                  <a:cubicBezTo>
                    <a:pt x="31932" y="7144"/>
                    <a:pt x="21264" y="24003"/>
                    <a:pt x="21740" y="28099"/>
                  </a:cubicBezTo>
                  <a:cubicBezTo>
                    <a:pt x="22216" y="32194"/>
                    <a:pt x="24217" y="35433"/>
                    <a:pt x="23550" y="37243"/>
                  </a:cubicBezTo>
                  <a:cubicBezTo>
                    <a:pt x="23074" y="38671"/>
                    <a:pt x="12310" y="54007"/>
                    <a:pt x="7834" y="60293"/>
                  </a:cubicBezTo>
                  <a:cubicBezTo>
                    <a:pt x="6595" y="62008"/>
                    <a:pt x="7072" y="64389"/>
                    <a:pt x="8881" y="65437"/>
                  </a:cubicBezTo>
                  <a:cubicBezTo>
                    <a:pt x="10310" y="66294"/>
                    <a:pt x="12215" y="66961"/>
                    <a:pt x="14025" y="67532"/>
                  </a:cubicBezTo>
                  <a:cubicBezTo>
                    <a:pt x="18692" y="69056"/>
                    <a:pt x="16501" y="78296"/>
                    <a:pt x="16501" y="78296"/>
                  </a:cubicBezTo>
                  <a:lnTo>
                    <a:pt x="14025" y="98965"/>
                  </a:lnTo>
                  <a:cubicBezTo>
                    <a:pt x="13644" y="102584"/>
                    <a:pt x="16216" y="105727"/>
                    <a:pt x="19835" y="106013"/>
                  </a:cubicBezTo>
                  <a:cubicBezTo>
                    <a:pt x="35075" y="106966"/>
                    <a:pt x="71842" y="108204"/>
                    <a:pt x="77271" y="98393"/>
                  </a:cubicBezTo>
                  <a:cubicBezTo>
                    <a:pt x="84129" y="85915"/>
                    <a:pt x="81938" y="58865"/>
                    <a:pt x="81938" y="58865"/>
                  </a:cubicBezTo>
                  <a:lnTo>
                    <a:pt x="91273" y="54388"/>
                  </a:lnTo>
                  <a:cubicBezTo>
                    <a:pt x="94702" y="52769"/>
                    <a:pt x="96035" y="48673"/>
                    <a:pt x="94225" y="45339"/>
                  </a:cubicBezTo>
                  <a:lnTo>
                    <a:pt x="94130" y="45244"/>
                  </a:lnTo>
                  <a:cubicBezTo>
                    <a:pt x="92511" y="42291"/>
                    <a:pt x="88891" y="40957"/>
                    <a:pt x="85748" y="42386"/>
                  </a:cubicBezTo>
                  <a:lnTo>
                    <a:pt x="75461" y="46958"/>
                  </a:lnTo>
                  <a:lnTo>
                    <a:pt x="73747" y="61341"/>
                  </a:lnTo>
                  <a:cubicBezTo>
                    <a:pt x="73366" y="64389"/>
                    <a:pt x="70603" y="66580"/>
                    <a:pt x="67460" y="66294"/>
                  </a:cubicBezTo>
                  <a:lnTo>
                    <a:pt x="67365" y="66294"/>
                  </a:lnTo>
                  <a:cubicBezTo>
                    <a:pt x="64698" y="66008"/>
                    <a:pt x="62602" y="63722"/>
                    <a:pt x="62412" y="61055"/>
                  </a:cubicBezTo>
                  <a:lnTo>
                    <a:pt x="66603" y="27337"/>
                  </a:lnTo>
                  <a:lnTo>
                    <a:pt x="79747" y="12954"/>
                  </a:lnTo>
                  <a:lnTo>
                    <a:pt x="31932" y="714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9" name="Google Shape;14089;p92"/>
            <p:cNvSpPr/>
            <p:nvPr/>
          </p:nvSpPr>
          <p:spPr>
            <a:xfrm>
              <a:off x="7685410" y="2595226"/>
              <a:ext cx="10776" cy="16164"/>
            </a:xfrm>
            <a:custGeom>
              <a:avLst/>
              <a:gdLst/>
              <a:ahLst/>
              <a:cxnLst/>
              <a:rect l="l" t="t" r="r" b="b"/>
              <a:pathLst>
                <a:path w="19050" h="28575" extrusionOk="0">
                  <a:moveTo>
                    <a:pt x="10834" y="7144"/>
                  </a:moveTo>
                  <a:lnTo>
                    <a:pt x="7310" y="13240"/>
                  </a:lnTo>
                  <a:cubicBezTo>
                    <a:pt x="7024" y="13716"/>
                    <a:pt x="7119" y="14288"/>
                    <a:pt x="7500" y="14669"/>
                  </a:cubicBezTo>
                  <a:lnTo>
                    <a:pt x="8929" y="16192"/>
                  </a:lnTo>
                  <a:cubicBezTo>
                    <a:pt x="8929" y="16192"/>
                    <a:pt x="5691" y="19336"/>
                    <a:pt x="7976" y="21812"/>
                  </a:cubicBezTo>
                  <a:cubicBezTo>
                    <a:pt x="10263" y="24289"/>
                    <a:pt x="12263" y="26765"/>
                    <a:pt x="12263" y="26765"/>
                  </a:cubicBezTo>
                  <a:lnTo>
                    <a:pt x="10834" y="7144"/>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0" name="Google Shape;14090;p92"/>
            <p:cNvSpPr/>
            <p:nvPr/>
          </p:nvSpPr>
          <p:spPr>
            <a:xfrm>
              <a:off x="7693537" y="2574860"/>
              <a:ext cx="16164" cy="10776"/>
            </a:xfrm>
            <a:custGeom>
              <a:avLst/>
              <a:gdLst/>
              <a:ahLst/>
              <a:cxnLst/>
              <a:rect l="l" t="t" r="r" b="b"/>
              <a:pathLst>
                <a:path w="28575" h="19050" extrusionOk="0">
                  <a:moveTo>
                    <a:pt x="7229" y="7144"/>
                  </a:moveTo>
                  <a:cubicBezTo>
                    <a:pt x="7229" y="7144"/>
                    <a:pt x="17992" y="8477"/>
                    <a:pt x="21993" y="13240"/>
                  </a:cubicBezTo>
                  <a:cubicBezTo>
                    <a:pt x="21993" y="13240"/>
                    <a:pt x="13801" y="15716"/>
                    <a:pt x="10087" y="15430"/>
                  </a:cubicBezTo>
                  <a:cubicBezTo>
                    <a:pt x="6372" y="15145"/>
                    <a:pt x="7229" y="7144"/>
                    <a:pt x="7229"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1" name="Google Shape;14091;p92"/>
            <p:cNvSpPr/>
            <p:nvPr/>
          </p:nvSpPr>
          <p:spPr>
            <a:xfrm>
              <a:off x="7729253" y="2617531"/>
              <a:ext cx="37715" cy="37715"/>
            </a:xfrm>
            <a:custGeom>
              <a:avLst/>
              <a:gdLst/>
              <a:ahLst/>
              <a:cxnLst/>
              <a:rect l="l" t="t" r="r" b="b"/>
              <a:pathLst>
                <a:path w="66675" h="66675" extrusionOk="0">
                  <a:moveTo>
                    <a:pt x="47815" y="7144"/>
                  </a:moveTo>
                  <a:lnTo>
                    <a:pt x="7144" y="40100"/>
                  </a:lnTo>
                  <a:lnTo>
                    <a:pt x="26765" y="66580"/>
                  </a:lnTo>
                  <a:lnTo>
                    <a:pt x="62484" y="23717"/>
                  </a:ln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2" name="Google Shape;14092;p92"/>
            <p:cNvSpPr/>
            <p:nvPr/>
          </p:nvSpPr>
          <p:spPr>
            <a:xfrm>
              <a:off x="7721548" y="2840050"/>
              <a:ext cx="37715" cy="140085"/>
            </a:xfrm>
            <a:custGeom>
              <a:avLst/>
              <a:gdLst/>
              <a:ahLst/>
              <a:cxnLst/>
              <a:rect l="l" t="t" r="r" b="b"/>
              <a:pathLst>
                <a:path w="66675" h="247650" extrusionOk="0">
                  <a:moveTo>
                    <a:pt x="57912" y="243935"/>
                  </a:moveTo>
                  <a:lnTo>
                    <a:pt x="64008" y="226028"/>
                  </a:lnTo>
                  <a:lnTo>
                    <a:pt x="7144"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3" name="Google Shape;14093;p92"/>
            <p:cNvSpPr/>
            <p:nvPr/>
          </p:nvSpPr>
          <p:spPr>
            <a:xfrm>
              <a:off x="7715783" y="2815966"/>
              <a:ext cx="113145" cy="360987"/>
            </a:xfrm>
            <a:custGeom>
              <a:avLst/>
              <a:gdLst/>
              <a:ahLst/>
              <a:cxnLst/>
              <a:rect l="l" t="t" r="r" b="b"/>
              <a:pathLst>
                <a:path w="200025" h="638175" extrusionOk="0">
                  <a:moveTo>
                    <a:pt x="7144" y="7144"/>
                  </a:moveTo>
                  <a:lnTo>
                    <a:pt x="152876" y="634937"/>
                  </a:lnTo>
                  <a:lnTo>
                    <a:pt x="185071" y="634937"/>
                  </a:lnTo>
                  <a:cubicBezTo>
                    <a:pt x="185071" y="634937"/>
                    <a:pt x="225742" y="305848"/>
                    <a:pt x="148780" y="278225"/>
                  </a:cubicBezTo>
                  <a:cubicBezTo>
                    <a:pt x="148780" y="278225"/>
                    <a:pt x="189262" y="61246"/>
                    <a:pt x="162020" y="7239"/>
                  </a:cubicBezTo>
                  <a:lnTo>
                    <a:pt x="7144" y="7239"/>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4" name="Google Shape;14094;p92"/>
            <p:cNvSpPr/>
            <p:nvPr/>
          </p:nvSpPr>
          <p:spPr>
            <a:xfrm>
              <a:off x="7745362" y="2816074"/>
              <a:ext cx="70042" cy="43103"/>
            </a:xfrm>
            <a:custGeom>
              <a:avLst/>
              <a:gdLst/>
              <a:ahLst/>
              <a:cxnLst/>
              <a:rect l="l" t="t" r="r" b="b"/>
              <a:pathLst>
                <a:path w="123825" h="76200" extrusionOk="0">
                  <a:moveTo>
                    <a:pt x="119444" y="69056"/>
                  </a:moveTo>
                  <a:lnTo>
                    <a:pt x="10954" y="71914"/>
                  </a:lnTo>
                  <a:lnTo>
                    <a:pt x="7144" y="7144"/>
                  </a:lnTo>
                  <a:lnTo>
                    <a:pt x="21050" y="7715"/>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5" name="Google Shape;14095;p92"/>
            <p:cNvSpPr/>
            <p:nvPr/>
          </p:nvSpPr>
          <p:spPr>
            <a:xfrm>
              <a:off x="7742698" y="2625721"/>
              <a:ext cx="80818" cy="231678"/>
            </a:xfrm>
            <a:custGeom>
              <a:avLst/>
              <a:gdLst/>
              <a:ahLst/>
              <a:cxnLst/>
              <a:rect l="l" t="t" r="r" b="b"/>
              <a:pathLst>
                <a:path w="142875" h="409575" extrusionOk="0">
                  <a:moveTo>
                    <a:pt x="36811" y="7144"/>
                  </a:moveTo>
                  <a:cubicBezTo>
                    <a:pt x="36811" y="7144"/>
                    <a:pt x="12998" y="46387"/>
                    <a:pt x="8140" y="128397"/>
                  </a:cubicBezTo>
                  <a:cubicBezTo>
                    <a:pt x="3283" y="210407"/>
                    <a:pt x="17761" y="405860"/>
                    <a:pt x="17761" y="405860"/>
                  </a:cubicBezTo>
                  <a:lnTo>
                    <a:pt x="139966" y="405860"/>
                  </a:lnTo>
                  <a:cubicBezTo>
                    <a:pt x="139966" y="405860"/>
                    <a:pt x="145586" y="335851"/>
                    <a:pt x="127108" y="294037"/>
                  </a:cubicBezTo>
                  <a:lnTo>
                    <a:pt x="130727" y="56959"/>
                  </a:lnTo>
                  <a:cubicBezTo>
                    <a:pt x="131013" y="38862"/>
                    <a:pt x="118249" y="23146"/>
                    <a:pt x="100533" y="19621"/>
                  </a:cubicBezTo>
                  <a:lnTo>
                    <a:pt x="36811"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6" name="Google Shape;14096;p92"/>
            <p:cNvSpPr/>
            <p:nvPr/>
          </p:nvSpPr>
          <p:spPr>
            <a:xfrm>
              <a:off x="7715660" y="2395590"/>
              <a:ext cx="16164" cy="16164"/>
            </a:xfrm>
            <a:custGeom>
              <a:avLst/>
              <a:gdLst/>
              <a:ahLst/>
              <a:cxnLst/>
              <a:rect l="l" t="t" r="r" b="b"/>
              <a:pathLst>
                <a:path w="28575" h="28575" extrusionOk="0">
                  <a:moveTo>
                    <a:pt x="18315" y="30507"/>
                  </a:moveTo>
                  <a:lnTo>
                    <a:pt x="8409" y="17363"/>
                  </a:lnTo>
                  <a:cubicBezTo>
                    <a:pt x="6314" y="14600"/>
                    <a:pt x="6885" y="10600"/>
                    <a:pt x="9647" y="8504"/>
                  </a:cubicBezTo>
                  <a:lnTo>
                    <a:pt x="9743" y="8409"/>
                  </a:lnTo>
                  <a:cubicBezTo>
                    <a:pt x="12505" y="6314"/>
                    <a:pt x="16505" y="6885"/>
                    <a:pt x="18601" y="9647"/>
                  </a:cubicBezTo>
                  <a:lnTo>
                    <a:pt x="28507" y="22792"/>
                  </a:lnTo>
                  <a:lnTo>
                    <a:pt x="18315" y="30507"/>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7" name="Google Shape;14097;p92"/>
            <p:cNvSpPr/>
            <p:nvPr/>
          </p:nvSpPr>
          <p:spPr>
            <a:xfrm>
              <a:off x="7715769" y="2395642"/>
              <a:ext cx="37715" cy="59267"/>
            </a:xfrm>
            <a:custGeom>
              <a:avLst/>
              <a:gdLst/>
              <a:ahLst/>
              <a:cxnLst/>
              <a:rect l="l" t="t" r="r" b="b"/>
              <a:pathLst>
                <a:path w="66675" h="104775" extrusionOk="0">
                  <a:moveTo>
                    <a:pt x="32982" y="16889"/>
                  </a:moveTo>
                  <a:lnTo>
                    <a:pt x="22219" y="14508"/>
                  </a:lnTo>
                  <a:cubicBezTo>
                    <a:pt x="17456" y="13460"/>
                    <a:pt x="12980" y="17366"/>
                    <a:pt x="13361" y="22223"/>
                  </a:cubicBezTo>
                  <a:lnTo>
                    <a:pt x="13361" y="22319"/>
                  </a:lnTo>
                  <a:lnTo>
                    <a:pt x="13265" y="22319"/>
                  </a:lnTo>
                  <a:cubicBezTo>
                    <a:pt x="8312" y="23652"/>
                    <a:pt x="5741" y="29177"/>
                    <a:pt x="7931" y="33844"/>
                  </a:cubicBezTo>
                  <a:lnTo>
                    <a:pt x="9931" y="38225"/>
                  </a:lnTo>
                  <a:lnTo>
                    <a:pt x="9931" y="38321"/>
                  </a:lnTo>
                  <a:cubicBezTo>
                    <a:pt x="8027" y="41940"/>
                    <a:pt x="9265" y="46417"/>
                    <a:pt x="12789" y="48417"/>
                  </a:cubicBezTo>
                  <a:lnTo>
                    <a:pt x="17171" y="50894"/>
                  </a:lnTo>
                  <a:cubicBezTo>
                    <a:pt x="19171" y="52037"/>
                    <a:pt x="21552" y="52418"/>
                    <a:pt x="23743" y="51846"/>
                  </a:cubicBezTo>
                  <a:lnTo>
                    <a:pt x="23743" y="51846"/>
                  </a:lnTo>
                  <a:cubicBezTo>
                    <a:pt x="23743" y="51846"/>
                    <a:pt x="24886" y="72420"/>
                    <a:pt x="39173" y="74992"/>
                  </a:cubicBezTo>
                  <a:lnTo>
                    <a:pt x="45079" y="101186"/>
                  </a:lnTo>
                  <a:lnTo>
                    <a:pt x="61462" y="96233"/>
                  </a:lnTo>
                  <a:lnTo>
                    <a:pt x="55366" y="69277"/>
                  </a:lnTo>
                  <a:lnTo>
                    <a:pt x="43555" y="17175"/>
                  </a:lnTo>
                  <a:cubicBezTo>
                    <a:pt x="43079" y="14889"/>
                    <a:pt x="41555" y="12889"/>
                    <a:pt x="39364" y="11841"/>
                  </a:cubicBezTo>
                  <a:lnTo>
                    <a:pt x="32125" y="8031"/>
                  </a:lnTo>
                  <a:cubicBezTo>
                    <a:pt x="27267" y="5555"/>
                    <a:pt x="21362" y="8507"/>
                    <a:pt x="20504" y="13841"/>
                  </a:cubicBezTo>
                  <a:lnTo>
                    <a:pt x="19361" y="20985"/>
                  </a:lnTo>
                  <a:lnTo>
                    <a:pt x="32982" y="16889"/>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8" name="Google Shape;14098;p92"/>
            <p:cNvSpPr/>
            <p:nvPr/>
          </p:nvSpPr>
          <p:spPr>
            <a:xfrm>
              <a:off x="7717076" y="2410422"/>
              <a:ext cx="16164" cy="10776"/>
            </a:xfrm>
            <a:custGeom>
              <a:avLst/>
              <a:gdLst/>
              <a:ahLst/>
              <a:cxnLst/>
              <a:rect l="l" t="t" r="r" b="b"/>
              <a:pathLst>
                <a:path w="28575" h="19050" extrusionOk="0">
                  <a:moveTo>
                    <a:pt x="8096" y="10192"/>
                  </a:moveTo>
                  <a:cubicBezTo>
                    <a:pt x="8096" y="10192"/>
                    <a:pt x="8763" y="8192"/>
                    <a:pt x="11525" y="7906"/>
                  </a:cubicBezTo>
                  <a:cubicBezTo>
                    <a:pt x="14192" y="7620"/>
                    <a:pt x="22765" y="7144"/>
                    <a:pt x="22765" y="7144"/>
                  </a:cubicBezTo>
                  <a:cubicBezTo>
                    <a:pt x="22765" y="7144"/>
                    <a:pt x="10859" y="8096"/>
                    <a:pt x="9715" y="9906"/>
                  </a:cubicBezTo>
                  <a:cubicBezTo>
                    <a:pt x="8572" y="11716"/>
                    <a:pt x="7144" y="13335"/>
                    <a:pt x="7144" y="13335"/>
                  </a:cubicBezTo>
                  <a:lnTo>
                    <a:pt x="8096" y="10192"/>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9" name="Google Shape;14099;p92"/>
            <p:cNvSpPr/>
            <p:nvPr/>
          </p:nvSpPr>
          <p:spPr>
            <a:xfrm>
              <a:off x="7719339" y="2404172"/>
              <a:ext cx="16164" cy="5388"/>
            </a:xfrm>
            <a:custGeom>
              <a:avLst/>
              <a:gdLst/>
              <a:ahLst/>
              <a:cxnLst/>
              <a:rect l="l" t="t" r="r" b="b"/>
              <a:pathLst>
                <a:path w="28575" h="9525" extrusionOk="0">
                  <a:moveTo>
                    <a:pt x="22479" y="9906"/>
                  </a:moveTo>
                  <a:cubicBezTo>
                    <a:pt x="22479" y="9906"/>
                    <a:pt x="16192" y="9334"/>
                    <a:pt x="14383" y="8573"/>
                  </a:cubicBezTo>
                  <a:cubicBezTo>
                    <a:pt x="12573" y="7810"/>
                    <a:pt x="7144" y="7144"/>
                    <a:pt x="7144" y="7144"/>
                  </a:cubicBezTo>
                  <a:cubicBezTo>
                    <a:pt x="7144" y="7144"/>
                    <a:pt x="12001" y="8287"/>
                    <a:pt x="13525" y="9144"/>
                  </a:cubicBezTo>
                  <a:cubicBezTo>
                    <a:pt x="14954" y="10001"/>
                    <a:pt x="21050" y="10382"/>
                    <a:pt x="22479" y="9906"/>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0" name="Google Shape;14100;p92"/>
            <p:cNvSpPr/>
            <p:nvPr/>
          </p:nvSpPr>
          <p:spPr>
            <a:xfrm>
              <a:off x="7731789" y="2428693"/>
              <a:ext cx="86206" cy="226290"/>
            </a:xfrm>
            <a:custGeom>
              <a:avLst/>
              <a:gdLst/>
              <a:ahLst/>
              <a:cxnLst/>
              <a:rect l="l" t="t" r="r" b="b"/>
              <a:pathLst>
                <a:path w="152400" h="400050" extrusionOk="0">
                  <a:moveTo>
                    <a:pt x="7423" y="22278"/>
                  </a:moveTo>
                  <a:lnTo>
                    <a:pt x="86195" y="396515"/>
                  </a:lnTo>
                  <a:lnTo>
                    <a:pt x="148393" y="394039"/>
                  </a:lnTo>
                  <a:lnTo>
                    <a:pt x="31616" y="15896"/>
                  </a:lnTo>
                  <a:cubicBezTo>
                    <a:pt x="29711" y="9705"/>
                    <a:pt x="23425" y="6086"/>
                    <a:pt x="17043" y="7419"/>
                  </a:cubicBezTo>
                  <a:lnTo>
                    <a:pt x="16853" y="7514"/>
                  </a:lnTo>
                  <a:cubicBezTo>
                    <a:pt x="10185" y="9038"/>
                    <a:pt x="5994" y="15611"/>
                    <a:pt x="7423" y="2227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1" name="Google Shape;14101;p92"/>
            <p:cNvSpPr/>
            <p:nvPr/>
          </p:nvSpPr>
          <p:spPr>
            <a:xfrm>
              <a:off x="7743137" y="2625721"/>
              <a:ext cx="32327" cy="123921"/>
            </a:xfrm>
            <a:custGeom>
              <a:avLst/>
              <a:gdLst/>
              <a:ahLst/>
              <a:cxnLst/>
              <a:rect l="l" t="t" r="r" b="b"/>
              <a:pathLst>
                <a:path w="57150" h="219075" extrusionOk="0">
                  <a:moveTo>
                    <a:pt x="27176" y="65246"/>
                  </a:moveTo>
                  <a:lnTo>
                    <a:pt x="47655" y="80867"/>
                  </a:lnTo>
                  <a:lnTo>
                    <a:pt x="8221" y="212979"/>
                  </a:lnTo>
                  <a:cubicBezTo>
                    <a:pt x="8221" y="212979"/>
                    <a:pt x="8221" y="212693"/>
                    <a:pt x="8126" y="212217"/>
                  </a:cubicBezTo>
                  <a:cubicBezTo>
                    <a:pt x="887" y="81439"/>
                    <a:pt x="36034" y="7144"/>
                    <a:pt x="36034" y="7144"/>
                  </a:cubicBezTo>
                  <a:lnTo>
                    <a:pt x="50703" y="58007"/>
                  </a:lnTo>
                  <a:lnTo>
                    <a:pt x="27176" y="65246"/>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2" name="Google Shape;14102;p92"/>
            <p:cNvSpPr/>
            <p:nvPr/>
          </p:nvSpPr>
          <p:spPr>
            <a:xfrm>
              <a:off x="7699243" y="3171027"/>
              <a:ext cx="37715" cy="16164"/>
            </a:xfrm>
            <a:custGeom>
              <a:avLst/>
              <a:gdLst/>
              <a:ahLst/>
              <a:cxnLst/>
              <a:rect l="l" t="t" r="r" b="b"/>
              <a:pathLst>
                <a:path w="66675" h="28575" extrusionOk="0">
                  <a:moveTo>
                    <a:pt x="67628" y="7239"/>
                  </a:moveTo>
                  <a:lnTo>
                    <a:pt x="67628" y="29718"/>
                  </a:lnTo>
                  <a:lnTo>
                    <a:pt x="52864" y="29718"/>
                  </a:lnTo>
                  <a:lnTo>
                    <a:pt x="52864" y="18479"/>
                  </a:lnTo>
                  <a:lnTo>
                    <a:pt x="42958" y="29718"/>
                  </a:lnTo>
                  <a:lnTo>
                    <a:pt x="7144" y="29718"/>
                  </a:lnTo>
                  <a:lnTo>
                    <a:pt x="7144" y="29718"/>
                  </a:lnTo>
                  <a:cubicBezTo>
                    <a:pt x="7144" y="24860"/>
                    <a:pt x="11049" y="20955"/>
                    <a:pt x="15907" y="20955"/>
                  </a:cubicBezTo>
                  <a:lnTo>
                    <a:pt x="30671" y="20955"/>
                  </a:lnTo>
                  <a:lnTo>
                    <a:pt x="35433" y="7144"/>
                  </a:lnTo>
                  <a:lnTo>
                    <a:pt x="67628"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3" name="Google Shape;14103;p92"/>
            <p:cNvSpPr/>
            <p:nvPr/>
          </p:nvSpPr>
          <p:spPr>
            <a:xfrm>
              <a:off x="7782215" y="3171027"/>
              <a:ext cx="37715" cy="16164"/>
            </a:xfrm>
            <a:custGeom>
              <a:avLst/>
              <a:gdLst/>
              <a:ahLst/>
              <a:cxnLst/>
              <a:rect l="l" t="t" r="r" b="b"/>
              <a:pathLst>
                <a:path w="66675" h="28575" extrusionOk="0">
                  <a:moveTo>
                    <a:pt x="67628" y="7239"/>
                  </a:moveTo>
                  <a:lnTo>
                    <a:pt x="67628" y="29718"/>
                  </a:lnTo>
                  <a:lnTo>
                    <a:pt x="52864" y="29718"/>
                  </a:lnTo>
                  <a:lnTo>
                    <a:pt x="52864" y="18479"/>
                  </a:lnTo>
                  <a:lnTo>
                    <a:pt x="42958" y="29718"/>
                  </a:lnTo>
                  <a:lnTo>
                    <a:pt x="7144" y="29718"/>
                  </a:lnTo>
                  <a:lnTo>
                    <a:pt x="7144" y="29718"/>
                  </a:lnTo>
                  <a:cubicBezTo>
                    <a:pt x="7144" y="24860"/>
                    <a:pt x="11049" y="20955"/>
                    <a:pt x="15907" y="20955"/>
                  </a:cubicBezTo>
                  <a:lnTo>
                    <a:pt x="30671" y="20955"/>
                  </a:lnTo>
                  <a:lnTo>
                    <a:pt x="35433" y="7144"/>
                  </a:lnTo>
                  <a:lnTo>
                    <a:pt x="67628"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4" name="Google Shape;14104;p92"/>
            <p:cNvSpPr/>
            <p:nvPr/>
          </p:nvSpPr>
          <p:spPr>
            <a:xfrm>
              <a:off x="7529848" y="2641130"/>
              <a:ext cx="64654" cy="80818"/>
            </a:xfrm>
            <a:custGeom>
              <a:avLst/>
              <a:gdLst/>
              <a:ahLst/>
              <a:cxnLst/>
              <a:rect l="l" t="t" r="r" b="b"/>
              <a:pathLst>
                <a:path w="114300" h="142875" extrusionOk="0">
                  <a:moveTo>
                    <a:pt x="103918" y="140208"/>
                  </a:moveTo>
                  <a:lnTo>
                    <a:pt x="103632" y="140399"/>
                  </a:lnTo>
                  <a:cubicBezTo>
                    <a:pt x="103537" y="140494"/>
                    <a:pt x="103442" y="140494"/>
                    <a:pt x="103442" y="140589"/>
                  </a:cubicBezTo>
                  <a:cubicBezTo>
                    <a:pt x="97060" y="144971"/>
                    <a:pt x="88297" y="142780"/>
                    <a:pt x="83915" y="136493"/>
                  </a:cubicBezTo>
                  <a:lnTo>
                    <a:pt x="7144" y="26860"/>
                  </a:lnTo>
                  <a:lnTo>
                    <a:pt x="35242" y="7144"/>
                  </a:lnTo>
                  <a:lnTo>
                    <a:pt x="108109" y="116586"/>
                  </a:lnTo>
                  <a:cubicBezTo>
                    <a:pt x="113443" y="124206"/>
                    <a:pt x="111633" y="134779"/>
                    <a:pt x="103918" y="14020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5" name="Google Shape;14105;p92"/>
            <p:cNvSpPr/>
            <p:nvPr/>
          </p:nvSpPr>
          <p:spPr>
            <a:xfrm>
              <a:off x="7574501" y="2583643"/>
              <a:ext cx="70042" cy="134697"/>
            </a:xfrm>
            <a:custGeom>
              <a:avLst/>
              <a:gdLst/>
              <a:ahLst/>
              <a:cxnLst/>
              <a:rect l="l" t="t" r="r" b="b"/>
              <a:pathLst>
                <a:path w="123825" h="238125" extrusionOk="0">
                  <a:moveTo>
                    <a:pt x="7927" y="222216"/>
                  </a:moveTo>
                  <a:lnTo>
                    <a:pt x="80222" y="37526"/>
                  </a:lnTo>
                  <a:lnTo>
                    <a:pt x="80984" y="19905"/>
                  </a:lnTo>
                  <a:lnTo>
                    <a:pt x="117465" y="7427"/>
                  </a:lnTo>
                  <a:cubicBezTo>
                    <a:pt x="120037" y="6570"/>
                    <a:pt x="122799" y="7713"/>
                    <a:pt x="123751" y="10094"/>
                  </a:cubicBezTo>
                  <a:lnTo>
                    <a:pt x="123751" y="10190"/>
                  </a:lnTo>
                  <a:cubicBezTo>
                    <a:pt x="124608" y="12571"/>
                    <a:pt x="123275" y="15238"/>
                    <a:pt x="120798" y="16381"/>
                  </a:cubicBezTo>
                  <a:lnTo>
                    <a:pt x="119274" y="17048"/>
                  </a:lnTo>
                  <a:lnTo>
                    <a:pt x="121941" y="17714"/>
                  </a:lnTo>
                  <a:cubicBezTo>
                    <a:pt x="123561" y="18095"/>
                    <a:pt x="124608" y="19429"/>
                    <a:pt x="124704" y="20953"/>
                  </a:cubicBezTo>
                  <a:lnTo>
                    <a:pt x="124704" y="21048"/>
                  </a:lnTo>
                  <a:cubicBezTo>
                    <a:pt x="124799" y="22763"/>
                    <a:pt x="123656" y="24382"/>
                    <a:pt x="121846" y="25049"/>
                  </a:cubicBezTo>
                  <a:lnTo>
                    <a:pt x="120513" y="25525"/>
                  </a:lnTo>
                  <a:lnTo>
                    <a:pt x="121751" y="25620"/>
                  </a:lnTo>
                  <a:cubicBezTo>
                    <a:pt x="123656" y="25715"/>
                    <a:pt x="125180" y="27239"/>
                    <a:pt x="125180" y="29049"/>
                  </a:cubicBezTo>
                  <a:lnTo>
                    <a:pt x="125180" y="29144"/>
                  </a:lnTo>
                  <a:cubicBezTo>
                    <a:pt x="125180" y="30478"/>
                    <a:pt x="124323" y="31811"/>
                    <a:pt x="123084" y="32573"/>
                  </a:cubicBezTo>
                  <a:lnTo>
                    <a:pt x="120132" y="34193"/>
                  </a:lnTo>
                  <a:lnTo>
                    <a:pt x="120703" y="34193"/>
                  </a:lnTo>
                  <a:cubicBezTo>
                    <a:pt x="122227" y="34288"/>
                    <a:pt x="123370" y="35336"/>
                    <a:pt x="123656" y="36669"/>
                  </a:cubicBezTo>
                  <a:lnTo>
                    <a:pt x="123656" y="36669"/>
                  </a:lnTo>
                  <a:cubicBezTo>
                    <a:pt x="123847" y="38003"/>
                    <a:pt x="123180" y="39336"/>
                    <a:pt x="121941" y="40098"/>
                  </a:cubicBezTo>
                  <a:lnTo>
                    <a:pt x="103654" y="50766"/>
                  </a:lnTo>
                  <a:lnTo>
                    <a:pt x="88699" y="50004"/>
                  </a:lnTo>
                  <a:lnTo>
                    <a:pt x="29740" y="230027"/>
                  </a:lnTo>
                  <a:cubicBezTo>
                    <a:pt x="27930" y="235646"/>
                    <a:pt x="22215" y="238980"/>
                    <a:pt x="16405" y="237742"/>
                  </a:cubicBezTo>
                  <a:lnTo>
                    <a:pt x="16405" y="237742"/>
                  </a:lnTo>
                  <a:cubicBezTo>
                    <a:pt x="9356" y="236313"/>
                    <a:pt x="5356" y="228884"/>
                    <a:pt x="7927" y="222216"/>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6" name="Google Shape;14106;p92"/>
            <p:cNvSpPr/>
            <p:nvPr/>
          </p:nvSpPr>
          <p:spPr>
            <a:xfrm>
              <a:off x="7441950" y="2562121"/>
              <a:ext cx="53879" cy="91594"/>
            </a:xfrm>
            <a:custGeom>
              <a:avLst/>
              <a:gdLst/>
              <a:ahLst/>
              <a:cxnLst/>
              <a:rect l="l" t="t" r="r" b="b"/>
              <a:pathLst>
                <a:path w="95250" h="161925" extrusionOk="0">
                  <a:moveTo>
                    <a:pt x="18708" y="8136"/>
                  </a:moveTo>
                  <a:lnTo>
                    <a:pt x="18422" y="8232"/>
                  </a:lnTo>
                  <a:cubicBezTo>
                    <a:pt x="9564" y="11375"/>
                    <a:pt x="4992" y="21090"/>
                    <a:pt x="8135" y="29949"/>
                  </a:cubicBezTo>
                  <a:lnTo>
                    <a:pt x="56236" y="164251"/>
                  </a:lnTo>
                  <a:lnTo>
                    <a:pt x="88526" y="152631"/>
                  </a:lnTo>
                  <a:lnTo>
                    <a:pt x="40425" y="18328"/>
                  </a:lnTo>
                  <a:cubicBezTo>
                    <a:pt x="37186" y="9565"/>
                    <a:pt x="27471" y="4993"/>
                    <a:pt x="18708" y="813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7" name="Google Shape;14107;p92"/>
            <p:cNvSpPr/>
            <p:nvPr/>
          </p:nvSpPr>
          <p:spPr>
            <a:xfrm>
              <a:off x="7389686" y="2416311"/>
              <a:ext cx="32327" cy="59267"/>
            </a:xfrm>
            <a:custGeom>
              <a:avLst/>
              <a:gdLst/>
              <a:ahLst/>
              <a:cxnLst/>
              <a:rect l="l" t="t" r="r" b="b"/>
              <a:pathLst>
                <a:path w="57150" h="104775" extrusionOk="0">
                  <a:moveTo>
                    <a:pt x="52335" y="97222"/>
                  </a:moveTo>
                  <a:cubicBezTo>
                    <a:pt x="55669" y="95603"/>
                    <a:pt x="57193" y="91602"/>
                    <a:pt x="55764" y="88173"/>
                  </a:cubicBezTo>
                  <a:lnTo>
                    <a:pt x="52240" y="79315"/>
                  </a:lnTo>
                  <a:lnTo>
                    <a:pt x="23950" y="9782"/>
                  </a:lnTo>
                  <a:cubicBezTo>
                    <a:pt x="23093" y="7592"/>
                    <a:pt x="20616" y="6544"/>
                    <a:pt x="18426" y="7496"/>
                  </a:cubicBezTo>
                  <a:lnTo>
                    <a:pt x="18331" y="7496"/>
                  </a:lnTo>
                  <a:cubicBezTo>
                    <a:pt x="16140" y="8354"/>
                    <a:pt x="15092" y="10830"/>
                    <a:pt x="16045" y="13021"/>
                  </a:cubicBezTo>
                  <a:lnTo>
                    <a:pt x="26713" y="39215"/>
                  </a:lnTo>
                  <a:lnTo>
                    <a:pt x="17569" y="38738"/>
                  </a:lnTo>
                  <a:cubicBezTo>
                    <a:pt x="13473" y="38548"/>
                    <a:pt x="10330" y="42358"/>
                    <a:pt x="11282" y="46263"/>
                  </a:cubicBezTo>
                  <a:lnTo>
                    <a:pt x="11282" y="46359"/>
                  </a:lnTo>
                  <a:lnTo>
                    <a:pt x="11187" y="46359"/>
                  </a:lnTo>
                  <a:cubicBezTo>
                    <a:pt x="7282" y="48168"/>
                    <a:pt x="5948" y="53026"/>
                    <a:pt x="8329" y="56550"/>
                  </a:cubicBezTo>
                  <a:lnTo>
                    <a:pt x="10615" y="59884"/>
                  </a:lnTo>
                  <a:lnTo>
                    <a:pt x="10615" y="59979"/>
                  </a:lnTo>
                  <a:cubicBezTo>
                    <a:pt x="9472" y="63218"/>
                    <a:pt x="11091" y="66742"/>
                    <a:pt x="14330" y="67885"/>
                  </a:cubicBezTo>
                  <a:lnTo>
                    <a:pt x="18235" y="69314"/>
                  </a:lnTo>
                  <a:cubicBezTo>
                    <a:pt x="20045" y="69980"/>
                    <a:pt x="22045" y="69980"/>
                    <a:pt x="23760" y="69218"/>
                  </a:cubicBezTo>
                  <a:lnTo>
                    <a:pt x="23760" y="69218"/>
                  </a:lnTo>
                  <a:cubicBezTo>
                    <a:pt x="23760" y="69218"/>
                    <a:pt x="27475" y="85982"/>
                    <a:pt x="39666" y="86173"/>
                  </a:cubicBezTo>
                  <a:lnTo>
                    <a:pt x="42619" y="93412"/>
                  </a:lnTo>
                  <a:cubicBezTo>
                    <a:pt x="44143" y="97317"/>
                    <a:pt x="48620" y="99032"/>
                    <a:pt x="52335" y="97222"/>
                  </a:cubicBezTo>
                  <a:lnTo>
                    <a:pt x="52335" y="97222"/>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8" name="Google Shape;14108;p92"/>
            <p:cNvSpPr/>
            <p:nvPr/>
          </p:nvSpPr>
          <p:spPr>
            <a:xfrm>
              <a:off x="7392612" y="2435286"/>
              <a:ext cx="70042" cy="150860"/>
            </a:xfrm>
            <a:custGeom>
              <a:avLst/>
              <a:gdLst/>
              <a:ahLst/>
              <a:cxnLst/>
              <a:rect l="l" t="t" r="r" b="b"/>
              <a:pathLst>
                <a:path w="123825" h="266700" extrusionOk="0">
                  <a:moveTo>
                    <a:pt x="96024" y="250270"/>
                  </a:moveTo>
                  <a:lnTo>
                    <a:pt x="34493" y="52722"/>
                  </a:lnTo>
                  <a:lnTo>
                    <a:pt x="30206" y="52055"/>
                  </a:lnTo>
                  <a:cubicBezTo>
                    <a:pt x="24491" y="51198"/>
                    <a:pt x="20205" y="46435"/>
                    <a:pt x="19729" y="40625"/>
                  </a:cubicBezTo>
                  <a:lnTo>
                    <a:pt x="18681" y="26052"/>
                  </a:lnTo>
                  <a:lnTo>
                    <a:pt x="8775" y="16432"/>
                  </a:lnTo>
                  <a:cubicBezTo>
                    <a:pt x="6584" y="14336"/>
                    <a:pt x="6584" y="10812"/>
                    <a:pt x="8870" y="8716"/>
                  </a:cubicBezTo>
                  <a:lnTo>
                    <a:pt x="8966" y="8621"/>
                  </a:lnTo>
                  <a:cubicBezTo>
                    <a:pt x="10966" y="6716"/>
                    <a:pt x="14109" y="6621"/>
                    <a:pt x="16205" y="8526"/>
                  </a:cubicBezTo>
                  <a:lnTo>
                    <a:pt x="40970" y="30719"/>
                  </a:lnTo>
                  <a:lnTo>
                    <a:pt x="122980" y="240841"/>
                  </a:lnTo>
                  <a:cubicBezTo>
                    <a:pt x="125742" y="247984"/>
                    <a:pt x="122408" y="255985"/>
                    <a:pt x="115455" y="259128"/>
                  </a:cubicBezTo>
                  <a:lnTo>
                    <a:pt x="115455" y="259128"/>
                  </a:lnTo>
                  <a:cubicBezTo>
                    <a:pt x="107645" y="262462"/>
                    <a:pt x="98596" y="258367"/>
                    <a:pt x="96024" y="250270"/>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9" name="Google Shape;14109;p92"/>
            <p:cNvSpPr/>
            <p:nvPr/>
          </p:nvSpPr>
          <p:spPr>
            <a:xfrm>
              <a:off x="7483115" y="3157221"/>
              <a:ext cx="26939" cy="26939"/>
            </a:xfrm>
            <a:custGeom>
              <a:avLst/>
              <a:gdLst/>
              <a:ahLst/>
              <a:cxnLst/>
              <a:rect l="l" t="t" r="r" b="b"/>
              <a:pathLst>
                <a:path w="47625" h="47625" extrusionOk="0">
                  <a:moveTo>
                    <a:pt x="7370" y="37171"/>
                  </a:moveTo>
                  <a:cubicBezTo>
                    <a:pt x="7370" y="37171"/>
                    <a:pt x="48613" y="1452"/>
                    <a:pt x="49090" y="7929"/>
                  </a:cubicBezTo>
                  <a:cubicBezTo>
                    <a:pt x="49566" y="14406"/>
                    <a:pt x="29278" y="40219"/>
                    <a:pt x="16990" y="41933"/>
                  </a:cubicBezTo>
                  <a:cubicBezTo>
                    <a:pt x="4798" y="43648"/>
                    <a:pt x="7370" y="37171"/>
                    <a:pt x="7370" y="37171"/>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0" name="Google Shape;14110;p92"/>
            <p:cNvSpPr/>
            <p:nvPr/>
          </p:nvSpPr>
          <p:spPr>
            <a:xfrm>
              <a:off x="7467618" y="2859931"/>
              <a:ext cx="75430" cy="328660"/>
            </a:xfrm>
            <a:custGeom>
              <a:avLst/>
              <a:gdLst/>
              <a:ahLst/>
              <a:cxnLst/>
              <a:rect l="l" t="t" r="r" b="b"/>
              <a:pathLst>
                <a:path w="133350" h="581025" extrusionOk="0">
                  <a:moveTo>
                    <a:pt x="7144" y="7144"/>
                  </a:moveTo>
                  <a:lnTo>
                    <a:pt x="12383" y="193262"/>
                  </a:lnTo>
                  <a:lnTo>
                    <a:pt x="56388" y="533209"/>
                  </a:lnTo>
                  <a:lnTo>
                    <a:pt x="35052" y="564928"/>
                  </a:lnTo>
                  <a:lnTo>
                    <a:pt x="16097" y="573500"/>
                  </a:lnTo>
                  <a:lnTo>
                    <a:pt x="16097" y="577025"/>
                  </a:lnTo>
                  <a:lnTo>
                    <a:pt x="43339" y="576453"/>
                  </a:lnTo>
                  <a:lnTo>
                    <a:pt x="74771" y="547688"/>
                  </a:lnTo>
                  <a:lnTo>
                    <a:pt x="76676" y="533590"/>
                  </a:lnTo>
                  <a:cubicBezTo>
                    <a:pt x="76676" y="533590"/>
                    <a:pt x="115729" y="226504"/>
                    <a:pt x="68390" y="190595"/>
                  </a:cubicBezTo>
                  <a:lnTo>
                    <a:pt x="129254" y="7144"/>
                  </a:lnTo>
                  <a:lnTo>
                    <a:pt x="7144"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1" name="Google Shape;14111;p92"/>
            <p:cNvSpPr/>
            <p:nvPr/>
          </p:nvSpPr>
          <p:spPr>
            <a:xfrm>
              <a:off x="7469396" y="3157611"/>
              <a:ext cx="43103" cy="32327"/>
            </a:xfrm>
            <a:custGeom>
              <a:avLst/>
              <a:gdLst/>
              <a:ahLst/>
              <a:cxnLst/>
              <a:rect l="l" t="t" r="r" b="b"/>
              <a:pathLst>
                <a:path w="76200" h="57150" extrusionOk="0">
                  <a:moveTo>
                    <a:pt x="70580" y="53435"/>
                  </a:moveTo>
                  <a:cubicBezTo>
                    <a:pt x="70580" y="53435"/>
                    <a:pt x="71914" y="31242"/>
                    <a:pt x="73533" y="24670"/>
                  </a:cubicBezTo>
                  <a:cubicBezTo>
                    <a:pt x="75057" y="18097"/>
                    <a:pt x="76200" y="14002"/>
                    <a:pt x="75152" y="11049"/>
                  </a:cubicBezTo>
                  <a:cubicBezTo>
                    <a:pt x="74009" y="8096"/>
                    <a:pt x="73438" y="7144"/>
                    <a:pt x="73438" y="7144"/>
                  </a:cubicBezTo>
                  <a:cubicBezTo>
                    <a:pt x="73438" y="7144"/>
                    <a:pt x="67628" y="8287"/>
                    <a:pt x="61150" y="17335"/>
                  </a:cubicBezTo>
                  <a:cubicBezTo>
                    <a:pt x="54674" y="26384"/>
                    <a:pt x="48768" y="34766"/>
                    <a:pt x="41529" y="35909"/>
                  </a:cubicBezTo>
                  <a:cubicBezTo>
                    <a:pt x="34195" y="37147"/>
                    <a:pt x="31813" y="36290"/>
                    <a:pt x="31813" y="36290"/>
                  </a:cubicBezTo>
                  <a:lnTo>
                    <a:pt x="9525" y="45815"/>
                  </a:lnTo>
                  <a:cubicBezTo>
                    <a:pt x="8096" y="46387"/>
                    <a:pt x="7144" y="47815"/>
                    <a:pt x="7144" y="49339"/>
                  </a:cubicBezTo>
                  <a:lnTo>
                    <a:pt x="7144" y="49435"/>
                  </a:lnTo>
                  <a:cubicBezTo>
                    <a:pt x="7144" y="51530"/>
                    <a:pt x="8858" y="53245"/>
                    <a:pt x="10954" y="53245"/>
                  </a:cubicBezTo>
                  <a:lnTo>
                    <a:pt x="35147" y="53245"/>
                  </a:lnTo>
                  <a:cubicBezTo>
                    <a:pt x="39148" y="53245"/>
                    <a:pt x="42958" y="51625"/>
                    <a:pt x="45720" y="48673"/>
                  </a:cubicBezTo>
                  <a:lnTo>
                    <a:pt x="60388" y="33338"/>
                  </a:lnTo>
                  <a:lnTo>
                    <a:pt x="62484" y="53245"/>
                  </a:lnTo>
                  <a:lnTo>
                    <a:pt x="70580" y="5324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2" name="Google Shape;14112;p92"/>
            <p:cNvSpPr/>
            <p:nvPr/>
          </p:nvSpPr>
          <p:spPr>
            <a:xfrm>
              <a:off x="7446287" y="2630623"/>
              <a:ext cx="64654" cy="150860"/>
            </a:xfrm>
            <a:custGeom>
              <a:avLst/>
              <a:gdLst/>
              <a:ahLst/>
              <a:cxnLst/>
              <a:rect l="l" t="t" r="r" b="b"/>
              <a:pathLst>
                <a:path w="114300" h="266700" extrusionOk="0">
                  <a:moveTo>
                    <a:pt x="44378" y="22004"/>
                  </a:moveTo>
                  <a:lnTo>
                    <a:pt x="27043" y="49531"/>
                  </a:lnTo>
                  <a:cubicBezTo>
                    <a:pt x="11898" y="73629"/>
                    <a:pt x="5040" y="102109"/>
                    <a:pt x="7707" y="130494"/>
                  </a:cubicBezTo>
                  <a:lnTo>
                    <a:pt x="13613" y="194025"/>
                  </a:lnTo>
                  <a:cubicBezTo>
                    <a:pt x="17232" y="232697"/>
                    <a:pt x="49713" y="262320"/>
                    <a:pt x="88575" y="262320"/>
                  </a:cubicBezTo>
                  <a:lnTo>
                    <a:pt x="89241" y="262320"/>
                  </a:lnTo>
                  <a:lnTo>
                    <a:pt x="65905" y="164403"/>
                  </a:lnTo>
                  <a:lnTo>
                    <a:pt x="110387" y="7145"/>
                  </a:lnTo>
                  <a:lnTo>
                    <a:pt x="71239" y="7145"/>
                  </a:lnTo>
                  <a:cubicBezTo>
                    <a:pt x="60381" y="7050"/>
                    <a:pt x="50189" y="12669"/>
                    <a:pt x="44378" y="22004"/>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3" name="Google Shape;14113;p92"/>
            <p:cNvSpPr/>
            <p:nvPr/>
          </p:nvSpPr>
          <p:spPr>
            <a:xfrm>
              <a:off x="7535270" y="3157221"/>
              <a:ext cx="26939" cy="26939"/>
            </a:xfrm>
            <a:custGeom>
              <a:avLst/>
              <a:gdLst/>
              <a:ahLst/>
              <a:cxnLst/>
              <a:rect l="l" t="t" r="r" b="b"/>
              <a:pathLst>
                <a:path w="47625" h="47625" extrusionOk="0">
                  <a:moveTo>
                    <a:pt x="7370" y="37171"/>
                  </a:moveTo>
                  <a:cubicBezTo>
                    <a:pt x="7370" y="37171"/>
                    <a:pt x="48614" y="1452"/>
                    <a:pt x="49090" y="7929"/>
                  </a:cubicBezTo>
                  <a:cubicBezTo>
                    <a:pt x="49566" y="14406"/>
                    <a:pt x="29278" y="40219"/>
                    <a:pt x="16990" y="41933"/>
                  </a:cubicBezTo>
                  <a:cubicBezTo>
                    <a:pt x="4798" y="43648"/>
                    <a:pt x="7370" y="37171"/>
                    <a:pt x="7370" y="37171"/>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4" name="Google Shape;14114;p92"/>
            <p:cNvSpPr/>
            <p:nvPr/>
          </p:nvSpPr>
          <p:spPr>
            <a:xfrm>
              <a:off x="7490948" y="2859931"/>
              <a:ext cx="80818" cy="328660"/>
            </a:xfrm>
            <a:custGeom>
              <a:avLst/>
              <a:gdLst/>
              <a:ahLst/>
              <a:cxnLst/>
              <a:rect l="l" t="t" r="r" b="b"/>
              <a:pathLst>
                <a:path w="142875" h="581025" extrusionOk="0">
                  <a:moveTo>
                    <a:pt x="7144" y="7144"/>
                  </a:moveTo>
                  <a:lnTo>
                    <a:pt x="63246" y="193262"/>
                  </a:lnTo>
                  <a:lnTo>
                    <a:pt x="107252" y="533209"/>
                  </a:lnTo>
                  <a:lnTo>
                    <a:pt x="85916" y="564928"/>
                  </a:lnTo>
                  <a:lnTo>
                    <a:pt x="66961" y="573500"/>
                  </a:lnTo>
                  <a:lnTo>
                    <a:pt x="66961" y="577025"/>
                  </a:lnTo>
                  <a:lnTo>
                    <a:pt x="94202" y="576453"/>
                  </a:lnTo>
                  <a:lnTo>
                    <a:pt x="125635" y="547688"/>
                  </a:lnTo>
                  <a:lnTo>
                    <a:pt x="127540" y="533590"/>
                  </a:lnTo>
                  <a:cubicBezTo>
                    <a:pt x="127540" y="533590"/>
                    <a:pt x="166592" y="226504"/>
                    <a:pt x="119253" y="190595"/>
                  </a:cubicBezTo>
                  <a:lnTo>
                    <a:pt x="129159" y="7144"/>
                  </a:lnTo>
                  <a:lnTo>
                    <a:pt x="7144"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5" name="Google Shape;14115;p92"/>
            <p:cNvSpPr/>
            <p:nvPr/>
          </p:nvSpPr>
          <p:spPr>
            <a:xfrm>
              <a:off x="7521551" y="3157611"/>
              <a:ext cx="43103" cy="32327"/>
            </a:xfrm>
            <a:custGeom>
              <a:avLst/>
              <a:gdLst/>
              <a:ahLst/>
              <a:cxnLst/>
              <a:rect l="l" t="t" r="r" b="b"/>
              <a:pathLst>
                <a:path w="76200" h="57150" extrusionOk="0">
                  <a:moveTo>
                    <a:pt x="70580" y="53435"/>
                  </a:moveTo>
                  <a:cubicBezTo>
                    <a:pt x="70580" y="53435"/>
                    <a:pt x="71914" y="31242"/>
                    <a:pt x="73533" y="24670"/>
                  </a:cubicBezTo>
                  <a:cubicBezTo>
                    <a:pt x="75057" y="18097"/>
                    <a:pt x="76200" y="14002"/>
                    <a:pt x="75152" y="11049"/>
                  </a:cubicBezTo>
                  <a:cubicBezTo>
                    <a:pt x="74009" y="8096"/>
                    <a:pt x="73438" y="7144"/>
                    <a:pt x="73438" y="7144"/>
                  </a:cubicBezTo>
                  <a:cubicBezTo>
                    <a:pt x="73438" y="7144"/>
                    <a:pt x="67627" y="8287"/>
                    <a:pt x="61150" y="17335"/>
                  </a:cubicBezTo>
                  <a:cubicBezTo>
                    <a:pt x="54673" y="26384"/>
                    <a:pt x="48768" y="34766"/>
                    <a:pt x="41529" y="35909"/>
                  </a:cubicBezTo>
                  <a:cubicBezTo>
                    <a:pt x="34195" y="37147"/>
                    <a:pt x="31813" y="36290"/>
                    <a:pt x="31813" y="36290"/>
                  </a:cubicBezTo>
                  <a:lnTo>
                    <a:pt x="9525" y="45815"/>
                  </a:lnTo>
                  <a:cubicBezTo>
                    <a:pt x="8096" y="46387"/>
                    <a:pt x="7144" y="47815"/>
                    <a:pt x="7144" y="49339"/>
                  </a:cubicBezTo>
                  <a:lnTo>
                    <a:pt x="7144" y="49435"/>
                  </a:lnTo>
                  <a:cubicBezTo>
                    <a:pt x="7144" y="51530"/>
                    <a:pt x="8858" y="53245"/>
                    <a:pt x="10954" y="53245"/>
                  </a:cubicBezTo>
                  <a:lnTo>
                    <a:pt x="35147" y="53245"/>
                  </a:lnTo>
                  <a:cubicBezTo>
                    <a:pt x="39148" y="53245"/>
                    <a:pt x="42958" y="51625"/>
                    <a:pt x="45720" y="48673"/>
                  </a:cubicBezTo>
                  <a:lnTo>
                    <a:pt x="60388" y="33338"/>
                  </a:lnTo>
                  <a:lnTo>
                    <a:pt x="62484" y="53245"/>
                  </a:lnTo>
                  <a:lnTo>
                    <a:pt x="70580" y="5324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6" name="Google Shape;14116;p92"/>
            <p:cNvSpPr/>
            <p:nvPr/>
          </p:nvSpPr>
          <p:spPr>
            <a:xfrm>
              <a:off x="7454511" y="2630031"/>
              <a:ext cx="91594" cy="161636"/>
            </a:xfrm>
            <a:custGeom>
              <a:avLst/>
              <a:gdLst/>
              <a:ahLst/>
              <a:cxnLst/>
              <a:rect l="l" t="t" r="r" b="b"/>
              <a:pathLst>
                <a:path w="161925" h="285750" extrusionOk="0">
                  <a:moveTo>
                    <a:pt x="114517" y="7144"/>
                  </a:moveTo>
                  <a:lnTo>
                    <a:pt x="62034" y="8096"/>
                  </a:lnTo>
                  <a:lnTo>
                    <a:pt x="18219" y="59531"/>
                  </a:lnTo>
                  <a:cubicBezTo>
                    <a:pt x="2884" y="77533"/>
                    <a:pt x="3550" y="104108"/>
                    <a:pt x="19743" y="121253"/>
                  </a:cubicBezTo>
                  <a:lnTo>
                    <a:pt x="20029" y="121539"/>
                  </a:lnTo>
                  <a:lnTo>
                    <a:pt x="25553" y="284512"/>
                  </a:lnTo>
                  <a:lnTo>
                    <a:pt x="155760" y="284607"/>
                  </a:lnTo>
                  <a:lnTo>
                    <a:pt x="110611" y="182975"/>
                  </a:lnTo>
                  <a:lnTo>
                    <a:pt x="114517"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7" name="Google Shape;14117;p92"/>
            <p:cNvSpPr/>
            <p:nvPr/>
          </p:nvSpPr>
          <p:spPr>
            <a:xfrm>
              <a:off x="7471926" y="2632456"/>
              <a:ext cx="43103" cy="53879"/>
            </a:xfrm>
            <a:custGeom>
              <a:avLst/>
              <a:gdLst/>
              <a:ahLst/>
              <a:cxnLst/>
              <a:rect l="l" t="t" r="r" b="b"/>
              <a:pathLst>
                <a:path w="76200" h="95250" extrusionOk="0">
                  <a:moveTo>
                    <a:pt x="72203" y="7620"/>
                  </a:moveTo>
                  <a:cubicBezTo>
                    <a:pt x="72203" y="7620"/>
                    <a:pt x="10195" y="65818"/>
                    <a:pt x="8290" y="93916"/>
                  </a:cubicBezTo>
                  <a:cubicBezTo>
                    <a:pt x="8290" y="93916"/>
                    <a:pt x="-2664" y="57150"/>
                    <a:pt x="43152" y="7144"/>
                  </a:cubicBezTo>
                  <a:lnTo>
                    <a:pt x="72203" y="7620"/>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8" name="Google Shape;14118;p92"/>
            <p:cNvSpPr/>
            <p:nvPr/>
          </p:nvSpPr>
          <p:spPr>
            <a:xfrm>
              <a:off x="7492555" y="2630031"/>
              <a:ext cx="59267" cy="150860"/>
            </a:xfrm>
            <a:custGeom>
              <a:avLst/>
              <a:gdLst/>
              <a:ahLst/>
              <a:cxnLst/>
              <a:rect l="l" t="t" r="r" b="b"/>
              <a:pathLst>
                <a:path w="104775" h="266700" extrusionOk="0">
                  <a:moveTo>
                    <a:pt x="47261" y="7144"/>
                  </a:moveTo>
                  <a:lnTo>
                    <a:pt x="46785" y="7906"/>
                  </a:lnTo>
                  <a:cubicBezTo>
                    <a:pt x="18114" y="60103"/>
                    <a:pt x="4589" y="119158"/>
                    <a:pt x="7542" y="178594"/>
                  </a:cubicBezTo>
                  <a:lnTo>
                    <a:pt x="9256" y="211931"/>
                  </a:lnTo>
                  <a:cubicBezTo>
                    <a:pt x="10685" y="240602"/>
                    <a:pt x="34402" y="263176"/>
                    <a:pt x="63168" y="263176"/>
                  </a:cubicBezTo>
                  <a:lnTo>
                    <a:pt x="88695" y="263176"/>
                  </a:lnTo>
                  <a:lnTo>
                    <a:pt x="65358" y="165259"/>
                  </a:lnTo>
                  <a:lnTo>
                    <a:pt x="104125" y="42958"/>
                  </a:lnTo>
                  <a:cubicBezTo>
                    <a:pt x="107268" y="32956"/>
                    <a:pt x="101553" y="22289"/>
                    <a:pt x="91457" y="19431"/>
                  </a:cubicBezTo>
                  <a:lnTo>
                    <a:pt x="47261"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9" name="Google Shape;14119;p92"/>
            <p:cNvSpPr/>
            <p:nvPr/>
          </p:nvSpPr>
          <p:spPr>
            <a:xfrm>
              <a:off x="7448932" y="2545894"/>
              <a:ext cx="59267" cy="86206"/>
            </a:xfrm>
            <a:custGeom>
              <a:avLst/>
              <a:gdLst/>
              <a:ahLst/>
              <a:cxnLst/>
              <a:rect l="l" t="t" r="r" b="b"/>
              <a:pathLst>
                <a:path w="104775" h="152400" extrusionOk="0">
                  <a:moveTo>
                    <a:pt x="79040" y="7201"/>
                  </a:moveTo>
                  <a:cubicBezTo>
                    <a:pt x="79040" y="7201"/>
                    <a:pt x="29510" y="3295"/>
                    <a:pt x="10841" y="60160"/>
                  </a:cubicBezTo>
                  <a:cubicBezTo>
                    <a:pt x="-7733" y="116929"/>
                    <a:pt x="47988" y="151028"/>
                    <a:pt x="82088" y="150552"/>
                  </a:cubicBezTo>
                  <a:cubicBezTo>
                    <a:pt x="116187" y="150076"/>
                    <a:pt x="86755" y="41586"/>
                    <a:pt x="86755" y="41586"/>
                  </a:cubicBezTo>
                  <a:lnTo>
                    <a:pt x="51227" y="26251"/>
                  </a:lnTo>
                  <a:cubicBezTo>
                    <a:pt x="51322" y="26155"/>
                    <a:pt x="66753" y="10820"/>
                    <a:pt x="79040" y="7201"/>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0" name="Google Shape;14120;p92"/>
            <p:cNvSpPr/>
            <p:nvPr/>
          </p:nvSpPr>
          <p:spPr>
            <a:xfrm>
              <a:off x="7454501" y="2553954"/>
              <a:ext cx="59267" cy="96982"/>
            </a:xfrm>
            <a:custGeom>
              <a:avLst/>
              <a:gdLst/>
              <a:ahLst/>
              <a:cxnLst/>
              <a:rect l="l" t="t" r="r" b="b"/>
              <a:pathLst>
                <a:path w="104775" h="171450" extrusionOk="0">
                  <a:moveTo>
                    <a:pt x="47288" y="7144"/>
                  </a:moveTo>
                  <a:cubicBezTo>
                    <a:pt x="47288" y="7144"/>
                    <a:pt x="30238" y="19241"/>
                    <a:pt x="25095" y="34004"/>
                  </a:cubicBezTo>
                  <a:cubicBezTo>
                    <a:pt x="19951" y="48768"/>
                    <a:pt x="21285" y="49149"/>
                    <a:pt x="17475" y="52388"/>
                  </a:cubicBezTo>
                  <a:cubicBezTo>
                    <a:pt x="13570" y="55626"/>
                    <a:pt x="6521" y="61436"/>
                    <a:pt x="7188" y="64103"/>
                  </a:cubicBezTo>
                  <a:cubicBezTo>
                    <a:pt x="7855" y="66770"/>
                    <a:pt x="11855" y="67342"/>
                    <a:pt x="12617" y="71247"/>
                  </a:cubicBezTo>
                  <a:cubicBezTo>
                    <a:pt x="13379" y="75152"/>
                    <a:pt x="8807" y="74962"/>
                    <a:pt x="8617" y="77343"/>
                  </a:cubicBezTo>
                  <a:cubicBezTo>
                    <a:pt x="8331" y="79724"/>
                    <a:pt x="10141" y="80486"/>
                    <a:pt x="9569" y="81439"/>
                  </a:cubicBezTo>
                  <a:cubicBezTo>
                    <a:pt x="8998" y="82391"/>
                    <a:pt x="8902" y="83820"/>
                    <a:pt x="10331" y="85916"/>
                  </a:cubicBezTo>
                  <a:cubicBezTo>
                    <a:pt x="11760" y="88011"/>
                    <a:pt x="12141" y="89916"/>
                    <a:pt x="10998" y="92869"/>
                  </a:cubicBezTo>
                  <a:cubicBezTo>
                    <a:pt x="9855" y="95822"/>
                    <a:pt x="9855" y="99632"/>
                    <a:pt x="14998" y="101251"/>
                  </a:cubicBezTo>
                  <a:cubicBezTo>
                    <a:pt x="20047" y="102775"/>
                    <a:pt x="37477" y="97441"/>
                    <a:pt x="45764" y="109823"/>
                  </a:cubicBezTo>
                  <a:cubicBezTo>
                    <a:pt x="54051" y="122206"/>
                    <a:pt x="61576" y="167164"/>
                    <a:pt x="61290" y="167545"/>
                  </a:cubicBezTo>
                  <a:lnTo>
                    <a:pt x="103200" y="146304"/>
                  </a:lnTo>
                  <a:lnTo>
                    <a:pt x="79387" y="12383"/>
                  </a:lnTo>
                  <a:lnTo>
                    <a:pt x="47288"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1" name="Google Shape;14121;p92"/>
            <p:cNvSpPr/>
            <p:nvPr/>
          </p:nvSpPr>
          <p:spPr>
            <a:xfrm>
              <a:off x="7465786" y="2575721"/>
              <a:ext cx="10776" cy="10776"/>
            </a:xfrm>
            <a:custGeom>
              <a:avLst/>
              <a:gdLst/>
              <a:ahLst/>
              <a:cxnLst/>
              <a:rect l="l" t="t" r="r" b="b"/>
              <a:pathLst>
                <a:path w="19050" h="19050" extrusionOk="0">
                  <a:moveTo>
                    <a:pt x="7144" y="7431"/>
                  </a:moveTo>
                  <a:cubicBezTo>
                    <a:pt x="7144" y="7431"/>
                    <a:pt x="8096" y="6383"/>
                    <a:pt x="11906" y="8288"/>
                  </a:cubicBezTo>
                  <a:cubicBezTo>
                    <a:pt x="15621" y="10193"/>
                    <a:pt x="20765" y="11336"/>
                    <a:pt x="20765" y="11336"/>
                  </a:cubicBezTo>
                  <a:cubicBezTo>
                    <a:pt x="20765" y="11336"/>
                    <a:pt x="15240" y="13051"/>
                    <a:pt x="12763" y="13337"/>
                  </a:cubicBezTo>
                  <a:cubicBezTo>
                    <a:pt x="10287" y="13622"/>
                    <a:pt x="8287" y="12956"/>
                    <a:pt x="8287" y="12956"/>
                  </a:cubicBezTo>
                  <a:lnTo>
                    <a:pt x="7144" y="7431"/>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2" name="Google Shape;14122;p92"/>
            <p:cNvSpPr/>
            <p:nvPr/>
          </p:nvSpPr>
          <p:spPr>
            <a:xfrm>
              <a:off x="7457327" y="2786980"/>
              <a:ext cx="113145" cy="150860"/>
            </a:xfrm>
            <a:custGeom>
              <a:avLst/>
              <a:gdLst/>
              <a:ahLst/>
              <a:cxnLst/>
              <a:rect l="l" t="t" r="r" b="b"/>
              <a:pathLst>
                <a:path w="200025" h="266700" extrusionOk="0">
                  <a:moveTo>
                    <a:pt x="20574" y="7144"/>
                  </a:moveTo>
                  <a:lnTo>
                    <a:pt x="150781" y="7239"/>
                  </a:lnTo>
                  <a:lnTo>
                    <a:pt x="151162" y="7811"/>
                  </a:lnTo>
                  <a:cubicBezTo>
                    <a:pt x="173450" y="44101"/>
                    <a:pt x="186404" y="85344"/>
                    <a:pt x="188881" y="127825"/>
                  </a:cubicBezTo>
                  <a:lnTo>
                    <a:pt x="196977" y="268891"/>
                  </a:lnTo>
                  <a:lnTo>
                    <a:pt x="7144" y="268891"/>
                  </a:lnTo>
                  <a:lnTo>
                    <a:pt x="25336" y="64008"/>
                  </a:lnTo>
                  <a:lnTo>
                    <a:pt x="20574" y="7144"/>
                  </a:lnTo>
                  <a:close/>
                </a:path>
              </a:pathLst>
            </a:custGeom>
            <a:solidFill>
              <a:schemeClr val="l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3" name="Google Shape;14123;p92"/>
            <p:cNvSpPr/>
            <p:nvPr/>
          </p:nvSpPr>
          <p:spPr>
            <a:xfrm>
              <a:off x="7496088" y="2631809"/>
              <a:ext cx="32327" cy="86206"/>
            </a:xfrm>
            <a:custGeom>
              <a:avLst/>
              <a:gdLst/>
              <a:ahLst/>
              <a:cxnLst/>
              <a:rect l="l" t="t" r="r" b="b"/>
              <a:pathLst>
                <a:path w="57150" h="152400" extrusionOk="0">
                  <a:moveTo>
                    <a:pt x="42823" y="7144"/>
                  </a:moveTo>
                  <a:cubicBezTo>
                    <a:pt x="42823" y="7144"/>
                    <a:pt x="818" y="84106"/>
                    <a:pt x="7962" y="147066"/>
                  </a:cubicBezTo>
                  <a:lnTo>
                    <a:pt x="47585" y="46863"/>
                  </a:lnTo>
                  <a:lnTo>
                    <a:pt x="36156" y="39433"/>
                  </a:lnTo>
                  <a:lnTo>
                    <a:pt x="52348" y="39433"/>
                  </a:lnTo>
                  <a:lnTo>
                    <a:pt x="42823"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4" name="Google Shape;14124;p92"/>
            <p:cNvSpPr/>
            <p:nvPr/>
          </p:nvSpPr>
          <p:spPr>
            <a:xfrm>
              <a:off x="7474300" y="2544648"/>
              <a:ext cx="91594" cy="96982"/>
            </a:xfrm>
            <a:custGeom>
              <a:avLst/>
              <a:gdLst/>
              <a:ahLst/>
              <a:cxnLst/>
              <a:rect l="l" t="t" r="r" b="b"/>
              <a:pathLst>
                <a:path w="161925" h="171450" extrusionOk="0">
                  <a:moveTo>
                    <a:pt x="9808" y="23598"/>
                  </a:moveTo>
                  <a:cubicBezTo>
                    <a:pt x="9808" y="23598"/>
                    <a:pt x="-9813" y="153804"/>
                    <a:pt x="57433" y="164472"/>
                  </a:cubicBezTo>
                  <a:cubicBezTo>
                    <a:pt x="124585" y="175140"/>
                    <a:pt x="155446" y="129230"/>
                    <a:pt x="155446" y="129230"/>
                  </a:cubicBezTo>
                  <a:cubicBezTo>
                    <a:pt x="155446" y="129230"/>
                    <a:pt x="91342" y="126849"/>
                    <a:pt x="96105" y="81033"/>
                  </a:cubicBezTo>
                  <a:cubicBezTo>
                    <a:pt x="100867" y="35218"/>
                    <a:pt x="96010" y="14549"/>
                    <a:pt x="62958" y="8262"/>
                  </a:cubicBezTo>
                  <a:cubicBezTo>
                    <a:pt x="30001" y="2071"/>
                    <a:pt x="9808" y="23598"/>
                    <a:pt x="9808" y="23598"/>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5" name="Google Shape;14125;p92"/>
            <p:cNvSpPr/>
            <p:nvPr/>
          </p:nvSpPr>
          <p:spPr>
            <a:xfrm>
              <a:off x="6174638" y="3969455"/>
              <a:ext cx="651932" cy="420254"/>
            </a:xfrm>
            <a:custGeom>
              <a:avLst/>
              <a:gdLst/>
              <a:ahLst/>
              <a:cxnLst/>
              <a:rect l="l" t="t" r="r" b="b"/>
              <a:pathLst>
                <a:path w="1152525" h="742950" extrusionOk="0">
                  <a:moveTo>
                    <a:pt x="1150144" y="536924"/>
                  </a:moveTo>
                  <a:cubicBezTo>
                    <a:pt x="1150144" y="446437"/>
                    <a:pt x="1091756" y="369761"/>
                    <a:pt x="1010603" y="342138"/>
                  </a:cubicBezTo>
                  <a:cubicBezTo>
                    <a:pt x="989933" y="222218"/>
                    <a:pt x="885444" y="130969"/>
                    <a:pt x="759619" y="130969"/>
                  </a:cubicBezTo>
                  <a:cubicBezTo>
                    <a:pt x="741712" y="130969"/>
                    <a:pt x="724281" y="132874"/>
                    <a:pt x="707422" y="136303"/>
                  </a:cubicBezTo>
                  <a:cubicBezTo>
                    <a:pt x="663607" y="59150"/>
                    <a:pt x="580835" y="7144"/>
                    <a:pt x="485775" y="7144"/>
                  </a:cubicBezTo>
                  <a:cubicBezTo>
                    <a:pt x="354140" y="7144"/>
                    <a:pt x="245840" y="106966"/>
                    <a:pt x="232410" y="235077"/>
                  </a:cubicBezTo>
                  <a:cubicBezTo>
                    <a:pt x="105632" y="249746"/>
                    <a:pt x="7144" y="357378"/>
                    <a:pt x="7144" y="488156"/>
                  </a:cubicBezTo>
                  <a:cubicBezTo>
                    <a:pt x="7144" y="627793"/>
                    <a:pt x="119539" y="741140"/>
                    <a:pt x="258794" y="742855"/>
                  </a:cubicBezTo>
                  <a:lnTo>
                    <a:pt x="258794" y="742950"/>
                  </a:lnTo>
                  <a:lnTo>
                    <a:pt x="261938" y="742950"/>
                  </a:lnTo>
                  <a:cubicBezTo>
                    <a:pt x="261938" y="742950"/>
                    <a:pt x="261938" y="742950"/>
                    <a:pt x="261938" y="742950"/>
                  </a:cubicBezTo>
                  <a:lnTo>
                    <a:pt x="261938" y="742950"/>
                  </a:lnTo>
                  <a:lnTo>
                    <a:pt x="944118" y="742950"/>
                  </a:lnTo>
                  <a:lnTo>
                    <a:pt x="944118" y="742950"/>
                  </a:lnTo>
                  <a:lnTo>
                    <a:pt x="944118" y="742950"/>
                  </a:lnTo>
                  <a:lnTo>
                    <a:pt x="950500" y="742950"/>
                  </a:lnTo>
                  <a:lnTo>
                    <a:pt x="950500" y="742664"/>
                  </a:lnTo>
                  <a:cubicBezTo>
                    <a:pt x="1061276" y="739235"/>
                    <a:pt x="1150144" y="648557"/>
                    <a:pt x="1150144" y="536924"/>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6" name="Google Shape;14126;p92"/>
            <p:cNvSpPr/>
            <p:nvPr/>
          </p:nvSpPr>
          <p:spPr>
            <a:xfrm>
              <a:off x="7778121" y="3108366"/>
              <a:ext cx="339436" cy="220903"/>
            </a:xfrm>
            <a:custGeom>
              <a:avLst/>
              <a:gdLst/>
              <a:ahLst/>
              <a:cxnLst/>
              <a:rect l="l" t="t" r="r" b="b"/>
              <a:pathLst>
                <a:path w="600075" h="390525" extrusionOk="0">
                  <a:moveTo>
                    <a:pt x="595694" y="280035"/>
                  </a:moveTo>
                  <a:cubicBezTo>
                    <a:pt x="595694" y="233458"/>
                    <a:pt x="565595" y="193929"/>
                    <a:pt x="523875" y="179737"/>
                  </a:cubicBezTo>
                  <a:cubicBezTo>
                    <a:pt x="513207" y="118015"/>
                    <a:pt x="459391" y="70961"/>
                    <a:pt x="394621" y="70961"/>
                  </a:cubicBezTo>
                  <a:cubicBezTo>
                    <a:pt x="385382" y="70961"/>
                    <a:pt x="376428" y="71914"/>
                    <a:pt x="367760" y="73723"/>
                  </a:cubicBezTo>
                  <a:cubicBezTo>
                    <a:pt x="345186" y="34004"/>
                    <a:pt x="302514" y="7144"/>
                    <a:pt x="253651" y="7144"/>
                  </a:cubicBezTo>
                  <a:cubicBezTo>
                    <a:pt x="185833" y="7144"/>
                    <a:pt x="130112" y="58579"/>
                    <a:pt x="123158" y="124587"/>
                  </a:cubicBezTo>
                  <a:cubicBezTo>
                    <a:pt x="57817" y="132112"/>
                    <a:pt x="7144" y="187547"/>
                    <a:pt x="7144" y="254889"/>
                  </a:cubicBezTo>
                  <a:cubicBezTo>
                    <a:pt x="7144" y="326803"/>
                    <a:pt x="65056" y="385191"/>
                    <a:pt x="136684" y="386048"/>
                  </a:cubicBezTo>
                  <a:lnTo>
                    <a:pt x="136684" y="386048"/>
                  </a:lnTo>
                  <a:lnTo>
                    <a:pt x="138303" y="386048"/>
                  </a:lnTo>
                  <a:cubicBezTo>
                    <a:pt x="138303" y="386048"/>
                    <a:pt x="138303" y="386048"/>
                    <a:pt x="138303" y="386048"/>
                  </a:cubicBezTo>
                  <a:lnTo>
                    <a:pt x="138303" y="386048"/>
                  </a:lnTo>
                  <a:lnTo>
                    <a:pt x="489585" y="386048"/>
                  </a:lnTo>
                  <a:lnTo>
                    <a:pt x="489585" y="386048"/>
                  </a:lnTo>
                  <a:lnTo>
                    <a:pt x="489585" y="386048"/>
                  </a:lnTo>
                  <a:lnTo>
                    <a:pt x="492824" y="386048"/>
                  </a:lnTo>
                  <a:lnTo>
                    <a:pt x="492824" y="385858"/>
                  </a:lnTo>
                  <a:cubicBezTo>
                    <a:pt x="549974" y="384238"/>
                    <a:pt x="595694" y="337566"/>
                    <a:pt x="595694" y="280035"/>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7" name="Google Shape;14127;p92"/>
            <p:cNvSpPr/>
            <p:nvPr/>
          </p:nvSpPr>
          <p:spPr>
            <a:xfrm>
              <a:off x="6453784" y="3183634"/>
              <a:ext cx="2338334" cy="1470888"/>
            </a:xfrm>
            <a:custGeom>
              <a:avLst/>
              <a:gdLst/>
              <a:ahLst/>
              <a:cxnLst/>
              <a:rect l="l" t="t" r="r" b="b"/>
              <a:pathLst>
                <a:path w="4133850" h="2600325" extrusionOk="0">
                  <a:moveTo>
                    <a:pt x="4135946" y="2594420"/>
                  </a:moveTo>
                  <a:lnTo>
                    <a:pt x="3695319" y="1777079"/>
                  </a:lnTo>
                  <a:lnTo>
                    <a:pt x="3234023" y="1582102"/>
                  </a:lnTo>
                  <a:lnTo>
                    <a:pt x="3038094" y="972598"/>
                  </a:lnTo>
                  <a:lnTo>
                    <a:pt x="2664047" y="877062"/>
                  </a:lnTo>
                  <a:lnTo>
                    <a:pt x="2470880" y="7144"/>
                  </a:lnTo>
                  <a:lnTo>
                    <a:pt x="1672304" y="7144"/>
                  </a:lnTo>
                  <a:lnTo>
                    <a:pt x="1475327" y="877062"/>
                  </a:lnTo>
                  <a:lnTo>
                    <a:pt x="1105091" y="972598"/>
                  </a:lnTo>
                  <a:lnTo>
                    <a:pt x="879062" y="1638395"/>
                  </a:lnTo>
                  <a:lnTo>
                    <a:pt x="403670" y="1835182"/>
                  </a:lnTo>
                  <a:lnTo>
                    <a:pt x="7144" y="2594420"/>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8" name="Google Shape;14128;p92"/>
            <p:cNvSpPr/>
            <p:nvPr/>
          </p:nvSpPr>
          <p:spPr>
            <a:xfrm>
              <a:off x="7412392" y="2040491"/>
              <a:ext cx="226290" cy="177800"/>
            </a:xfrm>
            <a:custGeom>
              <a:avLst/>
              <a:gdLst/>
              <a:ahLst/>
              <a:cxnLst/>
              <a:rect l="l" t="t" r="r" b="b"/>
              <a:pathLst>
                <a:path w="400050" h="314325" extrusionOk="0">
                  <a:moveTo>
                    <a:pt x="7144" y="158687"/>
                  </a:moveTo>
                  <a:lnTo>
                    <a:pt x="394811" y="7144"/>
                  </a:lnTo>
                  <a:lnTo>
                    <a:pt x="394811" y="310229"/>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9" name="Google Shape;14129;p92"/>
            <p:cNvSpPr/>
            <p:nvPr/>
          </p:nvSpPr>
          <p:spPr>
            <a:xfrm>
              <a:off x="7626022" y="2030825"/>
              <a:ext cx="16164" cy="1158391"/>
            </a:xfrm>
            <a:custGeom>
              <a:avLst/>
              <a:gdLst/>
              <a:ahLst/>
              <a:cxnLst/>
              <a:rect l="l" t="t" r="r" b="b"/>
              <a:pathLst>
                <a:path w="28575" h="2047875" extrusionOk="0">
                  <a:moveTo>
                    <a:pt x="26480" y="2048351"/>
                  </a:moveTo>
                  <a:lnTo>
                    <a:pt x="7144" y="2048351"/>
                  </a:lnTo>
                  <a:lnTo>
                    <a:pt x="7144" y="7144"/>
                  </a:lnTo>
                  <a:lnTo>
                    <a:pt x="26480"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0" name="Google Shape;14130;p92"/>
            <p:cNvSpPr/>
            <p:nvPr/>
          </p:nvSpPr>
          <p:spPr>
            <a:xfrm>
              <a:off x="7226996" y="3722852"/>
              <a:ext cx="344823" cy="635768"/>
            </a:xfrm>
            <a:custGeom>
              <a:avLst/>
              <a:gdLst/>
              <a:ahLst/>
              <a:cxnLst/>
              <a:rect l="l" t="t" r="r" b="b"/>
              <a:pathLst>
                <a:path w="609600" h="1123950" extrusionOk="0">
                  <a:moveTo>
                    <a:pt x="603790" y="7144"/>
                  </a:moveTo>
                  <a:lnTo>
                    <a:pt x="162782" y="146590"/>
                  </a:lnTo>
                  <a:lnTo>
                    <a:pt x="7144" y="1125855"/>
                  </a:lnTo>
                  <a:lnTo>
                    <a:pt x="237363" y="204978"/>
                  </a:ln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1" name="Google Shape;14131;p92"/>
            <p:cNvSpPr/>
            <p:nvPr/>
          </p:nvSpPr>
          <p:spPr>
            <a:xfrm>
              <a:off x="7833185" y="4053021"/>
              <a:ext cx="237066" cy="431029"/>
            </a:xfrm>
            <a:custGeom>
              <a:avLst/>
              <a:gdLst/>
              <a:ahLst/>
              <a:cxnLst/>
              <a:rect l="l" t="t" r="r" b="b"/>
              <a:pathLst>
                <a:path w="419100" h="762000" extrusionOk="0">
                  <a:moveTo>
                    <a:pt x="7144" y="7144"/>
                  </a:moveTo>
                  <a:lnTo>
                    <a:pt x="284417" y="143351"/>
                  </a:lnTo>
                  <a:lnTo>
                    <a:pt x="415766" y="756190"/>
                  </a:lnTo>
                  <a:lnTo>
                    <a:pt x="216313" y="157924"/>
                  </a:ln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2" name="Google Shape;14132;p92"/>
            <p:cNvSpPr/>
            <p:nvPr/>
          </p:nvSpPr>
          <p:spPr>
            <a:xfrm>
              <a:off x="7135295" y="3712777"/>
              <a:ext cx="290945" cy="32327"/>
            </a:xfrm>
            <a:custGeom>
              <a:avLst/>
              <a:gdLst/>
              <a:ahLst/>
              <a:cxnLst/>
              <a:rect l="l" t="t" r="r" b="b"/>
              <a:pathLst>
                <a:path w="514350" h="57150" extrusionOk="0">
                  <a:moveTo>
                    <a:pt x="7144" y="29813"/>
                  </a:moveTo>
                  <a:cubicBezTo>
                    <a:pt x="7144" y="42386"/>
                    <a:pt x="119634" y="52483"/>
                    <a:pt x="258413" y="52483"/>
                  </a:cubicBezTo>
                  <a:cubicBezTo>
                    <a:pt x="397192" y="52483"/>
                    <a:pt x="509683" y="42291"/>
                    <a:pt x="509683" y="29813"/>
                  </a:cubicBezTo>
                  <a:cubicBezTo>
                    <a:pt x="509683" y="17240"/>
                    <a:pt x="397192" y="7144"/>
                    <a:pt x="258413" y="7144"/>
                  </a:cubicBezTo>
                  <a:cubicBezTo>
                    <a:pt x="119634" y="7144"/>
                    <a:pt x="7144" y="17335"/>
                    <a:pt x="7144" y="29813"/>
                  </a:cubicBezTo>
                  <a:close/>
                </a:path>
              </a:pathLst>
            </a:custGeom>
            <a:solidFill>
              <a:srgbClr val="EBEBEB"/>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3" name="Google Shape;14133;p92"/>
            <p:cNvSpPr/>
            <p:nvPr/>
          </p:nvSpPr>
          <p:spPr>
            <a:xfrm>
              <a:off x="7925856" y="4039282"/>
              <a:ext cx="290945" cy="32327"/>
            </a:xfrm>
            <a:custGeom>
              <a:avLst/>
              <a:gdLst/>
              <a:ahLst/>
              <a:cxnLst/>
              <a:rect l="l" t="t" r="r" b="b"/>
              <a:pathLst>
                <a:path w="514350" h="57150" extrusionOk="0">
                  <a:moveTo>
                    <a:pt x="509683" y="29813"/>
                  </a:moveTo>
                  <a:cubicBezTo>
                    <a:pt x="509683" y="42333"/>
                    <a:pt x="397186" y="52483"/>
                    <a:pt x="258413" y="52483"/>
                  </a:cubicBezTo>
                  <a:cubicBezTo>
                    <a:pt x="119641" y="52483"/>
                    <a:pt x="7144" y="42333"/>
                    <a:pt x="7144" y="29813"/>
                  </a:cubicBezTo>
                  <a:cubicBezTo>
                    <a:pt x="7144" y="17293"/>
                    <a:pt x="119641" y="7144"/>
                    <a:pt x="258413" y="7144"/>
                  </a:cubicBezTo>
                  <a:cubicBezTo>
                    <a:pt x="397186" y="7144"/>
                    <a:pt x="509683" y="17293"/>
                    <a:pt x="509683" y="29813"/>
                  </a:cubicBezTo>
                  <a:close/>
                </a:path>
              </a:pathLst>
            </a:custGeom>
            <a:solidFill>
              <a:srgbClr val="EBEBEB"/>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4" name="Google Shape;14134;p92"/>
            <p:cNvSpPr/>
            <p:nvPr/>
          </p:nvSpPr>
          <p:spPr>
            <a:xfrm>
              <a:off x="7931533" y="3503458"/>
              <a:ext cx="91594" cy="64654"/>
            </a:xfrm>
            <a:custGeom>
              <a:avLst/>
              <a:gdLst/>
              <a:ahLst/>
              <a:cxnLst/>
              <a:rect l="l" t="t" r="r" b="b"/>
              <a:pathLst>
                <a:path w="161925" h="114300" extrusionOk="0">
                  <a:moveTo>
                    <a:pt x="144936" y="7144"/>
                  </a:moveTo>
                  <a:lnTo>
                    <a:pt x="13968" y="87630"/>
                  </a:lnTo>
                  <a:cubicBezTo>
                    <a:pt x="7110" y="91821"/>
                    <a:pt x="5110" y="100870"/>
                    <a:pt x="9396" y="107632"/>
                  </a:cubicBezTo>
                  <a:lnTo>
                    <a:pt x="9396" y="107632"/>
                  </a:lnTo>
                  <a:cubicBezTo>
                    <a:pt x="13682" y="114300"/>
                    <a:pt x="22635" y="116205"/>
                    <a:pt x="29303" y="111823"/>
                  </a:cubicBezTo>
                  <a:lnTo>
                    <a:pt x="156843" y="27908"/>
                  </a:lnTo>
                  <a:lnTo>
                    <a:pt x="144936" y="7144"/>
                  </a:lnTo>
                  <a:close/>
                </a:path>
              </a:pathLst>
            </a:custGeom>
            <a:solidFill>
              <a:srgbClr val="02285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5" name="Google Shape;14135;p92"/>
            <p:cNvSpPr/>
            <p:nvPr/>
          </p:nvSpPr>
          <p:spPr>
            <a:xfrm>
              <a:off x="7858831" y="3440409"/>
              <a:ext cx="91594" cy="123921"/>
            </a:xfrm>
            <a:custGeom>
              <a:avLst/>
              <a:gdLst/>
              <a:ahLst/>
              <a:cxnLst/>
              <a:rect l="l" t="t" r="r" b="b"/>
              <a:pathLst>
                <a:path w="161925" h="219075" extrusionOk="0">
                  <a:moveTo>
                    <a:pt x="153353" y="216332"/>
                  </a:moveTo>
                  <a:cubicBezTo>
                    <a:pt x="159639" y="212142"/>
                    <a:pt x="160687" y="203474"/>
                    <a:pt x="155734" y="197854"/>
                  </a:cubicBezTo>
                  <a:lnTo>
                    <a:pt x="24479" y="51169"/>
                  </a:lnTo>
                  <a:lnTo>
                    <a:pt x="42101" y="48407"/>
                  </a:lnTo>
                  <a:lnTo>
                    <a:pt x="48196" y="12783"/>
                  </a:lnTo>
                  <a:cubicBezTo>
                    <a:pt x="48673" y="10211"/>
                    <a:pt x="46958" y="7830"/>
                    <a:pt x="44482" y="7259"/>
                  </a:cubicBezTo>
                  <a:lnTo>
                    <a:pt x="44387" y="7259"/>
                  </a:lnTo>
                  <a:cubicBezTo>
                    <a:pt x="41815" y="6687"/>
                    <a:pt x="39338" y="8306"/>
                    <a:pt x="38767" y="10783"/>
                  </a:cubicBezTo>
                  <a:lnTo>
                    <a:pt x="38386" y="12212"/>
                  </a:lnTo>
                  <a:lnTo>
                    <a:pt x="37243" y="9830"/>
                  </a:lnTo>
                  <a:cubicBezTo>
                    <a:pt x="36576" y="8402"/>
                    <a:pt x="35052" y="7544"/>
                    <a:pt x="33528" y="7640"/>
                  </a:cubicBezTo>
                  <a:lnTo>
                    <a:pt x="33433" y="7640"/>
                  </a:lnTo>
                  <a:cubicBezTo>
                    <a:pt x="31718" y="7735"/>
                    <a:pt x="30289" y="9068"/>
                    <a:pt x="29909" y="10783"/>
                  </a:cubicBezTo>
                  <a:lnTo>
                    <a:pt x="29623" y="12117"/>
                  </a:lnTo>
                  <a:lnTo>
                    <a:pt x="29337" y="10973"/>
                  </a:lnTo>
                  <a:cubicBezTo>
                    <a:pt x="28861" y="9164"/>
                    <a:pt x="27146" y="8021"/>
                    <a:pt x="25337" y="8211"/>
                  </a:cubicBezTo>
                  <a:lnTo>
                    <a:pt x="25241" y="8211"/>
                  </a:lnTo>
                  <a:cubicBezTo>
                    <a:pt x="23813" y="8402"/>
                    <a:pt x="22670" y="9259"/>
                    <a:pt x="22193" y="10593"/>
                  </a:cubicBezTo>
                  <a:lnTo>
                    <a:pt x="21050" y="13545"/>
                  </a:lnTo>
                  <a:lnTo>
                    <a:pt x="20955" y="12974"/>
                  </a:lnTo>
                  <a:cubicBezTo>
                    <a:pt x="20574" y="11545"/>
                    <a:pt x="19336" y="10593"/>
                    <a:pt x="17907" y="10497"/>
                  </a:cubicBezTo>
                  <a:lnTo>
                    <a:pt x="17812" y="10497"/>
                  </a:lnTo>
                  <a:cubicBezTo>
                    <a:pt x="16478" y="10402"/>
                    <a:pt x="15145" y="11259"/>
                    <a:pt x="14669" y="12497"/>
                  </a:cubicBezTo>
                  <a:lnTo>
                    <a:pt x="7144" y="30881"/>
                  </a:lnTo>
                  <a:lnTo>
                    <a:pt x="8858" y="48693"/>
                  </a:lnTo>
                  <a:lnTo>
                    <a:pt x="136874" y="213570"/>
                  </a:lnTo>
                  <a:cubicBezTo>
                    <a:pt x="140779" y="218714"/>
                    <a:pt x="148019" y="219857"/>
                    <a:pt x="153353" y="216332"/>
                  </a:cubicBezTo>
                  <a:lnTo>
                    <a:pt x="153353" y="216332"/>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6" name="Google Shape;14136;p92"/>
            <p:cNvSpPr/>
            <p:nvPr/>
          </p:nvSpPr>
          <p:spPr>
            <a:xfrm>
              <a:off x="7874605" y="3440429"/>
              <a:ext cx="10776" cy="16164"/>
            </a:xfrm>
            <a:custGeom>
              <a:avLst/>
              <a:gdLst/>
              <a:ahLst/>
              <a:cxnLst/>
              <a:rect l="l" t="t" r="r" b="b"/>
              <a:pathLst>
                <a:path w="19050" h="28575" extrusionOk="0">
                  <a:moveTo>
                    <a:pt x="10404" y="26273"/>
                  </a:moveTo>
                  <a:lnTo>
                    <a:pt x="10404" y="26273"/>
                  </a:lnTo>
                  <a:cubicBezTo>
                    <a:pt x="12976" y="27226"/>
                    <a:pt x="15739" y="25892"/>
                    <a:pt x="16691" y="23416"/>
                  </a:cubicBezTo>
                  <a:lnTo>
                    <a:pt x="20120" y="13605"/>
                  </a:lnTo>
                  <a:cubicBezTo>
                    <a:pt x="20977" y="11129"/>
                    <a:pt x="19739" y="8366"/>
                    <a:pt x="17167" y="7414"/>
                  </a:cubicBezTo>
                  <a:lnTo>
                    <a:pt x="17072" y="7414"/>
                  </a:lnTo>
                  <a:cubicBezTo>
                    <a:pt x="14595" y="6556"/>
                    <a:pt x="11833" y="7795"/>
                    <a:pt x="10881" y="10366"/>
                  </a:cubicBezTo>
                  <a:lnTo>
                    <a:pt x="7452" y="20177"/>
                  </a:lnTo>
                  <a:cubicBezTo>
                    <a:pt x="6499" y="22654"/>
                    <a:pt x="7833" y="25416"/>
                    <a:pt x="10404" y="26273"/>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7" name="Google Shape;14137;p92"/>
            <p:cNvSpPr/>
            <p:nvPr/>
          </p:nvSpPr>
          <p:spPr>
            <a:xfrm>
              <a:off x="7864777" y="3440948"/>
              <a:ext cx="10776" cy="16164"/>
            </a:xfrm>
            <a:custGeom>
              <a:avLst/>
              <a:gdLst/>
              <a:ahLst/>
              <a:cxnLst/>
              <a:rect l="l" t="t" r="r" b="b"/>
              <a:pathLst>
                <a:path w="19050" h="28575" extrusionOk="0">
                  <a:moveTo>
                    <a:pt x="9681" y="26310"/>
                  </a:moveTo>
                  <a:lnTo>
                    <a:pt x="9681" y="26310"/>
                  </a:lnTo>
                  <a:cubicBezTo>
                    <a:pt x="11681" y="27072"/>
                    <a:pt x="13872" y="26024"/>
                    <a:pt x="14539" y="24024"/>
                  </a:cubicBezTo>
                  <a:lnTo>
                    <a:pt x="18730" y="12213"/>
                  </a:lnTo>
                  <a:cubicBezTo>
                    <a:pt x="19396" y="10213"/>
                    <a:pt x="18444" y="8117"/>
                    <a:pt x="16444" y="7355"/>
                  </a:cubicBezTo>
                  <a:lnTo>
                    <a:pt x="16348" y="7355"/>
                  </a:lnTo>
                  <a:cubicBezTo>
                    <a:pt x="14348" y="6688"/>
                    <a:pt x="12253" y="7641"/>
                    <a:pt x="11491" y="9641"/>
                  </a:cubicBezTo>
                  <a:lnTo>
                    <a:pt x="7299" y="21452"/>
                  </a:lnTo>
                  <a:cubicBezTo>
                    <a:pt x="6728" y="23452"/>
                    <a:pt x="7776" y="25643"/>
                    <a:pt x="9681" y="26310"/>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8" name="Google Shape;14138;p92"/>
            <p:cNvSpPr/>
            <p:nvPr/>
          </p:nvSpPr>
          <p:spPr>
            <a:xfrm>
              <a:off x="7869312" y="3440610"/>
              <a:ext cx="10776" cy="16164"/>
            </a:xfrm>
            <a:custGeom>
              <a:avLst/>
              <a:gdLst/>
              <a:ahLst/>
              <a:cxnLst/>
              <a:rect l="l" t="t" r="r" b="b"/>
              <a:pathLst>
                <a:path w="19050" h="28575" extrusionOk="0">
                  <a:moveTo>
                    <a:pt x="9951" y="26335"/>
                  </a:moveTo>
                  <a:lnTo>
                    <a:pt x="9951" y="26335"/>
                  </a:lnTo>
                  <a:cubicBezTo>
                    <a:pt x="12238" y="27096"/>
                    <a:pt x="14619" y="25954"/>
                    <a:pt x="15476" y="23763"/>
                  </a:cubicBezTo>
                  <a:lnTo>
                    <a:pt x="19381" y="12809"/>
                  </a:lnTo>
                  <a:cubicBezTo>
                    <a:pt x="20143" y="10618"/>
                    <a:pt x="19000" y="8142"/>
                    <a:pt x="16809" y="7380"/>
                  </a:cubicBezTo>
                  <a:lnTo>
                    <a:pt x="16714" y="7380"/>
                  </a:lnTo>
                  <a:cubicBezTo>
                    <a:pt x="14523" y="6618"/>
                    <a:pt x="12047" y="7761"/>
                    <a:pt x="11285" y="9952"/>
                  </a:cubicBezTo>
                  <a:lnTo>
                    <a:pt x="7380" y="20905"/>
                  </a:lnTo>
                  <a:cubicBezTo>
                    <a:pt x="6618" y="23191"/>
                    <a:pt x="7761" y="25572"/>
                    <a:pt x="9951" y="26335"/>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9" name="Google Shape;14139;p92"/>
            <p:cNvSpPr/>
            <p:nvPr/>
          </p:nvSpPr>
          <p:spPr>
            <a:xfrm>
              <a:off x="7861155" y="3442259"/>
              <a:ext cx="10776" cy="16164"/>
            </a:xfrm>
            <a:custGeom>
              <a:avLst/>
              <a:gdLst/>
              <a:ahLst/>
              <a:cxnLst/>
              <a:rect l="l" t="t" r="r" b="b"/>
              <a:pathLst>
                <a:path w="19050" h="28575" extrusionOk="0">
                  <a:moveTo>
                    <a:pt x="9132" y="21990"/>
                  </a:moveTo>
                  <a:lnTo>
                    <a:pt x="9132" y="21990"/>
                  </a:lnTo>
                  <a:cubicBezTo>
                    <a:pt x="10751" y="22562"/>
                    <a:pt x="12370" y="21800"/>
                    <a:pt x="12942" y="20276"/>
                  </a:cubicBezTo>
                  <a:lnTo>
                    <a:pt x="16180" y="11036"/>
                  </a:lnTo>
                  <a:cubicBezTo>
                    <a:pt x="16751" y="9512"/>
                    <a:pt x="15894" y="7893"/>
                    <a:pt x="14370" y="7322"/>
                  </a:cubicBezTo>
                  <a:lnTo>
                    <a:pt x="14275" y="7322"/>
                  </a:lnTo>
                  <a:cubicBezTo>
                    <a:pt x="12751" y="6750"/>
                    <a:pt x="11132" y="7608"/>
                    <a:pt x="10560" y="9132"/>
                  </a:cubicBezTo>
                  <a:lnTo>
                    <a:pt x="7322" y="18371"/>
                  </a:lnTo>
                  <a:cubicBezTo>
                    <a:pt x="6750" y="19704"/>
                    <a:pt x="7608" y="21419"/>
                    <a:pt x="9132" y="21990"/>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0" name="Google Shape;14140;p92"/>
            <p:cNvSpPr/>
            <p:nvPr/>
          </p:nvSpPr>
          <p:spPr>
            <a:xfrm>
              <a:off x="8017797" y="4024828"/>
              <a:ext cx="26939" cy="26939"/>
            </a:xfrm>
            <a:custGeom>
              <a:avLst/>
              <a:gdLst/>
              <a:ahLst/>
              <a:cxnLst/>
              <a:rect l="l" t="t" r="r" b="b"/>
              <a:pathLst>
                <a:path w="47625" h="47625" extrusionOk="0">
                  <a:moveTo>
                    <a:pt x="7388" y="37077"/>
                  </a:moveTo>
                  <a:cubicBezTo>
                    <a:pt x="7388" y="37077"/>
                    <a:pt x="48536" y="1454"/>
                    <a:pt x="49012" y="7931"/>
                  </a:cubicBezTo>
                  <a:cubicBezTo>
                    <a:pt x="49489" y="14408"/>
                    <a:pt x="29296" y="40125"/>
                    <a:pt x="17008" y="41840"/>
                  </a:cubicBezTo>
                  <a:cubicBezTo>
                    <a:pt x="4721" y="43554"/>
                    <a:pt x="7388" y="37077"/>
                    <a:pt x="7388" y="37077"/>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1" name="Google Shape;14141;p92"/>
            <p:cNvSpPr/>
            <p:nvPr/>
          </p:nvSpPr>
          <p:spPr>
            <a:xfrm>
              <a:off x="8002310" y="3728240"/>
              <a:ext cx="75430" cy="328660"/>
            </a:xfrm>
            <a:custGeom>
              <a:avLst/>
              <a:gdLst/>
              <a:ahLst/>
              <a:cxnLst/>
              <a:rect l="l" t="t" r="r" b="b"/>
              <a:pathLst>
                <a:path w="133350" h="581025" extrusionOk="0">
                  <a:moveTo>
                    <a:pt x="7144" y="7239"/>
                  </a:moveTo>
                  <a:lnTo>
                    <a:pt x="12382" y="192881"/>
                  </a:lnTo>
                  <a:lnTo>
                    <a:pt x="56293" y="531971"/>
                  </a:lnTo>
                  <a:lnTo>
                    <a:pt x="35052" y="563594"/>
                  </a:lnTo>
                  <a:lnTo>
                    <a:pt x="16097" y="572072"/>
                  </a:lnTo>
                  <a:lnTo>
                    <a:pt x="16097" y="575596"/>
                  </a:lnTo>
                  <a:lnTo>
                    <a:pt x="43244" y="575024"/>
                  </a:lnTo>
                  <a:lnTo>
                    <a:pt x="74581" y="546354"/>
                  </a:lnTo>
                  <a:lnTo>
                    <a:pt x="76486" y="532257"/>
                  </a:lnTo>
                  <a:cubicBezTo>
                    <a:pt x="76486" y="532257"/>
                    <a:pt x="115443" y="225933"/>
                    <a:pt x="68199" y="190119"/>
                  </a:cubicBezTo>
                  <a:lnTo>
                    <a:pt x="128873" y="7144"/>
                  </a:lnTo>
                  <a:lnTo>
                    <a:pt x="7144"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2" name="Google Shape;14142;p92"/>
            <p:cNvSpPr/>
            <p:nvPr/>
          </p:nvSpPr>
          <p:spPr>
            <a:xfrm>
              <a:off x="8004142" y="4025327"/>
              <a:ext cx="43103" cy="32327"/>
            </a:xfrm>
            <a:custGeom>
              <a:avLst/>
              <a:gdLst/>
              <a:ahLst/>
              <a:cxnLst/>
              <a:rect l="l" t="t" r="r" b="b"/>
              <a:pathLst>
                <a:path w="76200" h="57150" extrusionOk="0">
                  <a:moveTo>
                    <a:pt x="70390" y="53245"/>
                  </a:moveTo>
                  <a:cubicBezTo>
                    <a:pt x="70390" y="53245"/>
                    <a:pt x="71723" y="31147"/>
                    <a:pt x="73343" y="24575"/>
                  </a:cubicBezTo>
                  <a:cubicBezTo>
                    <a:pt x="74867" y="18002"/>
                    <a:pt x="76010" y="13907"/>
                    <a:pt x="74962" y="11049"/>
                  </a:cubicBezTo>
                  <a:cubicBezTo>
                    <a:pt x="73819" y="8192"/>
                    <a:pt x="73247" y="7144"/>
                    <a:pt x="73247" y="7144"/>
                  </a:cubicBezTo>
                  <a:cubicBezTo>
                    <a:pt x="73247" y="7144"/>
                    <a:pt x="67437" y="8287"/>
                    <a:pt x="60960" y="17336"/>
                  </a:cubicBezTo>
                  <a:cubicBezTo>
                    <a:pt x="54483" y="26384"/>
                    <a:pt x="48673" y="34671"/>
                    <a:pt x="41338" y="35909"/>
                  </a:cubicBezTo>
                  <a:cubicBezTo>
                    <a:pt x="34100" y="37052"/>
                    <a:pt x="31623" y="36290"/>
                    <a:pt x="31623" y="36290"/>
                  </a:cubicBezTo>
                  <a:lnTo>
                    <a:pt x="9430" y="45815"/>
                  </a:lnTo>
                  <a:cubicBezTo>
                    <a:pt x="8001" y="46387"/>
                    <a:pt x="7144" y="47816"/>
                    <a:pt x="7144" y="49339"/>
                  </a:cubicBezTo>
                  <a:lnTo>
                    <a:pt x="7144" y="49435"/>
                  </a:lnTo>
                  <a:cubicBezTo>
                    <a:pt x="7144" y="51530"/>
                    <a:pt x="8858" y="53245"/>
                    <a:pt x="10954" y="53245"/>
                  </a:cubicBezTo>
                  <a:lnTo>
                    <a:pt x="35052" y="53245"/>
                  </a:lnTo>
                  <a:cubicBezTo>
                    <a:pt x="39053" y="53245"/>
                    <a:pt x="42863" y="51626"/>
                    <a:pt x="45625" y="48768"/>
                  </a:cubicBezTo>
                  <a:lnTo>
                    <a:pt x="60198" y="33433"/>
                  </a:lnTo>
                  <a:lnTo>
                    <a:pt x="62294" y="53340"/>
                  </a:lnTo>
                  <a:lnTo>
                    <a:pt x="70390" y="53340"/>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3" name="Google Shape;14143;p92"/>
            <p:cNvSpPr/>
            <p:nvPr/>
          </p:nvSpPr>
          <p:spPr>
            <a:xfrm>
              <a:off x="7981083" y="3499471"/>
              <a:ext cx="64654" cy="150860"/>
            </a:xfrm>
            <a:custGeom>
              <a:avLst/>
              <a:gdLst/>
              <a:ahLst/>
              <a:cxnLst/>
              <a:rect l="l" t="t" r="r" b="b"/>
              <a:pathLst>
                <a:path w="114300" h="266700" extrusionOk="0">
                  <a:moveTo>
                    <a:pt x="44193" y="22098"/>
                  </a:moveTo>
                  <a:lnTo>
                    <a:pt x="26953" y="49530"/>
                  </a:lnTo>
                  <a:cubicBezTo>
                    <a:pt x="11808" y="73628"/>
                    <a:pt x="5045" y="102013"/>
                    <a:pt x="7712" y="130302"/>
                  </a:cubicBezTo>
                  <a:lnTo>
                    <a:pt x="13618" y="193643"/>
                  </a:lnTo>
                  <a:cubicBezTo>
                    <a:pt x="17237" y="232220"/>
                    <a:pt x="49622" y="261747"/>
                    <a:pt x="88389" y="261747"/>
                  </a:cubicBezTo>
                  <a:lnTo>
                    <a:pt x="89056" y="261747"/>
                  </a:lnTo>
                  <a:lnTo>
                    <a:pt x="65720" y="164021"/>
                  </a:lnTo>
                  <a:lnTo>
                    <a:pt x="110106" y="7144"/>
                  </a:lnTo>
                  <a:lnTo>
                    <a:pt x="71054" y="7144"/>
                  </a:lnTo>
                  <a:cubicBezTo>
                    <a:pt x="60195" y="7239"/>
                    <a:pt x="50004" y="12859"/>
                    <a:pt x="44193" y="22098"/>
                  </a:cubicBezTo>
                  <a:close/>
                </a:path>
              </a:pathLst>
            </a:custGeom>
            <a:solidFill>
              <a:srgbClr val="02285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4" name="Google Shape;14144;p92"/>
            <p:cNvSpPr/>
            <p:nvPr/>
          </p:nvSpPr>
          <p:spPr>
            <a:xfrm>
              <a:off x="8069800" y="4024828"/>
              <a:ext cx="26939" cy="26939"/>
            </a:xfrm>
            <a:custGeom>
              <a:avLst/>
              <a:gdLst/>
              <a:ahLst/>
              <a:cxnLst/>
              <a:rect l="l" t="t" r="r" b="b"/>
              <a:pathLst>
                <a:path w="47625" h="47625" extrusionOk="0">
                  <a:moveTo>
                    <a:pt x="7370" y="37077"/>
                  </a:moveTo>
                  <a:cubicBezTo>
                    <a:pt x="7370" y="37077"/>
                    <a:pt x="48518" y="1454"/>
                    <a:pt x="48995" y="7931"/>
                  </a:cubicBezTo>
                  <a:cubicBezTo>
                    <a:pt x="49471" y="14408"/>
                    <a:pt x="29278" y="40125"/>
                    <a:pt x="16990" y="41840"/>
                  </a:cubicBezTo>
                  <a:cubicBezTo>
                    <a:pt x="4798" y="43554"/>
                    <a:pt x="7370" y="37077"/>
                    <a:pt x="7370" y="37077"/>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5" name="Google Shape;14145;p92"/>
            <p:cNvSpPr/>
            <p:nvPr/>
          </p:nvSpPr>
          <p:spPr>
            <a:xfrm>
              <a:off x="8025586" y="3728240"/>
              <a:ext cx="80818" cy="328660"/>
            </a:xfrm>
            <a:custGeom>
              <a:avLst/>
              <a:gdLst/>
              <a:ahLst/>
              <a:cxnLst/>
              <a:rect l="l" t="t" r="r" b="b"/>
              <a:pathLst>
                <a:path w="142875" h="581025" extrusionOk="0">
                  <a:moveTo>
                    <a:pt x="7144" y="7239"/>
                  </a:moveTo>
                  <a:lnTo>
                    <a:pt x="63151" y="192881"/>
                  </a:lnTo>
                  <a:lnTo>
                    <a:pt x="107061" y="531971"/>
                  </a:lnTo>
                  <a:lnTo>
                    <a:pt x="85820" y="563594"/>
                  </a:lnTo>
                  <a:lnTo>
                    <a:pt x="66865" y="572072"/>
                  </a:lnTo>
                  <a:lnTo>
                    <a:pt x="66865" y="575596"/>
                  </a:lnTo>
                  <a:lnTo>
                    <a:pt x="94012" y="575024"/>
                  </a:lnTo>
                  <a:lnTo>
                    <a:pt x="125349" y="546354"/>
                  </a:lnTo>
                  <a:lnTo>
                    <a:pt x="127254" y="532257"/>
                  </a:lnTo>
                  <a:cubicBezTo>
                    <a:pt x="127254" y="532257"/>
                    <a:pt x="166211" y="225933"/>
                    <a:pt x="118967" y="190119"/>
                  </a:cubicBezTo>
                  <a:lnTo>
                    <a:pt x="128873" y="7144"/>
                  </a:lnTo>
                  <a:lnTo>
                    <a:pt x="7144"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6" name="Google Shape;14146;p92"/>
            <p:cNvSpPr/>
            <p:nvPr/>
          </p:nvSpPr>
          <p:spPr>
            <a:xfrm>
              <a:off x="8056135" y="4025327"/>
              <a:ext cx="43103" cy="32327"/>
            </a:xfrm>
            <a:custGeom>
              <a:avLst/>
              <a:gdLst/>
              <a:ahLst/>
              <a:cxnLst/>
              <a:rect l="l" t="t" r="r" b="b"/>
              <a:pathLst>
                <a:path w="76200" h="57150" extrusionOk="0">
                  <a:moveTo>
                    <a:pt x="70390" y="53245"/>
                  </a:moveTo>
                  <a:cubicBezTo>
                    <a:pt x="70390" y="53245"/>
                    <a:pt x="71723" y="31147"/>
                    <a:pt x="73343" y="24575"/>
                  </a:cubicBezTo>
                  <a:cubicBezTo>
                    <a:pt x="74867" y="18002"/>
                    <a:pt x="76010" y="13907"/>
                    <a:pt x="74962" y="11049"/>
                  </a:cubicBezTo>
                  <a:cubicBezTo>
                    <a:pt x="73914" y="8192"/>
                    <a:pt x="73247" y="7144"/>
                    <a:pt x="73247" y="7144"/>
                  </a:cubicBezTo>
                  <a:cubicBezTo>
                    <a:pt x="73247" y="7144"/>
                    <a:pt x="67437" y="8287"/>
                    <a:pt x="60960" y="17336"/>
                  </a:cubicBezTo>
                  <a:cubicBezTo>
                    <a:pt x="54483" y="26384"/>
                    <a:pt x="48673" y="34671"/>
                    <a:pt x="41338" y="35909"/>
                  </a:cubicBezTo>
                  <a:cubicBezTo>
                    <a:pt x="34100" y="37052"/>
                    <a:pt x="31623" y="36290"/>
                    <a:pt x="31623" y="36290"/>
                  </a:cubicBezTo>
                  <a:lnTo>
                    <a:pt x="9430" y="45815"/>
                  </a:lnTo>
                  <a:cubicBezTo>
                    <a:pt x="8001" y="46387"/>
                    <a:pt x="7144" y="47816"/>
                    <a:pt x="7144" y="49339"/>
                  </a:cubicBezTo>
                  <a:lnTo>
                    <a:pt x="7144" y="49435"/>
                  </a:lnTo>
                  <a:cubicBezTo>
                    <a:pt x="7144" y="51530"/>
                    <a:pt x="8858" y="53245"/>
                    <a:pt x="10954" y="53245"/>
                  </a:cubicBezTo>
                  <a:lnTo>
                    <a:pt x="35052" y="53245"/>
                  </a:lnTo>
                  <a:cubicBezTo>
                    <a:pt x="39053" y="53245"/>
                    <a:pt x="42863" y="51626"/>
                    <a:pt x="45625" y="48768"/>
                  </a:cubicBezTo>
                  <a:lnTo>
                    <a:pt x="60198" y="33433"/>
                  </a:lnTo>
                  <a:lnTo>
                    <a:pt x="62294" y="53340"/>
                  </a:lnTo>
                  <a:lnTo>
                    <a:pt x="70390" y="53340"/>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7" name="Google Shape;14147;p92"/>
            <p:cNvSpPr/>
            <p:nvPr/>
          </p:nvSpPr>
          <p:spPr>
            <a:xfrm>
              <a:off x="7989271" y="3498986"/>
              <a:ext cx="91594" cy="161636"/>
            </a:xfrm>
            <a:custGeom>
              <a:avLst/>
              <a:gdLst/>
              <a:ahLst/>
              <a:cxnLst/>
              <a:rect l="l" t="t" r="r" b="b"/>
              <a:pathLst>
                <a:path w="161925" h="285750" extrusionOk="0">
                  <a:moveTo>
                    <a:pt x="114205" y="7144"/>
                  </a:moveTo>
                  <a:lnTo>
                    <a:pt x="61912" y="8096"/>
                  </a:lnTo>
                  <a:lnTo>
                    <a:pt x="18193" y="59436"/>
                  </a:lnTo>
                  <a:cubicBezTo>
                    <a:pt x="2953" y="77343"/>
                    <a:pt x="3524" y="103918"/>
                    <a:pt x="19621" y="121063"/>
                  </a:cubicBezTo>
                  <a:lnTo>
                    <a:pt x="19907" y="121349"/>
                  </a:lnTo>
                  <a:lnTo>
                    <a:pt x="25432" y="283940"/>
                  </a:lnTo>
                  <a:lnTo>
                    <a:pt x="155258" y="284036"/>
                  </a:lnTo>
                  <a:lnTo>
                    <a:pt x="110300" y="182690"/>
                  </a:lnTo>
                  <a:lnTo>
                    <a:pt x="114205" y="7144"/>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8" name="Google Shape;14148;p92"/>
            <p:cNvSpPr/>
            <p:nvPr/>
          </p:nvSpPr>
          <p:spPr>
            <a:xfrm>
              <a:off x="8006617" y="3501411"/>
              <a:ext cx="43103" cy="53879"/>
            </a:xfrm>
            <a:custGeom>
              <a:avLst/>
              <a:gdLst/>
              <a:ahLst/>
              <a:cxnLst/>
              <a:rect l="l" t="t" r="r" b="b"/>
              <a:pathLst>
                <a:path w="76200" h="95250" extrusionOk="0">
                  <a:moveTo>
                    <a:pt x="72015" y="7620"/>
                  </a:moveTo>
                  <a:cubicBezTo>
                    <a:pt x="72015" y="7620"/>
                    <a:pt x="10198" y="65627"/>
                    <a:pt x="8293" y="93726"/>
                  </a:cubicBezTo>
                  <a:cubicBezTo>
                    <a:pt x="8293" y="93726"/>
                    <a:pt x="-2661" y="57055"/>
                    <a:pt x="43059" y="7144"/>
                  </a:cubicBezTo>
                  <a:lnTo>
                    <a:pt x="72015" y="7620"/>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9" name="Google Shape;14149;p92"/>
            <p:cNvSpPr/>
            <p:nvPr/>
          </p:nvSpPr>
          <p:spPr>
            <a:xfrm>
              <a:off x="8027192" y="3498986"/>
              <a:ext cx="59267" cy="150860"/>
            </a:xfrm>
            <a:custGeom>
              <a:avLst/>
              <a:gdLst/>
              <a:ahLst/>
              <a:cxnLst/>
              <a:rect l="l" t="t" r="r" b="b"/>
              <a:pathLst>
                <a:path w="104775" h="266700" extrusionOk="0">
                  <a:moveTo>
                    <a:pt x="47166" y="7144"/>
                  </a:moveTo>
                  <a:lnTo>
                    <a:pt x="46689" y="7906"/>
                  </a:lnTo>
                  <a:cubicBezTo>
                    <a:pt x="18114" y="59912"/>
                    <a:pt x="4589" y="118872"/>
                    <a:pt x="7542" y="178213"/>
                  </a:cubicBezTo>
                  <a:lnTo>
                    <a:pt x="9256" y="211550"/>
                  </a:lnTo>
                  <a:cubicBezTo>
                    <a:pt x="10685" y="240221"/>
                    <a:pt x="34307" y="262604"/>
                    <a:pt x="62977" y="262604"/>
                  </a:cubicBezTo>
                  <a:lnTo>
                    <a:pt x="88409" y="262604"/>
                  </a:lnTo>
                  <a:lnTo>
                    <a:pt x="65073" y="164878"/>
                  </a:lnTo>
                  <a:lnTo>
                    <a:pt x="103744" y="42958"/>
                  </a:lnTo>
                  <a:cubicBezTo>
                    <a:pt x="106887" y="32957"/>
                    <a:pt x="101172" y="22384"/>
                    <a:pt x="91076" y="19526"/>
                  </a:cubicBezTo>
                  <a:lnTo>
                    <a:pt x="47166"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0" name="Google Shape;14150;p92"/>
            <p:cNvSpPr/>
            <p:nvPr/>
          </p:nvSpPr>
          <p:spPr>
            <a:xfrm>
              <a:off x="7994573" y="3413576"/>
              <a:ext cx="64654" cy="96982"/>
            </a:xfrm>
            <a:custGeom>
              <a:avLst/>
              <a:gdLst/>
              <a:ahLst/>
              <a:cxnLst/>
              <a:rect l="l" t="t" r="r" b="b"/>
              <a:pathLst>
                <a:path w="114300" h="171450" extrusionOk="0">
                  <a:moveTo>
                    <a:pt x="55587" y="7358"/>
                  </a:moveTo>
                  <a:cubicBezTo>
                    <a:pt x="55587" y="7358"/>
                    <a:pt x="22250" y="2785"/>
                    <a:pt x="9391" y="35933"/>
                  </a:cubicBezTo>
                  <a:cubicBezTo>
                    <a:pt x="-6230" y="76033"/>
                    <a:pt x="65970" y="152328"/>
                    <a:pt x="30346" y="159948"/>
                  </a:cubicBezTo>
                  <a:cubicBezTo>
                    <a:pt x="30346" y="159948"/>
                    <a:pt x="94450" y="178141"/>
                    <a:pt x="108737" y="142041"/>
                  </a:cubicBezTo>
                  <a:cubicBezTo>
                    <a:pt x="123120" y="105846"/>
                    <a:pt x="55587" y="7358"/>
                    <a:pt x="55587" y="7358"/>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1" name="Google Shape;14151;p92"/>
            <p:cNvSpPr/>
            <p:nvPr/>
          </p:nvSpPr>
          <p:spPr>
            <a:xfrm>
              <a:off x="7989192" y="3423071"/>
              <a:ext cx="59267" cy="96982"/>
            </a:xfrm>
            <a:custGeom>
              <a:avLst/>
              <a:gdLst/>
              <a:ahLst/>
              <a:cxnLst/>
              <a:rect l="l" t="t" r="r" b="b"/>
              <a:pathLst>
                <a:path w="104775" h="171450" extrusionOk="0">
                  <a:moveTo>
                    <a:pt x="47193" y="7144"/>
                  </a:moveTo>
                  <a:cubicBezTo>
                    <a:pt x="47193" y="7144"/>
                    <a:pt x="30239" y="19241"/>
                    <a:pt x="25000" y="33909"/>
                  </a:cubicBezTo>
                  <a:cubicBezTo>
                    <a:pt x="19857" y="48578"/>
                    <a:pt x="21190" y="49054"/>
                    <a:pt x="17380" y="52292"/>
                  </a:cubicBezTo>
                  <a:cubicBezTo>
                    <a:pt x="13475" y="55531"/>
                    <a:pt x="6522" y="61341"/>
                    <a:pt x="7188" y="64008"/>
                  </a:cubicBezTo>
                  <a:cubicBezTo>
                    <a:pt x="7855" y="66675"/>
                    <a:pt x="11856" y="67246"/>
                    <a:pt x="12617" y="71152"/>
                  </a:cubicBezTo>
                  <a:cubicBezTo>
                    <a:pt x="13380" y="75057"/>
                    <a:pt x="8808" y="74867"/>
                    <a:pt x="8617" y="77248"/>
                  </a:cubicBezTo>
                  <a:cubicBezTo>
                    <a:pt x="8331" y="79629"/>
                    <a:pt x="10141" y="80391"/>
                    <a:pt x="9570" y="81344"/>
                  </a:cubicBezTo>
                  <a:cubicBezTo>
                    <a:pt x="8998" y="82296"/>
                    <a:pt x="8903" y="83725"/>
                    <a:pt x="10332" y="85820"/>
                  </a:cubicBezTo>
                  <a:cubicBezTo>
                    <a:pt x="11760" y="87916"/>
                    <a:pt x="12141" y="89821"/>
                    <a:pt x="10998" y="92774"/>
                  </a:cubicBezTo>
                  <a:cubicBezTo>
                    <a:pt x="9855" y="95726"/>
                    <a:pt x="9855" y="99536"/>
                    <a:pt x="14904" y="101060"/>
                  </a:cubicBezTo>
                  <a:cubicBezTo>
                    <a:pt x="19952" y="102584"/>
                    <a:pt x="37287" y="97346"/>
                    <a:pt x="45574" y="109633"/>
                  </a:cubicBezTo>
                  <a:cubicBezTo>
                    <a:pt x="53861" y="121920"/>
                    <a:pt x="61290" y="166878"/>
                    <a:pt x="61100" y="167259"/>
                  </a:cubicBezTo>
                  <a:lnTo>
                    <a:pt x="102915" y="146113"/>
                  </a:lnTo>
                  <a:lnTo>
                    <a:pt x="79102" y="12573"/>
                  </a:lnTo>
                  <a:lnTo>
                    <a:pt x="47193"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2" name="Google Shape;14152;p92"/>
            <p:cNvSpPr/>
            <p:nvPr/>
          </p:nvSpPr>
          <p:spPr>
            <a:xfrm>
              <a:off x="8000478" y="3444837"/>
              <a:ext cx="10776" cy="10776"/>
            </a:xfrm>
            <a:custGeom>
              <a:avLst/>
              <a:gdLst/>
              <a:ahLst/>
              <a:cxnLst/>
              <a:rect l="l" t="t" r="r" b="b"/>
              <a:pathLst>
                <a:path w="19050" h="19050" extrusionOk="0">
                  <a:moveTo>
                    <a:pt x="7144" y="7431"/>
                  </a:moveTo>
                  <a:cubicBezTo>
                    <a:pt x="7144" y="7431"/>
                    <a:pt x="8096" y="6383"/>
                    <a:pt x="11906" y="8289"/>
                  </a:cubicBezTo>
                  <a:cubicBezTo>
                    <a:pt x="15621" y="10194"/>
                    <a:pt x="20764" y="11337"/>
                    <a:pt x="20764" y="11337"/>
                  </a:cubicBezTo>
                  <a:cubicBezTo>
                    <a:pt x="20764" y="11337"/>
                    <a:pt x="15240" y="13051"/>
                    <a:pt x="12763" y="13241"/>
                  </a:cubicBezTo>
                  <a:cubicBezTo>
                    <a:pt x="10287" y="13432"/>
                    <a:pt x="8382" y="12861"/>
                    <a:pt x="8382" y="12861"/>
                  </a:cubicBezTo>
                  <a:lnTo>
                    <a:pt x="7144" y="7431"/>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3" name="Google Shape;14153;p92"/>
            <p:cNvSpPr/>
            <p:nvPr/>
          </p:nvSpPr>
          <p:spPr>
            <a:xfrm>
              <a:off x="7991965" y="3655558"/>
              <a:ext cx="113145" cy="150860"/>
            </a:xfrm>
            <a:custGeom>
              <a:avLst/>
              <a:gdLst/>
              <a:ahLst/>
              <a:cxnLst/>
              <a:rect l="l" t="t" r="r" b="b"/>
              <a:pathLst>
                <a:path w="200025" h="266700" extrusionOk="0">
                  <a:moveTo>
                    <a:pt x="20669" y="7144"/>
                  </a:moveTo>
                  <a:lnTo>
                    <a:pt x="150495" y="7239"/>
                  </a:lnTo>
                  <a:lnTo>
                    <a:pt x="150876" y="7811"/>
                  </a:lnTo>
                  <a:cubicBezTo>
                    <a:pt x="173165" y="44006"/>
                    <a:pt x="186023" y="85154"/>
                    <a:pt x="188500" y="127540"/>
                  </a:cubicBezTo>
                  <a:lnTo>
                    <a:pt x="196501" y="268319"/>
                  </a:lnTo>
                  <a:lnTo>
                    <a:pt x="7144" y="268319"/>
                  </a:lnTo>
                  <a:lnTo>
                    <a:pt x="25241" y="63913"/>
                  </a:lnTo>
                  <a:lnTo>
                    <a:pt x="20669"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4" name="Google Shape;14154;p92"/>
            <p:cNvSpPr/>
            <p:nvPr/>
          </p:nvSpPr>
          <p:spPr>
            <a:xfrm>
              <a:off x="8030672" y="3500765"/>
              <a:ext cx="32327" cy="86206"/>
            </a:xfrm>
            <a:custGeom>
              <a:avLst/>
              <a:gdLst/>
              <a:ahLst/>
              <a:cxnLst/>
              <a:rect l="l" t="t" r="r" b="b"/>
              <a:pathLst>
                <a:path w="57150" h="152400" extrusionOk="0">
                  <a:moveTo>
                    <a:pt x="42729" y="7144"/>
                  </a:moveTo>
                  <a:cubicBezTo>
                    <a:pt x="42729" y="7144"/>
                    <a:pt x="820" y="83915"/>
                    <a:pt x="7963" y="146780"/>
                  </a:cubicBezTo>
                  <a:lnTo>
                    <a:pt x="47492" y="46863"/>
                  </a:lnTo>
                  <a:lnTo>
                    <a:pt x="36062" y="39433"/>
                  </a:lnTo>
                  <a:lnTo>
                    <a:pt x="52254" y="39433"/>
                  </a:lnTo>
                  <a:lnTo>
                    <a:pt x="42729"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5" name="Google Shape;14155;p92"/>
            <p:cNvSpPr/>
            <p:nvPr/>
          </p:nvSpPr>
          <p:spPr>
            <a:xfrm>
              <a:off x="7973269" y="3443984"/>
              <a:ext cx="16164" cy="21551"/>
            </a:xfrm>
            <a:custGeom>
              <a:avLst/>
              <a:gdLst/>
              <a:ahLst/>
              <a:cxnLst/>
              <a:rect l="l" t="t" r="r" b="b"/>
              <a:pathLst>
                <a:path w="28575" h="38100" extrusionOk="0">
                  <a:moveTo>
                    <a:pt x="8668" y="35705"/>
                  </a:moveTo>
                  <a:lnTo>
                    <a:pt x="22098" y="13226"/>
                  </a:lnTo>
                  <a:cubicBezTo>
                    <a:pt x="23241" y="11321"/>
                    <a:pt x="22670" y="8940"/>
                    <a:pt x="20860" y="7797"/>
                  </a:cubicBezTo>
                  <a:lnTo>
                    <a:pt x="20765" y="7797"/>
                  </a:lnTo>
                  <a:cubicBezTo>
                    <a:pt x="18955" y="6654"/>
                    <a:pt x="16574" y="7035"/>
                    <a:pt x="15335" y="8750"/>
                  </a:cubicBezTo>
                  <a:lnTo>
                    <a:pt x="7144" y="19894"/>
                  </a:lnTo>
                  <a:lnTo>
                    <a:pt x="8668" y="35705"/>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6" name="Google Shape;14156;p92"/>
            <p:cNvSpPr/>
            <p:nvPr/>
          </p:nvSpPr>
          <p:spPr>
            <a:xfrm>
              <a:off x="7822840" y="3432554"/>
              <a:ext cx="183187" cy="32327"/>
            </a:xfrm>
            <a:custGeom>
              <a:avLst/>
              <a:gdLst/>
              <a:ahLst/>
              <a:cxnLst/>
              <a:rect l="l" t="t" r="r" b="b"/>
              <a:pathLst>
                <a:path w="323850" h="57150" extrusionOk="0">
                  <a:moveTo>
                    <a:pt x="314230" y="24479"/>
                  </a:moveTo>
                  <a:lnTo>
                    <a:pt x="7144" y="7144"/>
                  </a:lnTo>
                  <a:lnTo>
                    <a:pt x="7144" y="53912"/>
                  </a:lnTo>
                  <a:lnTo>
                    <a:pt x="314230" y="37719"/>
                  </a:lnTo>
                  <a:cubicBezTo>
                    <a:pt x="317563" y="37529"/>
                    <a:pt x="320135" y="34766"/>
                    <a:pt x="320230" y="31432"/>
                  </a:cubicBezTo>
                  <a:lnTo>
                    <a:pt x="320230" y="30766"/>
                  </a:lnTo>
                  <a:cubicBezTo>
                    <a:pt x="320135" y="27432"/>
                    <a:pt x="317563" y="24670"/>
                    <a:pt x="314230" y="24479"/>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7" name="Google Shape;14157;p92"/>
            <p:cNvSpPr/>
            <p:nvPr/>
          </p:nvSpPr>
          <p:spPr>
            <a:xfrm>
              <a:off x="7818099" y="3432554"/>
              <a:ext cx="16164" cy="32327"/>
            </a:xfrm>
            <a:custGeom>
              <a:avLst/>
              <a:gdLst/>
              <a:ahLst/>
              <a:cxnLst/>
              <a:rect l="l" t="t" r="r" b="b"/>
              <a:pathLst>
                <a:path w="28575" h="57150" extrusionOk="0">
                  <a:moveTo>
                    <a:pt x="23717" y="30575"/>
                  </a:moveTo>
                  <a:cubicBezTo>
                    <a:pt x="23717" y="43516"/>
                    <a:pt x="20007" y="54007"/>
                    <a:pt x="15430" y="54007"/>
                  </a:cubicBezTo>
                  <a:cubicBezTo>
                    <a:pt x="10854" y="54007"/>
                    <a:pt x="7144" y="43516"/>
                    <a:pt x="7144" y="30575"/>
                  </a:cubicBezTo>
                  <a:cubicBezTo>
                    <a:pt x="7144" y="17634"/>
                    <a:pt x="10854" y="7144"/>
                    <a:pt x="15430"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8" name="Google Shape;14158;p92"/>
            <p:cNvSpPr/>
            <p:nvPr/>
          </p:nvSpPr>
          <p:spPr>
            <a:xfrm>
              <a:off x="7818745" y="3434278"/>
              <a:ext cx="16164" cy="26939"/>
            </a:xfrm>
            <a:custGeom>
              <a:avLst/>
              <a:gdLst/>
              <a:ahLst/>
              <a:cxnLst/>
              <a:rect l="l" t="t" r="r" b="b"/>
              <a:pathLst>
                <a:path w="28575" h="47625" extrusionOk="0">
                  <a:moveTo>
                    <a:pt x="7144" y="27432"/>
                  </a:moveTo>
                  <a:cubicBezTo>
                    <a:pt x="7144" y="38576"/>
                    <a:pt x="10382" y="47720"/>
                    <a:pt x="14288" y="47720"/>
                  </a:cubicBezTo>
                  <a:cubicBezTo>
                    <a:pt x="18193" y="47720"/>
                    <a:pt x="21431" y="38671"/>
                    <a:pt x="21431" y="27432"/>
                  </a:cubicBezTo>
                  <a:cubicBezTo>
                    <a:pt x="21431" y="16192"/>
                    <a:pt x="18193" y="7144"/>
                    <a:pt x="14288" y="7144"/>
                  </a:cubicBezTo>
                  <a:cubicBezTo>
                    <a:pt x="10382" y="7144"/>
                    <a:pt x="7144" y="16288"/>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9" name="Google Shape;14159;p92"/>
            <p:cNvSpPr/>
            <p:nvPr/>
          </p:nvSpPr>
          <p:spPr>
            <a:xfrm>
              <a:off x="7954681" y="3437066"/>
              <a:ext cx="43103" cy="113145"/>
            </a:xfrm>
            <a:custGeom>
              <a:avLst/>
              <a:gdLst/>
              <a:ahLst/>
              <a:cxnLst/>
              <a:rect l="l" t="t" r="r" b="b"/>
              <a:pathLst>
                <a:path w="76200" h="200025" extrusionOk="0">
                  <a:moveTo>
                    <a:pt x="7144" y="29933"/>
                  </a:moveTo>
                  <a:lnTo>
                    <a:pt x="10287" y="43840"/>
                  </a:lnTo>
                  <a:lnTo>
                    <a:pt x="49149" y="200335"/>
                  </a:lnTo>
                  <a:lnTo>
                    <a:pt x="69628" y="191287"/>
                  </a:lnTo>
                  <a:lnTo>
                    <a:pt x="24098" y="50412"/>
                  </a:lnTo>
                  <a:lnTo>
                    <a:pt x="41624" y="48031"/>
                  </a:lnTo>
                  <a:lnTo>
                    <a:pt x="48292" y="12788"/>
                  </a:lnTo>
                  <a:cubicBezTo>
                    <a:pt x="48768" y="10216"/>
                    <a:pt x="47149" y="7835"/>
                    <a:pt x="44672" y="7264"/>
                  </a:cubicBezTo>
                  <a:lnTo>
                    <a:pt x="44577" y="7264"/>
                  </a:lnTo>
                  <a:cubicBezTo>
                    <a:pt x="42100" y="6692"/>
                    <a:pt x="39529" y="8216"/>
                    <a:pt x="38862" y="10693"/>
                  </a:cubicBezTo>
                  <a:lnTo>
                    <a:pt x="38481" y="12121"/>
                  </a:lnTo>
                  <a:lnTo>
                    <a:pt x="37433" y="9740"/>
                  </a:lnTo>
                  <a:cubicBezTo>
                    <a:pt x="36766" y="8311"/>
                    <a:pt x="35338" y="7359"/>
                    <a:pt x="33719" y="7454"/>
                  </a:cubicBezTo>
                  <a:lnTo>
                    <a:pt x="33623" y="7454"/>
                  </a:lnTo>
                  <a:cubicBezTo>
                    <a:pt x="31909" y="7549"/>
                    <a:pt x="30480" y="8788"/>
                    <a:pt x="30099" y="10502"/>
                  </a:cubicBezTo>
                  <a:lnTo>
                    <a:pt x="29813" y="11740"/>
                  </a:lnTo>
                  <a:lnTo>
                    <a:pt x="29528" y="10597"/>
                  </a:lnTo>
                  <a:cubicBezTo>
                    <a:pt x="29051" y="8788"/>
                    <a:pt x="27432" y="7645"/>
                    <a:pt x="25527" y="7740"/>
                  </a:cubicBezTo>
                  <a:lnTo>
                    <a:pt x="25432" y="7740"/>
                  </a:lnTo>
                  <a:cubicBezTo>
                    <a:pt x="24003" y="7835"/>
                    <a:pt x="22860" y="8788"/>
                    <a:pt x="22384" y="10026"/>
                  </a:cubicBezTo>
                  <a:lnTo>
                    <a:pt x="21241" y="12883"/>
                  </a:lnTo>
                  <a:lnTo>
                    <a:pt x="21146" y="12312"/>
                  </a:lnTo>
                  <a:cubicBezTo>
                    <a:pt x="20860" y="10883"/>
                    <a:pt x="19621" y="9931"/>
                    <a:pt x="18193" y="9835"/>
                  </a:cubicBezTo>
                  <a:lnTo>
                    <a:pt x="18097" y="9835"/>
                  </a:lnTo>
                  <a:cubicBezTo>
                    <a:pt x="16764" y="9740"/>
                    <a:pt x="15430" y="10502"/>
                    <a:pt x="14954" y="11836"/>
                  </a:cubicBezTo>
                  <a:lnTo>
                    <a:pt x="7144" y="29933"/>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0" name="Google Shape;14160;p92"/>
            <p:cNvSpPr/>
            <p:nvPr/>
          </p:nvSpPr>
          <p:spPr>
            <a:xfrm>
              <a:off x="7975663" y="3513641"/>
              <a:ext cx="102369" cy="64654"/>
            </a:xfrm>
            <a:custGeom>
              <a:avLst/>
              <a:gdLst/>
              <a:ahLst/>
              <a:cxnLst/>
              <a:rect l="l" t="t" r="r" b="b"/>
              <a:pathLst>
                <a:path w="180975" h="114300" extrusionOk="0">
                  <a:moveTo>
                    <a:pt x="163980" y="7144"/>
                  </a:moveTo>
                  <a:lnTo>
                    <a:pt x="40536" y="76867"/>
                  </a:lnTo>
                  <a:lnTo>
                    <a:pt x="30916" y="46672"/>
                  </a:lnTo>
                  <a:cubicBezTo>
                    <a:pt x="28820" y="40100"/>
                    <a:pt x="21677" y="36576"/>
                    <a:pt x="15200" y="38957"/>
                  </a:cubicBezTo>
                  <a:lnTo>
                    <a:pt x="15200" y="38957"/>
                  </a:lnTo>
                  <a:cubicBezTo>
                    <a:pt x="9009" y="41243"/>
                    <a:pt x="5675" y="48006"/>
                    <a:pt x="7770" y="54197"/>
                  </a:cubicBezTo>
                  <a:lnTo>
                    <a:pt x="22915" y="100108"/>
                  </a:lnTo>
                  <a:cubicBezTo>
                    <a:pt x="25677" y="108395"/>
                    <a:pt x="35298" y="112204"/>
                    <a:pt x="43013" y="108013"/>
                  </a:cubicBezTo>
                  <a:lnTo>
                    <a:pt x="176363" y="34957"/>
                  </a:lnTo>
                  <a:lnTo>
                    <a:pt x="163980"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1" name="Google Shape;14161;p92"/>
            <p:cNvSpPr/>
            <p:nvPr/>
          </p:nvSpPr>
          <p:spPr>
            <a:xfrm>
              <a:off x="7868311" y="3447518"/>
              <a:ext cx="26939" cy="21551"/>
            </a:xfrm>
            <a:custGeom>
              <a:avLst/>
              <a:gdLst/>
              <a:ahLst/>
              <a:cxnLst/>
              <a:rect l="l" t="t" r="r" b="b"/>
              <a:pathLst>
                <a:path w="47625" h="38100" extrusionOk="0">
                  <a:moveTo>
                    <a:pt x="7721" y="38602"/>
                  </a:moveTo>
                  <a:lnTo>
                    <a:pt x="25342" y="35840"/>
                  </a:lnTo>
                  <a:lnTo>
                    <a:pt x="40868" y="13266"/>
                  </a:lnTo>
                  <a:cubicBezTo>
                    <a:pt x="42011" y="11646"/>
                    <a:pt x="41725" y="9456"/>
                    <a:pt x="40201" y="8122"/>
                  </a:cubicBezTo>
                  <a:lnTo>
                    <a:pt x="40106" y="8027"/>
                  </a:lnTo>
                  <a:cubicBezTo>
                    <a:pt x="38487" y="6694"/>
                    <a:pt x="36010" y="6884"/>
                    <a:pt x="34676" y="8503"/>
                  </a:cubicBezTo>
                  <a:lnTo>
                    <a:pt x="26104" y="18790"/>
                  </a:lnTo>
                  <a:cubicBezTo>
                    <a:pt x="26104" y="18790"/>
                    <a:pt x="16674" y="16980"/>
                    <a:pt x="10864" y="25553"/>
                  </a:cubicBezTo>
                  <a:cubicBezTo>
                    <a:pt x="5149" y="34316"/>
                    <a:pt x="7721" y="38602"/>
                    <a:pt x="7721" y="38602"/>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2" name="Google Shape;14162;p92"/>
            <p:cNvSpPr/>
            <p:nvPr/>
          </p:nvSpPr>
          <p:spPr>
            <a:xfrm>
              <a:off x="8005327" y="3410837"/>
              <a:ext cx="86206" cy="102369"/>
            </a:xfrm>
            <a:custGeom>
              <a:avLst/>
              <a:gdLst/>
              <a:ahLst/>
              <a:cxnLst/>
              <a:rect l="l" t="t" r="r" b="b"/>
              <a:pathLst>
                <a:path w="152400" h="180975" extrusionOk="0">
                  <a:moveTo>
                    <a:pt x="7144" y="25249"/>
                  </a:moveTo>
                  <a:cubicBezTo>
                    <a:pt x="7144" y="25249"/>
                    <a:pt x="92297" y="130120"/>
                    <a:pt x="58198" y="166600"/>
                  </a:cubicBezTo>
                  <a:cubicBezTo>
                    <a:pt x="58198" y="166600"/>
                    <a:pt x="113824" y="197271"/>
                    <a:pt x="146018" y="156599"/>
                  </a:cubicBezTo>
                  <a:cubicBezTo>
                    <a:pt x="178213" y="115832"/>
                    <a:pt x="111062" y="82399"/>
                    <a:pt x="111062" y="82399"/>
                  </a:cubicBezTo>
                  <a:cubicBezTo>
                    <a:pt x="111062" y="82399"/>
                    <a:pt x="91345" y="-37330"/>
                    <a:pt x="7144" y="25249"/>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3" name="Google Shape;14163;p92"/>
            <p:cNvSpPr/>
            <p:nvPr/>
          </p:nvSpPr>
          <p:spPr>
            <a:xfrm>
              <a:off x="6651086" y="3555384"/>
              <a:ext cx="193963" cy="177800"/>
            </a:xfrm>
            <a:custGeom>
              <a:avLst/>
              <a:gdLst/>
              <a:ahLst/>
              <a:cxnLst/>
              <a:rect l="l" t="t" r="r" b="b"/>
              <a:pathLst>
                <a:path w="342900" h="314325" extrusionOk="0">
                  <a:moveTo>
                    <a:pt x="128208" y="299680"/>
                  </a:moveTo>
                  <a:lnTo>
                    <a:pt x="20195" y="191762"/>
                  </a:lnTo>
                  <a:cubicBezTo>
                    <a:pt x="11431" y="182999"/>
                    <a:pt x="7050" y="171474"/>
                    <a:pt x="7145" y="159949"/>
                  </a:cubicBezTo>
                  <a:cubicBezTo>
                    <a:pt x="7050" y="148423"/>
                    <a:pt x="11431" y="136898"/>
                    <a:pt x="20195" y="128135"/>
                  </a:cubicBezTo>
                  <a:lnTo>
                    <a:pt x="128113" y="20217"/>
                  </a:lnTo>
                  <a:cubicBezTo>
                    <a:pt x="145544" y="2786"/>
                    <a:pt x="173738" y="2786"/>
                    <a:pt x="191073" y="20217"/>
                  </a:cubicBezTo>
                  <a:lnTo>
                    <a:pt x="191073" y="20217"/>
                  </a:lnTo>
                  <a:cubicBezTo>
                    <a:pt x="208504" y="37648"/>
                    <a:pt x="208504" y="65842"/>
                    <a:pt x="191073" y="83177"/>
                  </a:cubicBezTo>
                  <a:lnTo>
                    <a:pt x="148496" y="125754"/>
                  </a:lnTo>
                  <a:lnTo>
                    <a:pt x="309659" y="125754"/>
                  </a:lnTo>
                  <a:cubicBezTo>
                    <a:pt x="328614" y="125754"/>
                    <a:pt x="343949" y="141089"/>
                    <a:pt x="343949" y="160044"/>
                  </a:cubicBezTo>
                  <a:cubicBezTo>
                    <a:pt x="343949" y="178999"/>
                    <a:pt x="328614" y="194334"/>
                    <a:pt x="309659" y="194334"/>
                  </a:cubicBezTo>
                  <a:lnTo>
                    <a:pt x="148496" y="194334"/>
                  </a:lnTo>
                  <a:lnTo>
                    <a:pt x="191073" y="236910"/>
                  </a:lnTo>
                  <a:cubicBezTo>
                    <a:pt x="208504" y="254341"/>
                    <a:pt x="208504" y="282535"/>
                    <a:pt x="191073" y="299871"/>
                  </a:cubicBezTo>
                  <a:lnTo>
                    <a:pt x="191073" y="299871"/>
                  </a:lnTo>
                  <a:cubicBezTo>
                    <a:pt x="173738" y="317016"/>
                    <a:pt x="145544" y="317016"/>
                    <a:pt x="128208" y="2996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4" name="Google Shape;14164;p92"/>
            <p:cNvSpPr/>
            <p:nvPr/>
          </p:nvSpPr>
          <p:spPr>
            <a:xfrm>
              <a:off x="8301874" y="3208729"/>
              <a:ext cx="193963" cy="177800"/>
            </a:xfrm>
            <a:custGeom>
              <a:avLst/>
              <a:gdLst/>
              <a:ahLst/>
              <a:cxnLst/>
              <a:rect l="l" t="t" r="r" b="b"/>
              <a:pathLst>
                <a:path w="342900" h="314325" extrusionOk="0">
                  <a:moveTo>
                    <a:pt x="128113" y="299680"/>
                  </a:moveTo>
                  <a:lnTo>
                    <a:pt x="20194" y="191762"/>
                  </a:lnTo>
                  <a:cubicBezTo>
                    <a:pt x="11431" y="182999"/>
                    <a:pt x="7050" y="171474"/>
                    <a:pt x="7145" y="159949"/>
                  </a:cubicBezTo>
                  <a:cubicBezTo>
                    <a:pt x="7050" y="148423"/>
                    <a:pt x="11431" y="136898"/>
                    <a:pt x="20194" y="128135"/>
                  </a:cubicBezTo>
                  <a:lnTo>
                    <a:pt x="128113" y="20217"/>
                  </a:lnTo>
                  <a:cubicBezTo>
                    <a:pt x="145544" y="2786"/>
                    <a:pt x="173737" y="2786"/>
                    <a:pt x="191073" y="20217"/>
                  </a:cubicBezTo>
                  <a:lnTo>
                    <a:pt x="191073" y="20217"/>
                  </a:lnTo>
                  <a:cubicBezTo>
                    <a:pt x="208504" y="37648"/>
                    <a:pt x="208504" y="65842"/>
                    <a:pt x="191073" y="83177"/>
                  </a:cubicBezTo>
                  <a:lnTo>
                    <a:pt x="148496" y="125754"/>
                  </a:lnTo>
                  <a:lnTo>
                    <a:pt x="309659" y="125754"/>
                  </a:lnTo>
                  <a:cubicBezTo>
                    <a:pt x="328614" y="125754"/>
                    <a:pt x="343949" y="141089"/>
                    <a:pt x="343949" y="160044"/>
                  </a:cubicBezTo>
                  <a:cubicBezTo>
                    <a:pt x="343949" y="178999"/>
                    <a:pt x="328614" y="194334"/>
                    <a:pt x="309659" y="194334"/>
                  </a:cubicBezTo>
                  <a:lnTo>
                    <a:pt x="148496" y="194334"/>
                  </a:lnTo>
                  <a:lnTo>
                    <a:pt x="191073" y="236911"/>
                  </a:lnTo>
                  <a:cubicBezTo>
                    <a:pt x="208504" y="254341"/>
                    <a:pt x="208504" y="282535"/>
                    <a:pt x="191073" y="299871"/>
                  </a:cubicBezTo>
                  <a:lnTo>
                    <a:pt x="191073" y="299871"/>
                  </a:lnTo>
                  <a:cubicBezTo>
                    <a:pt x="173642" y="317016"/>
                    <a:pt x="145544" y="317016"/>
                    <a:pt x="128113" y="2996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5" name="Google Shape;14165;p92"/>
            <p:cNvSpPr/>
            <p:nvPr/>
          </p:nvSpPr>
          <p:spPr>
            <a:xfrm>
              <a:off x="7078074" y="2605799"/>
              <a:ext cx="156248" cy="145472"/>
            </a:xfrm>
            <a:custGeom>
              <a:avLst/>
              <a:gdLst/>
              <a:ahLst/>
              <a:cxnLst/>
              <a:rect l="l" t="t" r="r" b="b"/>
              <a:pathLst>
                <a:path w="276225" h="257175" extrusionOk="0">
                  <a:moveTo>
                    <a:pt x="103348" y="239816"/>
                  </a:moveTo>
                  <a:lnTo>
                    <a:pt x="17528" y="153995"/>
                  </a:lnTo>
                  <a:cubicBezTo>
                    <a:pt x="10575" y="147042"/>
                    <a:pt x="7146" y="137803"/>
                    <a:pt x="7146" y="128659"/>
                  </a:cubicBezTo>
                  <a:cubicBezTo>
                    <a:pt x="7050" y="119515"/>
                    <a:pt x="10479" y="110371"/>
                    <a:pt x="17528" y="103322"/>
                  </a:cubicBezTo>
                  <a:lnTo>
                    <a:pt x="103348" y="17502"/>
                  </a:lnTo>
                  <a:cubicBezTo>
                    <a:pt x="117159" y="3691"/>
                    <a:pt x="139543" y="3691"/>
                    <a:pt x="153450" y="17502"/>
                  </a:cubicBezTo>
                  <a:lnTo>
                    <a:pt x="153450" y="17502"/>
                  </a:lnTo>
                  <a:cubicBezTo>
                    <a:pt x="167261" y="31313"/>
                    <a:pt x="167261" y="53697"/>
                    <a:pt x="153450" y="67604"/>
                  </a:cubicBezTo>
                  <a:lnTo>
                    <a:pt x="119636" y="101417"/>
                  </a:lnTo>
                  <a:lnTo>
                    <a:pt x="247747" y="101417"/>
                  </a:lnTo>
                  <a:cubicBezTo>
                    <a:pt x="262797" y="101417"/>
                    <a:pt x="274989" y="113609"/>
                    <a:pt x="274989" y="128659"/>
                  </a:cubicBezTo>
                  <a:cubicBezTo>
                    <a:pt x="274989" y="143708"/>
                    <a:pt x="262797" y="155900"/>
                    <a:pt x="247747" y="155900"/>
                  </a:cubicBezTo>
                  <a:lnTo>
                    <a:pt x="119636" y="155900"/>
                  </a:lnTo>
                  <a:lnTo>
                    <a:pt x="153450" y="189714"/>
                  </a:lnTo>
                  <a:cubicBezTo>
                    <a:pt x="167261" y="203525"/>
                    <a:pt x="167261" y="225909"/>
                    <a:pt x="153450" y="239816"/>
                  </a:cubicBezTo>
                  <a:lnTo>
                    <a:pt x="153450" y="239816"/>
                  </a:lnTo>
                  <a:cubicBezTo>
                    <a:pt x="139638" y="253627"/>
                    <a:pt x="117159" y="253627"/>
                    <a:pt x="103348" y="23981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6" name="Google Shape;14166;p92"/>
            <p:cNvSpPr/>
            <p:nvPr/>
          </p:nvSpPr>
          <p:spPr>
            <a:xfrm>
              <a:off x="7045424" y="4308257"/>
              <a:ext cx="134697" cy="123921"/>
            </a:xfrm>
            <a:custGeom>
              <a:avLst/>
              <a:gdLst/>
              <a:ahLst/>
              <a:cxnLst/>
              <a:rect l="l" t="t" r="r" b="b"/>
              <a:pathLst>
                <a:path w="238125" h="219075" extrusionOk="0">
                  <a:moveTo>
                    <a:pt x="90014" y="207526"/>
                  </a:moveTo>
                  <a:lnTo>
                    <a:pt x="16099" y="133612"/>
                  </a:lnTo>
                  <a:cubicBezTo>
                    <a:pt x="10099" y="127611"/>
                    <a:pt x="7146" y="119705"/>
                    <a:pt x="7146" y="111800"/>
                  </a:cubicBezTo>
                  <a:cubicBezTo>
                    <a:pt x="7051" y="103894"/>
                    <a:pt x="10099" y="95988"/>
                    <a:pt x="16099" y="89988"/>
                  </a:cubicBezTo>
                  <a:lnTo>
                    <a:pt x="90014" y="16073"/>
                  </a:lnTo>
                  <a:cubicBezTo>
                    <a:pt x="101920" y="4167"/>
                    <a:pt x="121256" y="4167"/>
                    <a:pt x="133162" y="16073"/>
                  </a:cubicBezTo>
                  <a:lnTo>
                    <a:pt x="133162" y="16073"/>
                  </a:lnTo>
                  <a:cubicBezTo>
                    <a:pt x="145068" y="27980"/>
                    <a:pt x="145068" y="47315"/>
                    <a:pt x="133162" y="59222"/>
                  </a:cubicBezTo>
                  <a:lnTo>
                    <a:pt x="104015" y="88368"/>
                  </a:lnTo>
                  <a:lnTo>
                    <a:pt x="214410" y="88368"/>
                  </a:lnTo>
                  <a:cubicBezTo>
                    <a:pt x="227364" y="88368"/>
                    <a:pt x="237841" y="98846"/>
                    <a:pt x="237841" y="111800"/>
                  </a:cubicBezTo>
                  <a:cubicBezTo>
                    <a:pt x="237841" y="124754"/>
                    <a:pt x="227364" y="135231"/>
                    <a:pt x="214410" y="135231"/>
                  </a:cubicBezTo>
                  <a:lnTo>
                    <a:pt x="104015" y="135231"/>
                  </a:lnTo>
                  <a:lnTo>
                    <a:pt x="133162" y="164378"/>
                  </a:lnTo>
                  <a:cubicBezTo>
                    <a:pt x="145068" y="176284"/>
                    <a:pt x="145068" y="195620"/>
                    <a:pt x="133162" y="207526"/>
                  </a:cubicBezTo>
                  <a:lnTo>
                    <a:pt x="133162" y="207526"/>
                  </a:lnTo>
                  <a:cubicBezTo>
                    <a:pt x="121256" y="219432"/>
                    <a:pt x="101920" y="219432"/>
                    <a:pt x="90014" y="207526"/>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7" name="Google Shape;14167;p92"/>
            <p:cNvSpPr/>
            <p:nvPr/>
          </p:nvSpPr>
          <p:spPr>
            <a:xfrm>
              <a:off x="8139485" y="4197415"/>
              <a:ext cx="96982" cy="86206"/>
            </a:xfrm>
            <a:custGeom>
              <a:avLst/>
              <a:gdLst/>
              <a:ahLst/>
              <a:cxnLst/>
              <a:rect l="l" t="t" r="r" b="b"/>
              <a:pathLst>
                <a:path w="171450" h="152400" extrusionOk="0">
                  <a:moveTo>
                    <a:pt x="65532" y="148304"/>
                  </a:moveTo>
                  <a:lnTo>
                    <a:pt x="13430" y="96203"/>
                  </a:lnTo>
                  <a:cubicBezTo>
                    <a:pt x="9144" y="91916"/>
                    <a:pt x="7144" y="86392"/>
                    <a:pt x="7144" y="80867"/>
                  </a:cubicBezTo>
                  <a:cubicBezTo>
                    <a:pt x="7144" y="75343"/>
                    <a:pt x="9239" y="69723"/>
                    <a:pt x="13430" y="65532"/>
                  </a:cubicBezTo>
                  <a:lnTo>
                    <a:pt x="65532" y="13430"/>
                  </a:lnTo>
                  <a:cubicBezTo>
                    <a:pt x="73914" y="5048"/>
                    <a:pt x="87535" y="5048"/>
                    <a:pt x="95917" y="13430"/>
                  </a:cubicBezTo>
                  <a:lnTo>
                    <a:pt x="95917" y="13430"/>
                  </a:lnTo>
                  <a:cubicBezTo>
                    <a:pt x="104299" y="21812"/>
                    <a:pt x="104299" y="35433"/>
                    <a:pt x="95917" y="43815"/>
                  </a:cubicBezTo>
                  <a:lnTo>
                    <a:pt x="75343" y="64389"/>
                  </a:lnTo>
                  <a:lnTo>
                    <a:pt x="153162" y="64389"/>
                  </a:lnTo>
                  <a:cubicBezTo>
                    <a:pt x="162306" y="64389"/>
                    <a:pt x="169736" y="71819"/>
                    <a:pt x="169736" y="80963"/>
                  </a:cubicBezTo>
                  <a:cubicBezTo>
                    <a:pt x="169736" y="90106"/>
                    <a:pt x="162306" y="97536"/>
                    <a:pt x="153162" y="97536"/>
                  </a:cubicBezTo>
                  <a:lnTo>
                    <a:pt x="75343" y="97536"/>
                  </a:lnTo>
                  <a:lnTo>
                    <a:pt x="95917" y="118110"/>
                  </a:lnTo>
                  <a:cubicBezTo>
                    <a:pt x="104299" y="126492"/>
                    <a:pt x="104299" y="140113"/>
                    <a:pt x="95917" y="148495"/>
                  </a:cubicBezTo>
                  <a:lnTo>
                    <a:pt x="95917" y="148495"/>
                  </a:lnTo>
                  <a:cubicBezTo>
                    <a:pt x="87535" y="156686"/>
                    <a:pt x="73914" y="156686"/>
                    <a:pt x="65532" y="148304"/>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8" name="Google Shape;14168;p92"/>
            <p:cNvSpPr/>
            <p:nvPr/>
          </p:nvSpPr>
          <p:spPr>
            <a:xfrm>
              <a:off x="8312166" y="4072256"/>
              <a:ext cx="581890" cy="377151"/>
            </a:xfrm>
            <a:custGeom>
              <a:avLst/>
              <a:gdLst/>
              <a:ahLst/>
              <a:cxnLst/>
              <a:rect l="l" t="t" r="r" b="b"/>
              <a:pathLst>
                <a:path w="1028700" h="666750" extrusionOk="0">
                  <a:moveTo>
                    <a:pt x="1026414" y="479679"/>
                  </a:moveTo>
                  <a:cubicBezTo>
                    <a:pt x="1026414" y="399002"/>
                    <a:pt x="974312" y="330613"/>
                    <a:pt x="902017" y="305943"/>
                  </a:cubicBezTo>
                  <a:cubicBezTo>
                    <a:pt x="883539" y="198977"/>
                    <a:pt x="790384" y="117634"/>
                    <a:pt x="678180" y="117634"/>
                  </a:cubicBezTo>
                  <a:cubicBezTo>
                    <a:pt x="662273" y="117634"/>
                    <a:pt x="646652" y="119253"/>
                    <a:pt x="631603" y="122396"/>
                  </a:cubicBezTo>
                  <a:cubicBezTo>
                    <a:pt x="592550" y="53626"/>
                    <a:pt x="518731" y="7144"/>
                    <a:pt x="433959" y="7144"/>
                  </a:cubicBezTo>
                  <a:cubicBezTo>
                    <a:pt x="316516" y="7144"/>
                    <a:pt x="219932" y="96202"/>
                    <a:pt x="208026" y="210407"/>
                  </a:cubicBezTo>
                  <a:cubicBezTo>
                    <a:pt x="94964" y="223456"/>
                    <a:pt x="7144" y="319468"/>
                    <a:pt x="7144" y="436055"/>
                  </a:cubicBezTo>
                  <a:cubicBezTo>
                    <a:pt x="7144" y="560546"/>
                    <a:pt x="107347" y="661702"/>
                    <a:pt x="231553" y="663226"/>
                  </a:cubicBezTo>
                  <a:lnTo>
                    <a:pt x="231553" y="663321"/>
                  </a:lnTo>
                  <a:lnTo>
                    <a:pt x="234410" y="663321"/>
                  </a:lnTo>
                  <a:cubicBezTo>
                    <a:pt x="234410" y="663321"/>
                    <a:pt x="234410" y="663321"/>
                    <a:pt x="234410" y="663321"/>
                  </a:cubicBezTo>
                  <a:lnTo>
                    <a:pt x="234410" y="663321"/>
                  </a:lnTo>
                  <a:lnTo>
                    <a:pt x="842772" y="663321"/>
                  </a:lnTo>
                  <a:lnTo>
                    <a:pt x="842772" y="663321"/>
                  </a:lnTo>
                  <a:lnTo>
                    <a:pt x="842772" y="663321"/>
                  </a:lnTo>
                  <a:lnTo>
                    <a:pt x="848392" y="663321"/>
                  </a:lnTo>
                  <a:lnTo>
                    <a:pt x="848392" y="663035"/>
                  </a:lnTo>
                  <a:cubicBezTo>
                    <a:pt x="947261" y="659987"/>
                    <a:pt x="1026414" y="579215"/>
                    <a:pt x="1026414" y="479679"/>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9" name="Google Shape;14169;p92"/>
            <p:cNvSpPr/>
            <p:nvPr/>
          </p:nvSpPr>
          <p:spPr>
            <a:xfrm>
              <a:off x="7234378" y="4200163"/>
              <a:ext cx="420254" cy="274781"/>
            </a:xfrm>
            <a:custGeom>
              <a:avLst/>
              <a:gdLst/>
              <a:ahLst/>
              <a:cxnLst/>
              <a:rect l="l" t="t" r="r" b="b"/>
              <a:pathLst>
                <a:path w="742950" h="485775" extrusionOk="0">
                  <a:moveTo>
                    <a:pt x="7144" y="348329"/>
                  </a:moveTo>
                  <a:cubicBezTo>
                    <a:pt x="7144" y="290036"/>
                    <a:pt x="44767" y="240697"/>
                    <a:pt x="96964" y="222885"/>
                  </a:cubicBezTo>
                  <a:cubicBezTo>
                    <a:pt x="110300" y="145637"/>
                    <a:pt x="177546" y="86868"/>
                    <a:pt x="258604" y="86868"/>
                  </a:cubicBezTo>
                  <a:cubicBezTo>
                    <a:pt x="270129" y="86868"/>
                    <a:pt x="281368" y="88106"/>
                    <a:pt x="292227" y="90297"/>
                  </a:cubicBezTo>
                  <a:cubicBezTo>
                    <a:pt x="320421" y="40672"/>
                    <a:pt x="373761" y="7144"/>
                    <a:pt x="434912" y="7144"/>
                  </a:cubicBezTo>
                  <a:cubicBezTo>
                    <a:pt x="519684" y="7144"/>
                    <a:pt x="589407" y="71438"/>
                    <a:pt x="598075" y="153924"/>
                  </a:cubicBezTo>
                  <a:cubicBezTo>
                    <a:pt x="679704" y="163354"/>
                    <a:pt x="743140" y="232696"/>
                    <a:pt x="743140" y="316897"/>
                  </a:cubicBezTo>
                  <a:cubicBezTo>
                    <a:pt x="743140" y="406813"/>
                    <a:pt x="670750" y="479774"/>
                    <a:pt x="581120" y="480917"/>
                  </a:cubicBezTo>
                  <a:lnTo>
                    <a:pt x="581120" y="481013"/>
                  </a:lnTo>
                  <a:lnTo>
                    <a:pt x="579120" y="481013"/>
                  </a:lnTo>
                  <a:cubicBezTo>
                    <a:pt x="579120" y="481013"/>
                    <a:pt x="579120" y="481013"/>
                    <a:pt x="579120" y="481013"/>
                  </a:cubicBezTo>
                  <a:lnTo>
                    <a:pt x="579120" y="481013"/>
                  </a:lnTo>
                  <a:lnTo>
                    <a:pt x="139827" y="481013"/>
                  </a:lnTo>
                  <a:lnTo>
                    <a:pt x="139827" y="481013"/>
                  </a:lnTo>
                  <a:lnTo>
                    <a:pt x="139827" y="481013"/>
                  </a:lnTo>
                  <a:lnTo>
                    <a:pt x="135731" y="481013"/>
                  </a:lnTo>
                  <a:lnTo>
                    <a:pt x="135731" y="480822"/>
                  </a:lnTo>
                  <a:cubicBezTo>
                    <a:pt x="64389" y="478631"/>
                    <a:pt x="7144" y="420243"/>
                    <a:pt x="7144" y="348329"/>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0" name="Google Shape;14170;p92"/>
            <p:cNvSpPr/>
            <p:nvPr/>
          </p:nvSpPr>
          <p:spPr>
            <a:xfrm>
              <a:off x="6809652" y="3398233"/>
              <a:ext cx="350211" cy="226290"/>
            </a:xfrm>
            <a:custGeom>
              <a:avLst/>
              <a:gdLst/>
              <a:ahLst/>
              <a:cxnLst/>
              <a:rect l="l" t="t" r="r" b="b"/>
              <a:pathLst>
                <a:path w="619125" h="400050" extrusionOk="0">
                  <a:moveTo>
                    <a:pt x="7144" y="290513"/>
                  </a:moveTo>
                  <a:cubicBezTo>
                    <a:pt x="7144" y="242125"/>
                    <a:pt x="38386" y="201168"/>
                    <a:pt x="81725" y="186309"/>
                  </a:cubicBezTo>
                  <a:cubicBezTo>
                    <a:pt x="92773" y="122206"/>
                    <a:pt x="148685" y="73342"/>
                    <a:pt x="215932" y="73342"/>
                  </a:cubicBezTo>
                  <a:cubicBezTo>
                    <a:pt x="225457" y="73342"/>
                    <a:pt x="234791" y="74295"/>
                    <a:pt x="243840" y="76200"/>
                  </a:cubicBezTo>
                  <a:cubicBezTo>
                    <a:pt x="267271" y="34957"/>
                    <a:pt x="311563" y="7144"/>
                    <a:pt x="362426" y="7144"/>
                  </a:cubicBezTo>
                  <a:cubicBezTo>
                    <a:pt x="432816" y="7144"/>
                    <a:pt x="490728" y="60579"/>
                    <a:pt x="497967" y="129064"/>
                  </a:cubicBezTo>
                  <a:cubicBezTo>
                    <a:pt x="565785" y="136874"/>
                    <a:pt x="618458" y="194500"/>
                    <a:pt x="618458" y="264414"/>
                  </a:cubicBezTo>
                  <a:cubicBezTo>
                    <a:pt x="618458" y="339090"/>
                    <a:pt x="558355" y="399764"/>
                    <a:pt x="483870" y="400622"/>
                  </a:cubicBezTo>
                  <a:lnTo>
                    <a:pt x="483870" y="400622"/>
                  </a:lnTo>
                  <a:lnTo>
                    <a:pt x="482155" y="400622"/>
                  </a:lnTo>
                  <a:cubicBezTo>
                    <a:pt x="482155" y="400622"/>
                    <a:pt x="482155" y="400622"/>
                    <a:pt x="482155" y="400622"/>
                  </a:cubicBezTo>
                  <a:lnTo>
                    <a:pt x="482155" y="400622"/>
                  </a:lnTo>
                  <a:lnTo>
                    <a:pt x="117348" y="400622"/>
                  </a:lnTo>
                  <a:lnTo>
                    <a:pt x="117348" y="400622"/>
                  </a:lnTo>
                  <a:lnTo>
                    <a:pt x="117348" y="400622"/>
                  </a:lnTo>
                  <a:lnTo>
                    <a:pt x="113919" y="400622"/>
                  </a:lnTo>
                  <a:lnTo>
                    <a:pt x="113919" y="400431"/>
                  </a:lnTo>
                  <a:cubicBezTo>
                    <a:pt x="54673" y="398621"/>
                    <a:pt x="7144" y="350139"/>
                    <a:pt x="7144" y="290513"/>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1" name="Google Shape;14171;p92"/>
            <p:cNvSpPr/>
            <p:nvPr/>
          </p:nvSpPr>
          <p:spPr>
            <a:xfrm>
              <a:off x="8098268" y="3895264"/>
              <a:ext cx="350211" cy="226290"/>
            </a:xfrm>
            <a:custGeom>
              <a:avLst/>
              <a:gdLst/>
              <a:ahLst/>
              <a:cxnLst/>
              <a:rect l="l" t="t" r="r" b="b"/>
              <a:pathLst>
                <a:path w="619125" h="400050" extrusionOk="0">
                  <a:moveTo>
                    <a:pt x="7144" y="288131"/>
                  </a:moveTo>
                  <a:cubicBezTo>
                    <a:pt x="7144" y="240125"/>
                    <a:pt x="38100" y="199454"/>
                    <a:pt x="81153" y="184785"/>
                  </a:cubicBezTo>
                  <a:cubicBezTo>
                    <a:pt x="92107" y="121158"/>
                    <a:pt x="147542" y="72771"/>
                    <a:pt x="214313" y="72771"/>
                  </a:cubicBezTo>
                  <a:cubicBezTo>
                    <a:pt x="223838" y="72771"/>
                    <a:pt x="233077" y="73723"/>
                    <a:pt x="242030" y="75629"/>
                  </a:cubicBezTo>
                  <a:cubicBezTo>
                    <a:pt x="265271" y="34671"/>
                    <a:pt x="309181" y="7144"/>
                    <a:pt x="359569" y="7144"/>
                  </a:cubicBezTo>
                  <a:cubicBezTo>
                    <a:pt x="429387" y="7144"/>
                    <a:pt x="486823" y="60103"/>
                    <a:pt x="493967" y="128111"/>
                  </a:cubicBezTo>
                  <a:cubicBezTo>
                    <a:pt x="561213" y="135922"/>
                    <a:pt x="613410" y="192976"/>
                    <a:pt x="613410" y="262318"/>
                  </a:cubicBezTo>
                  <a:cubicBezTo>
                    <a:pt x="613410" y="336423"/>
                    <a:pt x="553784" y="396526"/>
                    <a:pt x="479965" y="397383"/>
                  </a:cubicBezTo>
                  <a:lnTo>
                    <a:pt x="479965" y="397383"/>
                  </a:lnTo>
                  <a:lnTo>
                    <a:pt x="478250" y="397383"/>
                  </a:lnTo>
                  <a:cubicBezTo>
                    <a:pt x="478250" y="397383"/>
                    <a:pt x="478250" y="397383"/>
                    <a:pt x="478250" y="397383"/>
                  </a:cubicBezTo>
                  <a:lnTo>
                    <a:pt x="478250" y="397383"/>
                  </a:lnTo>
                  <a:lnTo>
                    <a:pt x="116396" y="397383"/>
                  </a:lnTo>
                  <a:lnTo>
                    <a:pt x="116396" y="397383"/>
                  </a:lnTo>
                  <a:lnTo>
                    <a:pt x="116396" y="397383"/>
                  </a:lnTo>
                  <a:lnTo>
                    <a:pt x="113062" y="397383"/>
                  </a:lnTo>
                  <a:lnTo>
                    <a:pt x="113062" y="397288"/>
                  </a:lnTo>
                  <a:cubicBezTo>
                    <a:pt x="54293" y="395478"/>
                    <a:pt x="7144" y="347377"/>
                    <a:pt x="7144" y="288131"/>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2" name="Google Shape;14172;p92"/>
            <p:cNvSpPr/>
            <p:nvPr/>
          </p:nvSpPr>
          <p:spPr>
            <a:xfrm>
              <a:off x="6619622" y="3873874"/>
              <a:ext cx="75430" cy="59267"/>
            </a:xfrm>
            <a:custGeom>
              <a:avLst/>
              <a:gdLst/>
              <a:ahLst/>
              <a:cxnLst/>
              <a:rect l="l" t="t" r="r" b="b"/>
              <a:pathLst>
                <a:path w="133350" h="104775" extrusionOk="0">
                  <a:moveTo>
                    <a:pt x="127349" y="7144"/>
                  </a:moveTo>
                  <a:lnTo>
                    <a:pt x="127349" y="101346"/>
                  </a:lnTo>
                  <a:lnTo>
                    <a:pt x="7144" y="54197"/>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3" name="Google Shape;14173;p92"/>
            <p:cNvSpPr/>
            <p:nvPr/>
          </p:nvSpPr>
          <p:spPr>
            <a:xfrm>
              <a:off x="6698770" y="3933733"/>
              <a:ext cx="75430" cy="59267"/>
            </a:xfrm>
            <a:custGeom>
              <a:avLst/>
              <a:gdLst/>
              <a:ahLst/>
              <a:cxnLst/>
              <a:rect l="l" t="t" r="r" b="b"/>
              <a:pathLst>
                <a:path w="133350" h="104775" extrusionOk="0">
                  <a:moveTo>
                    <a:pt x="127349" y="7144"/>
                  </a:moveTo>
                  <a:lnTo>
                    <a:pt x="127349" y="101441"/>
                  </a:lnTo>
                  <a:lnTo>
                    <a:pt x="7144" y="54293"/>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4" name="Google Shape;14174;p92"/>
            <p:cNvSpPr/>
            <p:nvPr/>
          </p:nvSpPr>
          <p:spPr>
            <a:xfrm>
              <a:off x="8010392" y="2796732"/>
              <a:ext cx="75430" cy="59267"/>
            </a:xfrm>
            <a:custGeom>
              <a:avLst/>
              <a:gdLst/>
              <a:ahLst/>
              <a:cxnLst/>
              <a:rect l="l" t="t" r="r" b="b"/>
              <a:pathLst>
                <a:path w="133350" h="104775" extrusionOk="0">
                  <a:moveTo>
                    <a:pt x="127349" y="7144"/>
                  </a:moveTo>
                  <a:lnTo>
                    <a:pt x="127349" y="101441"/>
                  </a:lnTo>
                  <a:lnTo>
                    <a:pt x="7144" y="54293"/>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5" name="Google Shape;14175;p92"/>
            <p:cNvSpPr/>
            <p:nvPr/>
          </p:nvSpPr>
          <p:spPr>
            <a:xfrm>
              <a:off x="8089540" y="2856645"/>
              <a:ext cx="75430" cy="59267"/>
            </a:xfrm>
            <a:custGeom>
              <a:avLst/>
              <a:gdLst/>
              <a:ahLst/>
              <a:cxnLst/>
              <a:rect l="l" t="t" r="r" b="b"/>
              <a:pathLst>
                <a:path w="133350" h="104775" extrusionOk="0">
                  <a:moveTo>
                    <a:pt x="127349" y="7144"/>
                  </a:moveTo>
                  <a:lnTo>
                    <a:pt x="127349" y="101346"/>
                  </a:lnTo>
                  <a:lnTo>
                    <a:pt x="7144" y="54197"/>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6" name="Google Shape;14176;p92"/>
            <p:cNvSpPr/>
            <p:nvPr/>
          </p:nvSpPr>
          <p:spPr>
            <a:xfrm>
              <a:off x="7615892" y="2579328"/>
              <a:ext cx="21551" cy="26939"/>
            </a:xfrm>
            <a:custGeom>
              <a:avLst/>
              <a:gdLst/>
              <a:ahLst/>
              <a:cxnLst/>
              <a:rect l="l" t="t" r="r" b="b"/>
              <a:pathLst>
                <a:path w="38100" h="47625" extrusionOk="0">
                  <a:moveTo>
                    <a:pt x="7144" y="45154"/>
                  </a:moveTo>
                  <a:lnTo>
                    <a:pt x="7906" y="27532"/>
                  </a:lnTo>
                  <a:lnTo>
                    <a:pt x="29623" y="8292"/>
                  </a:lnTo>
                  <a:cubicBezTo>
                    <a:pt x="31147" y="6863"/>
                    <a:pt x="33528" y="6768"/>
                    <a:pt x="35052" y="8006"/>
                  </a:cubicBezTo>
                  <a:lnTo>
                    <a:pt x="35147" y="8006"/>
                  </a:lnTo>
                  <a:cubicBezTo>
                    <a:pt x="36766" y="9340"/>
                    <a:pt x="36862" y="11721"/>
                    <a:pt x="35338" y="13340"/>
                  </a:cubicBezTo>
                  <a:lnTo>
                    <a:pt x="25622" y="23532"/>
                  </a:lnTo>
                  <a:cubicBezTo>
                    <a:pt x="25622" y="23532"/>
                    <a:pt x="28670" y="32390"/>
                    <a:pt x="20384" y="39629"/>
                  </a:cubicBezTo>
                  <a:cubicBezTo>
                    <a:pt x="11906" y="46868"/>
                    <a:pt x="7144" y="45154"/>
                    <a:pt x="7144" y="45154"/>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7" name="Google Shape;14177;p92"/>
            <p:cNvSpPr/>
            <p:nvPr/>
          </p:nvSpPr>
          <p:spPr>
            <a:xfrm>
              <a:off x="7629327" y="2583702"/>
              <a:ext cx="16164" cy="16164"/>
            </a:xfrm>
            <a:custGeom>
              <a:avLst/>
              <a:gdLst/>
              <a:ahLst/>
              <a:cxnLst/>
              <a:rect l="l" t="t" r="r" b="b"/>
              <a:pathLst>
                <a:path w="28575" h="28575" extrusionOk="0">
                  <a:moveTo>
                    <a:pt x="7682" y="19516"/>
                  </a:moveTo>
                  <a:lnTo>
                    <a:pt x="7682" y="19516"/>
                  </a:lnTo>
                  <a:cubicBezTo>
                    <a:pt x="6444" y="17134"/>
                    <a:pt x="7396" y="14182"/>
                    <a:pt x="9968" y="12943"/>
                  </a:cubicBezTo>
                  <a:lnTo>
                    <a:pt x="19779" y="7800"/>
                  </a:lnTo>
                  <a:cubicBezTo>
                    <a:pt x="22255" y="6466"/>
                    <a:pt x="25304" y="7228"/>
                    <a:pt x="26542" y="9514"/>
                  </a:cubicBezTo>
                  <a:lnTo>
                    <a:pt x="26542" y="9610"/>
                  </a:lnTo>
                  <a:cubicBezTo>
                    <a:pt x="27780" y="11896"/>
                    <a:pt x="26732" y="14848"/>
                    <a:pt x="24256" y="16182"/>
                  </a:cubicBezTo>
                  <a:lnTo>
                    <a:pt x="14445" y="21325"/>
                  </a:lnTo>
                  <a:cubicBezTo>
                    <a:pt x="11969" y="22564"/>
                    <a:pt x="8921" y="21706"/>
                    <a:pt x="7682" y="19516"/>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8" name="Google Shape;14178;p92"/>
            <p:cNvSpPr/>
            <p:nvPr/>
          </p:nvSpPr>
          <p:spPr>
            <a:xfrm>
              <a:off x="7630077" y="2594015"/>
              <a:ext cx="16164" cy="10776"/>
            </a:xfrm>
            <a:custGeom>
              <a:avLst/>
              <a:gdLst/>
              <a:ahLst/>
              <a:cxnLst/>
              <a:rect l="l" t="t" r="r" b="b"/>
              <a:pathLst>
                <a:path w="28575" h="19050" extrusionOk="0">
                  <a:moveTo>
                    <a:pt x="7593" y="19001"/>
                  </a:moveTo>
                  <a:lnTo>
                    <a:pt x="7593" y="19001"/>
                  </a:lnTo>
                  <a:cubicBezTo>
                    <a:pt x="6546" y="17191"/>
                    <a:pt x="7403" y="14905"/>
                    <a:pt x="9403" y="13857"/>
                  </a:cubicBezTo>
                  <a:lnTo>
                    <a:pt x="21214" y="7666"/>
                  </a:lnTo>
                  <a:cubicBezTo>
                    <a:pt x="23214" y="6618"/>
                    <a:pt x="25596" y="7190"/>
                    <a:pt x="26548" y="8999"/>
                  </a:cubicBezTo>
                  <a:lnTo>
                    <a:pt x="26548" y="9095"/>
                  </a:lnTo>
                  <a:cubicBezTo>
                    <a:pt x="27500" y="10904"/>
                    <a:pt x="26739" y="13190"/>
                    <a:pt x="24738" y="14238"/>
                  </a:cubicBezTo>
                  <a:lnTo>
                    <a:pt x="12927" y="20429"/>
                  </a:lnTo>
                  <a:cubicBezTo>
                    <a:pt x="10927" y="21382"/>
                    <a:pt x="8546" y="20715"/>
                    <a:pt x="7593" y="19001"/>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9" name="Google Shape;14179;p92"/>
            <p:cNvSpPr/>
            <p:nvPr/>
          </p:nvSpPr>
          <p:spPr>
            <a:xfrm>
              <a:off x="7629787" y="2589199"/>
              <a:ext cx="16164" cy="10776"/>
            </a:xfrm>
            <a:custGeom>
              <a:avLst/>
              <a:gdLst/>
              <a:ahLst/>
              <a:cxnLst/>
              <a:rect l="l" t="t" r="r" b="b"/>
              <a:pathLst>
                <a:path w="28575" h="19050" extrusionOk="0">
                  <a:moveTo>
                    <a:pt x="7630" y="19322"/>
                  </a:moveTo>
                  <a:lnTo>
                    <a:pt x="7630" y="19322"/>
                  </a:lnTo>
                  <a:cubicBezTo>
                    <a:pt x="6487" y="17226"/>
                    <a:pt x="7440" y="14654"/>
                    <a:pt x="9631" y="13511"/>
                  </a:cubicBezTo>
                  <a:lnTo>
                    <a:pt x="20584" y="7701"/>
                  </a:lnTo>
                  <a:cubicBezTo>
                    <a:pt x="22775" y="6558"/>
                    <a:pt x="25442" y="7225"/>
                    <a:pt x="26585" y="9225"/>
                  </a:cubicBezTo>
                  <a:lnTo>
                    <a:pt x="26585" y="9320"/>
                  </a:lnTo>
                  <a:cubicBezTo>
                    <a:pt x="27633" y="11321"/>
                    <a:pt x="26776" y="13892"/>
                    <a:pt x="24585" y="15035"/>
                  </a:cubicBezTo>
                  <a:lnTo>
                    <a:pt x="13631" y="20846"/>
                  </a:lnTo>
                  <a:cubicBezTo>
                    <a:pt x="11345" y="21989"/>
                    <a:pt x="8678" y="21322"/>
                    <a:pt x="7630" y="19322"/>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0" name="Google Shape;14180;p92"/>
            <p:cNvSpPr/>
            <p:nvPr/>
          </p:nvSpPr>
          <p:spPr>
            <a:xfrm>
              <a:off x="7631812" y="2599103"/>
              <a:ext cx="16164" cy="10776"/>
            </a:xfrm>
            <a:custGeom>
              <a:avLst/>
              <a:gdLst/>
              <a:ahLst/>
              <a:cxnLst/>
              <a:rect l="l" t="t" r="r" b="b"/>
              <a:pathLst>
                <a:path w="28575" h="19050" extrusionOk="0">
                  <a:moveTo>
                    <a:pt x="7480" y="16387"/>
                  </a:moveTo>
                  <a:lnTo>
                    <a:pt x="7480" y="16387"/>
                  </a:lnTo>
                  <a:cubicBezTo>
                    <a:pt x="6718" y="14958"/>
                    <a:pt x="7289" y="13148"/>
                    <a:pt x="8813" y="12386"/>
                  </a:cubicBezTo>
                  <a:lnTo>
                    <a:pt x="18053" y="7528"/>
                  </a:lnTo>
                  <a:cubicBezTo>
                    <a:pt x="19577" y="6766"/>
                    <a:pt x="21386" y="7147"/>
                    <a:pt x="22148" y="8576"/>
                  </a:cubicBezTo>
                  <a:lnTo>
                    <a:pt x="22148" y="8671"/>
                  </a:lnTo>
                  <a:cubicBezTo>
                    <a:pt x="22910" y="10005"/>
                    <a:pt x="22244" y="11815"/>
                    <a:pt x="20720" y="12672"/>
                  </a:cubicBezTo>
                  <a:lnTo>
                    <a:pt x="11480" y="17530"/>
                  </a:lnTo>
                  <a:cubicBezTo>
                    <a:pt x="10052" y="18292"/>
                    <a:pt x="8242" y="17815"/>
                    <a:pt x="7480" y="16387"/>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1" name="Google Shape;14181;p92"/>
            <p:cNvSpPr/>
            <p:nvPr/>
          </p:nvSpPr>
          <p:spPr>
            <a:xfrm>
              <a:off x="7191275" y="3114783"/>
              <a:ext cx="16164" cy="26939"/>
            </a:xfrm>
            <a:custGeom>
              <a:avLst/>
              <a:gdLst/>
              <a:ahLst/>
              <a:cxnLst/>
              <a:rect l="l" t="t" r="r" b="b"/>
              <a:pathLst>
                <a:path w="28575" h="47625" extrusionOk="0">
                  <a:moveTo>
                    <a:pt x="9144" y="41043"/>
                  </a:moveTo>
                  <a:lnTo>
                    <a:pt x="24955" y="14468"/>
                  </a:lnTo>
                  <a:cubicBezTo>
                    <a:pt x="26289" y="12277"/>
                    <a:pt x="25622" y="9420"/>
                    <a:pt x="23431" y="7991"/>
                  </a:cubicBezTo>
                  <a:lnTo>
                    <a:pt x="23336" y="7896"/>
                  </a:lnTo>
                  <a:cubicBezTo>
                    <a:pt x="21241" y="6562"/>
                    <a:pt x="18383" y="7038"/>
                    <a:pt x="16859" y="9039"/>
                  </a:cubicBezTo>
                  <a:lnTo>
                    <a:pt x="7144" y="22183"/>
                  </a:lnTo>
                  <a:lnTo>
                    <a:pt x="9144" y="41043"/>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2" name="Google Shape;14182;p92"/>
            <p:cNvSpPr/>
            <p:nvPr/>
          </p:nvSpPr>
          <p:spPr>
            <a:xfrm>
              <a:off x="7150488" y="3108582"/>
              <a:ext cx="59267" cy="26939"/>
            </a:xfrm>
            <a:custGeom>
              <a:avLst/>
              <a:gdLst/>
              <a:ahLst/>
              <a:cxnLst/>
              <a:rect l="l" t="t" r="r" b="b"/>
              <a:pathLst>
                <a:path w="104775" h="47625" extrusionOk="0">
                  <a:moveTo>
                    <a:pt x="7239" y="43434"/>
                  </a:moveTo>
                  <a:lnTo>
                    <a:pt x="90678" y="34290"/>
                  </a:lnTo>
                  <a:cubicBezTo>
                    <a:pt x="94679" y="33814"/>
                    <a:pt x="97727" y="30480"/>
                    <a:pt x="97727" y="26384"/>
                  </a:cubicBezTo>
                  <a:lnTo>
                    <a:pt x="97727" y="26384"/>
                  </a:lnTo>
                  <a:cubicBezTo>
                    <a:pt x="97727" y="22479"/>
                    <a:pt x="94774" y="19050"/>
                    <a:pt x="90869" y="18574"/>
                  </a:cubicBezTo>
                  <a:lnTo>
                    <a:pt x="7144" y="7144"/>
                  </a:lnTo>
                  <a:lnTo>
                    <a:pt x="7144" y="43434"/>
                  </a:lnTo>
                  <a:close/>
                </a:path>
              </a:pathLst>
            </a:custGeom>
            <a:solidFill>
              <a:srgbClr val="01254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3" name="Google Shape;14183;p92"/>
            <p:cNvSpPr/>
            <p:nvPr/>
          </p:nvSpPr>
          <p:spPr>
            <a:xfrm>
              <a:off x="7130122" y="3105564"/>
              <a:ext cx="53879" cy="32327"/>
            </a:xfrm>
            <a:custGeom>
              <a:avLst/>
              <a:gdLst/>
              <a:ahLst/>
              <a:cxnLst/>
              <a:rect l="l" t="t" r="r" b="b"/>
              <a:pathLst>
                <a:path w="95250" h="57150" extrusionOk="0">
                  <a:moveTo>
                    <a:pt x="15335" y="7144"/>
                  </a:moveTo>
                  <a:lnTo>
                    <a:pt x="79534" y="15716"/>
                  </a:lnTo>
                  <a:cubicBezTo>
                    <a:pt x="87154" y="16764"/>
                    <a:pt x="92869" y="23241"/>
                    <a:pt x="92869" y="30861"/>
                  </a:cubicBezTo>
                  <a:lnTo>
                    <a:pt x="92869" y="30861"/>
                  </a:lnTo>
                  <a:cubicBezTo>
                    <a:pt x="92869" y="38576"/>
                    <a:pt x="87154" y="45053"/>
                    <a:pt x="79438" y="46101"/>
                  </a:cubicBezTo>
                  <a:lnTo>
                    <a:pt x="15431" y="54197"/>
                  </a:lnTo>
                  <a:lnTo>
                    <a:pt x="15431" y="54102"/>
                  </a:lnTo>
                  <a:cubicBezTo>
                    <a:pt x="10858" y="54102"/>
                    <a:pt x="7144" y="43625"/>
                    <a:pt x="7144" y="30671"/>
                  </a:cubicBezTo>
                  <a:cubicBezTo>
                    <a:pt x="7144" y="17621"/>
                    <a:pt x="10763" y="7144"/>
                    <a:pt x="15335"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4" name="Google Shape;14184;p92"/>
            <p:cNvSpPr/>
            <p:nvPr/>
          </p:nvSpPr>
          <p:spPr>
            <a:xfrm>
              <a:off x="7130122" y="3105618"/>
              <a:ext cx="16164" cy="32327"/>
            </a:xfrm>
            <a:custGeom>
              <a:avLst/>
              <a:gdLst/>
              <a:ahLst/>
              <a:cxnLst/>
              <a:rect l="l" t="t" r="r" b="b"/>
              <a:pathLst>
                <a:path w="28575" h="57150" extrusionOk="0">
                  <a:moveTo>
                    <a:pt x="23717" y="30575"/>
                  </a:moveTo>
                  <a:cubicBezTo>
                    <a:pt x="23717" y="43516"/>
                    <a:pt x="20007" y="54007"/>
                    <a:pt x="15431" y="54007"/>
                  </a:cubicBezTo>
                  <a:cubicBezTo>
                    <a:pt x="10854" y="54007"/>
                    <a:pt x="7144" y="43516"/>
                    <a:pt x="7144" y="30575"/>
                  </a:cubicBezTo>
                  <a:cubicBezTo>
                    <a:pt x="7144" y="17634"/>
                    <a:pt x="10854" y="7144"/>
                    <a:pt x="15431"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5" name="Google Shape;14185;p92"/>
            <p:cNvSpPr/>
            <p:nvPr/>
          </p:nvSpPr>
          <p:spPr>
            <a:xfrm>
              <a:off x="7130715" y="3107342"/>
              <a:ext cx="16164" cy="26939"/>
            </a:xfrm>
            <a:custGeom>
              <a:avLst/>
              <a:gdLst/>
              <a:ahLst/>
              <a:cxnLst/>
              <a:rect l="l" t="t" r="r" b="b"/>
              <a:pathLst>
                <a:path w="28575" h="47625" extrusionOk="0">
                  <a:moveTo>
                    <a:pt x="7144" y="27432"/>
                  </a:moveTo>
                  <a:cubicBezTo>
                    <a:pt x="7144" y="38671"/>
                    <a:pt x="10382" y="47720"/>
                    <a:pt x="14288" y="47720"/>
                  </a:cubicBezTo>
                  <a:cubicBezTo>
                    <a:pt x="18193" y="47720"/>
                    <a:pt x="21431" y="38671"/>
                    <a:pt x="21431" y="27432"/>
                  </a:cubicBezTo>
                  <a:cubicBezTo>
                    <a:pt x="21431" y="16192"/>
                    <a:pt x="18193" y="7144"/>
                    <a:pt x="14288" y="7144"/>
                  </a:cubicBezTo>
                  <a:cubicBezTo>
                    <a:pt x="10382" y="7144"/>
                    <a:pt x="7144" y="16192"/>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6" name="Google Shape;14186;p92"/>
            <p:cNvSpPr/>
            <p:nvPr/>
          </p:nvSpPr>
          <p:spPr>
            <a:xfrm>
              <a:off x="7149420" y="3132293"/>
              <a:ext cx="96982" cy="129309"/>
            </a:xfrm>
            <a:custGeom>
              <a:avLst/>
              <a:gdLst/>
              <a:ahLst/>
              <a:cxnLst/>
              <a:rect l="l" t="t" r="r" b="b"/>
              <a:pathLst>
                <a:path w="171450" h="228600" extrusionOk="0">
                  <a:moveTo>
                    <a:pt x="152861" y="74096"/>
                  </a:moveTo>
                  <a:lnTo>
                    <a:pt x="35322" y="181252"/>
                  </a:lnTo>
                  <a:lnTo>
                    <a:pt x="44180" y="18279"/>
                  </a:lnTo>
                  <a:cubicBezTo>
                    <a:pt x="44466" y="12945"/>
                    <a:pt x="40751" y="8278"/>
                    <a:pt x="35513" y="7325"/>
                  </a:cubicBezTo>
                  <a:lnTo>
                    <a:pt x="35513" y="7325"/>
                  </a:lnTo>
                  <a:cubicBezTo>
                    <a:pt x="29417" y="6182"/>
                    <a:pt x="23606" y="10564"/>
                    <a:pt x="23035" y="16755"/>
                  </a:cubicBezTo>
                  <a:lnTo>
                    <a:pt x="7223" y="200302"/>
                  </a:lnTo>
                  <a:cubicBezTo>
                    <a:pt x="5795" y="216590"/>
                    <a:pt x="23892" y="227258"/>
                    <a:pt x="37513" y="218304"/>
                  </a:cubicBezTo>
                  <a:lnTo>
                    <a:pt x="168005" y="131817"/>
                  </a:lnTo>
                  <a:lnTo>
                    <a:pt x="152861" y="74096"/>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7" name="Google Shape;14187;p92"/>
            <p:cNvSpPr/>
            <p:nvPr/>
          </p:nvSpPr>
          <p:spPr>
            <a:xfrm>
              <a:off x="7157924" y="3104573"/>
              <a:ext cx="32327" cy="43103"/>
            </a:xfrm>
            <a:custGeom>
              <a:avLst/>
              <a:gdLst/>
              <a:ahLst/>
              <a:cxnLst/>
              <a:rect l="l" t="t" r="r" b="b"/>
              <a:pathLst>
                <a:path w="57150" h="76200" extrusionOk="0">
                  <a:moveTo>
                    <a:pt x="7144" y="35090"/>
                  </a:moveTo>
                  <a:lnTo>
                    <a:pt x="11335" y="52616"/>
                  </a:lnTo>
                  <a:lnTo>
                    <a:pt x="10478" y="62046"/>
                  </a:lnTo>
                  <a:cubicBezTo>
                    <a:pt x="10001" y="66999"/>
                    <a:pt x="13907" y="71190"/>
                    <a:pt x="18859" y="71190"/>
                  </a:cubicBezTo>
                  <a:lnTo>
                    <a:pt x="18859" y="71190"/>
                  </a:lnTo>
                  <a:cubicBezTo>
                    <a:pt x="23336" y="71190"/>
                    <a:pt x="26956" y="67761"/>
                    <a:pt x="27242" y="63284"/>
                  </a:cubicBezTo>
                  <a:lnTo>
                    <a:pt x="27527" y="58998"/>
                  </a:lnTo>
                  <a:lnTo>
                    <a:pt x="48292" y="55759"/>
                  </a:lnTo>
                  <a:lnTo>
                    <a:pt x="55436" y="13754"/>
                  </a:lnTo>
                  <a:cubicBezTo>
                    <a:pt x="55912" y="10706"/>
                    <a:pt x="54007" y="7848"/>
                    <a:pt x="50959" y="7277"/>
                  </a:cubicBezTo>
                  <a:lnTo>
                    <a:pt x="50863" y="7277"/>
                  </a:lnTo>
                  <a:cubicBezTo>
                    <a:pt x="47911" y="6610"/>
                    <a:pt x="44958" y="8515"/>
                    <a:pt x="44196" y="11468"/>
                  </a:cubicBezTo>
                  <a:lnTo>
                    <a:pt x="43720" y="13182"/>
                  </a:lnTo>
                  <a:lnTo>
                    <a:pt x="42386" y="10325"/>
                  </a:lnTo>
                  <a:cubicBezTo>
                    <a:pt x="41624" y="8610"/>
                    <a:pt x="39814" y="7563"/>
                    <a:pt x="37909" y="7753"/>
                  </a:cubicBezTo>
                  <a:lnTo>
                    <a:pt x="37814" y="7753"/>
                  </a:lnTo>
                  <a:cubicBezTo>
                    <a:pt x="35814" y="7944"/>
                    <a:pt x="34100" y="9372"/>
                    <a:pt x="33718" y="11373"/>
                  </a:cubicBezTo>
                  <a:lnTo>
                    <a:pt x="33433" y="12897"/>
                  </a:lnTo>
                  <a:lnTo>
                    <a:pt x="33052" y="11563"/>
                  </a:lnTo>
                  <a:cubicBezTo>
                    <a:pt x="32480" y="9468"/>
                    <a:pt x="30480" y="8039"/>
                    <a:pt x="28289" y="8325"/>
                  </a:cubicBezTo>
                  <a:lnTo>
                    <a:pt x="28194" y="8325"/>
                  </a:lnTo>
                  <a:cubicBezTo>
                    <a:pt x="26575" y="8515"/>
                    <a:pt x="25146" y="9563"/>
                    <a:pt x="24575" y="11182"/>
                  </a:cubicBezTo>
                  <a:lnTo>
                    <a:pt x="23241" y="14611"/>
                  </a:lnTo>
                  <a:lnTo>
                    <a:pt x="23050" y="13944"/>
                  </a:lnTo>
                  <a:cubicBezTo>
                    <a:pt x="22670" y="12325"/>
                    <a:pt x="21146" y="11087"/>
                    <a:pt x="19431" y="11087"/>
                  </a:cubicBezTo>
                  <a:lnTo>
                    <a:pt x="19336" y="11087"/>
                  </a:lnTo>
                  <a:cubicBezTo>
                    <a:pt x="17717" y="10992"/>
                    <a:pt x="16192" y="11944"/>
                    <a:pt x="15621" y="13468"/>
                  </a:cubicBezTo>
                  <a:lnTo>
                    <a:pt x="7144" y="35090"/>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8" name="Google Shape;14188;p92"/>
            <p:cNvSpPr/>
            <p:nvPr/>
          </p:nvSpPr>
          <p:spPr>
            <a:xfrm>
              <a:off x="7169139" y="3112942"/>
              <a:ext cx="26939" cy="26939"/>
            </a:xfrm>
            <a:custGeom>
              <a:avLst/>
              <a:gdLst/>
              <a:ahLst/>
              <a:cxnLst/>
              <a:rect l="l" t="t" r="r" b="b"/>
              <a:pathLst>
                <a:path w="47625" h="47625" extrusionOk="0">
                  <a:moveTo>
                    <a:pt x="7795" y="44204"/>
                  </a:moveTo>
                  <a:lnTo>
                    <a:pt x="28560" y="40965"/>
                  </a:lnTo>
                  <a:lnTo>
                    <a:pt x="46943" y="14295"/>
                  </a:lnTo>
                  <a:cubicBezTo>
                    <a:pt x="48276" y="12390"/>
                    <a:pt x="47895" y="9723"/>
                    <a:pt x="46086" y="8294"/>
                  </a:cubicBezTo>
                  <a:lnTo>
                    <a:pt x="45991" y="8199"/>
                  </a:lnTo>
                  <a:cubicBezTo>
                    <a:pt x="44086" y="6580"/>
                    <a:pt x="41228" y="6866"/>
                    <a:pt x="39609" y="8771"/>
                  </a:cubicBezTo>
                  <a:lnTo>
                    <a:pt x="29512" y="20963"/>
                  </a:lnTo>
                  <a:cubicBezTo>
                    <a:pt x="29512" y="20963"/>
                    <a:pt x="18368" y="18772"/>
                    <a:pt x="11510" y="28964"/>
                  </a:cubicBezTo>
                  <a:cubicBezTo>
                    <a:pt x="4842" y="39155"/>
                    <a:pt x="7795" y="44204"/>
                    <a:pt x="7795" y="44204"/>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9" name="Google Shape;14189;p92"/>
            <p:cNvSpPr/>
            <p:nvPr/>
          </p:nvSpPr>
          <p:spPr>
            <a:xfrm>
              <a:off x="7176594" y="3104569"/>
              <a:ext cx="16164" cy="16164"/>
            </a:xfrm>
            <a:custGeom>
              <a:avLst/>
              <a:gdLst/>
              <a:ahLst/>
              <a:cxnLst/>
              <a:rect l="l" t="t" r="r" b="b"/>
              <a:pathLst>
                <a:path w="28575" h="28575" extrusionOk="0">
                  <a:moveTo>
                    <a:pt x="10903" y="29763"/>
                  </a:moveTo>
                  <a:lnTo>
                    <a:pt x="10998" y="29763"/>
                  </a:lnTo>
                  <a:cubicBezTo>
                    <a:pt x="13951" y="30811"/>
                    <a:pt x="17190" y="29286"/>
                    <a:pt x="18238" y="26334"/>
                  </a:cubicBezTo>
                  <a:lnTo>
                    <a:pt x="22333" y="14713"/>
                  </a:lnTo>
                  <a:cubicBezTo>
                    <a:pt x="23381" y="11761"/>
                    <a:pt x="21857" y="8522"/>
                    <a:pt x="18904" y="7474"/>
                  </a:cubicBezTo>
                  <a:lnTo>
                    <a:pt x="18809" y="7474"/>
                  </a:lnTo>
                  <a:cubicBezTo>
                    <a:pt x="15856" y="6427"/>
                    <a:pt x="12618" y="7950"/>
                    <a:pt x="11570" y="10903"/>
                  </a:cubicBezTo>
                  <a:lnTo>
                    <a:pt x="7474" y="22524"/>
                  </a:lnTo>
                  <a:cubicBezTo>
                    <a:pt x="6427" y="25381"/>
                    <a:pt x="7951" y="28715"/>
                    <a:pt x="10903" y="29763"/>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0" name="Google Shape;14190;p92"/>
            <p:cNvSpPr/>
            <p:nvPr/>
          </p:nvSpPr>
          <p:spPr>
            <a:xfrm>
              <a:off x="7165015" y="3105194"/>
              <a:ext cx="10776" cy="16164"/>
            </a:xfrm>
            <a:custGeom>
              <a:avLst/>
              <a:gdLst/>
              <a:ahLst/>
              <a:cxnLst/>
              <a:rect l="l" t="t" r="r" b="b"/>
              <a:pathLst>
                <a:path w="19050" h="28575" extrusionOk="0">
                  <a:moveTo>
                    <a:pt x="10133" y="29705"/>
                  </a:moveTo>
                  <a:lnTo>
                    <a:pt x="10133" y="29705"/>
                  </a:lnTo>
                  <a:cubicBezTo>
                    <a:pt x="12514" y="30562"/>
                    <a:pt x="15086" y="29324"/>
                    <a:pt x="15943" y="27038"/>
                  </a:cubicBezTo>
                  <a:lnTo>
                    <a:pt x="20896" y="13132"/>
                  </a:lnTo>
                  <a:cubicBezTo>
                    <a:pt x="21754" y="10845"/>
                    <a:pt x="20515" y="8274"/>
                    <a:pt x="18229" y="7416"/>
                  </a:cubicBezTo>
                  <a:lnTo>
                    <a:pt x="18134" y="7416"/>
                  </a:lnTo>
                  <a:cubicBezTo>
                    <a:pt x="15848" y="6559"/>
                    <a:pt x="13276" y="7798"/>
                    <a:pt x="12419" y="10084"/>
                  </a:cubicBezTo>
                  <a:lnTo>
                    <a:pt x="7466" y="23990"/>
                  </a:lnTo>
                  <a:cubicBezTo>
                    <a:pt x="6514" y="26371"/>
                    <a:pt x="7752" y="28943"/>
                    <a:pt x="10133" y="29705"/>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1" name="Google Shape;14191;p92"/>
            <p:cNvSpPr/>
            <p:nvPr/>
          </p:nvSpPr>
          <p:spPr>
            <a:xfrm>
              <a:off x="7170331" y="3104858"/>
              <a:ext cx="16164" cy="16164"/>
            </a:xfrm>
            <a:custGeom>
              <a:avLst/>
              <a:gdLst/>
              <a:ahLst/>
              <a:cxnLst/>
              <a:rect l="l" t="t" r="r" b="b"/>
              <a:pathLst>
                <a:path w="28575" h="28575" extrusionOk="0">
                  <a:moveTo>
                    <a:pt x="10451" y="29729"/>
                  </a:moveTo>
                  <a:lnTo>
                    <a:pt x="10451" y="29729"/>
                  </a:lnTo>
                  <a:cubicBezTo>
                    <a:pt x="13118" y="30681"/>
                    <a:pt x="15975" y="29348"/>
                    <a:pt x="16928" y="26681"/>
                  </a:cubicBezTo>
                  <a:lnTo>
                    <a:pt x="21500" y="13822"/>
                  </a:lnTo>
                  <a:cubicBezTo>
                    <a:pt x="22452" y="11250"/>
                    <a:pt x="21024" y="8393"/>
                    <a:pt x="18452" y="7440"/>
                  </a:cubicBezTo>
                  <a:lnTo>
                    <a:pt x="18357" y="7440"/>
                  </a:lnTo>
                  <a:cubicBezTo>
                    <a:pt x="15785" y="6488"/>
                    <a:pt x="12927" y="7917"/>
                    <a:pt x="11975" y="10488"/>
                  </a:cubicBezTo>
                  <a:lnTo>
                    <a:pt x="7403" y="23347"/>
                  </a:lnTo>
                  <a:cubicBezTo>
                    <a:pt x="6546" y="25919"/>
                    <a:pt x="7879" y="28776"/>
                    <a:pt x="10451" y="29729"/>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2" name="Google Shape;14192;p92"/>
            <p:cNvSpPr/>
            <p:nvPr/>
          </p:nvSpPr>
          <p:spPr>
            <a:xfrm>
              <a:off x="7160712" y="3106629"/>
              <a:ext cx="10776" cy="16164"/>
            </a:xfrm>
            <a:custGeom>
              <a:avLst/>
              <a:gdLst/>
              <a:ahLst/>
              <a:cxnLst/>
              <a:rect l="l" t="t" r="r" b="b"/>
              <a:pathLst>
                <a:path w="19050" h="28575" extrusionOk="0">
                  <a:moveTo>
                    <a:pt x="9452" y="24788"/>
                  </a:moveTo>
                  <a:lnTo>
                    <a:pt x="9452" y="24788"/>
                  </a:lnTo>
                  <a:cubicBezTo>
                    <a:pt x="11357" y="25454"/>
                    <a:pt x="13262" y="24502"/>
                    <a:pt x="13929" y="22692"/>
                  </a:cubicBezTo>
                  <a:lnTo>
                    <a:pt x="17834" y="11738"/>
                  </a:lnTo>
                  <a:cubicBezTo>
                    <a:pt x="18501" y="9929"/>
                    <a:pt x="17549" y="7928"/>
                    <a:pt x="15739" y="7357"/>
                  </a:cubicBezTo>
                  <a:lnTo>
                    <a:pt x="15644" y="7357"/>
                  </a:lnTo>
                  <a:cubicBezTo>
                    <a:pt x="13834" y="6690"/>
                    <a:pt x="11834" y="7643"/>
                    <a:pt x="11262" y="9452"/>
                  </a:cubicBezTo>
                  <a:lnTo>
                    <a:pt x="7357" y="20311"/>
                  </a:lnTo>
                  <a:cubicBezTo>
                    <a:pt x="6690" y="22216"/>
                    <a:pt x="7643" y="24121"/>
                    <a:pt x="9452" y="24788"/>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3" name="Google Shape;14193;p92"/>
            <p:cNvSpPr/>
            <p:nvPr/>
          </p:nvSpPr>
          <p:spPr>
            <a:xfrm>
              <a:off x="7265519" y="3157503"/>
              <a:ext cx="10776" cy="10776"/>
            </a:xfrm>
            <a:custGeom>
              <a:avLst/>
              <a:gdLst/>
              <a:ahLst/>
              <a:cxnLst/>
              <a:rect l="l" t="t" r="r" b="b"/>
              <a:pathLst>
                <a:path w="19050" h="19050" extrusionOk="0">
                  <a:moveTo>
                    <a:pt x="19336" y="10001"/>
                  </a:moveTo>
                  <a:lnTo>
                    <a:pt x="7144" y="7144"/>
                  </a:lnTo>
                  <a:lnTo>
                    <a:pt x="17431" y="14573"/>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4" name="Google Shape;14194;p92"/>
            <p:cNvSpPr/>
            <p:nvPr/>
          </p:nvSpPr>
          <p:spPr>
            <a:xfrm>
              <a:off x="7210861" y="3165691"/>
              <a:ext cx="53879" cy="172412"/>
            </a:xfrm>
            <a:custGeom>
              <a:avLst/>
              <a:gdLst/>
              <a:ahLst/>
              <a:cxnLst/>
              <a:rect l="l" t="t" r="r" b="b"/>
              <a:pathLst>
                <a:path w="95250" h="304800" extrusionOk="0">
                  <a:moveTo>
                    <a:pt x="51860" y="7148"/>
                  </a:moveTo>
                  <a:cubicBezTo>
                    <a:pt x="51860" y="7148"/>
                    <a:pt x="11951" y="32199"/>
                    <a:pt x="7379" y="96207"/>
                  </a:cubicBezTo>
                  <a:cubicBezTo>
                    <a:pt x="2711" y="160215"/>
                    <a:pt x="69101" y="283754"/>
                    <a:pt x="72339" y="299756"/>
                  </a:cubicBezTo>
                  <a:cubicBezTo>
                    <a:pt x="75578" y="315758"/>
                    <a:pt x="99962" y="218794"/>
                    <a:pt x="87198" y="173074"/>
                  </a:cubicBezTo>
                  <a:cubicBezTo>
                    <a:pt x="74530" y="127449"/>
                    <a:pt x="68529" y="6291"/>
                    <a:pt x="51860" y="7148"/>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5" name="Google Shape;14195;p92"/>
            <p:cNvSpPr/>
            <p:nvPr/>
          </p:nvSpPr>
          <p:spPr>
            <a:xfrm>
              <a:off x="7221388" y="3163688"/>
              <a:ext cx="107757" cy="199351"/>
            </a:xfrm>
            <a:custGeom>
              <a:avLst/>
              <a:gdLst/>
              <a:ahLst/>
              <a:cxnLst/>
              <a:rect l="l" t="t" r="r" b="b"/>
              <a:pathLst>
                <a:path w="190500" h="352425" extrusionOk="0">
                  <a:moveTo>
                    <a:pt x="78685" y="7735"/>
                  </a:moveTo>
                  <a:cubicBezTo>
                    <a:pt x="48490" y="3449"/>
                    <a:pt x="20011" y="22880"/>
                    <a:pt x="12962" y="52598"/>
                  </a:cubicBezTo>
                  <a:cubicBezTo>
                    <a:pt x="7057" y="77553"/>
                    <a:pt x="3914" y="109367"/>
                    <a:pt x="12105" y="142704"/>
                  </a:cubicBezTo>
                  <a:cubicBezTo>
                    <a:pt x="30393" y="217380"/>
                    <a:pt x="36013" y="258814"/>
                    <a:pt x="34870" y="298629"/>
                  </a:cubicBezTo>
                  <a:cubicBezTo>
                    <a:pt x="33727" y="338538"/>
                    <a:pt x="32965" y="349587"/>
                    <a:pt x="32965" y="349587"/>
                  </a:cubicBezTo>
                  <a:lnTo>
                    <a:pt x="187651" y="349587"/>
                  </a:lnTo>
                  <a:lnTo>
                    <a:pt x="177173" y="121083"/>
                  </a:lnTo>
                  <a:cubicBezTo>
                    <a:pt x="174982" y="74124"/>
                    <a:pt x="147265" y="32119"/>
                    <a:pt x="104878" y="11640"/>
                  </a:cubicBezTo>
                  <a:lnTo>
                    <a:pt x="104212" y="11259"/>
                  </a:lnTo>
                  <a:lnTo>
                    <a:pt x="78685" y="7735"/>
                  </a:lnTo>
                  <a:close/>
                </a:path>
              </a:pathLst>
            </a:custGeom>
            <a:solidFill>
              <a:srgbClr val="4D8AD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6" name="Google Shape;14196;p92"/>
            <p:cNvSpPr/>
            <p:nvPr/>
          </p:nvSpPr>
          <p:spPr>
            <a:xfrm>
              <a:off x="7235401" y="3357394"/>
              <a:ext cx="91594" cy="360987"/>
            </a:xfrm>
            <a:custGeom>
              <a:avLst/>
              <a:gdLst/>
              <a:ahLst/>
              <a:cxnLst/>
              <a:rect l="l" t="t" r="r" b="b"/>
              <a:pathLst>
                <a:path w="161925" h="638175" extrusionOk="0">
                  <a:moveTo>
                    <a:pt x="63532" y="302419"/>
                  </a:moveTo>
                  <a:cubicBezTo>
                    <a:pt x="130778" y="384143"/>
                    <a:pt x="39719" y="634365"/>
                    <a:pt x="39719" y="634365"/>
                  </a:cubicBezTo>
                  <a:lnTo>
                    <a:pt x="7144" y="634365"/>
                  </a:lnTo>
                  <a:lnTo>
                    <a:pt x="8192" y="7144"/>
                  </a:lnTo>
                  <a:lnTo>
                    <a:pt x="162877" y="7144"/>
                  </a:lnTo>
                  <a:lnTo>
                    <a:pt x="63532" y="302419"/>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7" name="Google Shape;14197;p92"/>
            <p:cNvSpPr/>
            <p:nvPr/>
          </p:nvSpPr>
          <p:spPr>
            <a:xfrm>
              <a:off x="7228020" y="3166124"/>
              <a:ext cx="16164" cy="32327"/>
            </a:xfrm>
            <a:custGeom>
              <a:avLst/>
              <a:gdLst/>
              <a:ahLst/>
              <a:cxnLst/>
              <a:rect l="l" t="t" r="r" b="b"/>
              <a:pathLst>
                <a:path w="28575" h="57150" extrusionOk="0">
                  <a:moveTo>
                    <a:pt x="20003" y="7144"/>
                  </a:moveTo>
                  <a:lnTo>
                    <a:pt x="7144" y="51530"/>
                  </a:lnTo>
                  <a:lnTo>
                    <a:pt x="19336" y="34385"/>
                  </a:lnTo>
                  <a:lnTo>
                    <a:pt x="26956" y="51340"/>
                  </a:lnTo>
                  <a:cubicBezTo>
                    <a:pt x="26956" y="51340"/>
                    <a:pt x="29147" y="36671"/>
                    <a:pt x="25813" y="25241"/>
                  </a:cubicBezTo>
                  <a:cubicBezTo>
                    <a:pt x="22574" y="13716"/>
                    <a:pt x="20003" y="7144"/>
                    <a:pt x="20003" y="7144"/>
                  </a:cubicBez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8" name="Google Shape;14198;p92"/>
            <p:cNvSpPr/>
            <p:nvPr/>
          </p:nvSpPr>
          <p:spPr>
            <a:xfrm>
              <a:off x="7241435" y="3087946"/>
              <a:ext cx="32327" cy="32327"/>
            </a:xfrm>
            <a:custGeom>
              <a:avLst/>
              <a:gdLst/>
              <a:ahLst/>
              <a:cxnLst/>
              <a:rect l="l" t="t" r="r" b="b"/>
              <a:pathLst>
                <a:path w="57150" h="57150" extrusionOk="0">
                  <a:moveTo>
                    <a:pt x="7144" y="29242"/>
                  </a:moveTo>
                  <a:cubicBezTo>
                    <a:pt x="7144" y="41434"/>
                    <a:pt x="17050" y="51340"/>
                    <a:pt x="29242" y="51340"/>
                  </a:cubicBezTo>
                  <a:cubicBezTo>
                    <a:pt x="41434" y="51340"/>
                    <a:pt x="51340" y="41434"/>
                    <a:pt x="51340" y="29242"/>
                  </a:cubicBezTo>
                  <a:cubicBezTo>
                    <a:pt x="51340" y="17050"/>
                    <a:pt x="41434" y="7144"/>
                    <a:pt x="29242" y="7144"/>
                  </a:cubicBezTo>
                  <a:cubicBezTo>
                    <a:pt x="17050" y="7144"/>
                    <a:pt x="7144" y="16954"/>
                    <a:pt x="7144" y="29242"/>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9" name="Google Shape;14199;p92"/>
            <p:cNvSpPr/>
            <p:nvPr/>
          </p:nvSpPr>
          <p:spPr>
            <a:xfrm>
              <a:off x="7224410" y="3083851"/>
              <a:ext cx="32327" cy="32327"/>
            </a:xfrm>
            <a:custGeom>
              <a:avLst/>
              <a:gdLst/>
              <a:ahLst/>
              <a:cxnLst/>
              <a:rect l="l" t="t" r="r" b="b"/>
              <a:pathLst>
                <a:path w="57150" h="57150" extrusionOk="0">
                  <a:moveTo>
                    <a:pt x="7144" y="30575"/>
                  </a:moveTo>
                  <a:cubicBezTo>
                    <a:pt x="7144" y="43529"/>
                    <a:pt x="17621" y="54007"/>
                    <a:pt x="30575" y="54007"/>
                  </a:cubicBezTo>
                  <a:cubicBezTo>
                    <a:pt x="43529" y="54007"/>
                    <a:pt x="54007" y="43529"/>
                    <a:pt x="54007" y="30575"/>
                  </a:cubicBezTo>
                  <a:cubicBezTo>
                    <a:pt x="54007" y="17621"/>
                    <a:pt x="43529" y="7144"/>
                    <a:pt x="30575" y="7144"/>
                  </a:cubicBezTo>
                  <a:cubicBezTo>
                    <a:pt x="17621" y="7239"/>
                    <a:pt x="7144" y="17717"/>
                    <a:pt x="7144" y="3057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0" name="Google Shape;14200;p92"/>
            <p:cNvSpPr/>
            <p:nvPr/>
          </p:nvSpPr>
          <p:spPr>
            <a:xfrm>
              <a:off x="7209324" y="3081696"/>
              <a:ext cx="32327" cy="32327"/>
            </a:xfrm>
            <a:custGeom>
              <a:avLst/>
              <a:gdLst/>
              <a:ahLst/>
              <a:cxnLst/>
              <a:rect l="l" t="t" r="r" b="b"/>
              <a:pathLst>
                <a:path w="57150" h="57150" extrusionOk="0">
                  <a:moveTo>
                    <a:pt x="7144" y="29623"/>
                  </a:moveTo>
                  <a:cubicBezTo>
                    <a:pt x="7144" y="42005"/>
                    <a:pt x="17240" y="52102"/>
                    <a:pt x="29623" y="52102"/>
                  </a:cubicBezTo>
                  <a:cubicBezTo>
                    <a:pt x="42005" y="52102"/>
                    <a:pt x="52102" y="42005"/>
                    <a:pt x="52102" y="29623"/>
                  </a:cubicBezTo>
                  <a:cubicBezTo>
                    <a:pt x="52102" y="17240"/>
                    <a:pt x="42005" y="7144"/>
                    <a:pt x="29623" y="7144"/>
                  </a:cubicBezTo>
                  <a:cubicBezTo>
                    <a:pt x="17240" y="7144"/>
                    <a:pt x="7144" y="17240"/>
                    <a:pt x="7144" y="29623"/>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1" name="Google Shape;14201;p92"/>
            <p:cNvSpPr/>
            <p:nvPr/>
          </p:nvSpPr>
          <p:spPr>
            <a:xfrm>
              <a:off x="7225365" y="3101263"/>
              <a:ext cx="53879" cy="59267"/>
            </a:xfrm>
            <a:custGeom>
              <a:avLst/>
              <a:gdLst/>
              <a:ahLst/>
              <a:cxnLst/>
              <a:rect l="l" t="t" r="r" b="b"/>
              <a:pathLst>
                <a:path w="95250" h="104775" extrusionOk="0">
                  <a:moveTo>
                    <a:pt x="69178" y="7795"/>
                  </a:moveTo>
                  <a:cubicBezTo>
                    <a:pt x="69178" y="7795"/>
                    <a:pt x="81370" y="2556"/>
                    <a:pt x="89752" y="21797"/>
                  </a:cubicBezTo>
                  <a:cubicBezTo>
                    <a:pt x="98134" y="41037"/>
                    <a:pt x="68892" y="87805"/>
                    <a:pt x="77560" y="107045"/>
                  </a:cubicBezTo>
                  <a:cubicBezTo>
                    <a:pt x="77560" y="107045"/>
                    <a:pt x="27744" y="93044"/>
                    <a:pt x="17172" y="75613"/>
                  </a:cubicBezTo>
                  <a:cubicBezTo>
                    <a:pt x="6504" y="58182"/>
                    <a:pt x="-2831" y="17415"/>
                    <a:pt x="29078" y="14272"/>
                  </a:cubicBezTo>
                  <a:cubicBezTo>
                    <a:pt x="60891" y="11129"/>
                    <a:pt x="69178" y="7795"/>
                    <a:pt x="69178" y="779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2" name="Google Shape;14202;p92"/>
            <p:cNvSpPr/>
            <p:nvPr/>
          </p:nvSpPr>
          <p:spPr>
            <a:xfrm>
              <a:off x="7210401" y="3127655"/>
              <a:ext cx="70042" cy="64654"/>
            </a:xfrm>
            <a:custGeom>
              <a:avLst/>
              <a:gdLst/>
              <a:ahLst/>
              <a:cxnLst/>
              <a:rect l="l" t="t" r="r" b="b"/>
              <a:pathLst>
                <a:path w="123825" h="114300" extrusionOk="0">
                  <a:moveTo>
                    <a:pt x="7144" y="59722"/>
                  </a:moveTo>
                  <a:lnTo>
                    <a:pt x="39433" y="64675"/>
                  </a:lnTo>
                  <a:lnTo>
                    <a:pt x="63151" y="109538"/>
                  </a:lnTo>
                  <a:lnTo>
                    <a:pt x="124587" y="83915"/>
                  </a:lnTo>
                  <a:lnTo>
                    <a:pt x="72295" y="7144"/>
                  </a:lnTo>
                  <a:close/>
                </a:path>
              </a:pathLst>
            </a:custGeom>
            <a:solidFill>
              <a:srgbClr val="AD8458"/>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3" name="Google Shape;14203;p92"/>
            <p:cNvSpPr/>
            <p:nvPr/>
          </p:nvSpPr>
          <p:spPr>
            <a:xfrm>
              <a:off x="7201714" y="3101523"/>
              <a:ext cx="53879" cy="59267"/>
            </a:xfrm>
            <a:custGeom>
              <a:avLst/>
              <a:gdLst/>
              <a:ahLst/>
              <a:cxnLst/>
              <a:rect l="l" t="t" r="r" b="b"/>
              <a:pathLst>
                <a:path w="95250" h="104775" extrusionOk="0">
                  <a:moveTo>
                    <a:pt x="31837" y="7144"/>
                  </a:moveTo>
                  <a:cubicBezTo>
                    <a:pt x="31837" y="7144"/>
                    <a:pt x="21169" y="24003"/>
                    <a:pt x="21645" y="28099"/>
                  </a:cubicBezTo>
                  <a:cubicBezTo>
                    <a:pt x="22121" y="32195"/>
                    <a:pt x="24121" y="35433"/>
                    <a:pt x="23455" y="37243"/>
                  </a:cubicBezTo>
                  <a:cubicBezTo>
                    <a:pt x="22978" y="38671"/>
                    <a:pt x="12215" y="54007"/>
                    <a:pt x="7834" y="60293"/>
                  </a:cubicBezTo>
                  <a:cubicBezTo>
                    <a:pt x="6595" y="62008"/>
                    <a:pt x="7072" y="64389"/>
                    <a:pt x="8881" y="65437"/>
                  </a:cubicBezTo>
                  <a:cubicBezTo>
                    <a:pt x="10310" y="66294"/>
                    <a:pt x="12215" y="66961"/>
                    <a:pt x="14025" y="67532"/>
                  </a:cubicBezTo>
                  <a:cubicBezTo>
                    <a:pt x="18692" y="68961"/>
                    <a:pt x="16501" y="78296"/>
                    <a:pt x="16501" y="78296"/>
                  </a:cubicBezTo>
                  <a:lnTo>
                    <a:pt x="14025" y="98965"/>
                  </a:lnTo>
                  <a:cubicBezTo>
                    <a:pt x="13644" y="102584"/>
                    <a:pt x="16216" y="105728"/>
                    <a:pt x="19835" y="106013"/>
                  </a:cubicBezTo>
                  <a:cubicBezTo>
                    <a:pt x="35075" y="106966"/>
                    <a:pt x="71842" y="108204"/>
                    <a:pt x="77271" y="98393"/>
                  </a:cubicBezTo>
                  <a:cubicBezTo>
                    <a:pt x="84129" y="85916"/>
                    <a:pt x="81938" y="58960"/>
                    <a:pt x="81938" y="58960"/>
                  </a:cubicBezTo>
                  <a:lnTo>
                    <a:pt x="91273" y="54483"/>
                  </a:lnTo>
                  <a:cubicBezTo>
                    <a:pt x="94702" y="52864"/>
                    <a:pt x="96035" y="48768"/>
                    <a:pt x="94225" y="45434"/>
                  </a:cubicBezTo>
                  <a:lnTo>
                    <a:pt x="94130" y="45339"/>
                  </a:lnTo>
                  <a:cubicBezTo>
                    <a:pt x="92511" y="42386"/>
                    <a:pt x="88891" y="41053"/>
                    <a:pt x="85748" y="42481"/>
                  </a:cubicBezTo>
                  <a:lnTo>
                    <a:pt x="75461" y="47054"/>
                  </a:lnTo>
                  <a:lnTo>
                    <a:pt x="73747" y="61436"/>
                  </a:lnTo>
                  <a:cubicBezTo>
                    <a:pt x="73366" y="64484"/>
                    <a:pt x="70603" y="66675"/>
                    <a:pt x="67555" y="66294"/>
                  </a:cubicBezTo>
                  <a:lnTo>
                    <a:pt x="67460" y="66294"/>
                  </a:lnTo>
                  <a:cubicBezTo>
                    <a:pt x="64793" y="66008"/>
                    <a:pt x="62698" y="63722"/>
                    <a:pt x="62602" y="61055"/>
                  </a:cubicBezTo>
                  <a:lnTo>
                    <a:pt x="66793" y="27432"/>
                  </a:lnTo>
                  <a:lnTo>
                    <a:pt x="79938" y="13145"/>
                  </a:lnTo>
                  <a:lnTo>
                    <a:pt x="31837" y="7144"/>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4" name="Google Shape;14204;p92"/>
            <p:cNvSpPr/>
            <p:nvPr/>
          </p:nvSpPr>
          <p:spPr>
            <a:xfrm>
              <a:off x="7205620" y="3136814"/>
              <a:ext cx="10776" cy="16164"/>
            </a:xfrm>
            <a:custGeom>
              <a:avLst/>
              <a:gdLst/>
              <a:ahLst/>
              <a:cxnLst/>
              <a:rect l="l" t="t" r="r" b="b"/>
              <a:pathLst>
                <a:path w="19050" h="28575" extrusionOk="0">
                  <a:moveTo>
                    <a:pt x="10834" y="7144"/>
                  </a:moveTo>
                  <a:lnTo>
                    <a:pt x="7310" y="13240"/>
                  </a:lnTo>
                  <a:cubicBezTo>
                    <a:pt x="7024" y="13716"/>
                    <a:pt x="7119" y="14288"/>
                    <a:pt x="7500" y="14668"/>
                  </a:cubicBezTo>
                  <a:lnTo>
                    <a:pt x="8929" y="16192"/>
                  </a:lnTo>
                  <a:cubicBezTo>
                    <a:pt x="8929" y="16192"/>
                    <a:pt x="5691" y="19336"/>
                    <a:pt x="7977" y="21812"/>
                  </a:cubicBezTo>
                  <a:cubicBezTo>
                    <a:pt x="10263" y="24289"/>
                    <a:pt x="12168" y="26765"/>
                    <a:pt x="12168" y="26765"/>
                  </a:cubicBezTo>
                  <a:lnTo>
                    <a:pt x="10834" y="7144"/>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5" name="Google Shape;14205;p92"/>
            <p:cNvSpPr/>
            <p:nvPr/>
          </p:nvSpPr>
          <p:spPr>
            <a:xfrm>
              <a:off x="7213800" y="3116502"/>
              <a:ext cx="16164" cy="10776"/>
            </a:xfrm>
            <a:custGeom>
              <a:avLst/>
              <a:gdLst/>
              <a:ahLst/>
              <a:cxnLst/>
              <a:rect l="l" t="t" r="r" b="b"/>
              <a:pathLst>
                <a:path w="28575" h="19050" extrusionOk="0">
                  <a:moveTo>
                    <a:pt x="7232" y="7144"/>
                  </a:moveTo>
                  <a:cubicBezTo>
                    <a:pt x="7232" y="7144"/>
                    <a:pt x="17995" y="8477"/>
                    <a:pt x="21901" y="13240"/>
                  </a:cubicBezTo>
                  <a:cubicBezTo>
                    <a:pt x="21901" y="13240"/>
                    <a:pt x="13709" y="15716"/>
                    <a:pt x="9995" y="15430"/>
                  </a:cubicBezTo>
                  <a:cubicBezTo>
                    <a:pt x="6375" y="15145"/>
                    <a:pt x="7232" y="7144"/>
                    <a:pt x="7232"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6" name="Google Shape;14206;p92"/>
            <p:cNvSpPr/>
            <p:nvPr/>
          </p:nvSpPr>
          <p:spPr>
            <a:xfrm>
              <a:off x="7249464" y="3159120"/>
              <a:ext cx="37715" cy="37715"/>
            </a:xfrm>
            <a:custGeom>
              <a:avLst/>
              <a:gdLst/>
              <a:ahLst/>
              <a:cxnLst/>
              <a:rect l="l" t="t" r="r" b="b"/>
              <a:pathLst>
                <a:path w="66675" h="66675" extrusionOk="0">
                  <a:moveTo>
                    <a:pt x="47720" y="7144"/>
                  </a:moveTo>
                  <a:lnTo>
                    <a:pt x="7144" y="40100"/>
                  </a:lnTo>
                  <a:lnTo>
                    <a:pt x="26765" y="66484"/>
                  </a:lnTo>
                  <a:lnTo>
                    <a:pt x="62389" y="23717"/>
                  </a:ln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7" name="Google Shape;14207;p92"/>
            <p:cNvSpPr/>
            <p:nvPr/>
          </p:nvSpPr>
          <p:spPr>
            <a:xfrm>
              <a:off x="7241705" y="3381477"/>
              <a:ext cx="37715" cy="140085"/>
            </a:xfrm>
            <a:custGeom>
              <a:avLst/>
              <a:gdLst/>
              <a:ahLst/>
              <a:cxnLst/>
              <a:rect l="l" t="t" r="r" b="b"/>
              <a:pathLst>
                <a:path w="66675" h="247650" extrusionOk="0">
                  <a:moveTo>
                    <a:pt x="57912" y="243650"/>
                  </a:moveTo>
                  <a:lnTo>
                    <a:pt x="64008" y="225743"/>
                  </a:lnTo>
                  <a:lnTo>
                    <a:pt x="7144"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8" name="Google Shape;14208;p92"/>
            <p:cNvSpPr/>
            <p:nvPr/>
          </p:nvSpPr>
          <p:spPr>
            <a:xfrm>
              <a:off x="7235994" y="3357394"/>
              <a:ext cx="113145" cy="360987"/>
            </a:xfrm>
            <a:custGeom>
              <a:avLst/>
              <a:gdLst/>
              <a:ahLst/>
              <a:cxnLst/>
              <a:rect l="l" t="t" r="r" b="b"/>
              <a:pathLst>
                <a:path w="200025" h="638175" extrusionOk="0">
                  <a:moveTo>
                    <a:pt x="7144" y="7144"/>
                  </a:moveTo>
                  <a:lnTo>
                    <a:pt x="152686" y="634365"/>
                  </a:lnTo>
                  <a:lnTo>
                    <a:pt x="184880" y="634365"/>
                  </a:lnTo>
                  <a:cubicBezTo>
                    <a:pt x="184880" y="634365"/>
                    <a:pt x="225552" y="305562"/>
                    <a:pt x="148590" y="277940"/>
                  </a:cubicBezTo>
                  <a:cubicBezTo>
                    <a:pt x="148590" y="277940"/>
                    <a:pt x="189071" y="61150"/>
                    <a:pt x="161830" y="7144"/>
                  </a:cubicBezTo>
                  <a:lnTo>
                    <a:pt x="7144"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9" name="Google Shape;14209;p92"/>
            <p:cNvSpPr/>
            <p:nvPr/>
          </p:nvSpPr>
          <p:spPr>
            <a:xfrm>
              <a:off x="7265519" y="3357501"/>
              <a:ext cx="70042" cy="43103"/>
            </a:xfrm>
            <a:custGeom>
              <a:avLst/>
              <a:gdLst/>
              <a:ahLst/>
              <a:cxnLst/>
              <a:rect l="l" t="t" r="r" b="b"/>
              <a:pathLst>
                <a:path w="123825" h="76200" extrusionOk="0">
                  <a:moveTo>
                    <a:pt x="119348" y="68961"/>
                  </a:moveTo>
                  <a:lnTo>
                    <a:pt x="10954" y="71819"/>
                  </a:lnTo>
                  <a:lnTo>
                    <a:pt x="7144" y="7144"/>
                  </a:lnTo>
                  <a:lnTo>
                    <a:pt x="21050" y="7715"/>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0" name="Google Shape;14210;p92"/>
            <p:cNvSpPr/>
            <p:nvPr/>
          </p:nvSpPr>
          <p:spPr>
            <a:xfrm>
              <a:off x="7262855" y="3167309"/>
              <a:ext cx="80818" cy="231678"/>
            </a:xfrm>
            <a:custGeom>
              <a:avLst/>
              <a:gdLst/>
              <a:ahLst/>
              <a:cxnLst/>
              <a:rect l="l" t="t" r="r" b="b"/>
              <a:pathLst>
                <a:path w="142875" h="409575" extrusionOk="0">
                  <a:moveTo>
                    <a:pt x="36811" y="7144"/>
                  </a:moveTo>
                  <a:cubicBezTo>
                    <a:pt x="36811" y="7144"/>
                    <a:pt x="12998" y="46292"/>
                    <a:pt x="8140" y="128302"/>
                  </a:cubicBezTo>
                  <a:cubicBezTo>
                    <a:pt x="3283" y="210217"/>
                    <a:pt x="17761" y="405479"/>
                    <a:pt x="17761" y="405479"/>
                  </a:cubicBezTo>
                  <a:lnTo>
                    <a:pt x="139871" y="405479"/>
                  </a:lnTo>
                  <a:cubicBezTo>
                    <a:pt x="139871" y="405479"/>
                    <a:pt x="145491" y="335566"/>
                    <a:pt x="127012" y="293751"/>
                  </a:cubicBezTo>
                  <a:lnTo>
                    <a:pt x="130632" y="56864"/>
                  </a:lnTo>
                  <a:cubicBezTo>
                    <a:pt x="130918" y="38767"/>
                    <a:pt x="118154" y="23051"/>
                    <a:pt x="100438" y="19622"/>
                  </a:cubicBezTo>
                  <a:lnTo>
                    <a:pt x="36811" y="7144"/>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1" name="Google Shape;14211;p92"/>
            <p:cNvSpPr/>
            <p:nvPr/>
          </p:nvSpPr>
          <p:spPr>
            <a:xfrm>
              <a:off x="7263240" y="3167309"/>
              <a:ext cx="32327" cy="123921"/>
            </a:xfrm>
            <a:custGeom>
              <a:avLst/>
              <a:gdLst/>
              <a:ahLst/>
              <a:cxnLst/>
              <a:rect l="l" t="t" r="r" b="b"/>
              <a:pathLst>
                <a:path w="57150" h="219075" extrusionOk="0">
                  <a:moveTo>
                    <a:pt x="27271" y="65151"/>
                  </a:moveTo>
                  <a:lnTo>
                    <a:pt x="47655" y="80772"/>
                  </a:lnTo>
                  <a:lnTo>
                    <a:pt x="8221" y="212789"/>
                  </a:lnTo>
                  <a:cubicBezTo>
                    <a:pt x="8221" y="212789"/>
                    <a:pt x="8221" y="212503"/>
                    <a:pt x="8126" y="212027"/>
                  </a:cubicBezTo>
                  <a:cubicBezTo>
                    <a:pt x="887" y="81344"/>
                    <a:pt x="36034" y="7144"/>
                    <a:pt x="36034" y="7144"/>
                  </a:cubicBezTo>
                  <a:lnTo>
                    <a:pt x="50608" y="58007"/>
                  </a:lnTo>
                  <a:lnTo>
                    <a:pt x="27271" y="65151"/>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2" name="Google Shape;14212;p92"/>
            <p:cNvSpPr/>
            <p:nvPr/>
          </p:nvSpPr>
          <p:spPr>
            <a:xfrm>
              <a:off x="7219453" y="3712184"/>
              <a:ext cx="37715" cy="16164"/>
            </a:xfrm>
            <a:custGeom>
              <a:avLst/>
              <a:gdLst/>
              <a:ahLst/>
              <a:cxnLst/>
              <a:rect l="l" t="t" r="r" b="b"/>
              <a:pathLst>
                <a:path w="66675" h="28575" extrusionOk="0">
                  <a:moveTo>
                    <a:pt x="67532" y="7144"/>
                  </a:moveTo>
                  <a:lnTo>
                    <a:pt x="67532" y="29623"/>
                  </a:lnTo>
                  <a:lnTo>
                    <a:pt x="52769" y="29623"/>
                  </a:lnTo>
                  <a:lnTo>
                    <a:pt x="52769" y="18383"/>
                  </a:lnTo>
                  <a:lnTo>
                    <a:pt x="42863" y="29623"/>
                  </a:lnTo>
                  <a:lnTo>
                    <a:pt x="7144" y="29623"/>
                  </a:lnTo>
                  <a:lnTo>
                    <a:pt x="7144" y="29623"/>
                  </a:lnTo>
                  <a:cubicBezTo>
                    <a:pt x="7144" y="24765"/>
                    <a:pt x="11049" y="20955"/>
                    <a:pt x="15812" y="20955"/>
                  </a:cubicBezTo>
                  <a:lnTo>
                    <a:pt x="30575" y="20955"/>
                  </a:lnTo>
                  <a:lnTo>
                    <a:pt x="35338" y="7144"/>
                  </a:lnTo>
                  <a:lnTo>
                    <a:pt x="67532"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3" name="Google Shape;14213;p92"/>
            <p:cNvSpPr/>
            <p:nvPr/>
          </p:nvSpPr>
          <p:spPr>
            <a:xfrm>
              <a:off x="7302372" y="3712184"/>
              <a:ext cx="37715" cy="16164"/>
            </a:xfrm>
            <a:custGeom>
              <a:avLst/>
              <a:gdLst/>
              <a:ahLst/>
              <a:cxnLst/>
              <a:rect l="l" t="t" r="r" b="b"/>
              <a:pathLst>
                <a:path w="66675" h="28575" extrusionOk="0">
                  <a:moveTo>
                    <a:pt x="67532" y="7144"/>
                  </a:moveTo>
                  <a:lnTo>
                    <a:pt x="67532" y="29623"/>
                  </a:lnTo>
                  <a:lnTo>
                    <a:pt x="52769" y="29623"/>
                  </a:lnTo>
                  <a:lnTo>
                    <a:pt x="52769" y="18383"/>
                  </a:lnTo>
                  <a:lnTo>
                    <a:pt x="42863" y="29623"/>
                  </a:lnTo>
                  <a:lnTo>
                    <a:pt x="7144" y="29623"/>
                  </a:lnTo>
                  <a:lnTo>
                    <a:pt x="7144" y="29623"/>
                  </a:lnTo>
                  <a:cubicBezTo>
                    <a:pt x="7144" y="24765"/>
                    <a:pt x="11049" y="20955"/>
                    <a:pt x="15812" y="20955"/>
                  </a:cubicBezTo>
                  <a:lnTo>
                    <a:pt x="30575" y="20955"/>
                  </a:lnTo>
                  <a:lnTo>
                    <a:pt x="35338" y="7144"/>
                  </a:lnTo>
                  <a:lnTo>
                    <a:pt x="67532"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4" name="Google Shape;14214;p92"/>
            <p:cNvSpPr/>
            <p:nvPr/>
          </p:nvSpPr>
          <p:spPr>
            <a:xfrm>
              <a:off x="7161480" y="3108582"/>
              <a:ext cx="59267" cy="26939"/>
            </a:xfrm>
            <a:custGeom>
              <a:avLst/>
              <a:gdLst/>
              <a:ahLst/>
              <a:cxnLst/>
              <a:rect l="l" t="t" r="r" b="b"/>
              <a:pathLst>
                <a:path w="104775" h="47625" extrusionOk="0">
                  <a:moveTo>
                    <a:pt x="7239" y="43434"/>
                  </a:moveTo>
                  <a:lnTo>
                    <a:pt x="90678" y="34290"/>
                  </a:lnTo>
                  <a:cubicBezTo>
                    <a:pt x="94679" y="33814"/>
                    <a:pt x="97726" y="30480"/>
                    <a:pt x="97726" y="26384"/>
                  </a:cubicBezTo>
                  <a:lnTo>
                    <a:pt x="97726" y="26384"/>
                  </a:lnTo>
                  <a:cubicBezTo>
                    <a:pt x="97726" y="22479"/>
                    <a:pt x="94774" y="19050"/>
                    <a:pt x="90868" y="18574"/>
                  </a:cubicBezTo>
                  <a:lnTo>
                    <a:pt x="7144" y="7144"/>
                  </a:lnTo>
                  <a:lnTo>
                    <a:pt x="7144" y="43434"/>
                  </a:lnTo>
                  <a:close/>
                </a:path>
              </a:pathLst>
            </a:custGeom>
            <a:solidFill>
              <a:srgbClr val="01254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5" name="Google Shape;14215;p92"/>
            <p:cNvSpPr/>
            <p:nvPr/>
          </p:nvSpPr>
          <p:spPr>
            <a:xfrm>
              <a:off x="7141113" y="3105564"/>
              <a:ext cx="53879" cy="32327"/>
            </a:xfrm>
            <a:custGeom>
              <a:avLst/>
              <a:gdLst/>
              <a:ahLst/>
              <a:cxnLst/>
              <a:rect l="l" t="t" r="r" b="b"/>
              <a:pathLst>
                <a:path w="95250" h="57150" extrusionOk="0">
                  <a:moveTo>
                    <a:pt x="15337" y="7144"/>
                  </a:moveTo>
                  <a:lnTo>
                    <a:pt x="79535" y="15716"/>
                  </a:lnTo>
                  <a:cubicBezTo>
                    <a:pt x="87155" y="16764"/>
                    <a:pt x="92871" y="23241"/>
                    <a:pt x="92871" y="30861"/>
                  </a:cubicBezTo>
                  <a:lnTo>
                    <a:pt x="92871" y="30861"/>
                  </a:lnTo>
                  <a:cubicBezTo>
                    <a:pt x="92871" y="38576"/>
                    <a:pt x="87155" y="45053"/>
                    <a:pt x="79440" y="46101"/>
                  </a:cubicBezTo>
                  <a:lnTo>
                    <a:pt x="15432" y="54197"/>
                  </a:lnTo>
                  <a:lnTo>
                    <a:pt x="15432" y="54102"/>
                  </a:lnTo>
                  <a:cubicBezTo>
                    <a:pt x="10860" y="54102"/>
                    <a:pt x="7146" y="43625"/>
                    <a:pt x="7146" y="30671"/>
                  </a:cubicBezTo>
                  <a:cubicBezTo>
                    <a:pt x="7050" y="17621"/>
                    <a:pt x="10765" y="7144"/>
                    <a:pt x="15337"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6" name="Google Shape;14216;p92"/>
            <p:cNvSpPr/>
            <p:nvPr/>
          </p:nvSpPr>
          <p:spPr>
            <a:xfrm>
              <a:off x="7141060" y="3105618"/>
              <a:ext cx="16164" cy="32327"/>
            </a:xfrm>
            <a:custGeom>
              <a:avLst/>
              <a:gdLst/>
              <a:ahLst/>
              <a:cxnLst/>
              <a:rect l="l" t="t" r="r" b="b"/>
              <a:pathLst>
                <a:path w="28575" h="57150" extrusionOk="0">
                  <a:moveTo>
                    <a:pt x="23717" y="30575"/>
                  </a:moveTo>
                  <a:cubicBezTo>
                    <a:pt x="23717" y="43516"/>
                    <a:pt x="20007" y="54007"/>
                    <a:pt x="15431" y="54007"/>
                  </a:cubicBezTo>
                  <a:cubicBezTo>
                    <a:pt x="10854" y="54007"/>
                    <a:pt x="7144" y="43516"/>
                    <a:pt x="7144" y="30575"/>
                  </a:cubicBezTo>
                  <a:cubicBezTo>
                    <a:pt x="7144" y="17634"/>
                    <a:pt x="10854" y="7144"/>
                    <a:pt x="15431"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7" name="Google Shape;14217;p92"/>
            <p:cNvSpPr/>
            <p:nvPr/>
          </p:nvSpPr>
          <p:spPr>
            <a:xfrm>
              <a:off x="7141706" y="3107342"/>
              <a:ext cx="16164" cy="26939"/>
            </a:xfrm>
            <a:custGeom>
              <a:avLst/>
              <a:gdLst/>
              <a:ahLst/>
              <a:cxnLst/>
              <a:rect l="l" t="t" r="r" b="b"/>
              <a:pathLst>
                <a:path w="28575" h="47625" extrusionOk="0">
                  <a:moveTo>
                    <a:pt x="7144" y="27432"/>
                  </a:moveTo>
                  <a:cubicBezTo>
                    <a:pt x="7144" y="38671"/>
                    <a:pt x="10382" y="47720"/>
                    <a:pt x="14288" y="47720"/>
                  </a:cubicBezTo>
                  <a:cubicBezTo>
                    <a:pt x="18193" y="47720"/>
                    <a:pt x="21431" y="38671"/>
                    <a:pt x="21431" y="27432"/>
                  </a:cubicBezTo>
                  <a:cubicBezTo>
                    <a:pt x="21431" y="16192"/>
                    <a:pt x="18193" y="7144"/>
                    <a:pt x="14288" y="7144"/>
                  </a:cubicBezTo>
                  <a:cubicBezTo>
                    <a:pt x="10382" y="7144"/>
                    <a:pt x="7144" y="16192"/>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8" name="Google Shape;14218;p92"/>
            <p:cNvSpPr/>
            <p:nvPr/>
          </p:nvSpPr>
          <p:spPr>
            <a:xfrm>
              <a:off x="7169507" y="3106615"/>
              <a:ext cx="32327" cy="48491"/>
            </a:xfrm>
            <a:custGeom>
              <a:avLst/>
              <a:gdLst/>
              <a:ahLst/>
              <a:cxnLst/>
              <a:rect l="l" t="t" r="r" b="b"/>
              <a:pathLst>
                <a:path w="57150" h="85725" extrusionOk="0">
                  <a:moveTo>
                    <a:pt x="7144" y="34148"/>
                  </a:moveTo>
                  <a:lnTo>
                    <a:pt x="10763" y="50531"/>
                  </a:lnTo>
                  <a:lnTo>
                    <a:pt x="17907" y="81296"/>
                  </a:lnTo>
                  <a:lnTo>
                    <a:pt x="32861" y="76153"/>
                  </a:lnTo>
                  <a:lnTo>
                    <a:pt x="27051" y="58341"/>
                  </a:lnTo>
                  <a:lnTo>
                    <a:pt x="47816" y="55484"/>
                  </a:lnTo>
                  <a:lnTo>
                    <a:pt x="55721" y="13859"/>
                  </a:lnTo>
                  <a:cubicBezTo>
                    <a:pt x="56293" y="10907"/>
                    <a:pt x="54388" y="7954"/>
                    <a:pt x="51435" y="7287"/>
                  </a:cubicBezTo>
                  <a:lnTo>
                    <a:pt x="51340" y="7287"/>
                  </a:lnTo>
                  <a:cubicBezTo>
                    <a:pt x="48387" y="6620"/>
                    <a:pt x="45434" y="8335"/>
                    <a:pt x="44577" y="11288"/>
                  </a:cubicBezTo>
                  <a:lnTo>
                    <a:pt x="44101" y="13002"/>
                  </a:lnTo>
                  <a:lnTo>
                    <a:pt x="42863" y="10145"/>
                  </a:lnTo>
                  <a:cubicBezTo>
                    <a:pt x="42101" y="8430"/>
                    <a:pt x="40386" y="7382"/>
                    <a:pt x="38481" y="7478"/>
                  </a:cubicBezTo>
                  <a:lnTo>
                    <a:pt x="38386" y="7478"/>
                  </a:lnTo>
                  <a:cubicBezTo>
                    <a:pt x="36386" y="7573"/>
                    <a:pt x="34671" y="9002"/>
                    <a:pt x="34195" y="11002"/>
                  </a:cubicBezTo>
                  <a:lnTo>
                    <a:pt x="33909" y="12526"/>
                  </a:lnTo>
                  <a:lnTo>
                    <a:pt x="33623" y="11192"/>
                  </a:lnTo>
                  <a:cubicBezTo>
                    <a:pt x="33147" y="9097"/>
                    <a:pt x="31147" y="7668"/>
                    <a:pt x="28956" y="7859"/>
                  </a:cubicBezTo>
                  <a:lnTo>
                    <a:pt x="28861" y="7859"/>
                  </a:lnTo>
                  <a:cubicBezTo>
                    <a:pt x="27242" y="8049"/>
                    <a:pt x="25813" y="9097"/>
                    <a:pt x="25241" y="10621"/>
                  </a:cubicBezTo>
                  <a:lnTo>
                    <a:pt x="23908" y="14050"/>
                  </a:lnTo>
                  <a:lnTo>
                    <a:pt x="23717" y="13383"/>
                  </a:lnTo>
                  <a:cubicBezTo>
                    <a:pt x="23336" y="11764"/>
                    <a:pt x="21908" y="10526"/>
                    <a:pt x="20193" y="10430"/>
                  </a:cubicBezTo>
                  <a:lnTo>
                    <a:pt x="20098" y="10430"/>
                  </a:lnTo>
                  <a:cubicBezTo>
                    <a:pt x="18479" y="10335"/>
                    <a:pt x="16954" y="11288"/>
                    <a:pt x="16383" y="12716"/>
                  </a:cubicBezTo>
                  <a:lnTo>
                    <a:pt x="7144" y="34148"/>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9" name="Google Shape;14219;p92"/>
            <p:cNvSpPr/>
            <p:nvPr/>
          </p:nvSpPr>
          <p:spPr>
            <a:xfrm>
              <a:off x="7172018" y="3135561"/>
              <a:ext cx="161636" cy="140085"/>
            </a:xfrm>
            <a:custGeom>
              <a:avLst/>
              <a:gdLst/>
              <a:ahLst/>
              <a:cxnLst/>
              <a:rect l="l" t="t" r="r" b="b"/>
              <a:pathLst>
                <a:path w="285750" h="247650" extrusionOk="0">
                  <a:moveTo>
                    <a:pt x="249880" y="94893"/>
                  </a:moveTo>
                  <a:lnTo>
                    <a:pt x="83573" y="191096"/>
                  </a:lnTo>
                  <a:lnTo>
                    <a:pt x="26995" y="14216"/>
                  </a:lnTo>
                  <a:cubicBezTo>
                    <a:pt x="25471" y="9454"/>
                    <a:pt x="20804" y="6501"/>
                    <a:pt x="15851" y="7263"/>
                  </a:cubicBezTo>
                  <a:lnTo>
                    <a:pt x="15851" y="7263"/>
                  </a:lnTo>
                  <a:cubicBezTo>
                    <a:pt x="10040" y="8120"/>
                    <a:pt x="6135" y="13740"/>
                    <a:pt x="7373" y="19550"/>
                  </a:cubicBezTo>
                  <a:lnTo>
                    <a:pt x="52617" y="221861"/>
                  </a:lnTo>
                  <a:cubicBezTo>
                    <a:pt x="56237" y="237863"/>
                    <a:pt x="73953" y="246341"/>
                    <a:pt x="88622" y="238911"/>
                  </a:cubicBezTo>
                  <a:lnTo>
                    <a:pt x="284646" y="140708"/>
                  </a:lnTo>
                  <a:lnTo>
                    <a:pt x="249880" y="94893"/>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0" name="Google Shape;14220;p92"/>
            <p:cNvSpPr/>
            <p:nvPr/>
          </p:nvSpPr>
          <p:spPr>
            <a:xfrm>
              <a:off x="7627423" y="2632270"/>
              <a:ext cx="21551" cy="32327"/>
            </a:xfrm>
            <a:custGeom>
              <a:avLst/>
              <a:gdLst/>
              <a:ahLst/>
              <a:cxnLst/>
              <a:rect l="l" t="t" r="r" b="b"/>
              <a:pathLst>
                <a:path w="38100" h="57150" extrusionOk="0">
                  <a:moveTo>
                    <a:pt x="36766" y="52811"/>
                  </a:moveTo>
                  <a:lnTo>
                    <a:pt x="37623" y="31761"/>
                  </a:lnTo>
                  <a:lnTo>
                    <a:pt x="15049" y="8520"/>
                  </a:lnTo>
                  <a:cubicBezTo>
                    <a:pt x="13430" y="6805"/>
                    <a:pt x="10763" y="6710"/>
                    <a:pt x="8953" y="8139"/>
                  </a:cubicBezTo>
                  <a:lnTo>
                    <a:pt x="8858" y="8234"/>
                  </a:lnTo>
                  <a:cubicBezTo>
                    <a:pt x="6858" y="9758"/>
                    <a:pt x="6572" y="12615"/>
                    <a:pt x="8191" y="14616"/>
                  </a:cubicBezTo>
                  <a:lnTo>
                    <a:pt x="18097" y="26903"/>
                  </a:lnTo>
                  <a:cubicBezTo>
                    <a:pt x="18097" y="26903"/>
                    <a:pt x="13811" y="37476"/>
                    <a:pt x="22383" y="46144"/>
                  </a:cubicBezTo>
                  <a:cubicBezTo>
                    <a:pt x="31147" y="54716"/>
                    <a:pt x="36766" y="52811"/>
                    <a:pt x="36766" y="52811"/>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1" name="Google Shape;14221;p92"/>
            <p:cNvSpPr/>
            <p:nvPr/>
          </p:nvSpPr>
          <p:spPr>
            <a:xfrm>
              <a:off x="7617694" y="2637329"/>
              <a:ext cx="16164" cy="16164"/>
            </a:xfrm>
            <a:custGeom>
              <a:avLst/>
              <a:gdLst/>
              <a:ahLst/>
              <a:cxnLst/>
              <a:rect l="l" t="t" r="r" b="b"/>
              <a:pathLst>
                <a:path w="28575" h="28575" extrusionOk="0">
                  <a:moveTo>
                    <a:pt x="28342" y="22151"/>
                  </a:moveTo>
                  <a:lnTo>
                    <a:pt x="28438" y="22056"/>
                  </a:lnTo>
                  <a:cubicBezTo>
                    <a:pt x="30057" y="19389"/>
                    <a:pt x="29200" y="15865"/>
                    <a:pt x="26437" y="14245"/>
                  </a:cubicBezTo>
                  <a:lnTo>
                    <a:pt x="15865" y="7959"/>
                  </a:lnTo>
                  <a:cubicBezTo>
                    <a:pt x="13198" y="6340"/>
                    <a:pt x="9674" y="7197"/>
                    <a:pt x="8054" y="9959"/>
                  </a:cubicBezTo>
                  <a:lnTo>
                    <a:pt x="7959" y="10055"/>
                  </a:lnTo>
                  <a:cubicBezTo>
                    <a:pt x="6340" y="12721"/>
                    <a:pt x="7197" y="16246"/>
                    <a:pt x="9959" y="17865"/>
                  </a:cubicBezTo>
                  <a:lnTo>
                    <a:pt x="20532" y="24151"/>
                  </a:lnTo>
                  <a:cubicBezTo>
                    <a:pt x="23294" y="25676"/>
                    <a:pt x="26723" y="24818"/>
                    <a:pt x="28342" y="22151"/>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2" name="Google Shape;14222;p92"/>
            <p:cNvSpPr/>
            <p:nvPr/>
          </p:nvSpPr>
          <p:spPr>
            <a:xfrm>
              <a:off x="7616133" y="2649561"/>
              <a:ext cx="16164" cy="16164"/>
            </a:xfrm>
            <a:custGeom>
              <a:avLst/>
              <a:gdLst/>
              <a:ahLst/>
              <a:cxnLst/>
              <a:rect l="l" t="t" r="r" b="b"/>
              <a:pathLst>
                <a:path w="28575" h="28575" extrusionOk="0">
                  <a:moveTo>
                    <a:pt x="28053" y="21576"/>
                  </a:moveTo>
                  <a:lnTo>
                    <a:pt x="28053" y="21576"/>
                  </a:lnTo>
                  <a:cubicBezTo>
                    <a:pt x="29387" y="19385"/>
                    <a:pt x="28624" y="16623"/>
                    <a:pt x="26529" y="15385"/>
                  </a:cubicBezTo>
                  <a:lnTo>
                    <a:pt x="13861" y="7765"/>
                  </a:lnTo>
                  <a:cubicBezTo>
                    <a:pt x="11765" y="6527"/>
                    <a:pt x="9003" y="7193"/>
                    <a:pt x="7765" y="9289"/>
                  </a:cubicBezTo>
                  <a:lnTo>
                    <a:pt x="7765" y="9384"/>
                  </a:lnTo>
                  <a:cubicBezTo>
                    <a:pt x="6527" y="11480"/>
                    <a:pt x="7193" y="14242"/>
                    <a:pt x="9289" y="15480"/>
                  </a:cubicBezTo>
                  <a:lnTo>
                    <a:pt x="21957" y="23100"/>
                  </a:lnTo>
                  <a:cubicBezTo>
                    <a:pt x="24053" y="24434"/>
                    <a:pt x="26815" y="23767"/>
                    <a:pt x="28053" y="21576"/>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3" name="Google Shape;14223;p92"/>
            <p:cNvSpPr/>
            <p:nvPr/>
          </p:nvSpPr>
          <p:spPr>
            <a:xfrm>
              <a:off x="7616724" y="2643902"/>
              <a:ext cx="16164" cy="16164"/>
            </a:xfrm>
            <a:custGeom>
              <a:avLst/>
              <a:gdLst/>
              <a:ahLst/>
              <a:cxnLst/>
              <a:rect l="l" t="t" r="r" b="b"/>
              <a:pathLst>
                <a:path w="28575" h="28575" extrusionOk="0">
                  <a:moveTo>
                    <a:pt x="28247" y="21866"/>
                  </a:moveTo>
                  <a:lnTo>
                    <a:pt x="28247" y="21866"/>
                  </a:lnTo>
                  <a:cubicBezTo>
                    <a:pt x="29676" y="19389"/>
                    <a:pt x="28914" y="16341"/>
                    <a:pt x="26533" y="14912"/>
                  </a:cubicBezTo>
                  <a:lnTo>
                    <a:pt x="14817" y="7864"/>
                  </a:lnTo>
                  <a:cubicBezTo>
                    <a:pt x="12436" y="6435"/>
                    <a:pt x="9388" y="7197"/>
                    <a:pt x="7959" y="9578"/>
                  </a:cubicBezTo>
                  <a:lnTo>
                    <a:pt x="7864" y="9674"/>
                  </a:lnTo>
                  <a:cubicBezTo>
                    <a:pt x="6435" y="12055"/>
                    <a:pt x="7197" y="15103"/>
                    <a:pt x="9578" y="16532"/>
                  </a:cubicBezTo>
                  <a:lnTo>
                    <a:pt x="21294" y="23580"/>
                  </a:lnTo>
                  <a:cubicBezTo>
                    <a:pt x="23771" y="25009"/>
                    <a:pt x="26914" y="24247"/>
                    <a:pt x="28247" y="21866"/>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4" name="Google Shape;14224;p92"/>
            <p:cNvSpPr/>
            <p:nvPr/>
          </p:nvSpPr>
          <p:spPr>
            <a:xfrm>
              <a:off x="7616481" y="2655727"/>
              <a:ext cx="16164" cy="10776"/>
            </a:xfrm>
            <a:custGeom>
              <a:avLst/>
              <a:gdLst/>
              <a:ahLst/>
              <a:cxnLst/>
              <a:rect l="l" t="t" r="r" b="b"/>
              <a:pathLst>
                <a:path w="28575" h="19050" extrusionOk="0">
                  <a:moveTo>
                    <a:pt x="23439" y="18295"/>
                  </a:moveTo>
                  <a:lnTo>
                    <a:pt x="23439" y="18295"/>
                  </a:lnTo>
                  <a:cubicBezTo>
                    <a:pt x="24487" y="16581"/>
                    <a:pt x="23915" y="14485"/>
                    <a:pt x="22296" y="13533"/>
                  </a:cubicBezTo>
                  <a:lnTo>
                    <a:pt x="12390" y="7627"/>
                  </a:lnTo>
                  <a:cubicBezTo>
                    <a:pt x="10770" y="6675"/>
                    <a:pt x="8675" y="7151"/>
                    <a:pt x="7627" y="8866"/>
                  </a:cubicBezTo>
                  <a:lnTo>
                    <a:pt x="7627" y="8961"/>
                  </a:lnTo>
                  <a:cubicBezTo>
                    <a:pt x="6675" y="10580"/>
                    <a:pt x="7151" y="12676"/>
                    <a:pt x="8866" y="13723"/>
                  </a:cubicBezTo>
                  <a:lnTo>
                    <a:pt x="18771" y="19629"/>
                  </a:lnTo>
                  <a:cubicBezTo>
                    <a:pt x="20295" y="20486"/>
                    <a:pt x="22486" y="20010"/>
                    <a:pt x="23439" y="18295"/>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grpSp>
      <p:sp>
        <p:nvSpPr>
          <p:cNvPr id="155" name="Google Shape;14075;p92">
            <a:extLst>
              <a:ext uri="{FF2B5EF4-FFF2-40B4-BE49-F238E27FC236}">
                <a16:creationId xmlns:a16="http://schemas.microsoft.com/office/drawing/2014/main" id="{7E5007AB-8B9C-1A49-977A-DE96A0602C9B}"/>
              </a:ext>
            </a:extLst>
          </p:cNvPr>
          <p:cNvSpPr/>
          <p:nvPr/>
        </p:nvSpPr>
        <p:spPr>
          <a:xfrm>
            <a:off x="482866" y="5127882"/>
            <a:ext cx="7514357" cy="527832"/>
          </a:xfrm>
          <a:prstGeom prst="roundRect">
            <a:avLst>
              <a:gd name="adj" fmla="val 2930"/>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a:ln>
                  <a:noFill/>
                </a:ln>
                <a:solidFill>
                  <a:srgbClr val="0D274D"/>
                </a:solidFill>
                <a:effectLst/>
                <a:uLnTx/>
                <a:uFillTx/>
                <a:latin typeface="CiscoSansTT ExtraLight"/>
                <a:ea typeface="+mn-ea"/>
                <a:cs typeface="+mn-cs"/>
                <a:sym typeface="Arial"/>
              </a:rPr>
              <a:t>89% of workers at companies that support well-being initiatives are more likely to recommend their company as a good place to work (Forbes, 2019)</a:t>
            </a:r>
          </a:p>
        </p:txBody>
      </p:sp>
    </p:spTree>
    <p:extLst>
      <p:ext uri="{BB962C8B-B14F-4D97-AF65-F5344CB8AC3E}">
        <p14:creationId xmlns:p14="http://schemas.microsoft.com/office/powerpoint/2010/main" val="193063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DB8E45-724B-4F09-87D3-953B1E5BC032}"/>
              </a:ext>
            </a:extLst>
          </p:cNvPr>
          <p:cNvSpPr>
            <a:spLocks noGrp="1"/>
          </p:cNvSpPr>
          <p:nvPr>
            <p:ph type="title"/>
          </p:nvPr>
        </p:nvSpPr>
        <p:spPr/>
        <p:txBody>
          <a:bodyPr/>
          <a:lstStyle/>
          <a:p>
            <a:r>
              <a:rPr lang="en-US" sz="3700"/>
              <a:t>Full Stack Wellness &amp; Inclusion Series </a:t>
            </a:r>
            <a:br>
              <a:rPr lang="en-US" sz="3700"/>
            </a:br>
            <a:r>
              <a:rPr lang="en-US" sz="2800"/>
              <a:t>Creating a team where </a:t>
            </a:r>
            <a:r>
              <a:rPr lang="en-US" sz="2800" i="1"/>
              <a:t>everyone </a:t>
            </a:r>
            <a:r>
              <a:rPr lang="en-US" sz="2800"/>
              <a:t>thrives</a:t>
            </a:r>
          </a:p>
        </p:txBody>
      </p:sp>
      <p:grpSp>
        <p:nvGrpSpPr>
          <p:cNvPr id="54" name="Group 53">
            <a:extLst>
              <a:ext uri="{FF2B5EF4-FFF2-40B4-BE49-F238E27FC236}">
                <a16:creationId xmlns:a16="http://schemas.microsoft.com/office/drawing/2014/main" id="{742F0292-A421-44D0-B8D3-0D9D376709B2}"/>
              </a:ext>
            </a:extLst>
          </p:cNvPr>
          <p:cNvGrpSpPr/>
          <p:nvPr/>
        </p:nvGrpSpPr>
        <p:grpSpPr>
          <a:xfrm>
            <a:off x="355435" y="2226990"/>
            <a:ext cx="2966036" cy="2965605"/>
            <a:chOff x="315357" y="1919074"/>
            <a:chExt cx="3364675" cy="3364187"/>
          </a:xfrm>
        </p:grpSpPr>
        <p:sp>
          <p:nvSpPr>
            <p:cNvPr id="55" name="Freeform: Shape 54">
              <a:extLst>
                <a:ext uri="{FF2B5EF4-FFF2-40B4-BE49-F238E27FC236}">
                  <a16:creationId xmlns:a16="http://schemas.microsoft.com/office/drawing/2014/main" id="{48315B10-3E62-42D2-9E3A-C3B7ADF58E97}"/>
                </a:ext>
              </a:extLst>
            </p:cNvPr>
            <p:cNvSpPr/>
            <p:nvPr/>
          </p:nvSpPr>
          <p:spPr>
            <a:xfrm flipH="1">
              <a:off x="754485" y="2357714"/>
              <a:ext cx="2925547" cy="2925547"/>
            </a:xfrm>
            <a:custGeom>
              <a:avLst/>
              <a:gdLst>
                <a:gd name="connsiteX0" fmla="*/ 2923216 w 2925547"/>
                <a:gd name="connsiteY0" fmla="*/ 1463289 h 2925547"/>
                <a:gd name="connsiteX1" fmla="*/ 1463290 w 2925547"/>
                <a:gd name="connsiteY1" fmla="*/ 2923216 h 2925547"/>
                <a:gd name="connsiteX2" fmla="*/ 3382 w 2925547"/>
                <a:gd name="connsiteY2" fmla="*/ 1463289 h 2925547"/>
                <a:gd name="connsiteX3" fmla="*/ 1463290 w 2925547"/>
                <a:gd name="connsiteY3" fmla="*/ 3382 h 2925547"/>
                <a:gd name="connsiteX4" fmla="*/ 2923216 w 2925547"/>
                <a:gd name="connsiteY4" fmla="*/ 1463289 h 2925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547" h="2925547">
                  <a:moveTo>
                    <a:pt x="2923216" y="1463289"/>
                  </a:moveTo>
                  <a:cubicBezTo>
                    <a:pt x="2923216" y="2269592"/>
                    <a:pt x="2269593" y="2923216"/>
                    <a:pt x="1463290" y="2923216"/>
                  </a:cubicBezTo>
                  <a:cubicBezTo>
                    <a:pt x="657003" y="2923216"/>
                    <a:pt x="3382" y="2269592"/>
                    <a:pt x="3382" y="1463289"/>
                  </a:cubicBezTo>
                  <a:cubicBezTo>
                    <a:pt x="3382" y="657005"/>
                    <a:pt x="657003" y="3382"/>
                    <a:pt x="1463290" y="3382"/>
                  </a:cubicBezTo>
                  <a:cubicBezTo>
                    <a:pt x="2269593" y="3382"/>
                    <a:pt x="2923216" y="657005"/>
                    <a:pt x="2923216" y="1463289"/>
                  </a:cubicBezTo>
                  <a:close/>
                </a:path>
              </a:pathLst>
            </a:custGeom>
            <a:solidFill>
              <a:srgbClr val="FFFCF8"/>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56" name="Freeform: Shape 55">
              <a:extLst>
                <a:ext uri="{FF2B5EF4-FFF2-40B4-BE49-F238E27FC236}">
                  <a16:creationId xmlns:a16="http://schemas.microsoft.com/office/drawing/2014/main" id="{0E08FBC5-763D-4C68-9D93-F044B20495C0}"/>
                </a:ext>
              </a:extLst>
            </p:cNvPr>
            <p:cNvSpPr/>
            <p:nvPr/>
          </p:nvSpPr>
          <p:spPr>
            <a:xfrm flipH="1">
              <a:off x="755465" y="2700527"/>
              <a:ext cx="1502131" cy="2177762"/>
            </a:xfrm>
            <a:custGeom>
              <a:avLst/>
              <a:gdLst>
                <a:gd name="connsiteX0" fmla="*/ 980656 w 1502130"/>
                <a:gd name="connsiteY0" fmla="*/ 3382 h 2177761"/>
                <a:gd name="connsiteX1" fmla="*/ 609275 w 1502130"/>
                <a:gd name="connsiteY1" fmla="*/ 319420 h 2177761"/>
                <a:gd name="connsiteX2" fmla="*/ 402906 w 1502130"/>
                <a:gd name="connsiteY2" fmla="*/ 548695 h 2177761"/>
                <a:gd name="connsiteX3" fmla="*/ 402906 w 1502130"/>
                <a:gd name="connsiteY3" fmla="*/ 548721 h 2177761"/>
                <a:gd name="connsiteX4" fmla="*/ 402420 w 1502130"/>
                <a:gd name="connsiteY4" fmla="*/ 549358 h 2177761"/>
                <a:gd name="connsiteX5" fmla="*/ 389275 w 1502130"/>
                <a:gd name="connsiteY5" fmla="*/ 566268 h 2177761"/>
                <a:gd name="connsiteX6" fmla="*/ 354424 w 1502130"/>
                <a:gd name="connsiteY6" fmla="*/ 613234 h 2177761"/>
                <a:gd name="connsiteX7" fmla="*/ 348429 w 1502130"/>
                <a:gd name="connsiteY7" fmla="*/ 621794 h 2177761"/>
                <a:gd name="connsiteX8" fmla="*/ 341817 w 1502130"/>
                <a:gd name="connsiteY8" fmla="*/ 631325 h 2177761"/>
                <a:gd name="connsiteX9" fmla="*/ 336005 w 1502130"/>
                <a:gd name="connsiteY9" fmla="*/ 639781 h 2177761"/>
                <a:gd name="connsiteX10" fmla="*/ 326494 w 1502130"/>
                <a:gd name="connsiteY10" fmla="*/ 654133 h 2177761"/>
                <a:gd name="connsiteX11" fmla="*/ 321115 w 1502130"/>
                <a:gd name="connsiteY11" fmla="*/ 662457 h 2177761"/>
                <a:gd name="connsiteX12" fmla="*/ 315120 w 1502130"/>
                <a:gd name="connsiteY12" fmla="*/ 671916 h 2177761"/>
                <a:gd name="connsiteX13" fmla="*/ 308252 w 1502130"/>
                <a:gd name="connsiteY13" fmla="*/ 683008 h 2177761"/>
                <a:gd name="connsiteX14" fmla="*/ 302414 w 1502130"/>
                <a:gd name="connsiteY14" fmla="*/ 692768 h 2177761"/>
                <a:gd name="connsiteX15" fmla="*/ 297927 w 1502130"/>
                <a:gd name="connsiteY15" fmla="*/ 700410 h 2177761"/>
                <a:gd name="connsiteX16" fmla="*/ 291112 w 1502130"/>
                <a:gd name="connsiteY16" fmla="*/ 712473 h 2177761"/>
                <a:gd name="connsiteX17" fmla="*/ 286881 w 1502130"/>
                <a:gd name="connsiteY17" fmla="*/ 720214 h 2177761"/>
                <a:gd name="connsiteX18" fmla="*/ 282145 w 1502130"/>
                <a:gd name="connsiteY18" fmla="*/ 729207 h 2177761"/>
                <a:gd name="connsiteX19" fmla="*/ 278786 w 1502130"/>
                <a:gd name="connsiteY19" fmla="*/ 735687 h 2177761"/>
                <a:gd name="connsiteX20" fmla="*/ 272614 w 1502130"/>
                <a:gd name="connsiteY20" fmla="*/ 748295 h 2177761"/>
                <a:gd name="connsiteX21" fmla="*/ 269846 w 1502130"/>
                <a:gd name="connsiteY21" fmla="*/ 754264 h 2177761"/>
                <a:gd name="connsiteX22" fmla="*/ 265720 w 1502130"/>
                <a:gd name="connsiteY22" fmla="*/ 763520 h 2177761"/>
                <a:gd name="connsiteX23" fmla="*/ 263155 w 1502130"/>
                <a:gd name="connsiteY23" fmla="*/ 769436 h 2177761"/>
                <a:gd name="connsiteX24" fmla="*/ 258800 w 1502130"/>
                <a:gd name="connsiteY24" fmla="*/ 780351 h 2177761"/>
                <a:gd name="connsiteX25" fmla="*/ 256878 w 1502130"/>
                <a:gd name="connsiteY25" fmla="*/ 785402 h 2177761"/>
                <a:gd name="connsiteX26" fmla="*/ 252804 w 1502130"/>
                <a:gd name="connsiteY26" fmla="*/ 797058 h 2177761"/>
                <a:gd name="connsiteX27" fmla="*/ 251702 w 1502130"/>
                <a:gd name="connsiteY27" fmla="*/ 800541 h 2177761"/>
                <a:gd name="connsiteX28" fmla="*/ 249013 w 1502130"/>
                <a:gd name="connsiteY28" fmla="*/ 809718 h 2177761"/>
                <a:gd name="connsiteX29" fmla="*/ 247937 w 1502130"/>
                <a:gd name="connsiteY29" fmla="*/ 813634 h 2177761"/>
                <a:gd name="connsiteX30" fmla="*/ 245425 w 1502130"/>
                <a:gd name="connsiteY30" fmla="*/ 824398 h 2177761"/>
                <a:gd name="connsiteX31" fmla="*/ 244808 w 1502130"/>
                <a:gd name="connsiteY31" fmla="*/ 827678 h 2177761"/>
                <a:gd name="connsiteX32" fmla="*/ 244297 w 1502130"/>
                <a:gd name="connsiteY32" fmla="*/ 830446 h 2177761"/>
                <a:gd name="connsiteX33" fmla="*/ 14995 w 1502130"/>
                <a:gd name="connsiteY33" fmla="*/ 1084575 h 2177761"/>
                <a:gd name="connsiteX34" fmla="*/ 29446 w 1502130"/>
                <a:gd name="connsiteY34" fmla="*/ 1153555 h 2177761"/>
                <a:gd name="connsiteX35" fmla="*/ 1050659 w 1502130"/>
                <a:gd name="connsiteY35" fmla="*/ 2174788 h 2177761"/>
                <a:gd name="connsiteX36" fmla="*/ 1500780 w 1502130"/>
                <a:gd name="connsiteY36" fmla="*/ 1120476 h 2177761"/>
                <a:gd name="connsiteX37" fmla="*/ 980656 w 1502130"/>
                <a:gd name="connsiteY37" fmla="*/ 3382 h 2177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02130" h="2177761">
                  <a:moveTo>
                    <a:pt x="980656" y="3382"/>
                  </a:moveTo>
                  <a:cubicBezTo>
                    <a:pt x="870784" y="78764"/>
                    <a:pt x="740387" y="188276"/>
                    <a:pt x="609275" y="319420"/>
                  </a:cubicBezTo>
                  <a:cubicBezTo>
                    <a:pt x="526795" y="401899"/>
                    <a:pt x="457920" y="479026"/>
                    <a:pt x="402906" y="548695"/>
                  </a:cubicBezTo>
                  <a:lnTo>
                    <a:pt x="402906" y="548721"/>
                  </a:lnTo>
                  <a:cubicBezTo>
                    <a:pt x="402722" y="548951"/>
                    <a:pt x="402571" y="549154"/>
                    <a:pt x="402420" y="549358"/>
                  </a:cubicBezTo>
                  <a:cubicBezTo>
                    <a:pt x="397907" y="555071"/>
                    <a:pt x="393552" y="560686"/>
                    <a:pt x="389275" y="566268"/>
                  </a:cubicBezTo>
                  <a:cubicBezTo>
                    <a:pt x="376897" y="582359"/>
                    <a:pt x="365267" y="598042"/>
                    <a:pt x="354424" y="613234"/>
                  </a:cubicBezTo>
                  <a:cubicBezTo>
                    <a:pt x="352378" y="616134"/>
                    <a:pt x="350403" y="618954"/>
                    <a:pt x="348429" y="621794"/>
                  </a:cubicBezTo>
                  <a:cubicBezTo>
                    <a:pt x="346173" y="624995"/>
                    <a:pt x="343969" y="628177"/>
                    <a:pt x="341817" y="631325"/>
                  </a:cubicBezTo>
                  <a:cubicBezTo>
                    <a:pt x="339849" y="634146"/>
                    <a:pt x="337901" y="636993"/>
                    <a:pt x="336005" y="639781"/>
                  </a:cubicBezTo>
                  <a:cubicBezTo>
                    <a:pt x="332752" y="644628"/>
                    <a:pt x="329597" y="649390"/>
                    <a:pt x="326494" y="654133"/>
                  </a:cubicBezTo>
                  <a:cubicBezTo>
                    <a:pt x="324651" y="656927"/>
                    <a:pt x="322886" y="659695"/>
                    <a:pt x="321115" y="662457"/>
                  </a:cubicBezTo>
                  <a:cubicBezTo>
                    <a:pt x="319068" y="665612"/>
                    <a:pt x="317094" y="668761"/>
                    <a:pt x="315120" y="671916"/>
                  </a:cubicBezTo>
                  <a:cubicBezTo>
                    <a:pt x="312791" y="675628"/>
                    <a:pt x="310508" y="679348"/>
                    <a:pt x="308252" y="683008"/>
                  </a:cubicBezTo>
                  <a:cubicBezTo>
                    <a:pt x="306278" y="686288"/>
                    <a:pt x="304310" y="689541"/>
                    <a:pt x="302414" y="692768"/>
                  </a:cubicBezTo>
                  <a:cubicBezTo>
                    <a:pt x="300899" y="695333"/>
                    <a:pt x="299390" y="697898"/>
                    <a:pt x="297927" y="700410"/>
                  </a:cubicBezTo>
                  <a:cubicBezTo>
                    <a:pt x="295592" y="704484"/>
                    <a:pt x="293316" y="708505"/>
                    <a:pt x="291112" y="712473"/>
                  </a:cubicBezTo>
                  <a:cubicBezTo>
                    <a:pt x="289649" y="715091"/>
                    <a:pt x="288265" y="717649"/>
                    <a:pt x="286881" y="720214"/>
                  </a:cubicBezTo>
                  <a:cubicBezTo>
                    <a:pt x="285267" y="723237"/>
                    <a:pt x="283680" y="726235"/>
                    <a:pt x="282145" y="729207"/>
                  </a:cubicBezTo>
                  <a:cubicBezTo>
                    <a:pt x="281017" y="731358"/>
                    <a:pt x="279862" y="733536"/>
                    <a:pt x="278786" y="735687"/>
                  </a:cubicBezTo>
                  <a:cubicBezTo>
                    <a:pt x="276635" y="739971"/>
                    <a:pt x="274582" y="744169"/>
                    <a:pt x="272614" y="748295"/>
                  </a:cubicBezTo>
                  <a:cubicBezTo>
                    <a:pt x="271663" y="750322"/>
                    <a:pt x="270764" y="752296"/>
                    <a:pt x="269846" y="754264"/>
                  </a:cubicBezTo>
                  <a:cubicBezTo>
                    <a:pt x="268409" y="757393"/>
                    <a:pt x="267052" y="760469"/>
                    <a:pt x="265720" y="763520"/>
                  </a:cubicBezTo>
                  <a:cubicBezTo>
                    <a:pt x="264848" y="765487"/>
                    <a:pt x="263975" y="767488"/>
                    <a:pt x="263155" y="769436"/>
                  </a:cubicBezTo>
                  <a:cubicBezTo>
                    <a:pt x="261620" y="773123"/>
                    <a:pt x="260157" y="776763"/>
                    <a:pt x="258800" y="780351"/>
                  </a:cubicBezTo>
                  <a:cubicBezTo>
                    <a:pt x="258137" y="782044"/>
                    <a:pt x="257494" y="783736"/>
                    <a:pt x="256878" y="785402"/>
                  </a:cubicBezTo>
                  <a:cubicBezTo>
                    <a:pt x="255415" y="789344"/>
                    <a:pt x="254037" y="793241"/>
                    <a:pt x="252804" y="797058"/>
                  </a:cubicBezTo>
                  <a:cubicBezTo>
                    <a:pt x="252398" y="798239"/>
                    <a:pt x="252089" y="799387"/>
                    <a:pt x="251702" y="800541"/>
                  </a:cubicBezTo>
                  <a:cubicBezTo>
                    <a:pt x="250731" y="803670"/>
                    <a:pt x="249833" y="806721"/>
                    <a:pt x="249013" y="809718"/>
                  </a:cubicBezTo>
                  <a:cubicBezTo>
                    <a:pt x="248652" y="811024"/>
                    <a:pt x="248272" y="812355"/>
                    <a:pt x="247937" y="813634"/>
                  </a:cubicBezTo>
                  <a:cubicBezTo>
                    <a:pt x="246986" y="817301"/>
                    <a:pt x="246166" y="820889"/>
                    <a:pt x="245425" y="824398"/>
                  </a:cubicBezTo>
                  <a:cubicBezTo>
                    <a:pt x="245195" y="825500"/>
                    <a:pt x="245018" y="826602"/>
                    <a:pt x="244808" y="827678"/>
                  </a:cubicBezTo>
                  <a:cubicBezTo>
                    <a:pt x="244631" y="828603"/>
                    <a:pt x="244454" y="829521"/>
                    <a:pt x="244297" y="830446"/>
                  </a:cubicBezTo>
                  <a:lnTo>
                    <a:pt x="14995" y="1084575"/>
                  </a:lnTo>
                  <a:cubicBezTo>
                    <a:pt x="-7707" y="1110223"/>
                    <a:pt x="5976" y="1142050"/>
                    <a:pt x="29446" y="1153555"/>
                  </a:cubicBezTo>
                  <a:lnTo>
                    <a:pt x="1050659" y="2174788"/>
                  </a:lnTo>
                  <a:cubicBezTo>
                    <a:pt x="1328028" y="1909049"/>
                    <a:pt x="1500780" y="1534952"/>
                    <a:pt x="1500780" y="1120476"/>
                  </a:cubicBezTo>
                  <a:cubicBezTo>
                    <a:pt x="1500780" y="672198"/>
                    <a:pt x="1298661" y="271194"/>
                    <a:pt x="980656" y="3382"/>
                  </a:cubicBezTo>
                  <a:close/>
                </a:path>
              </a:pathLst>
            </a:custGeom>
            <a:solidFill>
              <a:srgbClr val="104A65">
                <a:lumMod val="60000"/>
                <a:lumOff val="40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57" name="Freeform: Shape 56">
              <a:extLst>
                <a:ext uri="{FF2B5EF4-FFF2-40B4-BE49-F238E27FC236}">
                  <a16:creationId xmlns:a16="http://schemas.microsoft.com/office/drawing/2014/main" id="{EF8D9586-98E1-4275-B6F4-9B84C2EEB1C3}"/>
                </a:ext>
              </a:extLst>
            </p:cNvPr>
            <p:cNvSpPr/>
            <p:nvPr/>
          </p:nvSpPr>
          <p:spPr>
            <a:xfrm flipH="1">
              <a:off x="1934431" y="3532636"/>
              <a:ext cx="570679" cy="570679"/>
            </a:xfrm>
            <a:custGeom>
              <a:avLst/>
              <a:gdLst>
                <a:gd name="connsiteX0" fmla="*/ 573372 w 570678"/>
                <a:gd name="connsiteY0" fmla="*/ 288367 h 570678"/>
                <a:gd name="connsiteX1" fmla="*/ 288367 w 570678"/>
                <a:gd name="connsiteY1" fmla="*/ 573372 h 570678"/>
                <a:gd name="connsiteX2" fmla="*/ 3382 w 570678"/>
                <a:gd name="connsiteY2" fmla="*/ 288367 h 570678"/>
                <a:gd name="connsiteX3" fmla="*/ 288367 w 570678"/>
                <a:gd name="connsiteY3" fmla="*/ 3382 h 570678"/>
                <a:gd name="connsiteX4" fmla="*/ 573372 w 570678"/>
                <a:gd name="connsiteY4" fmla="*/ 288367 h 57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78" h="570678">
                  <a:moveTo>
                    <a:pt x="573372" y="288367"/>
                  </a:moveTo>
                  <a:cubicBezTo>
                    <a:pt x="573372" y="445770"/>
                    <a:pt x="445770" y="573372"/>
                    <a:pt x="288367" y="573372"/>
                  </a:cubicBezTo>
                  <a:cubicBezTo>
                    <a:pt x="130985" y="573372"/>
                    <a:pt x="3382" y="445770"/>
                    <a:pt x="3382" y="288367"/>
                  </a:cubicBezTo>
                  <a:cubicBezTo>
                    <a:pt x="3382" y="130985"/>
                    <a:pt x="130985" y="3382"/>
                    <a:pt x="288367" y="3382"/>
                  </a:cubicBezTo>
                  <a:cubicBezTo>
                    <a:pt x="445770" y="3382"/>
                    <a:pt x="573372" y="130985"/>
                    <a:pt x="573372" y="288367"/>
                  </a:cubicBezTo>
                  <a:close/>
                </a:path>
              </a:pathLst>
            </a:custGeom>
            <a:solidFill>
              <a:srgbClr val="20A7E0"/>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58" name="Freeform: Shape 57">
              <a:extLst>
                <a:ext uri="{FF2B5EF4-FFF2-40B4-BE49-F238E27FC236}">
                  <a16:creationId xmlns:a16="http://schemas.microsoft.com/office/drawing/2014/main" id="{3B545540-D1BE-46E2-8119-F5EA4C9025A0}"/>
                </a:ext>
              </a:extLst>
            </p:cNvPr>
            <p:cNvSpPr/>
            <p:nvPr/>
          </p:nvSpPr>
          <p:spPr>
            <a:xfrm flipH="1">
              <a:off x="754485" y="2357714"/>
              <a:ext cx="2925547" cy="2925547"/>
            </a:xfrm>
            <a:custGeom>
              <a:avLst/>
              <a:gdLst>
                <a:gd name="connsiteX0" fmla="*/ 1463290 w 2925547"/>
                <a:gd name="connsiteY0" fmla="*/ 3382 h 2925547"/>
                <a:gd name="connsiteX1" fmla="*/ 3382 w 2925547"/>
                <a:gd name="connsiteY1" fmla="*/ 1463289 h 2925547"/>
                <a:gd name="connsiteX2" fmla="*/ 1463290 w 2925547"/>
                <a:gd name="connsiteY2" fmla="*/ 2923216 h 2925547"/>
                <a:gd name="connsiteX3" fmla="*/ 2923216 w 2925547"/>
                <a:gd name="connsiteY3" fmla="*/ 1463289 h 2925547"/>
                <a:gd name="connsiteX4" fmla="*/ 1463290 w 2925547"/>
                <a:gd name="connsiteY4" fmla="*/ 3382 h 2925547"/>
                <a:gd name="connsiteX5" fmla="*/ 1463290 w 2925547"/>
                <a:gd name="connsiteY5" fmla="*/ 2651737 h 2925547"/>
                <a:gd name="connsiteX6" fmla="*/ 274859 w 2925547"/>
                <a:gd name="connsiteY6" fmla="*/ 1463289 h 2925547"/>
                <a:gd name="connsiteX7" fmla="*/ 1463290 w 2925547"/>
                <a:gd name="connsiteY7" fmla="*/ 274861 h 2925547"/>
                <a:gd name="connsiteX8" fmla="*/ 2651738 w 2925547"/>
                <a:gd name="connsiteY8" fmla="*/ 1463289 h 2925547"/>
                <a:gd name="connsiteX9" fmla="*/ 1463290 w 2925547"/>
                <a:gd name="connsiteY9" fmla="*/ 2651737 h 292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25547" h="2925547">
                  <a:moveTo>
                    <a:pt x="1463290" y="3382"/>
                  </a:moveTo>
                  <a:cubicBezTo>
                    <a:pt x="657003" y="3382"/>
                    <a:pt x="3382" y="657005"/>
                    <a:pt x="3382" y="1463289"/>
                  </a:cubicBezTo>
                  <a:cubicBezTo>
                    <a:pt x="3382" y="2269592"/>
                    <a:pt x="657003" y="2923216"/>
                    <a:pt x="1463290" y="2923216"/>
                  </a:cubicBezTo>
                  <a:cubicBezTo>
                    <a:pt x="2269593" y="2923216"/>
                    <a:pt x="2923216" y="2269592"/>
                    <a:pt x="2923216" y="1463289"/>
                  </a:cubicBezTo>
                  <a:cubicBezTo>
                    <a:pt x="2923216" y="657005"/>
                    <a:pt x="2269593" y="3382"/>
                    <a:pt x="1463290" y="3382"/>
                  </a:cubicBezTo>
                  <a:close/>
                  <a:moveTo>
                    <a:pt x="1463290" y="2651737"/>
                  </a:moveTo>
                  <a:cubicBezTo>
                    <a:pt x="806950" y="2651737"/>
                    <a:pt x="274859" y="2119648"/>
                    <a:pt x="274859" y="1463289"/>
                  </a:cubicBezTo>
                  <a:cubicBezTo>
                    <a:pt x="274859" y="806949"/>
                    <a:pt x="806950" y="274861"/>
                    <a:pt x="1463290" y="274861"/>
                  </a:cubicBezTo>
                  <a:cubicBezTo>
                    <a:pt x="2119649" y="274861"/>
                    <a:pt x="2651738" y="806949"/>
                    <a:pt x="2651738" y="1463289"/>
                  </a:cubicBezTo>
                  <a:cubicBezTo>
                    <a:pt x="2651738" y="2119648"/>
                    <a:pt x="2119649" y="2651737"/>
                    <a:pt x="1463290" y="2651737"/>
                  </a:cubicBezTo>
                  <a:close/>
                </a:path>
              </a:pathLst>
            </a:custGeom>
            <a:solidFill>
              <a:srgbClr val="20A7E0"/>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59" name="Freeform: Shape 58">
              <a:extLst>
                <a:ext uri="{FF2B5EF4-FFF2-40B4-BE49-F238E27FC236}">
                  <a16:creationId xmlns:a16="http://schemas.microsoft.com/office/drawing/2014/main" id="{18BCB4C9-FD48-4C35-9CAF-52E6CAB6EE4A}"/>
                </a:ext>
              </a:extLst>
            </p:cNvPr>
            <p:cNvSpPr/>
            <p:nvPr/>
          </p:nvSpPr>
          <p:spPr>
            <a:xfrm flipH="1">
              <a:off x="1310148" y="2910609"/>
              <a:ext cx="1816988" cy="1816988"/>
            </a:xfrm>
            <a:custGeom>
              <a:avLst/>
              <a:gdLst>
                <a:gd name="connsiteX0" fmla="*/ 910393 w 1816987"/>
                <a:gd name="connsiteY0" fmla="*/ 3382 h 1816987"/>
                <a:gd name="connsiteX1" fmla="*/ 3382 w 1816987"/>
                <a:gd name="connsiteY1" fmla="*/ 910394 h 1816987"/>
                <a:gd name="connsiteX2" fmla="*/ 910393 w 1816987"/>
                <a:gd name="connsiteY2" fmla="*/ 1817425 h 1816987"/>
                <a:gd name="connsiteX3" fmla="*/ 1817424 w 1816987"/>
                <a:gd name="connsiteY3" fmla="*/ 910394 h 1816987"/>
                <a:gd name="connsiteX4" fmla="*/ 910393 w 1816987"/>
                <a:gd name="connsiteY4" fmla="*/ 3382 h 1816987"/>
                <a:gd name="connsiteX5" fmla="*/ 910393 w 1816987"/>
                <a:gd name="connsiteY5" fmla="*/ 1540338 h 1816987"/>
                <a:gd name="connsiteX6" fmla="*/ 280469 w 1816987"/>
                <a:gd name="connsiteY6" fmla="*/ 910394 h 1816987"/>
                <a:gd name="connsiteX7" fmla="*/ 910393 w 1816987"/>
                <a:gd name="connsiteY7" fmla="*/ 280470 h 1816987"/>
                <a:gd name="connsiteX8" fmla="*/ 1540337 w 1816987"/>
                <a:gd name="connsiteY8" fmla="*/ 910394 h 1816987"/>
                <a:gd name="connsiteX9" fmla="*/ 910393 w 1816987"/>
                <a:gd name="connsiteY9" fmla="*/ 1540338 h 1816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6987" h="1816987">
                  <a:moveTo>
                    <a:pt x="910393" y="3382"/>
                  </a:moveTo>
                  <a:cubicBezTo>
                    <a:pt x="409456" y="3382"/>
                    <a:pt x="3382" y="409456"/>
                    <a:pt x="3382" y="910394"/>
                  </a:cubicBezTo>
                  <a:cubicBezTo>
                    <a:pt x="3382" y="1411325"/>
                    <a:pt x="409456" y="1817425"/>
                    <a:pt x="910393" y="1817425"/>
                  </a:cubicBezTo>
                  <a:cubicBezTo>
                    <a:pt x="1411351" y="1817425"/>
                    <a:pt x="1817424" y="1411351"/>
                    <a:pt x="1817424" y="910394"/>
                  </a:cubicBezTo>
                  <a:cubicBezTo>
                    <a:pt x="1817424" y="409456"/>
                    <a:pt x="1411351" y="3382"/>
                    <a:pt x="910393" y="3382"/>
                  </a:cubicBezTo>
                  <a:close/>
                  <a:moveTo>
                    <a:pt x="910393" y="1540338"/>
                  </a:moveTo>
                  <a:cubicBezTo>
                    <a:pt x="562502" y="1540338"/>
                    <a:pt x="280469" y="1258304"/>
                    <a:pt x="280469" y="910394"/>
                  </a:cubicBezTo>
                  <a:cubicBezTo>
                    <a:pt x="280469" y="562503"/>
                    <a:pt x="562502" y="280470"/>
                    <a:pt x="910393" y="280470"/>
                  </a:cubicBezTo>
                  <a:cubicBezTo>
                    <a:pt x="1258304" y="280470"/>
                    <a:pt x="1540337" y="562503"/>
                    <a:pt x="1540337" y="910394"/>
                  </a:cubicBezTo>
                  <a:cubicBezTo>
                    <a:pt x="1540337" y="1258304"/>
                    <a:pt x="1258304" y="1540338"/>
                    <a:pt x="910393" y="1540338"/>
                  </a:cubicBezTo>
                  <a:close/>
                </a:path>
              </a:pathLst>
            </a:custGeom>
            <a:solidFill>
              <a:srgbClr val="20A7E0"/>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60" name="Freeform: Shape 59">
              <a:extLst>
                <a:ext uri="{FF2B5EF4-FFF2-40B4-BE49-F238E27FC236}">
                  <a16:creationId xmlns:a16="http://schemas.microsoft.com/office/drawing/2014/main" id="{CD3FA04C-5A43-4205-8F18-A3E05870A3FF}"/>
                </a:ext>
              </a:extLst>
            </p:cNvPr>
            <p:cNvSpPr/>
            <p:nvPr/>
          </p:nvSpPr>
          <p:spPr>
            <a:xfrm flipH="1">
              <a:off x="1929614" y="3579477"/>
              <a:ext cx="327976" cy="465726"/>
            </a:xfrm>
            <a:custGeom>
              <a:avLst/>
              <a:gdLst>
                <a:gd name="connsiteX0" fmla="*/ 325826 w 327976"/>
                <a:gd name="connsiteY0" fmla="*/ 241526 h 465726"/>
                <a:gd name="connsiteX1" fmla="*/ 218873 w 327976"/>
                <a:gd name="connsiteY1" fmla="*/ 464031 h 465726"/>
                <a:gd name="connsiteX2" fmla="*/ 29414 w 327976"/>
                <a:gd name="connsiteY2" fmla="*/ 274579 h 465726"/>
                <a:gd name="connsiteX3" fmla="*/ 15016 w 327976"/>
                <a:gd name="connsiteY3" fmla="*/ 205625 h 465726"/>
                <a:gd name="connsiteX4" fmla="*/ 197430 w 327976"/>
                <a:gd name="connsiteY4" fmla="*/ 3382 h 465726"/>
                <a:gd name="connsiteX5" fmla="*/ 325826 w 327976"/>
                <a:gd name="connsiteY5" fmla="*/ 241526 h 46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976" h="465726">
                  <a:moveTo>
                    <a:pt x="325826" y="241526"/>
                  </a:moveTo>
                  <a:cubicBezTo>
                    <a:pt x="325826" y="331614"/>
                    <a:pt x="284061" y="411864"/>
                    <a:pt x="218873" y="464031"/>
                  </a:cubicBezTo>
                  <a:lnTo>
                    <a:pt x="29414" y="274579"/>
                  </a:lnTo>
                  <a:cubicBezTo>
                    <a:pt x="5970" y="263100"/>
                    <a:pt x="-7713" y="231273"/>
                    <a:pt x="15016" y="205625"/>
                  </a:cubicBezTo>
                  <a:lnTo>
                    <a:pt x="197430" y="3382"/>
                  </a:lnTo>
                  <a:cubicBezTo>
                    <a:pt x="274786" y="54323"/>
                    <a:pt x="325826" y="141978"/>
                    <a:pt x="325826" y="241526"/>
                  </a:cubicBezTo>
                  <a:close/>
                </a:path>
              </a:pathLst>
            </a:custGeom>
            <a:solidFill>
              <a:srgbClr val="20A7E0">
                <a:lumMod val="50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61" name="Freeform: Shape 60">
              <a:extLst>
                <a:ext uri="{FF2B5EF4-FFF2-40B4-BE49-F238E27FC236}">
                  <a16:creationId xmlns:a16="http://schemas.microsoft.com/office/drawing/2014/main" id="{52557A49-3538-4644-8349-929F48F2A6E0}"/>
                </a:ext>
              </a:extLst>
            </p:cNvPr>
            <p:cNvSpPr/>
            <p:nvPr/>
          </p:nvSpPr>
          <p:spPr>
            <a:xfrm flipH="1">
              <a:off x="757712" y="2700475"/>
              <a:ext cx="741226" cy="2177762"/>
            </a:xfrm>
            <a:custGeom>
              <a:avLst/>
              <a:gdLst>
                <a:gd name="connsiteX0" fmla="*/ 741965 w 741226"/>
                <a:gd name="connsiteY0" fmla="*/ 1101643 h 2177761"/>
                <a:gd name="connsiteX1" fmla="*/ 741762 w 741226"/>
                <a:gd name="connsiteY1" fmla="*/ 1091443 h 2177761"/>
                <a:gd name="connsiteX2" fmla="*/ 741506 w 741226"/>
                <a:gd name="connsiteY2" fmla="*/ 1078836 h 2177761"/>
                <a:gd name="connsiteX3" fmla="*/ 741506 w 741226"/>
                <a:gd name="connsiteY3" fmla="*/ 1078121 h 2177761"/>
                <a:gd name="connsiteX4" fmla="*/ 740869 w 741226"/>
                <a:gd name="connsiteY4" fmla="*/ 1060082 h 2177761"/>
                <a:gd name="connsiteX5" fmla="*/ 740535 w 741226"/>
                <a:gd name="connsiteY5" fmla="*/ 1052729 h 2177761"/>
                <a:gd name="connsiteX6" fmla="*/ 739945 w 741226"/>
                <a:gd name="connsiteY6" fmla="*/ 1041506 h 2177761"/>
                <a:gd name="connsiteX7" fmla="*/ 739125 w 741226"/>
                <a:gd name="connsiteY7" fmla="*/ 1026747 h 2177761"/>
                <a:gd name="connsiteX8" fmla="*/ 737819 w 741226"/>
                <a:gd name="connsiteY8" fmla="*/ 1008170 h 2177761"/>
                <a:gd name="connsiteX9" fmla="*/ 736639 w 741226"/>
                <a:gd name="connsiteY9" fmla="*/ 993359 h 2177761"/>
                <a:gd name="connsiteX10" fmla="*/ 735150 w 741226"/>
                <a:gd name="connsiteY10" fmla="*/ 977321 h 2177761"/>
                <a:gd name="connsiteX11" fmla="*/ 733844 w 741226"/>
                <a:gd name="connsiteY11" fmla="*/ 964995 h 2177761"/>
                <a:gd name="connsiteX12" fmla="*/ 732565 w 741226"/>
                <a:gd name="connsiteY12" fmla="*/ 952900 h 2177761"/>
                <a:gd name="connsiteX13" fmla="*/ 721958 w 741226"/>
                <a:gd name="connsiteY13" fmla="*/ 877308 h 2177761"/>
                <a:gd name="connsiteX14" fmla="*/ 720010 w 741226"/>
                <a:gd name="connsiteY14" fmla="*/ 866091 h 2177761"/>
                <a:gd name="connsiteX15" fmla="*/ 717295 w 741226"/>
                <a:gd name="connsiteY15" fmla="*/ 851024 h 2177761"/>
                <a:gd name="connsiteX16" fmla="*/ 714297 w 741226"/>
                <a:gd name="connsiteY16" fmla="*/ 835825 h 2177761"/>
                <a:gd name="connsiteX17" fmla="*/ 709889 w 741226"/>
                <a:gd name="connsiteY17" fmla="*/ 814198 h 2177761"/>
                <a:gd name="connsiteX18" fmla="*/ 705658 w 741226"/>
                <a:gd name="connsiteY18" fmla="*/ 795084 h 2177761"/>
                <a:gd name="connsiteX19" fmla="*/ 672860 w 741226"/>
                <a:gd name="connsiteY19" fmla="*/ 675143 h 2177761"/>
                <a:gd name="connsiteX20" fmla="*/ 668249 w 741226"/>
                <a:gd name="connsiteY20" fmla="*/ 660843 h 2177761"/>
                <a:gd name="connsiteX21" fmla="*/ 667482 w 741226"/>
                <a:gd name="connsiteY21" fmla="*/ 658515 h 2177761"/>
                <a:gd name="connsiteX22" fmla="*/ 661381 w 741226"/>
                <a:gd name="connsiteY22" fmla="*/ 640653 h 2177761"/>
                <a:gd name="connsiteX23" fmla="*/ 654749 w 741226"/>
                <a:gd name="connsiteY23" fmla="*/ 621952 h 2177761"/>
                <a:gd name="connsiteX24" fmla="*/ 647803 w 741226"/>
                <a:gd name="connsiteY24" fmla="*/ 603323 h 2177761"/>
                <a:gd name="connsiteX25" fmla="*/ 640857 w 741226"/>
                <a:gd name="connsiteY25" fmla="*/ 585205 h 2177761"/>
                <a:gd name="connsiteX26" fmla="*/ 640653 w 741226"/>
                <a:gd name="connsiteY26" fmla="*/ 584825 h 2177761"/>
                <a:gd name="connsiteX27" fmla="*/ 625665 w 741226"/>
                <a:gd name="connsiteY27" fmla="*/ 548256 h 2177761"/>
                <a:gd name="connsiteX28" fmla="*/ 617721 w 741226"/>
                <a:gd name="connsiteY28" fmla="*/ 530145 h 2177761"/>
                <a:gd name="connsiteX29" fmla="*/ 610473 w 741226"/>
                <a:gd name="connsiteY29" fmla="*/ 513897 h 2177761"/>
                <a:gd name="connsiteX30" fmla="*/ 608649 w 741226"/>
                <a:gd name="connsiteY30" fmla="*/ 509955 h 2177761"/>
                <a:gd name="connsiteX31" fmla="*/ 601375 w 741226"/>
                <a:gd name="connsiteY31" fmla="*/ 494422 h 2177761"/>
                <a:gd name="connsiteX32" fmla="*/ 601244 w 741226"/>
                <a:gd name="connsiteY32" fmla="*/ 494140 h 2177761"/>
                <a:gd name="connsiteX33" fmla="*/ 592736 w 741226"/>
                <a:gd name="connsiteY33" fmla="*/ 476567 h 2177761"/>
                <a:gd name="connsiteX34" fmla="*/ 574881 w 741226"/>
                <a:gd name="connsiteY34" fmla="*/ 441486 h 2177761"/>
                <a:gd name="connsiteX35" fmla="*/ 574212 w 741226"/>
                <a:gd name="connsiteY35" fmla="*/ 440181 h 2177761"/>
                <a:gd name="connsiteX36" fmla="*/ 546439 w 741226"/>
                <a:gd name="connsiteY36" fmla="*/ 389987 h 2177761"/>
                <a:gd name="connsiteX37" fmla="*/ 536495 w 741226"/>
                <a:gd name="connsiteY37" fmla="*/ 373097 h 2177761"/>
                <a:gd name="connsiteX38" fmla="*/ 515970 w 741226"/>
                <a:gd name="connsiteY38" fmla="*/ 339787 h 2177761"/>
                <a:gd name="connsiteX39" fmla="*/ 505389 w 741226"/>
                <a:gd name="connsiteY39" fmla="*/ 323290 h 2177761"/>
                <a:gd name="connsiteX40" fmla="*/ 483559 w 741226"/>
                <a:gd name="connsiteY40" fmla="*/ 290873 h 2177761"/>
                <a:gd name="connsiteX41" fmla="*/ 449273 w 741226"/>
                <a:gd name="connsiteY41" fmla="*/ 243421 h 2177761"/>
                <a:gd name="connsiteX42" fmla="*/ 437465 w 741226"/>
                <a:gd name="connsiteY42" fmla="*/ 227895 h 2177761"/>
                <a:gd name="connsiteX43" fmla="*/ 413169 w 741226"/>
                <a:gd name="connsiteY43" fmla="*/ 197374 h 2177761"/>
                <a:gd name="connsiteX44" fmla="*/ 388085 w 741226"/>
                <a:gd name="connsiteY44" fmla="*/ 167502 h 2177761"/>
                <a:gd name="connsiteX45" fmla="*/ 362260 w 741226"/>
                <a:gd name="connsiteY45" fmla="*/ 138338 h 2177761"/>
                <a:gd name="connsiteX46" fmla="*/ 344910 w 741226"/>
                <a:gd name="connsiteY46" fmla="*/ 119558 h 2177761"/>
                <a:gd name="connsiteX47" fmla="*/ 309194 w 741226"/>
                <a:gd name="connsiteY47" fmla="*/ 82995 h 2177761"/>
                <a:gd name="connsiteX48" fmla="*/ 290873 w 741226"/>
                <a:gd name="connsiteY48" fmla="*/ 65134 h 2177761"/>
                <a:gd name="connsiteX49" fmla="*/ 265940 w 741226"/>
                <a:gd name="connsiteY49" fmla="*/ 41893 h 2177761"/>
                <a:gd name="connsiteX50" fmla="*/ 244110 w 741226"/>
                <a:gd name="connsiteY50" fmla="*/ 22392 h 2177761"/>
                <a:gd name="connsiteX51" fmla="*/ 243343 w 741226"/>
                <a:gd name="connsiteY51" fmla="*/ 21703 h 2177761"/>
                <a:gd name="connsiteX52" fmla="*/ 228866 w 741226"/>
                <a:gd name="connsiteY52" fmla="*/ 9299 h 2177761"/>
                <a:gd name="connsiteX53" fmla="*/ 221972 w 741226"/>
                <a:gd name="connsiteY53" fmla="*/ 3382 h 2177761"/>
                <a:gd name="connsiteX54" fmla="*/ 3382 w 741226"/>
                <a:gd name="connsiteY54" fmla="*/ 175878 h 2177761"/>
                <a:gd name="connsiteX55" fmla="*/ 470643 w 741226"/>
                <a:gd name="connsiteY55" fmla="*/ 1120528 h 2177761"/>
                <a:gd name="connsiteX56" fmla="*/ 100004 w 741226"/>
                <a:gd name="connsiteY56" fmla="*/ 1982823 h 2177761"/>
                <a:gd name="connsiteX57" fmla="*/ 291975 w 741226"/>
                <a:gd name="connsiteY57" fmla="*/ 2174788 h 2177761"/>
                <a:gd name="connsiteX58" fmla="*/ 317702 w 741226"/>
                <a:gd name="connsiteY58" fmla="*/ 2149580 h 2177761"/>
                <a:gd name="connsiteX59" fmla="*/ 330283 w 741226"/>
                <a:gd name="connsiteY59" fmla="*/ 2136716 h 2177761"/>
                <a:gd name="connsiteX60" fmla="*/ 367180 w 741226"/>
                <a:gd name="connsiteY60" fmla="*/ 2097228 h 2177761"/>
                <a:gd name="connsiteX61" fmla="*/ 414068 w 741226"/>
                <a:gd name="connsiteY61" fmla="*/ 2042548 h 2177761"/>
                <a:gd name="connsiteX62" fmla="*/ 425370 w 741226"/>
                <a:gd name="connsiteY62" fmla="*/ 2028530 h 2177761"/>
                <a:gd name="connsiteX63" fmla="*/ 447455 w 741226"/>
                <a:gd name="connsiteY63" fmla="*/ 2000016 h 2177761"/>
                <a:gd name="connsiteX64" fmla="*/ 463625 w 741226"/>
                <a:gd name="connsiteY64" fmla="*/ 1978337 h 2177761"/>
                <a:gd name="connsiteX65" fmla="*/ 463625 w 741226"/>
                <a:gd name="connsiteY65" fmla="*/ 1978258 h 2177761"/>
                <a:gd name="connsiteX66" fmla="*/ 479328 w 741226"/>
                <a:gd name="connsiteY66" fmla="*/ 1956251 h 2177761"/>
                <a:gd name="connsiteX67" fmla="*/ 499676 w 741226"/>
                <a:gd name="connsiteY67" fmla="*/ 1926372 h 2177761"/>
                <a:gd name="connsiteX68" fmla="*/ 519276 w 741226"/>
                <a:gd name="connsiteY68" fmla="*/ 1895982 h 2177761"/>
                <a:gd name="connsiteX69" fmla="*/ 538187 w 741226"/>
                <a:gd name="connsiteY69" fmla="*/ 1865080 h 2177761"/>
                <a:gd name="connsiteX70" fmla="*/ 547337 w 741226"/>
                <a:gd name="connsiteY70" fmla="*/ 1849481 h 2177761"/>
                <a:gd name="connsiteX71" fmla="*/ 597865 w 741226"/>
                <a:gd name="connsiteY71" fmla="*/ 1754008 h 2177761"/>
                <a:gd name="connsiteX72" fmla="*/ 621053 w 741226"/>
                <a:gd name="connsiteY72" fmla="*/ 1703427 h 2177761"/>
                <a:gd name="connsiteX73" fmla="*/ 635274 w 741226"/>
                <a:gd name="connsiteY73" fmla="*/ 1669731 h 2177761"/>
                <a:gd name="connsiteX74" fmla="*/ 642037 w 741226"/>
                <a:gd name="connsiteY74" fmla="*/ 1652716 h 2177761"/>
                <a:gd name="connsiteX75" fmla="*/ 648597 w 741226"/>
                <a:gd name="connsiteY75" fmla="*/ 1635628 h 2177761"/>
                <a:gd name="connsiteX76" fmla="*/ 654953 w 741226"/>
                <a:gd name="connsiteY76" fmla="*/ 1618409 h 2177761"/>
                <a:gd name="connsiteX77" fmla="*/ 661125 w 741226"/>
                <a:gd name="connsiteY77" fmla="*/ 1601085 h 2177761"/>
                <a:gd name="connsiteX78" fmla="*/ 666891 w 741226"/>
                <a:gd name="connsiteY78" fmla="*/ 1584254 h 2177761"/>
                <a:gd name="connsiteX79" fmla="*/ 667429 w 741226"/>
                <a:gd name="connsiteY79" fmla="*/ 1582640 h 2177761"/>
                <a:gd name="connsiteX80" fmla="*/ 672814 w 741226"/>
                <a:gd name="connsiteY80" fmla="*/ 1566136 h 2177761"/>
                <a:gd name="connsiteX81" fmla="*/ 691824 w 741226"/>
                <a:gd name="connsiteY81" fmla="*/ 1501466 h 2177761"/>
                <a:gd name="connsiteX82" fmla="*/ 695464 w 741226"/>
                <a:gd name="connsiteY82" fmla="*/ 1487888 h 2177761"/>
                <a:gd name="connsiteX83" fmla="*/ 698790 w 741226"/>
                <a:gd name="connsiteY83" fmla="*/ 1474769 h 2177761"/>
                <a:gd name="connsiteX84" fmla="*/ 701972 w 741226"/>
                <a:gd name="connsiteY84" fmla="*/ 1461853 h 2177761"/>
                <a:gd name="connsiteX85" fmla="*/ 707554 w 741226"/>
                <a:gd name="connsiteY85" fmla="*/ 1437563 h 2177761"/>
                <a:gd name="connsiteX86" fmla="*/ 710014 w 741226"/>
                <a:gd name="connsiteY86" fmla="*/ 1426392 h 2177761"/>
                <a:gd name="connsiteX87" fmla="*/ 714500 w 741226"/>
                <a:gd name="connsiteY87" fmla="*/ 1404378 h 2177761"/>
                <a:gd name="connsiteX88" fmla="*/ 717885 w 741226"/>
                <a:gd name="connsiteY88" fmla="*/ 1386648 h 2177761"/>
                <a:gd name="connsiteX89" fmla="*/ 721703 w 741226"/>
                <a:gd name="connsiteY89" fmla="*/ 1364897 h 2177761"/>
                <a:gd name="connsiteX90" fmla="*/ 724313 w 741226"/>
                <a:gd name="connsiteY90" fmla="*/ 1348931 h 2177761"/>
                <a:gd name="connsiteX91" fmla="*/ 726314 w 741226"/>
                <a:gd name="connsiteY91" fmla="*/ 1335864 h 2177761"/>
                <a:gd name="connsiteX92" fmla="*/ 727619 w 741226"/>
                <a:gd name="connsiteY92" fmla="*/ 1326766 h 2177761"/>
                <a:gd name="connsiteX93" fmla="*/ 730669 w 741226"/>
                <a:gd name="connsiteY93" fmla="*/ 1303860 h 2177761"/>
                <a:gd name="connsiteX94" fmla="*/ 732486 w 741226"/>
                <a:gd name="connsiteY94" fmla="*/ 1288642 h 2177761"/>
                <a:gd name="connsiteX95" fmla="*/ 734100 w 741226"/>
                <a:gd name="connsiteY95" fmla="*/ 1273903 h 2177761"/>
                <a:gd name="connsiteX96" fmla="*/ 735668 w 741226"/>
                <a:gd name="connsiteY96" fmla="*/ 1258455 h 2177761"/>
                <a:gd name="connsiteX97" fmla="*/ 736639 w 741226"/>
                <a:gd name="connsiteY97" fmla="*/ 1247540 h 2177761"/>
                <a:gd name="connsiteX98" fmla="*/ 737819 w 741226"/>
                <a:gd name="connsiteY98" fmla="*/ 1232860 h 2177761"/>
                <a:gd name="connsiteX99" fmla="*/ 739125 w 741226"/>
                <a:gd name="connsiteY99" fmla="*/ 1214283 h 2177761"/>
                <a:gd name="connsiteX100" fmla="*/ 741585 w 741226"/>
                <a:gd name="connsiteY100" fmla="*/ 1159216 h 2177761"/>
                <a:gd name="connsiteX101" fmla="*/ 741893 w 741226"/>
                <a:gd name="connsiteY101" fmla="*/ 1143047 h 2177761"/>
                <a:gd name="connsiteX102" fmla="*/ 742096 w 741226"/>
                <a:gd name="connsiteY102" fmla="*/ 1120502 h 2177761"/>
                <a:gd name="connsiteX103" fmla="*/ 741965 w 741226"/>
                <a:gd name="connsiteY103" fmla="*/ 1101643 h 2177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741226" h="2177761">
                  <a:moveTo>
                    <a:pt x="741965" y="1101643"/>
                  </a:moveTo>
                  <a:cubicBezTo>
                    <a:pt x="741893" y="1098259"/>
                    <a:pt x="741893" y="1094828"/>
                    <a:pt x="741762" y="1091443"/>
                  </a:cubicBezTo>
                  <a:cubicBezTo>
                    <a:pt x="741709" y="1087212"/>
                    <a:pt x="741637" y="1083014"/>
                    <a:pt x="741506" y="1078836"/>
                  </a:cubicBezTo>
                  <a:lnTo>
                    <a:pt x="741506" y="1078121"/>
                  </a:lnTo>
                  <a:cubicBezTo>
                    <a:pt x="741329" y="1072099"/>
                    <a:pt x="741125" y="1066130"/>
                    <a:pt x="740869" y="1060082"/>
                  </a:cubicBezTo>
                  <a:cubicBezTo>
                    <a:pt x="740791" y="1057596"/>
                    <a:pt x="740660" y="1055189"/>
                    <a:pt x="740535" y="1052729"/>
                  </a:cubicBezTo>
                  <a:cubicBezTo>
                    <a:pt x="740404" y="1048957"/>
                    <a:pt x="740227" y="1045271"/>
                    <a:pt x="739945" y="1041506"/>
                  </a:cubicBezTo>
                  <a:cubicBezTo>
                    <a:pt x="739767" y="1036560"/>
                    <a:pt x="739433" y="1031692"/>
                    <a:pt x="739125" y="1026747"/>
                  </a:cubicBezTo>
                  <a:cubicBezTo>
                    <a:pt x="738712" y="1020594"/>
                    <a:pt x="738331" y="1014343"/>
                    <a:pt x="737819" y="1008170"/>
                  </a:cubicBezTo>
                  <a:cubicBezTo>
                    <a:pt x="737485" y="1003250"/>
                    <a:pt x="737045" y="998305"/>
                    <a:pt x="736639" y="993359"/>
                  </a:cubicBezTo>
                  <a:cubicBezTo>
                    <a:pt x="736179" y="987980"/>
                    <a:pt x="735668" y="982647"/>
                    <a:pt x="735150" y="977321"/>
                  </a:cubicBezTo>
                  <a:cubicBezTo>
                    <a:pt x="734769" y="973241"/>
                    <a:pt x="734356" y="969095"/>
                    <a:pt x="733844" y="964995"/>
                  </a:cubicBezTo>
                  <a:cubicBezTo>
                    <a:pt x="733464" y="960942"/>
                    <a:pt x="733077" y="956921"/>
                    <a:pt x="732565" y="952900"/>
                  </a:cubicBezTo>
                  <a:cubicBezTo>
                    <a:pt x="729692" y="927455"/>
                    <a:pt x="726130" y="902267"/>
                    <a:pt x="721958" y="877308"/>
                  </a:cubicBezTo>
                  <a:cubicBezTo>
                    <a:pt x="721316" y="873542"/>
                    <a:pt x="720673" y="869856"/>
                    <a:pt x="720010" y="866091"/>
                  </a:cubicBezTo>
                  <a:cubicBezTo>
                    <a:pt x="719112" y="861014"/>
                    <a:pt x="718187" y="856015"/>
                    <a:pt x="717295" y="851024"/>
                  </a:cubicBezTo>
                  <a:cubicBezTo>
                    <a:pt x="716317" y="845947"/>
                    <a:pt x="715346" y="840902"/>
                    <a:pt x="714297" y="835825"/>
                  </a:cubicBezTo>
                  <a:cubicBezTo>
                    <a:pt x="712939" y="828603"/>
                    <a:pt x="711450" y="821401"/>
                    <a:pt x="709889" y="814198"/>
                  </a:cubicBezTo>
                  <a:cubicBezTo>
                    <a:pt x="708505" y="807823"/>
                    <a:pt x="707147" y="801466"/>
                    <a:pt x="705658" y="795084"/>
                  </a:cubicBezTo>
                  <a:cubicBezTo>
                    <a:pt x="696435" y="754448"/>
                    <a:pt x="685468" y="714448"/>
                    <a:pt x="672860" y="675143"/>
                  </a:cubicBezTo>
                  <a:cubicBezTo>
                    <a:pt x="671378" y="670328"/>
                    <a:pt x="669810" y="665586"/>
                    <a:pt x="668249" y="660843"/>
                  </a:cubicBezTo>
                  <a:cubicBezTo>
                    <a:pt x="667993" y="660076"/>
                    <a:pt x="667737" y="659282"/>
                    <a:pt x="667482" y="658515"/>
                  </a:cubicBezTo>
                  <a:cubicBezTo>
                    <a:pt x="665455" y="652545"/>
                    <a:pt x="663461" y="646576"/>
                    <a:pt x="661381" y="640653"/>
                  </a:cubicBezTo>
                  <a:cubicBezTo>
                    <a:pt x="659230" y="634428"/>
                    <a:pt x="656953" y="628124"/>
                    <a:pt x="654749" y="621952"/>
                  </a:cubicBezTo>
                  <a:cubicBezTo>
                    <a:pt x="652467" y="615727"/>
                    <a:pt x="650132" y="609495"/>
                    <a:pt x="647803" y="603323"/>
                  </a:cubicBezTo>
                  <a:cubicBezTo>
                    <a:pt x="645520" y="597275"/>
                    <a:pt x="643192" y="591227"/>
                    <a:pt x="640857" y="585205"/>
                  </a:cubicBezTo>
                  <a:cubicBezTo>
                    <a:pt x="640784" y="585081"/>
                    <a:pt x="640732" y="584950"/>
                    <a:pt x="640653" y="584825"/>
                  </a:cubicBezTo>
                  <a:cubicBezTo>
                    <a:pt x="635786" y="572552"/>
                    <a:pt x="630788" y="560325"/>
                    <a:pt x="625665" y="548256"/>
                  </a:cubicBezTo>
                  <a:cubicBezTo>
                    <a:pt x="623054" y="542214"/>
                    <a:pt x="620384" y="536167"/>
                    <a:pt x="617721" y="530145"/>
                  </a:cubicBezTo>
                  <a:cubicBezTo>
                    <a:pt x="615340" y="524687"/>
                    <a:pt x="612933" y="519276"/>
                    <a:pt x="610473" y="513897"/>
                  </a:cubicBezTo>
                  <a:cubicBezTo>
                    <a:pt x="609882" y="512618"/>
                    <a:pt x="609292" y="511234"/>
                    <a:pt x="608649" y="509955"/>
                  </a:cubicBezTo>
                  <a:cubicBezTo>
                    <a:pt x="606242" y="504753"/>
                    <a:pt x="603835" y="499551"/>
                    <a:pt x="601375" y="494422"/>
                  </a:cubicBezTo>
                  <a:cubicBezTo>
                    <a:pt x="601375" y="494297"/>
                    <a:pt x="601296" y="494218"/>
                    <a:pt x="601244" y="494140"/>
                  </a:cubicBezTo>
                  <a:cubicBezTo>
                    <a:pt x="598456" y="488249"/>
                    <a:pt x="595583" y="482405"/>
                    <a:pt x="592736" y="476567"/>
                  </a:cubicBezTo>
                  <a:cubicBezTo>
                    <a:pt x="586950" y="464727"/>
                    <a:pt x="581053" y="453123"/>
                    <a:pt x="574881" y="441486"/>
                  </a:cubicBezTo>
                  <a:cubicBezTo>
                    <a:pt x="574677" y="441027"/>
                    <a:pt x="574494" y="440640"/>
                    <a:pt x="574212" y="440181"/>
                  </a:cubicBezTo>
                  <a:cubicBezTo>
                    <a:pt x="565324" y="423244"/>
                    <a:pt x="556048" y="406537"/>
                    <a:pt x="546439" y="389987"/>
                  </a:cubicBezTo>
                  <a:cubicBezTo>
                    <a:pt x="543106" y="384320"/>
                    <a:pt x="539800" y="378685"/>
                    <a:pt x="536495" y="373097"/>
                  </a:cubicBezTo>
                  <a:cubicBezTo>
                    <a:pt x="529863" y="361873"/>
                    <a:pt x="522995" y="350755"/>
                    <a:pt x="515970" y="339787"/>
                  </a:cubicBezTo>
                  <a:cubicBezTo>
                    <a:pt x="512460" y="334251"/>
                    <a:pt x="508951" y="328748"/>
                    <a:pt x="505389" y="323290"/>
                  </a:cubicBezTo>
                  <a:cubicBezTo>
                    <a:pt x="498239" y="312369"/>
                    <a:pt x="490965" y="301585"/>
                    <a:pt x="483559" y="290873"/>
                  </a:cubicBezTo>
                  <a:cubicBezTo>
                    <a:pt x="472513" y="274783"/>
                    <a:pt x="461086" y="259000"/>
                    <a:pt x="449273" y="243421"/>
                  </a:cubicBezTo>
                  <a:cubicBezTo>
                    <a:pt x="445383" y="238220"/>
                    <a:pt x="441408" y="233018"/>
                    <a:pt x="437465" y="227895"/>
                  </a:cubicBezTo>
                  <a:cubicBezTo>
                    <a:pt x="429548" y="217564"/>
                    <a:pt x="421473" y="207416"/>
                    <a:pt x="413169" y="197374"/>
                  </a:cubicBezTo>
                  <a:cubicBezTo>
                    <a:pt x="405048" y="187305"/>
                    <a:pt x="396672" y="177360"/>
                    <a:pt x="388085" y="167502"/>
                  </a:cubicBezTo>
                  <a:cubicBezTo>
                    <a:pt x="379735" y="157682"/>
                    <a:pt x="371076" y="147948"/>
                    <a:pt x="362260" y="138338"/>
                  </a:cubicBezTo>
                  <a:cubicBezTo>
                    <a:pt x="356547" y="132034"/>
                    <a:pt x="350755" y="125809"/>
                    <a:pt x="344910" y="119558"/>
                  </a:cubicBezTo>
                  <a:cubicBezTo>
                    <a:pt x="333228" y="107154"/>
                    <a:pt x="321414" y="95012"/>
                    <a:pt x="309194" y="82995"/>
                  </a:cubicBezTo>
                  <a:cubicBezTo>
                    <a:pt x="303225" y="77026"/>
                    <a:pt x="297046" y="71050"/>
                    <a:pt x="290873" y="65134"/>
                  </a:cubicBezTo>
                  <a:cubicBezTo>
                    <a:pt x="282700" y="57295"/>
                    <a:pt x="274369" y="49555"/>
                    <a:pt x="265940" y="41893"/>
                  </a:cubicBezTo>
                  <a:cubicBezTo>
                    <a:pt x="258744" y="35334"/>
                    <a:pt x="251463" y="28853"/>
                    <a:pt x="244110" y="22392"/>
                  </a:cubicBezTo>
                  <a:cubicBezTo>
                    <a:pt x="243854" y="22136"/>
                    <a:pt x="243599" y="21959"/>
                    <a:pt x="243343" y="21703"/>
                  </a:cubicBezTo>
                  <a:cubicBezTo>
                    <a:pt x="238522" y="17551"/>
                    <a:pt x="233733" y="13451"/>
                    <a:pt x="228866" y="9299"/>
                  </a:cubicBezTo>
                  <a:cubicBezTo>
                    <a:pt x="226583" y="7331"/>
                    <a:pt x="224307" y="5330"/>
                    <a:pt x="221972" y="3382"/>
                  </a:cubicBezTo>
                  <a:cubicBezTo>
                    <a:pt x="155222" y="49220"/>
                    <a:pt x="80863" y="107620"/>
                    <a:pt x="3382" y="175878"/>
                  </a:cubicBezTo>
                  <a:cubicBezTo>
                    <a:pt x="287442" y="393031"/>
                    <a:pt x="470643" y="735359"/>
                    <a:pt x="470643" y="1120528"/>
                  </a:cubicBezTo>
                  <a:cubicBezTo>
                    <a:pt x="470643" y="1460030"/>
                    <a:pt x="328282" y="1766228"/>
                    <a:pt x="100004" y="1982823"/>
                  </a:cubicBezTo>
                  <a:lnTo>
                    <a:pt x="291975" y="2174788"/>
                  </a:lnTo>
                  <a:cubicBezTo>
                    <a:pt x="300607" y="2166536"/>
                    <a:pt x="309246" y="2158081"/>
                    <a:pt x="317702" y="2149580"/>
                  </a:cubicBezTo>
                  <a:cubicBezTo>
                    <a:pt x="321926" y="2145296"/>
                    <a:pt x="326078" y="2141020"/>
                    <a:pt x="330283" y="2136716"/>
                  </a:cubicBezTo>
                  <a:cubicBezTo>
                    <a:pt x="342890" y="2123801"/>
                    <a:pt x="355163" y="2110629"/>
                    <a:pt x="367180" y="2097228"/>
                  </a:cubicBezTo>
                  <a:cubicBezTo>
                    <a:pt x="383349" y="2079445"/>
                    <a:pt x="398928" y="2061203"/>
                    <a:pt x="414068" y="2042548"/>
                  </a:cubicBezTo>
                  <a:cubicBezTo>
                    <a:pt x="417833" y="2037884"/>
                    <a:pt x="421604" y="2033194"/>
                    <a:pt x="425370" y="2028530"/>
                  </a:cubicBezTo>
                  <a:cubicBezTo>
                    <a:pt x="432900" y="2019104"/>
                    <a:pt x="440306" y="2009626"/>
                    <a:pt x="447455" y="2000016"/>
                  </a:cubicBezTo>
                  <a:cubicBezTo>
                    <a:pt x="452913" y="1992814"/>
                    <a:pt x="458246" y="1985611"/>
                    <a:pt x="463625" y="1978337"/>
                  </a:cubicBezTo>
                  <a:cubicBezTo>
                    <a:pt x="463625" y="1978258"/>
                    <a:pt x="463625" y="1978258"/>
                    <a:pt x="463625" y="1978258"/>
                  </a:cubicBezTo>
                  <a:cubicBezTo>
                    <a:pt x="468879" y="1970984"/>
                    <a:pt x="474153" y="1963578"/>
                    <a:pt x="479328" y="1956251"/>
                  </a:cubicBezTo>
                  <a:cubicBezTo>
                    <a:pt x="486222" y="1946385"/>
                    <a:pt x="492985" y="1936369"/>
                    <a:pt x="499676" y="1926372"/>
                  </a:cubicBezTo>
                  <a:cubicBezTo>
                    <a:pt x="506439" y="1916303"/>
                    <a:pt x="512926" y="1906182"/>
                    <a:pt x="519276" y="1895982"/>
                  </a:cubicBezTo>
                  <a:cubicBezTo>
                    <a:pt x="525711" y="1885788"/>
                    <a:pt x="532014" y="1875457"/>
                    <a:pt x="538187" y="1865080"/>
                  </a:cubicBezTo>
                  <a:cubicBezTo>
                    <a:pt x="541237" y="1859878"/>
                    <a:pt x="544287" y="1854677"/>
                    <a:pt x="547337" y="1849481"/>
                  </a:cubicBezTo>
                  <a:cubicBezTo>
                    <a:pt x="565324" y="1818370"/>
                    <a:pt x="582208" y="1786549"/>
                    <a:pt x="597865" y="1754008"/>
                  </a:cubicBezTo>
                  <a:cubicBezTo>
                    <a:pt x="605907" y="1737327"/>
                    <a:pt x="613648" y="1720442"/>
                    <a:pt x="621053" y="1703427"/>
                  </a:cubicBezTo>
                  <a:cubicBezTo>
                    <a:pt x="625920" y="1692256"/>
                    <a:pt x="630663" y="1681033"/>
                    <a:pt x="635274" y="1669731"/>
                  </a:cubicBezTo>
                  <a:cubicBezTo>
                    <a:pt x="637557" y="1664070"/>
                    <a:pt x="639807" y="1658435"/>
                    <a:pt x="642037" y="1652716"/>
                  </a:cubicBezTo>
                  <a:cubicBezTo>
                    <a:pt x="644241" y="1647055"/>
                    <a:pt x="646445" y="1641341"/>
                    <a:pt x="648597" y="1635628"/>
                  </a:cubicBezTo>
                  <a:cubicBezTo>
                    <a:pt x="650801" y="1629915"/>
                    <a:pt x="652874" y="1624122"/>
                    <a:pt x="654953" y="1618409"/>
                  </a:cubicBezTo>
                  <a:cubicBezTo>
                    <a:pt x="657104" y="1612643"/>
                    <a:pt x="659105" y="1606851"/>
                    <a:pt x="661125" y="1601085"/>
                  </a:cubicBezTo>
                  <a:cubicBezTo>
                    <a:pt x="663074" y="1595503"/>
                    <a:pt x="665022" y="1589836"/>
                    <a:pt x="666891" y="1584254"/>
                  </a:cubicBezTo>
                  <a:cubicBezTo>
                    <a:pt x="667095" y="1583742"/>
                    <a:pt x="667304" y="1583230"/>
                    <a:pt x="667429" y="1582640"/>
                  </a:cubicBezTo>
                  <a:cubicBezTo>
                    <a:pt x="669253" y="1577130"/>
                    <a:pt x="671070" y="1571646"/>
                    <a:pt x="672814" y="1566136"/>
                  </a:cubicBezTo>
                  <a:cubicBezTo>
                    <a:pt x="679702" y="1544844"/>
                    <a:pt x="686058" y="1523217"/>
                    <a:pt x="691824" y="1501466"/>
                  </a:cubicBezTo>
                  <a:cubicBezTo>
                    <a:pt x="693129" y="1496979"/>
                    <a:pt x="694310" y="1492420"/>
                    <a:pt x="695464" y="1487888"/>
                  </a:cubicBezTo>
                  <a:cubicBezTo>
                    <a:pt x="696639" y="1483526"/>
                    <a:pt x="697741" y="1479170"/>
                    <a:pt x="698790" y="1474769"/>
                  </a:cubicBezTo>
                  <a:cubicBezTo>
                    <a:pt x="699892" y="1470485"/>
                    <a:pt x="700922" y="1466130"/>
                    <a:pt x="701972" y="1461853"/>
                  </a:cubicBezTo>
                  <a:cubicBezTo>
                    <a:pt x="703920" y="1453804"/>
                    <a:pt x="705789" y="1445684"/>
                    <a:pt x="707554" y="1437563"/>
                  </a:cubicBezTo>
                  <a:cubicBezTo>
                    <a:pt x="708400" y="1433870"/>
                    <a:pt x="709167" y="1430157"/>
                    <a:pt x="710014" y="1426392"/>
                  </a:cubicBezTo>
                  <a:cubicBezTo>
                    <a:pt x="711581" y="1419059"/>
                    <a:pt x="713064" y="1411705"/>
                    <a:pt x="714500" y="1404378"/>
                  </a:cubicBezTo>
                  <a:cubicBezTo>
                    <a:pt x="715655" y="1398488"/>
                    <a:pt x="716783" y="1392565"/>
                    <a:pt x="717885" y="1386648"/>
                  </a:cubicBezTo>
                  <a:cubicBezTo>
                    <a:pt x="719243" y="1379446"/>
                    <a:pt x="720548" y="1372171"/>
                    <a:pt x="721703" y="1364897"/>
                  </a:cubicBezTo>
                  <a:cubicBezTo>
                    <a:pt x="722621" y="1359564"/>
                    <a:pt x="723467" y="1354257"/>
                    <a:pt x="724313" y="1348931"/>
                  </a:cubicBezTo>
                  <a:cubicBezTo>
                    <a:pt x="725028" y="1344575"/>
                    <a:pt x="725671" y="1340220"/>
                    <a:pt x="726314" y="1335864"/>
                  </a:cubicBezTo>
                  <a:cubicBezTo>
                    <a:pt x="726773" y="1332814"/>
                    <a:pt x="727232" y="1329843"/>
                    <a:pt x="727619" y="1326766"/>
                  </a:cubicBezTo>
                  <a:cubicBezTo>
                    <a:pt x="728721" y="1319183"/>
                    <a:pt x="729771" y="1311522"/>
                    <a:pt x="730669" y="1303860"/>
                  </a:cubicBezTo>
                  <a:cubicBezTo>
                    <a:pt x="731306" y="1298862"/>
                    <a:pt x="731975" y="1293791"/>
                    <a:pt x="732486" y="1288642"/>
                  </a:cubicBezTo>
                  <a:cubicBezTo>
                    <a:pt x="733077" y="1283769"/>
                    <a:pt x="733588" y="1278849"/>
                    <a:pt x="734100" y="1273903"/>
                  </a:cubicBezTo>
                  <a:cubicBezTo>
                    <a:pt x="734690" y="1268780"/>
                    <a:pt x="735150" y="1263657"/>
                    <a:pt x="735668" y="1258455"/>
                  </a:cubicBezTo>
                  <a:cubicBezTo>
                    <a:pt x="735996" y="1254815"/>
                    <a:pt x="736330" y="1251181"/>
                    <a:pt x="736639" y="1247540"/>
                  </a:cubicBezTo>
                  <a:cubicBezTo>
                    <a:pt x="737098" y="1242594"/>
                    <a:pt x="737485" y="1237727"/>
                    <a:pt x="737819" y="1232860"/>
                  </a:cubicBezTo>
                  <a:cubicBezTo>
                    <a:pt x="738331" y="1226681"/>
                    <a:pt x="738712" y="1220456"/>
                    <a:pt x="739125" y="1214283"/>
                  </a:cubicBezTo>
                  <a:cubicBezTo>
                    <a:pt x="740279" y="1196035"/>
                    <a:pt x="741125" y="1177668"/>
                    <a:pt x="741585" y="1159216"/>
                  </a:cubicBezTo>
                  <a:cubicBezTo>
                    <a:pt x="741709" y="1153837"/>
                    <a:pt x="741840" y="1148432"/>
                    <a:pt x="741893" y="1143047"/>
                  </a:cubicBezTo>
                  <a:cubicBezTo>
                    <a:pt x="742044" y="1135517"/>
                    <a:pt x="742096" y="1128032"/>
                    <a:pt x="742096" y="1120502"/>
                  </a:cubicBezTo>
                  <a:cubicBezTo>
                    <a:pt x="742096" y="1114251"/>
                    <a:pt x="742044" y="1107947"/>
                    <a:pt x="741965" y="1101643"/>
                  </a:cubicBezTo>
                  <a:close/>
                </a:path>
              </a:pathLst>
            </a:custGeom>
            <a:solidFill>
              <a:srgbClr val="20A7E0">
                <a:lumMod val="50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62" name="Freeform: Shape 61">
              <a:extLst>
                <a:ext uri="{FF2B5EF4-FFF2-40B4-BE49-F238E27FC236}">
                  <a16:creationId xmlns:a16="http://schemas.microsoft.com/office/drawing/2014/main" id="{790D7003-5874-497B-A2F2-DC71902A84D0}"/>
                </a:ext>
              </a:extLst>
            </p:cNvPr>
            <p:cNvSpPr/>
            <p:nvPr/>
          </p:nvSpPr>
          <p:spPr>
            <a:xfrm flipH="1">
              <a:off x="1309407" y="3070983"/>
              <a:ext cx="577238" cy="1410298"/>
            </a:xfrm>
            <a:custGeom>
              <a:avLst/>
              <a:gdLst>
                <a:gd name="connsiteX0" fmla="*/ 185101 w 577238"/>
                <a:gd name="connsiteY0" fmla="*/ 3382 h 1410297"/>
                <a:gd name="connsiteX1" fmla="*/ 31955 w 577238"/>
                <a:gd name="connsiteY1" fmla="*/ 178213 h 1410297"/>
                <a:gd name="connsiteX2" fmla="*/ 31955 w 577238"/>
                <a:gd name="connsiteY2" fmla="*/ 178285 h 1410297"/>
                <a:gd name="connsiteX3" fmla="*/ 31444 w 577238"/>
                <a:gd name="connsiteY3" fmla="*/ 178876 h 1410297"/>
                <a:gd name="connsiteX4" fmla="*/ 18325 w 577238"/>
                <a:gd name="connsiteY4" fmla="*/ 195813 h 1410297"/>
                <a:gd name="connsiteX5" fmla="*/ 3382 w 577238"/>
                <a:gd name="connsiteY5" fmla="*/ 215570 h 1410297"/>
                <a:gd name="connsiteX6" fmla="*/ 299846 w 577238"/>
                <a:gd name="connsiteY6" fmla="*/ 750046 h 1410297"/>
                <a:gd name="connsiteX7" fmla="*/ 92552 w 577238"/>
                <a:gd name="connsiteY7" fmla="*/ 1217176 h 1410297"/>
                <a:gd name="connsiteX8" fmla="*/ 288623 w 577238"/>
                <a:gd name="connsiteY8" fmla="*/ 1413221 h 1410297"/>
                <a:gd name="connsiteX9" fmla="*/ 576960 w 577238"/>
                <a:gd name="connsiteY9" fmla="*/ 750046 h 1410297"/>
                <a:gd name="connsiteX10" fmla="*/ 185101 w 577238"/>
                <a:gd name="connsiteY10" fmla="*/ 3382 h 1410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7238" h="1410297">
                  <a:moveTo>
                    <a:pt x="185101" y="3382"/>
                  </a:moveTo>
                  <a:cubicBezTo>
                    <a:pt x="125737" y="65468"/>
                    <a:pt x="74691" y="124123"/>
                    <a:pt x="31955" y="178213"/>
                  </a:cubicBezTo>
                  <a:lnTo>
                    <a:pt x="31955" y="178285"/>
                  </a:lnTo>
                  <a:cubicBezTo>
                    <a:pt x="31772" y="178495"/>
                    <a:pt x="31647" y="178672"/>
                    <a:pt x="31444" y="178876"/>
                  </a:cubicBezTo>
                  <a:cubicBezTo>
                    <a:pt x="26957" y="184589"/>
                    <a:pt x="22602" y="190230"/>
                    <a:pt x="18325" y="195813"/>
                  </a:cubicBezTo>
                  <a:cubicBezTo>
                    <a:pt x="13195" y="202503"/>
                    <a:pt x="8203" y="209063"/>
                    <a:pt x="3382" y="215570"/>
                  </a:cubicBezTo>
                  <a:cubicBezTo>
                    <a:pt x="181388" y="326800"/>
                    <a:pt x="299846" y="524609"/>
                    <a:pt x="299846" y="750046"/>
                  </a:cubicBezTo>
                  <a:cubicBezTo>
                    <a:pt x="299846" y="935327"/>
                    <a:pt x="219847" y="1101899"/>
                    <a:pt x="92552" y="1217176"/>
                  </a:cubicBezTo>
                  <a:lnTo>
                    <a:pt x="288623" y="1413221"/>
                  </a:lnTo>
                  <a:cubicBezTo>
                    <a:pt x="466038" y="1247750"/>
                    <a:pt x="576960" y="1011837"/>
                    <a:pt x="576960" y="750046"/>
                  </a:cubicBezTo>
                  <a:cubicBezTo>
                    <a:pt x="576960" y="440437"/>
                    <a:pt x="421886" y="167042"/>
                    <a:pt x="185101" y="3382"/>
                  </a:cubicBezTo>
                  <a:close/>
                </a:path>
              </a:pathLst>
            </a:custGeom>
            <a:solidFill>
              <a:srgbClr val="20A7E0">
                <a:lumMod val="50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63" name="Freeform: Shape 62">
              <a:extLst>
                <a:ext uri="{FF2B5EF4-FFF2-40B4-BE49-F238E27FC236}">
                  <a16:creationId xmlns:a16="http://schemas.microsoft.com/office/drawing/2014/main" id="{436FFF64-6CCD-48C1-89F0-FB8F2AFC62B9}"/>
                </a:ext>
              </a:extLst>
            </p:cNvPr>
            <p:cNvSpPr/>
            <p:nvPr/>
          </p:nvSpPr>
          <p:spPr>
            <a:xfrm flipH="1">
              <a:off x="1870585" y="3474190"/>
              <a:ext cx="387012" cy="387012"/>
            </a:xfrm>
            <a:custGeom>
              <a:avLst/>
              <a:gdLst>
                <a:gd name="connsiteX0" fmla="*/ 14997 w 387011"/>
                <a:gd name="connsiteY0" fmla="*/ 310912 h 387011"/>
                <a:gd name="connsiteX1" fmla="*/ 292471 w 387011"/>
                <a:gd name="connsiteY1" fmla="*/ 3382 h 387011"/>
                <a:gd name="connsiteX2" fmla="*/ 384304 w 387011"/>
                <a:gd name="connsiteY2" fmla="*/ 95216 h 387011"/>
                <a:gd name="connsiteX3" fmla="*/ 76774 w 387011"/>
                <a:gd name="connsiteY3" fmla="*/ 372690 h 387011"/>
                <a:gd name="connsiteX4" fmla="*/ 14997 w 387011"/>
                <a:gd name="connsiteY4" fmla="*/ 310912 h 387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011" h="387011">
                  <a:moveTo>
                    <a:pt x="14997" y="310912"/>
                  </a:moveTo>
                  <a:lnTo>
                    <a:pt x="292471" y="3382"/>
                  </a:lnTo>
                  <a:lnTo>
                    <a:pt x="384304" y="95216"/>
                  </a:lnTo>
                  <a:lnTo>
                    <a:pt x="76774" y="372690"/>
                  </a:lnTo>
                  <a:cubicBezTo>
                    <a:pt x="35672" y="409076"/>
                    <a:pt x="-21389" y="352014"/>
                    <a:pt x="14997" y="310912"/>
                  </a:cubicBezTo>
                  <a:close/>
                </a:path>
              </a:pathLst>
            </a:custGeom>
            <a:solidFill>
              <a:srgbClr val="104A65">
                <a:lumMod val="75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64" name="Freeform: Shape 63">
              <a:extLst>
                <a:ext uri="{FF2B5EF4-FFF2-40B4-BE49-F238E27FC236}">
                  <a16:creationId xmlns:a16="http://schemas.microsoft.com/office/drawing/2014/main" id="{A2AF0075-82C0-4A34-91A4-B52279521EAA}"/>
                </a:ext>
              </a:extLst>
            </p:cNvPr>
            <p:cNvSpPr/>
            <p:nvPr/>
          </p:nvSpPr>
          <p:spPr>
            <a:xfrm flipH="1">
              <a:off x="696984" y="1919074"/>
              <a:ext cx="459167" cy="839619"/>
            </a:xfrm>
            <a:custGeom>
              <a:avLst/>
              <a:gdLst>
                <a:gd name="connsiteX0" fmla="*/ 461447 w 459166"/>
                <a:gd name="connsiteY0" fmla="*/ 379912 h 839619"/>
                <a:gd name="connsiteX1" fmla="*/ 461447 w 459166"/>
                <a:gd name="connsiteY1" fmla="*/ 57163 h 839619"/>
                <a:gd name="connsiteX2" fmla="*/ 369843 w 459166"/>
                <a:gd name="connsiteY2" fmla="*/ 19215 h 839619"/>
                <a:gd name="connsiteX3" fmla="*/ 120581 w 459166"/>
                <a:gd name="connsiteY3" fmla="*/ 268477 h 839619"/>
                <a:gd name="connsiteX4" fmla="*/ 3382 w 459166"/>
                <a:gd name="connsiteY4" fmla="*/ 551382 h 839619"/>
                <a:gd name="connsiteX5" fmla="*/ 4557 w 459166"/>
                <a:gd name="connsiteY5" fmla="*/ 836827 h 83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66" h="839619">
                  <a:moveTo>
                    <a:pt x="461447" y="379912"/>
                  </a:moveTo>
                  <a:lnTo>
                    <a:pt x="461447" y="57163"/>
                  </a:lnTo>
                  <a:cubicBezTo>
                    <a:pt x="461447" y="9350"/>
                    <a:pt x="403638" y="-14607"/>
                    <a:pt x="369843" y="19215"/>
                  </a:cubicBezTo>
                  <a:lnTo>
                    <a:pt x="120581" y="268477"/>
                  </a:lnTo>
                  <a:cubicBezTo>
                    <a:pt x="45527" y="343502"/>
                    <a:pt x="3382" y="445277"/>
                    <a:pt x="3382" y="551382"/>
                  </a:cubicBezTo>
                  <a:lnTo>
                    <a:pt x="4557" y="836827"/>
                  </a:lnTo>
                  <a:close/>
                </a:path>
              </a:pathLst>
            </a:custGeom>
            <a:solidFill>
              <a:srgbClr val="8ED3F1">
                <a:lumMod val="60000"/>
                <a:lumOff val="40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65" name="Freeform: Shape 64">
              <a:extLst>
                <a:ext uri="{FF2B5EF4-FFF2-40B4-BE49-F238E27FC236}">
                  <a16:creationId xmlns:a16="http://schemas.microsoft.com/office/drawing/2014/main" id="{B07108ED-1E34-4C9E-9B87-FE39DA950E16}"/>
                </a:ext>
              </a:extLst>
            </p:cNvPr>
            <p:cNvSpPr/>
            <p:nvPr/>
          </p:nvSpPr>
          <p:spPr>
            <a:xfrm flipH="1">
              <a:off x="315357" y="2295603"/>
              <a:ext cx="839619" cy="459167"/>
            </a:xfrm>
            <a:custGeom>
              <a:avLst/>
              <a:gdLst>
                <a:gd name="connsiteX0" fmla="*/ 460273 w 839619"/>
                <a:gd name="connsiteY0" fmla="*/ 3382 h 459166"/>
                <a:gd name="connsiteX1" fmla="*/ 783047 w 839619"/>
                <a:gd name="connsiteY1" fmla="*/ 3382 h 459166"/>
                <a:gd name="connsiteX2" fmla="*/ 820994 w 839619"/>
                <a:gd name="connsiteY2" fmla="*/ 94985 h 459166"/>
                <a:gd name="connsiteX3" fmla="*/ 571732 w 839619"/>
                <a:gd name="connsiteY3" fmla="*/ 344246 h 459166"/>
                <a:gd name="connsiteX4" fmla="*/ 288800 w 839619"/>
                <a:gd name="connsiteY4" fmla="*/ 461445 h 459166"/>
                <a:gd name="connsiteX5" fmla="*/ 3382 w 839619"/>
                <a:gd name="connsiteY5" fmla="*/ 460271 h 45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9619" h="459166">
                  <a:moveTo>
                    <a:pt x="460273" y="3382"/>
                  </a:moveTo>
                  <a:lnTo>
                    <a:pt x="783047" y="3382"/>
                  </a:lnTo>
                  <a:cubicBezTo>
                    <a:pt x="830833" y="3382"/>
                    <a:pt x="854789" y="61188"/>
                    <a:pt x="820994" y="94985"/>
                  </a:cubicBezTo>
                  <a:lnTo>
                    <a:pt x="571732" y="344246"/>
                  </a:lnTo>
                  <a:cubicBezTo>
                    <a:pt x="496678" y="419300"/>
                    <a:pt x="394933" y="461445"/>
                    <a:pt x="288800" y="461445"/>
                  </a:cubicBezTo>
                  <a:lnTo>
                    <a:pt x="3382" y="460271"/>
                  </a:lnTo>
                  <a:close/>
                </a:path>
              </a:pathLst>
            </a:custGeom>
            <a:solidFill>
              <a:srgbClr val="8ED3F1">
                <a:lumMod val="60000"/>
                <a:lumOff val="40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66" name="Freeform: Shape 65">
              <a:extLst>
                <a:ext uri="{FF2B5EF4-FFF2-40B4-BE49-F238E27FC236}">
                  <a16:creationId xmlns:a16="http://schemas.microsoft.com/office/drawing/2014/main" id="{951B77D4-6162-4E37-B07A-69A4C29AB425}"/>
                </a:ext>
              </a:extLst>
            </p:cNvPr>
            <p:cNvSpPr/>
            <p:nvPr/>
          </p:nvSpPr>
          <p:spPr>
            <a:xfrm flipH="1">
              <a:off x="636774" y="2295603"/>
              <a:ext cx="518202" cy="459167"/>
            </a:xfrm>
            <a:custGeom>
              <a:avLst/>
              <a:gdLst>
                <a:gd name="connsiteX0" fmla="*/ 518436 w 518202"/>
                <a:gd name="connsiteY0" fmla="*/ 388831 h 459166"/>
                <a:gd name="connsiteX1" fmla="*/ 518436 w 518202"/>
                <a:gd name="connsiteY1" fmla="*/ 3382 h 459166"/>
                <a:gd name="connsiteX2" fmla="*/ 460273 w 518202"/>
                <a:gd name="connsiteY2" fmla="*/ 3382 h 459166"/>
                <a:gd name="connsiteX3" fmla="*/ 3382 w 518202"/>
                <a:gd name="connsiteY3" fmla="*/ 460271 h 459166"/>
                <a:gd name="connsiteX4" fmla="*/ 288800 w 518202"/>
                <a:gd name="connsiteY4" fmla="*/ 461445 h 459166"/>
                <a:gd name="connsiteX5" fmla="*/ 518436 w 518202"/>
                <a:gd name="connsiteY5" fmla="*/ 388831 h 45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202" h="459166">
                  <a:moveTo>
                    <a:pt x="518436" y="388831"/>
                  </a:moveTo>
                  <a:lnTo>
                    <a:pt x="518436" y="3382"/>
                  </a:lnTo>
                  <a:lnTo>
                    <a:pt x="460273" y="3382"/>
                  </a:lnTo>
                  <a:lnTo>
                    <a:pt x="3382" y="460271"/>
                  </a:lnTo>
                  <a:lnTo>
                    <a:pt x="288800" y="461445"/>
                  </a:lnTo>
                  <a:cubicBezTo>
                    <a:pt x="371536" y="461445"/>
                    <a:pt x="451581" y="435699"/>
                    <a:pt x="518436" y="388831"/>
                  </a:cubicBezTo>
                  <a:close/>
                </a:path>
              </a:pathLst>
            </a:custGeom>
            <a:solidFill>
              <a:srgbClr val="20A7E0">
                <a:lumMod val="75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67" name="Freeform: Shape 66">
              <a:extLst>
                <a:ext uri="{FF2B5EF4-FFF2-40B4-BE49-F238E27FC236}">
                  <a16:creationId xmlns:a16="http://schemas.microsoft.com/office/drawing/2014/main" id="{FAB917B8-602B-4EA8-92BC-CC2AF686C217}"/>
                </a:ext>
              </a:extLst>
            </p:cNvPr>
            <p:cNvSpPr/>
            <p:nvPr/>
          </p:nvSpPr>
          <p:spPr>
            <a:xfrm flipH="1">
              <a:off x="636721" y="2237382"/>
              <a:ext cx="459167" cy="459167"/>
            </a:xfrm>
            <a:custGeom>
              <a:avLst/>
              <a:gdLst>
                <a:gd name="connsiteX0" fmla="*/ 73438 w 459166"/>
                <a:gd name="connsiteY0" fmla="*/ 459404 h 459166"/>
                <a:gd name="connsiteX1" fmla="*/ 3382 w 459166"/>
                <a:gd name="connsiteY1" fmla="*/ 389349 h 459166"/>
                <a:gd name="connsiteX2" fmla="*/ 374815 w 459166"/>
                <a:gd name="connsiteY2" fmla="*/ 17891 h 459166"/>
                <a:gd name="connsiteX3" fmla="*/ 444871 w 459166"/>
                <a:gd name="connsiteY3" fmla="*/ 17891 h 459166"/>
                <a:gd name="connsiteX4" fmla="*/ 444871 w 459166"/>
                <a:gd name="connsiteY4" fmla="*/ 87945 h 459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166" h="459166">
                  <a:moveTo>
                    <a:pt x="73438" y="459404"/>
                  </a:moveTo>
                  <a:lnTo>
                    <a:pt x="3382" y="389349"/>
                  </a:lnTo>
                  <a:lnTo>
                    <a:pt x="374815" y="17891"/>
                  </a:lnTo>
                  <a:cubicBezTo>
                    <a:pt x="394159" y="-1454"/>
                    <a:pt x="425527" y="-1454"/>
                    <a:pt x="444871" y="17891"/>
                  </a:cubicBezTo>
                  <a:cubicBezTo>
                    <a:pt x="464215" y="37237"/>
                    <a:pt x="464215" y="68600"/>
                    <a:pt x="444871" y="87945"/>
                  </a:cubicBezTo>
                  <a:close/>
                </a:path>
              </a:pathLst>
            </a:custGeom>
            <a:solidFill>
              <a:srgbClr val="20A7E0"/>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68" name="Freeform: Shape 67">
              <a:extLst>
                <a:ext uri="{FF2B5EF4-FFF2-40B4-BE49-F238E27FC236}">
                  <a16:creationId xmlns:a16="http://schemas.microsoft.com/office/drawing/2014/main" id="{1E46E856-643A-4594-BAEB-CAD505A7BF01}"/>
                </a:ext>
              </a:extLst>
            </p:cNvPr>
            <p:cNvSpPr/>
            <p:nvPr/>
          </p:nvSpPr>
          <p:spPr>
            <a:xfrm flipH="1">
              <a:off x="1874779" y="3474190"/>
              <a:ext cx="144310" cy="223024"/>
            </a:xfrm>
            <a:custGeom>
              <a:avLst/>
              <a:gdLst>
                <a:gd name="connsiteX0" fmla="*/ 3382 w 144309"/>
                <a:gd name="connsiteY0" fmla="*/ 59420 h 223023"/>
                <a:gd name="connsiteX1" fmla="*/ 3382 w 144309"/>
                <a:gd name="connsiteY1" fmla="*/ 223690 h 223023"/>
                <a:gd name="connsiteX2" fmla="*/ 145796 w 144309"/>
                <a:gd name="connsiteY2" fmla="*/ 95216 h 223023"/>
                <a:gd name="connsiteX3" fmla="*/ 53963 w 144309"/>
                <a:gd name="connsiteY3" fmla="*/ 3382 h 223023"/>
              </a:gdLst>
              <a:ahLst/>
              <a:cxnLst>
                <a:cxn ang="0">
                  <a:pos x="connsiteX0" y="connsiteY0"/>
                </a:cxn>
                <a:cxn ang="0">
                  <a:pos x="connsiteX1" y="connsiteY1"/>
                </a:cxn>
                <a:cxn ang="0">
                  <a:pos x="connsiteX2" y="connsiteY2"/>
                </a:cxn>
                <a:cxn ang="0">
                  <a:pos x="connsiteX3" y="connsiteY3"/>
                </a:cxn>
              </a:cxnLst>
              <a:rect l="l" t="t" r="r" b="b"/>
              <a:pathLst>
                <a:path w="144309" h="223023">
                  <a:moveTo>
                    <a:pt x="3382" y="59420"/>
                  </a:moveTo>
                  <a:lnTo>
                    <a:pt x="3382" y="223690"/>
                  </a:lnTo>
                  <a:lnTo>
                    <a:pt x="145796" y="95216"/>
                  </a:lnTo>
                  <a:lnTo>
                    <a:pt x="53963" y="3382"/>
                  </a:lnTo>
                  <a:close/>
                </a:path>
              </a:pathLst>
            </a:custGeom>
            <a:solidFill>
              <a:srgbClr val="104A65">
                <a:lumMod val="75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69" name="Freeform: Shape 68">
              <a:extLst>
                <a:ext uri="{FF2B5EF4-FFF2-40B4-BE49-F238E27FC236}">
                  <a16:creationId xmlns:a16="http://schemas.microsoft.com/office/drawing/2014/main" id="{E2780071-43A8-48CE-B66F-D5E152A851FB}"/>
                </a:ext>
              </a:extLst>
            </p:cNvPr>
            <p:cNvSpPr/>
            <p:nvPr/>
          </p:nvSpPr>
          <p:spPr>
            <a:xfrm flipH="1">
              <a:off x="989153" y="2589039"/>
              <a:ext cx="1029845" cy="1029845"/>
            </a:xfrm>
            <a:custGeom>
              <a:avLst/>
              <a:gdLst>
                <a:gd name="connsiteX0" fmla="*/ 603337 w 1029845"/>
                <a:gd name="connsiteY0" fmla="*/ 663562 h 1029845"/>
                <a:gd name="connsiteX1" fmla="*/ 20123 w 1029845"/>
                <a:gd name="connsiteY1" fmla="*/ 1014116 h 1029845"/>
                <a:gd name="connsiteX2" fmla="*/ 370677 w 1029845"/>
                <a:gd name="connsiteY2" fmla="*/ 430909 h 1029845"/>
                <a:gd name="connsiteX3" fmla="*/ 1018148 w 1029845"/>
                <a:gd name="connsiteY3" fmla="*/ 16091 h 1029845"/>
                <a:gd name="connsiteX4" fmla="*/ 603337 w 1029845"/>
                <a:gd name="connsiteY4" fmla="*/ 663562 h 102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845" h="1029845">
                  <a:moveTo>
                    <a:pt x="603337" y="663562"/>
                  </a:moveTo>
                  <a:cubicBezTo>
                    <a:pt x="309975" y="956923"/>
                    <a:pt x="84386" y="1078353"/>
                    <a:pt x="20123" y="1014116"/>
                  </a:cubicBezTo>
                  <a:cubicBezTo>
                    <a:pt x="-44115" y="949852"/>
                    <a:pt x="77315" y="724264"/>
                    <a:pt x="370677" y="430909"/>
                  </a:cubicBezTo>
                  <a:cubicBezTo>
                    <a:pt x="664032" y="137573"/>
                    <a:pt x="953910" y="-48171"/>
                    <a:pt x="1018148" y="16091"/>
                  </a:cubicBezTo>
                  <a:cubicBezTo>
                    <a:pt x="1082411" y="80328"/>
                    <a:pt x="896665" y="370233"/>
                    <a:pt x="603337" y="663562"/>
                  </a:cubicBezTo>
                  <a:close/>
                </a:path>
              </a:pathLst>
            </a:custGeom>
            <a:solidFill>
              <a:srgbClr val="104A65">
                <a:lumMod val="50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70" name="Freeform: Shape 69">
              <a:extLst>
                <a:ext uri="{FF2B5EF4-FFF2-40B4-BE49-F238E27FC236}">
                  <a16:creationId xmlns:a16="http://schemas.microsoft.com/office/drawing/2014/main" id="{05905BF6-77B5-43B6-8639-09580DEDB7E4}"/>
                </a:ext>
              </a:extLst>
            </p:cNvPr>
            <p:cNvSpPr/>
            <p:nvPr/>
          </p:nvSpPr>
          <p:spPr>
            <a:xfrm flipH="1">
              <a:off x="1710697" y="3310379"/>
              <a:ext cx="308298" cy="308298"/>
            </a:xfrm>
            <a:custGeom>
              <a:avLst/>
              <a:gdLst>
                <a:gd name="connsiteX0" fmla="*/ 309513 w 308297"/>
                <a:gd name="connsiteY0" fmla="*/ 197072 h 308297"/>
                <a:gd name="connsiteX1" fmla="*/ 223649 w 308297"/>
                <a:gd name="connsiteY1" fmla="*/ 89246 h 308297"/>
                <a:gd name="connsiteX2" fmla="*/ 115823 w 308297"/>
                <a:gd name="connsiteY2" fmla="*/ 3382 h 308297"/>
                <a:gd name="connsiteX3" fmla="*/ 20120 w 308297"/>
                <a:gd name="connsiteY3" fmla="*/ 292775 h 308297"/>
                <a:gd name="connsiteX4" fmla="*/ 309513 w 308297"/>
                <a:gd name="connsiteY4" fmla="*/ 197072 h 308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297" h="308297">
                  <a:moveTo>
                    <a:pt x="309513" y="197072"/>
                  </a:moveTo>
                  <a:cubicBezTo>
                    <a:pt x="285708" y="159099"/>
                    <a:pt x="257161" y="122766"/>
                    <a:pt x="223649" y="89246"/>
                  </a:cubicBezTo>
                  <a:cubicBezTo>
                    <a:pt x="190130" y="55734"/>
                    <a:pt x="153796" y="27187"/>
                    <a:pt x="115823" y="3382"/>
                  </a:cubicBezTo>
                  <a:cubicBezTo>
                    <a:pt x="12793" y="148131"/>
                    <a:pt x="-20287" y="252369"/>
                    <a:pt x="20120" y="292775"/>
                  </a:cubicBezTo>
                  <a:cubicBezTo>
                    <a:pt x="60533" y="333156"/>
                    <a:pt x="164764" y="300102"/>
                    <a:pt x="309513" y="197072"/>
                  </a:cubicBezTo>
                  <a:close/>
                </a:path>
              </a:pathLst>
            </a:custGeom>
            <a:solidFill>
              <a:srgbClr val="8ED3F1">
                <a:lumMod val="60000"/>
                <a:lumOff val="40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sp>
          <p:nvSpPr>
            <p:cNvPr id="71" name="Freeform: Shape 70">
              <a:extLst>
                <a:ext uri="{FF2B5EF4-FFF2-40B4-BE49-F238E27FC236}">
                  <a16:creationId xmlns:a16="http://schemas.microsoft.com/office/drawing/2014/main" id="{5C539A20-EC5E-4919-83BB-EC5B7152E299}"/>
                </a:ext>
              </a:extLst>
            </p:cNvPr>
            <p:cNvSpPr/>
            <p:nvPr/>
          </p:nvSpPr>
          <p:spPr>
            <a:xfrm flipH="1">
              <a:off x="1645327" y="3245840"/>
              <a:ext cx="236143" cy="236143"/>
            </a:xfrm>
            <a:custGeom>
              <a:avLst/>
              <a:gdLst>
                <a:gd name="connsiteX0" fmla="*/ 26780 w 236142"/>
                <a:gd name="connsiteY0" fmla="*/ 3382 h 236142"/>
                <a:gd name="connsiteX1" fmla="*/ 3382 w 236142"/>
                <a:gd name="connsiteY1" fmla="*/ 33766 h 236142"/>
                <a:gd name="connsiteX2" fmla="*/ 114514 w 236142"/>
                <a:gd name="connsiteY2" fmla="*/ 125396 h 236142"/>
                <a:gd name="connsiteX3" fmla="*/ 206144 w 236142"/>
                <a:gd name="connsiteY3" fmla="*/ 236501 h 236142"/>
                <a:gd name="connsiteX4" fmla="*/ 236527 w 236142"/>
                <a:gd name="connsiteY4" fmla="*/ 213103 h 236142"/>
                <a:gd name="connsiteX5" fmla="*/ 142057 w 236142"/>
                <a:gd name="connsiteY5" fmla="*/ 97852 h 236142"/>
                <a:gd name="connsiteX6" fmla="*/ 26780 w 236142"/>
                <a:gd name="connsiteY6" fmla="*/ 3382 h 236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42" h="236142">
                  <a:moveTo>
                    <a:pt x="26780" y="3382"/>
                  </a:moveTo>
                  <a:cubicBezTo>
                    <a:pt x="18659" y="13707"/>
                    <a:pt x="10919" y="23776"/>
                    <a:pt x="3382" y="33766"/>
                  </a:cubicBezTo>
                  <a:cubicBezTo>
                    <a:pt x="42333" y="60057"/>
                    <a:pt x="79637" y="90552"/>
                    <a:pt x="114514" y="125396"/>
                  </a:cubicBezTo>
                  <a:cubicBezTo>
                    <a:pt x="149358" y="160247"/>
                    <a:pt x="179827" y="197551"/>
                    <a:pt x="206144" y="236501"/>
                  </a:cubicBezTo>
                  <a:cubicBezTo>
                    <a:pt x="216108" y="228964"/>
                    <a:pt x="226203" y="221250"/>
                    <a:pt x="236527" y="213103"/>
                  </a:cubicBezTo>
                  <a:cubicBezTo>
                    <a:pt x="209600" y="172670"/>
                    <a:pt x="178161" y="133956"/>
                    <a:pt x="142057" y="97852"/>
                  </a:cubicBezTo>
                  <a:cubicBezTo>
                    <a:pt x="105927" y="61723"/>
                    <a:pt x="67239" y="30309"/>
                    <a:pt x="26780" y="3382"/>
                  </a:cubicBezTo>
                  <a:close/>
                </a:path>
              </a:pathLst>
            </a:custGeom>
            <a:solidFill>
              <a:srgbClr val="20A7E0">
                <a:lumMod val="75000"/>
              </a:srgbClr>
            </a:solidFill>
            <a:ln w="6548" cap="flat">
              <a:noFill/>
              <a:prstDash val="solid"/>
              <a:miter/>
            </a:ln>
          </p:spPr>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latin typeface="Century Gothic"/>
                <a:ea typeface="ＭＳ Ｐゴシック" charset="0"/>
                <a:cs typeface="+mn-cs"/>
              </a:endParaRPr>
            </a:p>
          </p:txBody>
        </p:sp>
      </p:grpSp>
      <p:sp>
        <p:nvSpPr>
          <p:cNvPr id="44" name="Arc 43">
            <a:extLst>
              <a:ext uri="{FF2B5EF4-FFF2-40B4-BE49-F238E27FC236}">
                <a16:creationId xmlns:a16="http://schemas.microsoft.com/office/drawing/2014/main" id="{2A169DA6-51F3-4029-87D4-CB01E58C1393}"/>
              </a:ext>
            </a:extLst>
          </p:cNvPr>
          <p:cNvSpPr/>
          <p:nvPr/>
        </p:nvSpPr>
        <p:spPr>
          <a:xfrm>
            <a:off x="-262467" y="1807136"/>
            <a:ext cx="4326467" cy="3914776"/>
          </a:xfrm>
          <a:prstGeom prst="arc">
            <a:avLst>
              <a:gd name="adj1" fmla="val 18629824"/>
              <a:gd name="adj2" fmla="val 3175237"/>
            </a:avLst>
          </a:prstGeom>
          <a:noFill/>
          <a:ln w="444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46" name="Teardrop 1">
            <a:extLst>
              <a:ext uri="{FF2B5EF4-FFF2-40B4-BE49-F238E27FC236}">
                <a16:creationId xmlns:a16="http://schemas.microsoft.com/office/drawing/2014/main" id="{D8FB2C0D-1070-4FD7-9DBD-9A48A223C811}"/>
              </a:ext>
            </a:extLst>
          </p:cNvPr>
          <p:cNvSpPr/>
          <p:nvPr/>
        </p:nvSpPr>
        <p:spPr>
          <a:xfrm rot="16813958">
            <a:off x="3514478" y="2505211"/>
            <a:ext cx="319669" cy="319669"/>
          </a:xfrm>
          <a:custGeom>
            <a:avLst/>
            <a:gdLst/>
            <a:ahLst/>
            <a:cxnLst/>
            <a:rect l="l" t="t" r="r" b="b"/>
            <a:pathLst>
              <a:path w="914401" h="914400">
                <a:moveTo>
                  <a:pt x="457200" y="0"/>
                </a:moveTo>
                <a:lnTo>
                  <a:pt x="457201" y="0"/>
                </a:lnTo>
                <a:lnTo>
                  <a:pt x="914400" y="0"/>
                </a:lnTo>
                <a:lnTo>
                  <a:pt x="914400" y="457190"/>
                </a:lnTo>
                <a:lnTo>
                  <a:pt x="914401" y="457200"/>
                </a:lnTo>
                <a:cubicBezTo>
                  <a:pt x="914401" y="709705"/>
                  <a:pt x="709706" y="914400"/>
                  <a:pt x="457201" y="914400"/>
                </a:cubicBezTo>
                <a:lnTo>
                  <a:pt x="457200" y="914400"/>
                </a:lnTo>
                <a:lnTo>
                  <a:pt x="1" y="914400"/>
                </a:lnTo>
                <a:lnTo>
                  <a:pt x="1" y="457210"/>
                </a:lnTo>
                <a:cubicBezTo>
                  <a:pt x="0" y="457207"/>
                  <a:pt x="0" y="457203"/>
                  <a:pt x="0" y="457200"/>
                </a:cubicBezTo>
                <a:cubicBezTo>
                  <a:pt x="0" y="204695"/>
                  <a:pt x="204695" y="0"/>
                  <a:pt x="4572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ko-KR" altLang="en-US" sz="3600" b="0" i="0" u="none" strike="noStrike" kern="1200" cap="none" spc="0" normalizeH="0" baseline="0" noProof="0">
              <a:ln>
                <a:noFill/>
              </a:ln>
              <a:solidFill>
                <a:srgbClr val="0D274D"/>
              </a:solidFill>
              <a:effectLst/>
              <a:uLnTx/>
              <a:uFillTx/>
              <a:latin typeface="CiscoSansTT ExtraLight"/>
              <a:ea typeface="+mn-ea"/>
              <a:cs typeface="Arial" pitchFamily="34" charset="0"/>
            </a:endParaRPr>
          </a:p>
        </p:txBody>
      </p:sp>
      <p:sp>
        <p:nvSpPr>
          <p:cNvPr id="47" name="Teardrop 1">
            <a:extLst>
              <a:ext uri="{FF2B5EF4-FFF2-40B4-BE49-F238E27FC236}">
                <a16:creationId xmlns:a16="http://schemas.microsoft.com/office/drawing/2014/main" id="{91BCE536-DC2C-469F-9F6A-352FEAD0CE79}"/>
              </a:ext>
            </a:extLst>
          </p:cNvPr>
          <p:cNvSpPr/>
          <p:nvPr/>
        </p:nvSpPr>
        <p:spPr>
          <a:xfrm rot="18361012">
            <a:off x="3857295" y="3267310"/>
            <a:ext cx="319669" cy="319669"/>
          </a:xfrm>
          <a:custGeom>
            <a:avLst/>
            <a:gdLst/>
            <a:ahLst/>
            <a:cxnLst/>
            <a:rect l="l" t="t" r="r" b="b"/>
            <a:pathLst>
              <a:path w="914401" h="914400">
                <a:moveTo>
                  <a:pt x="457200" y="0"/>
                </a:moveTo>
                <a:lnTo>
                  <a:pt x="457201" y="0"/>
                </a:lnTo>
                <a:lnTo>
                  <a:pt x="914400" y="0"/>
                </a:lnTo>
                <a:lnTo>
                  <a:pt x="914400" y="457190"/>
                </a:lnTo>
                <a:lnTo>
                  <a:pt x="914401" y="457200"/>
                </a:lnTo>
                <a:cubicBezTo>
                  <a:pt x="914401" y="709705"/>
                  <a:pt x="709706" y="914400"/>
                  <a:pt x="457201" y="914400"/>
                </a:cubicBezTo>
                <a:lnTo>
                  <a:pt x="457200" y="914400"/>
                </a:lnTo>
                <a:lnTo>
                  <a:pt x="1" y="914400"/>
                </a:lnTo>
                <a:lnTo>
                  <a:pt x="1" y="457210"/>
                </a:lnTo>
                <a:cubicBezTo>
                  <a:pt x="0" y="457207"/>
                  <a:pt x="0" y="457203"/>
                  <a:pt x="0" y="457200"/>
                </a:cubicBezTo>
                <a:cubicBezTo>
                  <a:pt x="0" y="204695"/>
                  <a:pt x="204695" y="0"/>
                  <a:pt x="4572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ko-KR" altLang="en-US" sz="3600" b="0" i="0" u="none" strike="noStrike" kern="1200" cap="none" spc="0" normalizeH="0" baseline="0" noProof="0">
              <a:ln>
                <a:noFill/>
              </a:ln>
              <a:solidFill>
                <a:srgbClr val="0D274D"/>
              </a:solidFill>
              <a:effectLst/>
              <a:uLnTx/>
              <a:uFillTx/>
              <a:latin typeface="CiscoSansTT ExtraLight"/>
              <a:ea typeface="+mn-ea"/>
              <a:cs typeface="Arial" pitchFamily="34" charset="0"/>
            </a:endParaRPr>
          </a:p>
        </p:txBody>
      </p:sp>
      <p:sp>
        <p:nvSpPr>
          <p:cNvPr id="48" name="Teardrop 1">
            <a:extLst>
              <a:ext uri="{FF2B5EF4-FFF2-40B4-BE49-F238E27FC236}">
                <a16:creationId xmlns:a16="http://schemas.microsoft.com/office/drawing/2014/main" id="{34CCA8B2-7FB7-41FB-AEF1-6F6C6E7E68D1}"/>
              </a:ext>
            </a:extLst>
          </p:cNvPr>
          <p:cNvSpPr/>
          <p:nvPr/>
        </p:nvSpPr>
        <p:spPr>
          <a:xfrm rot="19848141">
            <a:off x="3845452" y="4025942"/>
            <a:ext cx="319669" cy="319669"/>
          </a:xfrm>
          <a:custGeom>
            <a:avLst/>
            <a:gdLst/>
            <a:ahLst/>
            <a:cxnLst/>
            <a:rect l="l" t="t" r="r" b="b"/>
            <a:pathLst>
              <a:path w="914401" h="914400">
                <a:moveTo>
                  <a:pt x="457200" y="0"/>
                </a:moveTo>
                <a:lnTo>
                  <a:pt x="457201" y="0"/>
                </a:lnTo>
                <a:lnTo>
                  <a:pt x="914400" y="0"/>
                </a:lnTo>
                <a:lnTo>
                  <a:pt x="914400" y="457190"/>
                </a:lnTo>
                <a:lnTo>
                  <a:pt x="914401" y="457200"/>
                </a:lnTo>
                <a:cubicBezTo>
                  <a:pt x="914401" y="709705"/>
                  <a:pt x="709706" y="914400"/>
                  <a:pt x="457201" y="914400"/>
                </a:cubicBezTo>
                <a:lnTo>
                  <a:pt x="457200" y="914400"/>
                </a:lnTo>
                <a:lnTo>
                  <a:pt x="1" y="914400"/>
                </a:lnTo>
                <a:lnTo>
                  <a:pt x="1" y="457210"/>
                </a:lnTo>
                <a:cubicBezTo>
                  <a:pt x="0" y="457207"/>
                  <a:pt x="0" y="457203"/>
                  <a:pt x="0" y="457200"/>
                </a:cubicBezTo>
                <a:cubicBezTo>
                  <a:pt x="0" y="204695"/>
                  <a:pt x="204695" y="0"/>
                  <a:pt x="4572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ko-KR" altLang="en-US" sz="3600" b="0" i="0" u="none" strike="noStrike" kern="1200" cap="none" spc="0" normalizeH="0" baseline="0" noProof="0">
              <a:ln>
                <a:noFill/>
              </a:ln>
              <a:solidFill>
                <a:srgbClr val="0D274D"/>
              </a:solidFill>
              <a:effectLst/>
              <a:uLnTx/>
              <a:uFillTx/>
              <a:latin typeface="CiscoSansTT ExtraLight"/>
              <a:ea typeface="+mn-ea"/>
              <a:cs typeface="Arial" pitchFamily="34" charset="0"/>
            </a:endParaRPr>
          </a:p>
        </p:txBody>
      </p:sp>
      <p:sp>
        <p:nvSpPr>
          <p:cNvPr id="49" name="Teardrop 1">
            <a:extLst>
              <a:ext uri="{FF2B5EF4-FFF2-40B4-BE49-F238E27FC236}">
                <a16:creationId xmlns:a16="http://schemas.microsoft.com/office/drawing/2014/main" id="{084D44DB-E177-4FEF-AE4D-718287D1C491}"/>
              </a:ext>
            </a:extLst>
          </p:cNvPr>
          <p:cNvSpPr/>
          <p:nvPr/>
        </p:nvSpPr>
        <p:spPr>
          <a:xfrm rot="21156856">
            <a:off x="3450691" y="4791118"/>
            <a:ext cx="319669" cy="319669"/>
          </a:xfrm>
          <a:custGeom>
            <a:avLst/>
            <a:gdLst/>
            <a:ahLst/>
            <a:cxnLst/>
            <a:rect l="l" t="t" r="r" b="b"/>
            <a:pathLst>
              <a:path w="914401" h="914400">
                <a:moveTo>
                  <a:pt x="457200" y="0"/>
                </a:moveTo>
                <a:lnTo>
                  <a:pt x="457201" y="0"/>
                </a:lnTo>
                <a:lnTo>
                  <a:pt x="914400" y="0"/>
                </a:lnTo>
                <a:lnTo>
                  <a:pt x="914400" y="457190"/>
                </a:lnTo>
                <a:lnTo>
                  <a:pt x="914401" y="457200"/>
                </a:lnTo>
                <a:cubicBezTo>
                  <a:pt x="914401" y="709705"/>
                  <a:pt x="709706" y="914400"/>
                  <a:pt x="457201" y="914400"/>
                </a:cubicBezTo>
                <a:lnTo>
                  <a:pt x="457200" y="914400"/>
                </a:lnTo>
                <a:lnTo>
                  <a:pt x="1" y="914400"/>
                </a:lnTo>
                <a:lnTo>
                  <a:pt x="1" y="457210"/>
                </a:lnTo>
                <a:cubicBezTo>
                  <a:pt x="0" y="457207"/>
                  <a:pt x="0" y="457203"/>
                  <a:pt x="0" y="457200"/>
                </a:cubicBezTo>
                <a:cubicBezTo>
                  <a:pt x="0" y="204695"/>
                  <a:pt x="204695" y="0"/>
                  <a:pt x="4572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ko-KR" altLang="en-US" sz="3600" b="0" i="0" u="none" strike="noStrike" kern="1200" cap="none" spc="0" normalizeH="0" baseline="0" noProof="0">
              <a:ln>
                <a:noFill/>
              </a:ln>
              <a:solidFill>
                <a:srgbClr val="0D274D"/>
              </a:solidFill>
              <a:effectLst/>
              <a:uLnTx/>
              <a:uFillTx/>
              <a:latin typeface="CiscoSansTT ExtraLight"/>
              <a:ea typeface="+mn-ea"/>
              <a:cs typeface="Arial" pitchFamily="34" charset="0"/>
            </a:endParaRPr>
          </a:p>
        </p:txBody>
      </p:sp>
      <p:sp>
        <p:nvSpPr>
          <p:cNvPr id="52" name="Oval 51">
            <a:extLst>
              <a:ext uri="{FF2B5EF4-FFF2-40B4-BE49-F238E27FC236}">
                <a16:creationId xmlns:a16="http://schemas.microsoft.com/office/drawing/2014/main" id="{2AC2F6A9-7B29-46DA-B5B6-70B8E1DF3477}"/>
              </a:ext>
            </a:extLst>
          </p:cNvPr>
          <p:cNvSpPr/>
          <p:nvPr/>
        </p:nvSpPr>
        <p:spPr>
          <a:xfrm>
            <a:off x="3578227" y="2565402"/>
            <a:ext cx="188381" cy="18838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53" name="Oval 52">
            <a:extLst>
              <a:ext uri="{FF2B5EF4-FFF2-40B4-BE49-F238E27FC236}">
                <a16:creationId xmlns:a16="http://schemas.microsoft.com/office/drawing/2014/main" id="{EACFCCAE-2DBA-4266-B870-5569B3C249A5}"/>
              </a:ext>
            </a:extLst>
          </p:cNvPr>
          <p:cNvSpPr/>
          <p:nvPr/>
        </p:nvSpPr>
        <p:spPr>
          <a:xfrm>
            <a:off x="3922186" y="3334810"/>
            <a:ext cx="188381" cy="18838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72" name="Oval 71">
            <a:extLst>
              <a:ext uri="{FF2B5EF4-FFF2-40B4-BE49-F238E27FC236}">
                <a16:creationId xmlns:a16="http://schemas.microsoft.com/office/drawing/2014/main" id="{10F743A4-E5ED-46CF-9084-684254E70B1F}"/>
              </a:ext>
            </a:extLst>
          </p:cNvPr>
          <p:cNvSpPr/>
          <p:nvPr/>
        </p:nvSpPr>
        <p:spPr>
          <a:xfrm>
            <a:off x="3907368" y="4089400"/>
            <a:ext cx="188381" cy="18838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73" name="Oval 72">
            <a:extLst>
              <a:ext uri="{FF2B5EF4-FFF2-40B4-BE49-F238E27FC236}">
                <a16:creationId xmlns:a16="http://schemas.microsoft.com/office/drawing/2014/main" id="{46EE4E4D-DB87-4B10-BF96-C57581B7B482}"/>
              </a:ext>
            </a:extLst>
          </p:cNvPr>
          <p:cNvSpPr/>
          <p:nvPr/>
        </p:nvSpPr>
        <p:spPr>
          <a:xfrm>
            <a:off x="3513668" y="4853516"/>
            <a:ext cx="188381" cy="18838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D274D"/>
              </a:solidFill>
              <a:effectLst/>
              <a:uLnTx/>
              <a:uFillTx/>
              <a:latin typeface="CiscoSansTT ExtraLight"/>
              <a:ea typeface="+mn-ea"/>
              <a:cs typeface="+mn-cs"/>
            </a:endParaRPr>
          </a:p>
        </p:txBody>
      </p:sp>
      <p:cxnSp>
        <p:nvCxnSpPr>
          <p:cNvPr id="76" name="Straight Connector 13">
            <a:extLst>
              <a:ext uri="{FF2B5EF4-FFF2-40B4-BE49-F238E27FC236}">
                <a16:creationId xmlns:a16="http://schemas.microsoft.com/office/drawing/2014/main" id="{3DE23DB7-60FE-4D69-BE6E-3F63A8A176C6}"/>
              </a:ext>
            </a:extLst>
          </p:cNvPr>
          <p:cNvCxnSpPr>
            <a:cxnSpLocks/>
          </p:cNvCxnSpPr>
          <p:nvPr/>
        </p:nvCxnSpPr>
        <p:spPr>
          <a:xfrm>
            <a:off x="3818468" y="2618251"/>
            <a:ext cx="473049" cy="0"/>
          </a:xfrm>
          <a:prstGeom prst="straightConnector1">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13">
            <a:extLst>
              <a:ext uri="{FF2B5EF4-FFF2-40B4-BE49-F238E27FC236}">
                <a16:creationId xmlns:a16="http://schemas.microsoft.com/office/drawing/2014/main" id="{C4DED571-7CD0-42B2-9A9B-CD0FD6DD4883}"/>
              </a:ext>
            </a:extLst>
          </p:cNvPr>
          <p:cNvCxnSpPr>
            <a:cxnSpLocks/>
          </p:cNvCxnSpPr>
          <p:nvPr/>
        </p:nvCxnSpPr>
        <p:spPr>
          <a:xfrm>
            <a:off x="4174068" y="3429000"/>
            <a:ext cx="473049" cy="0"/>
          </a:xfrm>
          <a:prstGeom prst="straightConnector1">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13">
            <a:extLst>
              <a:ext uri="{FF2B5EF4-FFF2-40B4-BE49-F238E27FC236}">
                <a16:creationId xmlns:a16="http://schemas.microsoft.com/office/drawing/2014/main" id="{36963771-F3ED-4F23-B5E8-6EAF720461D1}"/>
              </a:ext>
            </a:extLst>
          </p:cNvPr>
          <p:cNvCxnSpPr>
            <a:cxnSpLocks/>
          </p:cNvCxnSpPr>
          <p:nvPr/>
        </p:nvCxnSpPr>
        <p:spPr>
          <a:xfrm>
            <a:off x="4140201" y="4207933"/>
            <a:ext cx="506916" cy="0"/>
          </a:xfrm>
          <a:prstGeom prst="straightConnector1">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13">
            <a:extLst>
              <a:ext uri="{FF2B5EF4-FFF2-40B4-BE49-F238E27FC236}">
                <a16:creationId xmlns:a16="http://schemas.microsoft.com/office/drawing/2014/main" id="{032E106C-8BE2-4D70-94A2-2A18E80631E6}"/>
              </a:ext>
            </a:extLst>
          </p:cNvPr>
          <p:cNvCxnSpPr>
            <a:cxnSpLocks/>
          </p:cNvCxnSpPr>
          <p:nvPr/>
        </p:nvCxnSpPr>
        <p:spPr>
          <a:xfrm>
            <a:off x="3784601" y="5003800"/>
            <a:ext cx="667783" cy="0"/>
          </a:xfrm>
          <a:prstGeom prst="straightConnector1">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FF691A52-7304-49AF-BD44-9E1604409F6F}"/>
              </a:ext>
            </a:extLst>
          </p:cNvPr>
          <p:cNvSpPr/>
          <p:nvPr/>
        </p:nvSpPr>
        <p:spPr>
          <a:xfrm>
            <a:off x="4291517" y="2315484"/>
            <a:ext cx="7462779" cy="629155"/>
          </a:xfrm>
          <a:prstGeom prst="roundRect">
            <a:avLst/>
          </a:prstGeom>
          <a:solidFill>
            <a:schemeClr val="bg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4008" tIns="45720" rIns="45720" bIns="45720" rtlCol="0" anchor="ctr">
            <a:noAutofit/>
          </a:bodyPr>
          <a:lstStyle/>
          <a:p>
            <a:pPr marL="0" marR="0" lvl="0" indent="0" algn="l" defTabSz="853800" rtl="0" eaLnBrk="1" fontAlgn="auto" latinLnBrk="0" hangingPunct="1">
              <a:lnSpc>
                <a:spcPct val="100000"/>
              </a:lnSpc>
              <a:spcBef>
                <a:spcPct val="0"/>
              </a:spcBef>
              <a:spcAft>
                <a:spcPts val="300"/>
              </a:spcAft>
              <a:buClrTx/>
              <a:buSzTx/>
              <a:buFontTx/>
              <a:buNone/>
              <a:tabLst/>
              <a:defRPr/>
            </a:pPr>
            <a:r>
              <a:rPr kumimoji="0" lang="en-US" sz="1200" b="0" i="0" u="none" strike="noStrike" kern="1200" cap="none" spc="0" normalizeH="0" baseline="0" noProof="0" dirty="0">
                <a:ln>
                  <a:noFill/>
                </a:ln>
                <a:effectLst/>
                <a:uLnTx/>
                <a:uFillTx/>
                <a:latin typeface="CiscoSansTT ExtraLight"/>
                <a:ea typeface="+mn-ea"/>
                <a:cs typeface="Arial"/>
              </a:rPr>
              <a:t>Purpose &amp; </a:t>
            </a:r>
            <a:r>
              <a:rPr lang="en-US" sz="1200" dirty="0">
                <a:latin typeface="CiscoSansTT ExtraLight"/>
                <a:cs typeface="Arial"/>
              </a:rPr>
              <a:t>objective</a:t>
            </a:r>
            <a:r>
              <a:rPr kumimoji="0" lang="en-US" sz="1200" b="0" i="0" u="none" strike="noStrike" kern="1200" cap="none" spc="0" normalizeH="0" baseline="0" noProof="0" dirty="0">
                <a:ln>
                  <a:noFill/>
                </a:ln>
                <a:effectLst/>
                <a:uLnTx/>
                <a:uFillTx/>
                <a:latin typeface="CiscoSansTT ExtraLight"/>
                <a:ea typeface="+mn-ea"/>
                <a:cs typeface="Arial"/>
              </a:rPr>
              <a:t>:</a:t>
            </a:r>
          </a:p>
          <a:p>
            <a:pPr marL="0" marR="0" lvl="0" indent="0" algn="l" defTabSz="853800" rtl="0" eaLnBrk="1" fontAlgn="auto" latinLnBrk="0" hangingPunct="1">
              <a:lnSpc>
                <a:spcPct val="100000"/>
              </a:lnSpc>
              <a:spcBef>
                <a:spcPct val="0"/>
              </a:spcBef>
              <a:spcAft>
                <a:spcPts val="300"/>
              </a:spcAft>
              <a:buClrTx/>
              <a:buSzTx/>
              <a:buFontTx/>
              <a:buNone/>
              <a:tabLst/>
              <a:defRPr/>
            </a:pPr>
            <a:r>
              <a:rPr lang="en-US" sz="1200" dirty="0">
                <a:solidFill>
                  <a:srgbClr val="0D274D"/>
                </a:solidFill>
                <a:latin typeface="CiscoSansTT ExtraLight"/>
              </a:rPr>
              <a:t>Support</a:t>
            </a:r>
            <a:r>
              <a:rPr kumimoji="0" lang="en-US" sz="1200" b="0" i="0" u="none" strike="noStrike" kern="1200" cap="none" spc="0" normalizeH="0" baseline="0" noProof="0" dirty="0">
                <a:ln>
                  <a:noFill/>
                </a:ln>
                <a:solidFill>
                  <a:srgbClr val="0D274D"/>
                </a:solidFill>
                <a:effectLst/>
                <a:uLnTx/>
                <a:uFillTx/>
                <a:latin typeface="CiscoSansTT ExtraLight"/>
                <a:ea typeface="+mn-ea"/>
                <a:cs typeface="+mn-cs"/>
              </a:rPr>
              <a:t> diversity &amp; inclusion by </a:t>
            </a:r>
            <a:r>
              <a:rPr lang="en-US" sz="1200" dirty="0">
                <a:solidFill>
                  <a:srgbClr val="0D274D"/>
                </a:solidFill>
                <a:latin typeface="CiscoSansTT ExtraLight"/>
              </a:rPr>
              <a:t>creating</a:t>
            </a:r>
            <a:r>
              <a:rPr kumimoji="0" lang="en-US" sz="1200" b="0" i="0" u="none" strike="noStrike" kern="1200" cap="none" spc="0" normalizeH="0" baseline="0" noProof="0" dirty="0">
                <a:ln>
                  <a:noFill/>
                </a:ln>
                <a:solidFill>
                  <a:srgbClr val="0D274D"/>
                </a:solidFill>
                <a:effectLst/>
                <a:uLnTx/>
                <a:uFillTx/>
                <a:latin typeface="CiscoSansTT ExtraLight"/>
                <a:ea typeface="+mn-ea"/>
                <a:cs typeface="+mn-cs"/>
              </a:rPr>
              <a:t> an atmosphere where </a:t>
            </a:r>
            <a:r>
              <a:rPr kumimoji="0" lang="en-US" sz="1200" b="0" i="1" u="none" strike="noStrike" kern="1200" cap="none" spc="0" normalizeH="0" baseline="0" noProof="0" dirty="0">
                <a:ln>
                  <a:noFill/>
                </a:ln>
                <a:solidFill>
                  <a:srgbClr val="0D274D"/>
                </a:solidFill>
                <a:effectLst/>
                <a:uLnTx/>
                <a:uFillTx/>
                <a:latin typeface="CiscoSansTT ExtraLight"/>
                <a:ea typeface="+mn-ea"/>
                <a:cs typeface="+mn-cs"/>
              </a:rPr>
              <a:t>everyone </a:t>
            </a:r>
            <a:r>
              <a:rPr lang="en-US" sz="1200" dirty="0">
                <a:solidFill>
                  <a:srgbClr val="0D274D"/>
                </a:solidFill>
                <a:latin typeface="CiscoSansTT ExtraLight"/>
              </a:rPr>
              <a:t>thrives</a:t>
            </a:r>
            <a:endParaRPr lang="en-US" sz="1200" b="0" i="0" u="none" strike="noStrike" kern="1200" cap="none" spc="0" normalizeH="0" baseline="0" noProof="0" dirty="0">
              <a:ln>
                <a:noFill/>
              </a:ln>
              <a:solidFill>
                <a:prstClr val="black"/>
              </a:solidFill>
              <a:effectLst/>
              <a:uLnTx/>
              <a:uFillTx/>
              <a:latin typeface="CiscoSansTT ExtraLight"/>
              <a:cs typeface="Arial" panose="020B0604020202020204" pitchFamily="34" charset="0"/>
            </a:endParaRPr>
          </a:p>
        </p:txBody>
      </p:sp>
      <p:sp>
        <p:nvSpPr>
          <p:cNvPr id="82" name="Rectangle: Rounded Corners 81">
            <a:extLst>
              <a:ext uri="{FF2B5EF4-FFF2-40B4-BE49-F238E27FC236}">
                <a16:creationId xmlns:a16="http://schemas.microsoft.com/office/drawing/2014/main" id="{39648DEB-F579-4CFD-989E-FE38FE4EC933}"/>
              </a:ext>
            </a:extLst>
          </p:cNvPr>
          <p:cNvSpPr/>
          <p:nvPr/>
        </p:nvSpPr>
        <p:spPr>
          <a:xfrm>
            <a:off x="4630209" y="3139980"/>
            <a:ext cx="7061669" cy="500602"/>
          </a:xfrm>
          <a:prstGeom prst="roundRect">
            <a:avLst/>
          </a:prstGeom>
          <a:solidFill>
            <a:schemeClr val="bg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4008" tIns="45720" rIns="45720" bIns="45720" rtlCol="0" anchor="ctr">
            <a:noAutofit/>
          </a:bodyPr>
          <a:lstStyle/>
          <a:p>
            <a:pPr>
              <a:defRPr/>
            </a:pPr>
            <a:r>
              <a:rPr kumimoji="0" lang="en-US" sz="1200" b="0" i="0" u="none" strike="noStrike" kern="1200" cap="none" spc="0" normalizeH="0" baseline="0" noProof="0">
                <a:ln>
                  <a:noFill/>
                </a:ln>
                <a:effectLst/>
                <a:uLnTx/>
                <a:uFillTx/>
                <a:latin typeface="CiscoSansTT ExtraLight"/>
                <a:ea typeface="+mn-ea"/>
                <a:cs typeface="Arial"/>
              </a:rPr>
              <a:t>What </a:t>
            </a:r>
            <a:r>
              <a:rPr lang="en-US" sz="1200">
                <a:latin typeface="CiscoSansTT ExtraLight"/>
                <a:cs typeface="Arial"/>
              </a:rPr>
              <a:t>are we proposing?</a:t>
            </a:r>
            <a:endParaRPr kumimoji="0" lang="en-US" sz="1200" b="0" i="0" u="none" strike="noStrike" kern="1200" cap="none" spc="0" normalizeH="0" baseline="0" noProof="0">
              <a:ln>
                <a:noFill/>
              </a:ln>
              <a:effectLst/>
              <a:uLnTx/>
              <a:uFillTx/>
              <a:latin typeface="CiscoSansTT ExtraLight"/>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D274D"/>
                </a:solidFill>
                <a:effectLst/>
                <a:uLnTx/>
                <a:uFillTx/>
                <a:latin typeface="CiscoSansTT ExtraLight"/>
                <a:ea typeface="+mn-ea"/>
                <a:cs typeface="+mn-cs"/>
              </a:rPr>
              <a:t>A series of six 1-hour interactive sessions featuring various organizations that support diversity &amp; inclusion</a:t>
            </a:r>
          </a:p>
        </p:txBody>
      </p:sp>
      <p:sp>
        <p:nvSpPr>
          <p:cNvPr id="83" name="Rectangle: Rounded Corners 82">
            <a:extLst>
              <a:ext uri="{FF2B5EF4-FFF2-40B4-BE49-F238E27FC236}">
                <a16:creationId xmlns:a16="http://schemas.microsoft.com/office/drawing/2014/main" id="{8F120143-E5A0-4BBA-80D2-7C3FC21132EB}"/>
              </a:ext>
            </a:extLst>
          </p:cNvPr>
          <p:cNvSpPr/>
          <p:nvPr/>
        </p:nvSpPr>
        <p:spPr>
          <a:xfrm>
            <a:off x="4675511" y="3819434"/>
            <a:ext cx="7016367" cy="782740"/>
          </a:xfrm>
          <a:prstGeom prst="roundRect">
            <a:avLst/>
          </a:prstGeom>
          <a:solidFill>
            <a:schemeClr val="bg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4008" tIns="45720" rIns="45720" bIns="45720" rtlCol="0" anchor="ctr">
            <a:noAutofit/>
          </a:bodyPr>
          <a:lstStyle/>
          <a:p>
            <a:pPr>
              <a:defRPr/>
            </a:pPr>
            <a:r>
              <a:rPr kumimoji="0" lang="en-US" sz="1200" b="0" i="0" u="none" strike="noStrike" kern="1200" cap="none" spc="0" normalizeH="0" baseline="0" noProof="0">
                <a:ln>
                  <a:noFill/>
                </a:ln>
                <a:effectLst/>
                <a:uLnTx/>
                <a:uFillTx/>
                <a:latin typeface="CiscoSansTT ExtraLight"/>
                <a:ea typeface="+mn-ea"/>
                <a:cs typeface="Arial"/>
              </a:rPr>
              <a:t>Why </a:t>
            </a:r>
            <a:r>
              <a:rPr lang="en-US" sz="1200">
                <a:latin typeface="CiscoSansTT ExtraLight"/>
                <a:cs typeface="Arial"/>
              </a:rPr>
              <a:t>do we need this?</a:t>
            </a:r>
            <a:endParaRPr kumimoji="0" lang="en-US" sz="1200" b="0" i="0" u="none" strike="noStrike" kern="1200" cap="none" spc="0" normalizeH="0" baseline="0" noProof="0">
              <a:ln>
                <a:noFill/>
              </a:ln>
              <a:effectLst/>
              <a:uLnTx/>
              <a:uFillTx/>
              <a:latin typeface="CiscoSansTT ExtraLight"/>
              <a:ea typeface="+mn-ea"/>
              <a:cs typeface="Arial" panose="020B0604020202020204" pitchFamily="34" charset="0"/>
            </a:endParaRPr>
          </a:p>
          <a:p>
            <a:pPr>
              <a:defRPr/>
            </a:pPr>
            <a:r>
              <a:rPr lang="en-US" sz="1200">
                <a:solidFill>
                  <a:srgbClr val="0D274D"/>
                </a:solidFill>
              </a:rPr>
              <a:t>In order to thrive, we need to embrace diversity, inclusion, and basic wellness practices. These sessions will help us gain greater awareness of these practices, and take our own next steps, individually and together.</a:t>
            </a:r>
            <a:endParaRPr lang="en-US" sz="1200" b="0" i="0" u="none" strike="noStrike" kern="1200" cap="none" spc="0" normalizeH="0" baseline="0" noProof="0">
              <a:ln>
                <a:noFill/>
              </a:ln>
              <a:solidFill>
                <a:srgbClr val="0D274D"/>
              </a:solidFill>
              <a:effectLst/>
              <a:uLnTx/>
              <a:uFillTx/>
              <a:latin typeface="CiscoSansTT ExtraLight"/>
            </a:endParaRPr>
          </a:p>
        </p:txBody>
      </p:sp>
      <p:sp>
        <p:nvSpPr>
          <p:cNvPr id="84" name="Rectangle: Rounded Corners 83">
            <a:extLst>
              <a:ext uri="{FF2B5EF4-FFF2-40B4-BE49-F238E27FC236}">
                <a16:creationId xmlns:a16="http://schemas.microsoft.com/office/drawing/2014/main" id="{3A686EE5-26AB-487A-B3FD-16D289918EDA}"/>
              </a:ext>
            </a:extLst>
          </p:cNvPr>
          <p:cNvSpPr/>
          <p:nvPr/>
        </p:nvSpPr>
        <p:spPr>
          <a:xfrm>
            <a:off x="4451101" y="4702765"/>
            <a:ext cx="7268439" cy="883646"/>
          </a:xfrm>
          <a:prstGeom prst="roundRect">
            <a:avLst/>
          </a:prstGeom>
          <a:solidFill>
            <a:schemeClr val="bg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4008" r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iscoSansTT ExtraLight"/>
                <a:ea typeface="+mn-ea"/>
                <a:cs typeface="Arial" panose="020B0604020202020204" pitchFamily="34" charset="0"/>
              </a:rPr>
              <a:t>How are we going to get this done:</a:t>
            </a:r>
          </a:p>
          <a:p>
            <a:pPr lvl="0">
              <a:defRPr/>
            </a:pPr>
            <a:r>
              <a:rPr lang="en-US" sz="1200" dirty="0">
                <a:solidFill>
                  <a:srgbClr val="0D274D"/>
                </a:solidFill>
              </a:rPr>
              <a:t>We will combine two overarching concepts, Maslow's hierarchy of needs and the metaphor of software development, along with guest speakers from strategic D&amp;I groups. Bonus: we will write a blog post for each session and promote the series on social media.</a:t>
            </a:r>
            <a:endParaRPr kumimoji="0" lang="en-US" sz="1200" b="0" i="0" u="none" strike="noStrike" kern="1200" cap="none" spc="0" normalizeH="0" baseline="0" noProof="0" dirty="0">
              <a:ln>
                <a:noFill/>
              </a:ln>
              <a:solidFill>
                <a:prstClr val="black"/>
              </a:solidFill>
              <a:effectLst/>
              <a:uLnTx/>
              <a:uFillTx/>
              <a:latin typeface="CiscoSansTT ExtraLight"/>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2510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riangle 71">
            <a:extLst>
              <a:ext uri="{FF2B5EF4-FFF2-40B4-BE49-F238E27FC236}">
                <a16:creationId xmlns:a16="http://schemas.microsoft.com/office/drawing/2014/main" id="{6CE77712-6DAA-5C49-9628-A6C2ACDE6122}"/>
              </a:ext>
            </a:extLst>
          </p:cNvPr>
          <p:cNvSpPr/>
          <p:nvPr/>
        </p:nvSpPr>
        <p:spPr>
          <a:xfrm>
            <a:off x="3627530" y="1066638"/>
            <a:ext cx="7221725" cy="5366747"/>
          </a:xfrm>
          <a:prstGeom prst="triangle">
            <a:avLst>
              <a:gd name="adj" fmla="val 50953"/>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D274D"/>
              </a:solidFill>
              <a:effectLst/>
              <a:uLnTx/>
              <a:uFillTx/>
              <a:latin typeface="CiscoSansTT ExtraLight"/>
              <a:ea typeface="+mn-ea"/>
              <a:cs typeface="+mn-cs"/>
            </a:endParaRPr>
          </a:p>
        </p:txBody>
      </p:sp>
      <p:sp>
        <p:nvSpPr>
          <p:cNvPr id="8" name="Title 7">
            <a:extLst>
              <a:ext uri="{FF2B5EF4-FFF2-40B4-BE49-F238E27FC236}">
                <a16:creationId xmlns:a16="http://schemas.microsoft.com/office/drawing/2014/main" id="{C980D628-AB20-40F4-9DE6-5F8B35992CD4}"/>
              </a:ext>
            </a:extLst>
          </p:cNvPr>
          <p:cNvSpPr>
            <a:spLocks noGrp="1"/>
          </p:cNvSpPr>
          <p:nvPr>
            <p:ph type="title"/>
          </p:nvPr>
        </p:nvSpPr>
        <p:spPr bwMode="gray">
          <a:xfrm>
            <a:off x="206742" y="433077"/>
            <a:ext cx="11127317" cy="553746"/>
          </a:xfrm>
        </p:spPr>
        <p:txBody>
          <a:bodyPr/>
          <a:lstStyle/>
          <a:p>
            <a:r>
              <a:rPr lang="en-IN" dirty="0"/>
              <a:t>Our Full Stack Wellness &amp; Inclusion Series</a:t>
            </a:r>
          </a:p>
        </p:txBody>
      </p:sp>
      <p:sp>
        <p:nvSpPr>
          <p:cNvPr id="41" name="Shape2_20210514_111343">
            <a:extLst>
              <a:ext uri="{FF2B5EF4-FFF2-40B4-BE49-F238E27FC236}">
                <a16:creationId xmlns:a16="http://schemas.microsoft.com/office/drawing/2014/main" id="{23A5CE2D-E158-43A0-875B-3B3BDE0D9AD0}"/>
              </a:ext>
            </a:extLst>
          </p:cNvPr>
          <p:cNvSpPr txBox="1">
            <a:spLocks/>
          </p:cNvSpPr>
          <p:nvPr/>
        </p:nvSpPr>
        <p:spPr bwMode="gray">
          <a:xfrm>
            <a:off x="1330825" y="3684620"/>
            <a:ext cx="3429794" cy="461665"/>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latin typeface="CiscoSansTT ExtraLight"/>
                <a:ea typeface="+mn-ea"/>
                <a:cs typeface="+mn-cs"/>
              </a:rPr>
              <a:t>Developing a team where everyone belongs</a:t>
            </a:r>
            <a:br>
              <a:rPr kumimoji="0" lang="en-US" sz="1000" b="0" i="0" u="none" strike="noStrike" kern="1200" cap="none" spc="0" normalizeH="0" baseline="0" noProof="0" dirty="0">
                <a:ln>
                  <a:noFill/>
                </a:ln>
                <a:solidFill>
                  <a:srgbClr val="6EBE4A"/>
                </a:solidFill>
                <a:effectLst/>
                <a:uLnTx/>
                <a:uFillTx/>
                <a:latin typeface="CiscoSansTT ExtraLight"/>
                <a:ea typeface="+mn-ea"/>
                <a:cs typeface="+mn-cs"/>
              </a:rPr>
            </a:br>
            <a:r>
              <a:rPr kumimoji="0" lang="en-GB" sz="1000" b="0" i="0" u="none" strike="noStrike" kern="1200" cap="none" spc="0" normalizeH="0" baseline="0" noProof="0" dirty="0">
                <a:ln>
                  <a:noFill/>
                </a:ln>
                <a:solidFill>
                  <a:srgbClr val="282828"/>
                </a:solidFill>
                <a:effectLst/>
                <a:uLnTx/>
                <a:uFillTx/>
                <a:latin typeface="CiscoSansTT ExtraLight"/>
                <a:ea typeface="+mn-ea"/>
                <a:cs typeface="+mn-cs"/>
              </a:rPr>
              <a:t>I am in an environment where I can express who I am and how I feel.</a:t>
            </a:r>
            <a:endParaRPr kumimoji="0" lang="en-US" sz="1000" b="0" i="0" u="none" strike="noStrike" kern="1200" cap="none" spc="0" normalizeH="0" baseline="0" noProof="0" dirty="0">
              <a:ln>
                <a:noFill/>
              </a:ln>
              <a:solidFill>
                <a:srgbClr val="282828"/>
              </a:solidFill>
              <a:effectLst/>
              <a:uLnTx/>
              <a:uFillTx/>
              <a:latin typeface="CiscoSansTT ExtraLight"/>
              <a:ea typeface="+mn-ea"/>
              <a:cs typeface="+mn-cs"/>
            </a:endParaRPr>
          </a:p>
        </p:txBody>
      </p:sp>
      <p:sp>
        <p:nvSpPr>
          <p:cNvPr id="48" name="Shape3_20210514_111343">
            <a:extLst>
              <a:ext uri="{FF2B5EF4-FFF2-40B4-BE49-F238E27FC236}">
                <a16:creationId xmlns:a16="http://schemas.microsoft.com/office/drawing/2014/main" id="{799B4EF4-CDC4-40D2-B57A-B57FB0C15538}"/>
              </a:ext>
            </a:extLst>
          </p:cNvPr>
          <p:cNvSpPr txBox="1">
            <a:spLocks/>
          </p:cNvSpPr>
          <p:nvPr/>
        </p:nvSpPr>
        <p:spPr bwMode="gray">
          <a:xfrm>
            <a:off x="760392" y="4754242"/>
            <a:ext cx="4101264" cy="307777"/>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D274D"/>
                </a:solidFill>
                <a:effectLst/>
                <a:uLnTx/>
                <a:uFillTx/>
                <a:latin typeface="CiscoSansTT ExtraLight"/>
                <a:ea typeface="+mn-ea"/>
                <a:cs typeface="+mn-cs"/>
              </a:rPr>
              <a:t>Designing a team where everyone feels safe</a:t>
            </a:r>
            <a:br>
              <a:rPr kumimoji="0" lang="en-US" sz="1000" b="1" i="0" u="none" strike="noStrike" kern="1200" cap="none" spc="0" normalizeH="0" baseline="0" noProof="0" dirty="0">
                <a:ln>
                  <a:noFill/>
                </a:ln>
                <a:solidFill>
                  <a:srgbClr val="0D274D"/>
                </a:solidFill>
                <a:effectLst/>
                <a:uLnTx/>
                <a:uFillTx/>
                <a:latin typeface="CiscoSansTT ExtraLight"/>
                <a:ea typeface="+mn-ea"/>
                <a:cs typeface="+mn-cs"/>
              </a:rPr>
            </a:br>
            <a:r>
              <a:rPr kumimoji="0" lang="en-GB" sz="1000" b="0" i="0" u="none" strike="noStrike" kern="1200" cap="none" spc="0" normalizeH="0" baseline="0" noProof="0" dirty="0">
                <a:ln>
                  <a:noFill/>
                </a:ln>
                <a:solidFill>
                  <a:srgbClr val="282828"/>
                </a:solidFill>
                <a:effectLst/>
                <a:uLnTx/>
                <a:uFillTx/>
                <a:latin typeface="CiscoSansTT ExtraLight"/>
                <a:ea typeface="+mn-ea"/>
                <a:cs typeface="+mn-cs"/>
              </a:rPr>
              <a:t>I am not scared to be myself in my workplace. I feel safe here.</a:t>
            </a:r>
            <a:endParaRPr kumimoji="0" lang="en-US" sz="1000" b="0" i="0" u="none" strike="noStrike" kern="1200" cap="none" spc="0" normalizeH="0" baseline="0" noProof="0" dirty="0">
              <a:ln>
                <a:noFill/>
              </a:ln>
              <a:solidFill>
                <a:srgbClr val="282828"/>
              </a:solidFill>
              <a:effectLst/>
              <a:uLnTx/>
              <a:uFillTx/>
              <a:latin typeface="CiscoSansTT ExtraLight"/>
              <a:ea typeface="+mn-ea"/>
              <a:cs typeface="+mn-cs"/>
            </a:endParaRPr>
          </a:p>
        </p:txBody>
      </p:sp>
      <p:sp>
        <p:nvSpPr>
          <p:cNvPr id="55" name="Shape4_20210514_111343">
            <a:extLst>
              <a:ext uri="{FF2B5EF4-FFF2-40B4-BE49-F238E27FC236}">
                <a16:creationId xmlns:a16="http://schemas.microsoft.com/office/drawing/2014/main" id="{E105C356-7423-48FD-B3D8-5F156B5356D2}"/>
              </a:ext>
            </a:extLst>
          </p:cNvPr>
          <p:cNvSpPr txBox="1">
            <a:spLocks/>
          </p:cNvSpPr>
          <p:nvPr/>
        </p:nvSpPr>
        <p:spPr bwMode="gray">
          <a:xfrm>
            <a:off x="299797" y="5743084"/>
            <a:ext cx="4101264" cy="307777"/>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D274D"/>
                </a:solidFill>
                <a:effectLst/>
                <a:uLnTx/>
                <a:uFillTx/>
                <a:latin typeface="CiscoSansTT ExtraLight"/>
                <a:ea typeface="+mn-ea"/>
                <a:cs typeface="+mn-cs"/>
              </a:rPr>
              <a:t>Your Physical Layer: Healthy Body – Healthy Mind:</a:t>
            </a:r>
            <a:br>
              <a:rPr kumimoji="0" lang="en-US" sz="1000" b="1" i="0" u="none" strike="noStrike" kern="1200" cap="none" spc="0" normalizeH="0" baseline="0" noProof="0" dirty="0">
                <a:ln>
                  <a:noFill/>
                </a:ln>
                <a:solidFill>
                  <a:srgbClr val="0D274D"/>
                </a:solidFill>
                <a:effectLst/>
                <a:uLnTx/>
                <a:uFillTx/>
                <a:latin typeface="CiscoSansTT ExtraLight"/>
                <a:ea typeface="+mn-ea"/>
                <a:cs typeface="+mn-cs"/>
              </a:rPr>
            </a:br>
            <a:r>
              <a:rPr kumimoji="0" lang="en-GB" sz="1000" b="0" i="0" u="none" strike="noStrike" kern="1200" cap="none" spc="0" normalizeH="0" baseline="0" noProof="0" dirty="0">
                <a:ln>
                  <a:noFill/>
                </a:ln>
                <a:solidFill>
                  <a:srgbClr val="282828"/>
                </a:solidFill>
                <a:effectLst/>
                <a:uLnTx/>
                <a:uFillTx/>
                <a:latin typeface="CiscoSansTT ExtraLight"/>
                <a:ea typeface="+mn-ea"/>
                <a:cs typeface="+mn-cs"/>
              </a:rPr>
              <a:t>We can't take care of others if we don't take care of ourselves</a:t>
            </a:r>
          </a:p>
        </p:txBody>
      </p:sp>
      <p:cxnSp>
        <p:nvCxnSpPr>
          <p:cNvPr id="17" name="Straight Connector 16">
            <a:extLst>
              <a:ext uri="{FF2B5EF4-FFF2-40B4-BE49-F238E27FC236}">
                <a16:creationId xmlns:a16="http://schemas.microsoft.com/office/drawing/2014/main" id="{2C3F0835-A727-4376-852F-824AC3D7410D}"/>
              </a:ext>
            </a:extLst>
          </p:cNvPr>
          <p:cNvCxnSpPr/>
          <p:nvPr/>
        </p:nvCxnSpPr>
        <p:spPr bwMode="gray">
          <a:xfrm>
            <a:off x="0" y="6433385"/>
            <a:ext cx="12192000" cy="0"/>
          </a:xfrm>
          <a:prstGeom prst="line">
            <a:avLst/>
          </a:prstGeom>
          <a:noFill/>
          <a:ln w="19050" cap="flat" cmpd="sng" algn="ctr">
            <a:solidFill>
              <a:schemeClr val="accent1"/>
            </a:solidFill>
            <a:prstDash val="solid"/>
          </a:ln>
          <a:effectLst/>
        </p:spPr>
      </p:cxnSp>
      <p:sp>
        <p:nvSpPr>
          <p:cNvPr id="22" name="Shape4_20210514_111343">
            <a:extLst>
              <a:ext uri="{FF2B5EF4-FFF2-40B4-BE49-F238E27FC236}">
                <a16:creationId xmlns:a16="http://schemas.microsoft.com/office/drawing/2014/main" id="{665390B3-ECFA-F54C-BB87-4BD88DBF23BB}"/>
              </a:ext>
            </a:extLst>
          </p:cNvPr>
          <p:cNvSpPr txBox="1">
            <a:spLocks/>
          </p:cNvSpPr>
          <p:nvPr/>
        </p:nvSpPr>
        <p:spPr bwMode="gray">
          <a:xfrm>
            <a:off x="6499545" y="5740331"/>
            <a:ext cx="1734186" cy="215444"/>
          </a:xfrm>
          <a:prstGeom prst="rect">
            <a:avLst/>
          </a:prstGeom>
          <a:noFill/>
          <a:ln>
            <a:noFill/>
          </a:ln>
        </p:spPr>
        <p:txBody>
          <a:bodyPr vert="horz"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Tx/>
              <a:buSzPct val="80000"/>
              <a:buFontTx/>
              <a:buNone/>
              <a:tabLst/>
              <a:defRPr/>
            </a:pPr>
            <a:r>
              <a:rPr kumimoji="0" lang="en-US" sz="1400" b="1" i="0" u="none" strike="noStrike" kern="1200" cap="none" spc="0" normalizeH="0" baseline="0" noProof="0" dirty="0">
                <a:ln>
                  <a:noFill/>
                </a:ln>
                <a:solidFill>
                  <a:srgbClr val="282828"/>
                </a:solidFill>
                <a:effectLst/>
                <a:uLnTx/>
                <a:uFillTx/>
                <a:latin typeface="CiscoSansTT ExtraLight" panose="020B0303020201020303" pitchFamily="34" charset="0"/>
                <a:ea typeface="+mn-ea"/>
                <a:cs typeface="Arial" panose="020B0604020202020204" pitchFamily="34" charset="0"/>
              </a:rPr>
              <a:t>Physiological Needs</a:t>
            </a:r>
          </a:p>
        </p:txBody>
      </p:sp>
      <p:sp>
        <p:nvSpPr>
          <p:cNvPr id="73" name="Triangle 72">
            <a:extLst>
              <a:ext uri="{FF2B5EF4-FFF2-40B4-BE49-F238E27FC236}">
                <a16:creationId xmlns:a16="http://schemas.microsoft.com/office/drawing/2014/main" id="{A62C2DB1-4E1A-8645-A1AD-6D7F844F336A}"/>
              </a:ext>
            </a:extLst>
          </p:cNvPr>
          <p:cNvSpPr/>
          <p:nvPr/>
        </p:nvSpPr>
        <p:spPr>
          <a:xfrm>
            <a:off x="4286864" y="1055606"/>
            <a:ext cx="5927628" cy="4409231"/>
          </a:xfrm>
          <a:prstGeom prst="triangle">
            <a:avLst>
              <a:gd name="adj" fmla="val 50953"/>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D274D"/>
              </a:solidFill>
              <a:effectLst/>
              <a:uLnTx/>
              <a:uFillTx/>
              <a:latin typeface="CiscoSansTT ExtraLight"/>
              <a:ea typeface="+mn-ea"/>
              <a:cs typeface="+mn-cs"/>
            </a:endParaRPr>
          </a:p>
        </p:txBody>
      </p:sp>
      <p:sp>
        <p:nvSpPr>
          <p:cNvPr id="25" name="Shape4_20210514_111343">
            <a:extLst>
              <a:ext uri="{FF2B5EF4-FFF2-40B4-BE49-F238E27FC236}">
                <a16:creationId xmlns:a16="http://schemas.microsoft.com/office/drawing/2014/main" id="{5632D103-3F25-8946-AFD6-4811BC059A2E}"/>
              </a:ext>
            </a:extLst>
          </p:cNvPr>
          <p:cNvSpPr txBox="1">
            <a:spLocks/>
          </p:cNvSpPr>
          <p:nvPr/>
        </p:nvSpPr>
        <p:spPr bwMode="gray">
          <a:xfrm>
            <a:off x="6717348" y="4796664"/>
            <a:ext cx="1096040" cy="215444"/>
          </a:xfrm>
          <a:prstGeom prst="rect">
            <a:avLst/>
          </a:prstGeom>
          <a:noFill/>
          <a:ln>
            <a:noFill/>
          </a:ln>
        </p:spPr>
        <p:txBody>
          <a:bodyPr vert="horz"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Tx/>
              <a:buSzPct val="80000"/>
              <a:buFontTx/>
              <a:buNone/>
              <a:tabLst/>
              <a:defRPr/>
            </a:pPr>
            <a:r>
              <a:rPr kumimoji="0" lang="en-US" sz="1400" b="1" i="0" u="none" strike="noStrike" kern="1200" cap="none" spc="0" normalizeH="0" baseline="0" noProof="0" dirty="0">
                <a:ln>
                  <a:noFill/>
                </a:ln>
                <a:solidFill>
                  <a:srgbClr val="282828"/>
                </a:solidFill>
                <a:effectLst/>
                <a:uLnTx/>
                <a:uFillTx/>
                <a:latin typeface="CiscoSansTT ExtraLight" panose="020B0303020201020303" pitchFamily="34" charset="0"/>
                <a:ea typeface="+mn-ea"/>
                <a:cs typeface="Arial" panose="020B0604020202020204" pitchFamily="34" charset="0"/>
              </a:rPr>
              <a:t>Safety Needs</a:t>
            </a:r>
          </a:p>
        </p:txBody>
      </p:sp>
      <p:sp>
        <p:nvSpPr>
          <p:cNvPr id="74" name="Triangle 73">
            <a:extLst>
              <a:ext uri="{FF2B5EF4-FFF2-40B4-BE49-F238E27FC236}">
                <a16:creationId xmlns:a16="http://schemas.microsoft.com/office/drawing/2014/main" id="{33026DFB-51F7-5F41-92D1-A84015911A5B}"/>
              </a:ext>
            </a:extLst>
          </p:cNvPr>
          <p:cNvSpPr/>
          <p:nvPr/>
        </p:nvSpPr>
        <p:spPr>
          <a:xfrm>
            <a:off x="5030703" y="996987"/>
            <a:ext cx="4454195" cy="3366191"/>
          </a:xfrm>
          <a:prstGeom prst="triangle">
            <a:avLst>
              <a:gd name="adj" fmla="val 50953"/>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D274D"/>
              </a:solidFill>
              <a:effectLst/>
              <a:uLnTx/>
              <a:uFillTx/>
              <a:latin typeface="CiscoSansTT ExtraLight"/>
              <a:ea typeface="+mn-ea"/>
              <a:cs typeface="+mn-cs"/>
            </a:endParaRPr>
          </a:p>
        </p:txBody>
      </p:sp>
      <p:sp>
        <p:nvSpPr>
          <p:cNvPr id="26" name="Shape4_20210514_111343">
            <a:extLst>
              <a:ext uri="{FF2B5EF4-FFF2-40B4-BE49-F238E27FC236}">
                <a16:creationId xmlns:a16="http://schemas.microsoft.com/office/drawing/2014/main" id="{83DF0C1A-3CF4-6648-B2F0-ACF400EBDF94}"/>
              </a:ext>
            </a:extLst>
          </p:cNvPr>
          <p:cNvSpPr txBox="1">
            <a:spLocks/>
          </p:cNvSpPr>
          <p:nvPr/>
        </p:nvSpPr>
        <p:spPr bwMode="gray">
          <a:xfrm>
            <a:off x="5395382" y="3708710"/>
            <a:ext cx="3784599" cy="430887"/>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400" b="1" i="0" u="none" strike="noStrike" kern="1200" cap="none" spc="0" normalizeH="0" baseline="0" noProof="0" dirty="0">
                <a:ln>
                  <a:noFill/>
                </a:ln>
                <a:solidFill>
                  <a:srgbClr val="282828"/>
                </a:solidFill>
                <a:effectLst/>
                <a:uLnTx/>
                <a:uFillTx/>
                <a:latin typeface="CiscoSansTT ExtraLight" panose="020B0303020201020303" pitchFamily="34" charset="0"/>
                <a:ea typeface="+mn-ea"/>
                <a:cs typeface="Arial" panose="020B0604020202020204" pitchFamily="34" charset="0"/>
              </a:rPr>
              <a:t>Love/Belonging </a:t>
            </a:r>
            <a:br>
              <a:rPr kumimoji="0" lang="en-US" sz="1400" b="1" i="0" u="none" strike="noStrike" kern="1200" cap="none" spc="0" normalizeH="0" baseline="0" noProof="0" dirty="0">
                <a:ln>
                  <a:noFill/>
                </a:ln>
                <a:solidFill>
                  <a:srgbClr val="282828"/>
                </a:solidFill>
                <a:effectLst/>
                <a:uLnTx/>
                <a:uFillTx/>
                <a:latin typeface="CiscoSansTT ExtraLight" panose="020B0303020201020303" pitchFamily="34" charset="0"/>
                <a:ea typeface="+mn-ea"/>
                <a:cs typeface="Arial" panose="020B0604020202020204" pitchFamily="34" charset="0"/>
              </a:rPr>
            </a:br>
            <a:r>
              <a:rPr kumimoji="0" lang="en-US" sz="1400" b="1" i="0" u="none" strike="noStrike" kern="1200" cap="none" spc="0" normalizeH="0" baseline="0" noProof="0" dirty="0">
                <a:ln>
                  <a:noFill/>
                </a:ln>
                <a:solidFill>
                  <a:srgbClr val="282828"/>
                </a:solidFill>
                <a:effectLst/>
                <a:uLnTx/>
                <a:uFillTx/>
                <a:latin typeface="CiscoSansTT ExtraLight" panose="020B0303020201020303" pitchFamily="34" charset="0"/>
                <a:ea typeface="+mn-ea"/>
                <a:cs typeface="Arial" panose="020B0604020202020204" pitchFamily="34" charset="0"/>
              </a:rPr>
              <a:t>Needs</a:t>
            </a:r>
          </a:p>
        </p:txBody>
      </p:sp>
      <p:sp>
        <p:nvSpPr>
          <p:cNvPr id="75" name="Triangle 74">
            <a:extLst>
              <a:ext uri="{FF2B5EF4-FFF2-40B4-BE49-F238E27FC236}">
                <a16:creationId xmlns:a16="http://schemas.microsoft.com/office/drawing/2014/main" id="{8364F240-5AD9-6944-9059-111F350BA4BC}"/>
              </a:ext>
            </a:extLst>
          </p:cNvPr>
          <p:cNvSpPr/>
          <p:nvPr/>
        </p:nvSpPr>
        <p:spPr>
          <a:xfrm>
            <a:off x="5770401" y="981613"/>
            <a:ext cx="2989933" cy="2293608"/>
          </a:xfrm>
          <a:prstGeom prst="triangle">
            <a:avLst>
              <a:gd name="adj" fmla="val 50953"/>
            </a:avLst>
          </a:prstGeom>
          <a:solidFill>
            <a:srgbClr val="E3241B"/>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D274D"/>
              </a:solidFill>
              <a:effectLst/>
              <a:uLnTx/>
              <a:uFillTx/>
              <a:latin typeface="CiscoSansTT ExtraLight"/>
              <a:ea typeface="+mn-ea"/>
              <a:cs typeface="+mn-cs"/>
            </a:endParaRPr>
          </a:p>
        </p:txBody>
      </p:sp>
      <p:sp>
        <p:nvSpPr>
          <p:cNvPr id="27" name="Shape4_20210514_111343">
            <a:extLst>
              <a:ext uri="{FF2B5EF4-FFF2-40B4-BE49-F238E27FC236}">
                <a16:creationId xmlns:a16="http://schemas.microsoft.com/office/drawing/2014/main" id="{F1FC9101-6EE0-6C47-B209-0725CDA291F4}"/>
              </a:ext>
            </a:extLst>
          </p:cNvPr>
          <p:cNvSpPr txBox="1">
            <a:spLocks/>
          </p:cNvSpPr>
          <p:nvPr/>
        </p:nvSpPr>
        <p:spPr bwMode="gray">
          <a:xfrm>
            <a:off x="6500444" y="2719640"/>
            <a:ext cx="1500468" cy="218374"/>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400" b="1" i="0" u="none" strike="noStrike" kern="1200" cap="none" spc="0" normalizeH="0" baseline="0" noProof="0" dirty="0">
                <a:ln>
                  <a:noFill/>
                </a:ln>
                <a:solidFill>
                  <a:srgbClr val="282828"/>
                </a:solidFill>
                <a:effectLst/>
                <a:uLnTx/>
                <a:uFillTx/>
                <a:latin typeface="CiscoSansTT ExtraLight" panose="020B0303020201020303" pitchFamily="34" charset="0"/>
                <a:ea typeface="+mn-ea"/>
                <a:cs typeface="Arial" panose="020B0604020202020204" pitchFamily="34" charset="0"/>
              </a:rPr>
              <a:t>Esteem Needs</a:t>
            </a:r>
          </a:p>
        </p:txBody>
      </p:sp>
      <p:sp>
        <p:nvSpPr>
          <p:cNvPr id="76" name="Triangle 75">
            <a:extLst>
              <a:ext uri="{FF2B5EF4-FFF2-40B4-BE49-F238E27FC236}">
                <a16:creationId xmlns:a16="http://schemas.microsoft.com/office/drawing/2014/main" id="{6BB88A3E-0401-1C4D-BB09-BA235BA4CE5A}"/>
              </a:ext>
            </a:extLst>
          </p:cNvPr>
          <p:cNvSpPr/>
          <p:nvPr/>
        </p:nvSpPr>
        <p:spPr>
          <a:xfrm>
            <a:off x="6431799" y="971297"/>
            <a:ext cx="1709331" cy="1310567"/>
          </a:xfrm>
          <a:prstGeom prst="triangle">
            <a:avLst>
              <a:gd name="adj" fmla="val 50953"/>
            </a:avLst>
          </a:prstGeom>
          <a:solidFill>
            <a:srgbClr val="FBAB18"/>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D274D"/>
              </a:solidFill>
              <a:effectLst/>
              <a:uLnTx/>
              <a:uFillTx/>
              <a:latin typeface="CiscoSansTT ExtraLight"/>
              <a:ea typeface="+mn-ea"/>
              <a:cs typeface="+mn-cs"/>
            </a:endParaRPr>
          </a:p>
        </p:txBody>
      </p:sp>
      <p:sp>
        <p:nvSpPr>
          <p:cNvPr id="28" name="Shape4_20210514_111343">
            <a:extLst>
              <a:ext uri="{FF2B5EF4-FFF2-40B4-BE49-F238E27FC236}">
                <a16:creationId xmlns:a16="http://schemas.microsoft.com/office/drawing/2014/main" id="{3B1D34E1-47C2-4240-AD8A-C7659BC8D331}"/>
              </a:ext>
            </a:extLst>
          </p:cNvPr>
          <p:cNvSpPr txBox="1">
            <a:spLocks/>
          </p:cNvSpPr>
          <p:nvPr/>
        </p:nvSpPr>
        <p:spPr bwMode="gray">
          <a:xfrm>
            <a:off x="6800391" y="1548753"/>
            <a:ext cx="961615" cy="553998"/>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200" b="1" i="0" u="none" strike="noStrike" kern="1200" cap="none" spc="0" normalizeH="0" baseline="0" noProof="0" dirty="0">
                <a:ln>
                  <a:noFill/>
                </a:ln>
                <a:solidFill>
                  <a:srgbClr val="282828"/>
                </a:solidFill>
                <a:effectLst/>
                <a:uLnTx/>
                <a:uFillTx/>
                <a:latin typeface="CiscoSansTT ExtraLight" panose="020B0303020201020303" pitchFamily="34" charset="0"/>
                <a:ea typeface="+mn-ea"/>
                <a:cs typeface="Arial" panose="020B0604020202020204" pitchFamily="34" charset="0"/>
              </a:rPr>
              <a:t>Self-</a:t>
            </a:r>
            <a:br>
              <a:rPr kumimoji="0" lang="en-US" sz="1200" b="1" i="0" u="none" strike="noStrike" kern="1200" cap="none" spc="0" normalizeH="0" baseline="0" noProof="0" dirty="0">
                <a:ln>
                  <a:noFill/>
                </a:ln>
                <a:solidFill>
                  <a:srgbClr val="282828"/>
                </a:solidFill>
                <a:effectLst/>
                <a:uLnTx/>
                <a:uFillTx/>
                <a:latin typeface="CiscoSansTT ExtraLight" panose="020B0303020201020303" pitchFamily="34" charset="0"/>
                <a:ea typeface="+mn-ea"/>
                <a:cs typeface="Arial" panose="020B0604020202020204" pitchFamily="34" charset="0"/>
              </a:rPr>
            </a:br>
            <a:r>
              <a:rPr kumimoji="0" lang="en-US" sz="1200" b="1" i="0" u="none" strike="noStrike" kern="1200" cap="none" spc="0" normalizeH="0" baseline="0" noProof="0" dirty="0">
                <a:ln>
                  <a:noFill/>
                </a:ln>
                <a:solidFill>
                  <a:srgbClr val="282828"/>
                </a:solidFill>
                <a:effectLst/>
                <a:uLnTx/>
                <a:uFillTx/>
                <a:latin typeface="CiscoSansTT ExtraLight" panose="020B0303020201020303" pitchFamily="34" charset="0"/>
                <a:ea typeface="+mn-ea"/>
                <a:cs typeface="Arial" panose="020B0604020202020204" pitchFamily="34" charset="0"/>
              </a:rPr>
              <a:t>Actualization </a:t>
            </a:r>
            <a:br>
              <a:rPr kumimoji="0" lang="en-US" sz="1200" b="1" i="0" u="none" strike="noStrike" kern="1200" cap="none" spc="0" normalizeH="0" baseline="0" noProof="0" dirty="0">
                <a:ln>
                  <a:noFill/>
                </a:ln>
                <a:solidFill>
                  <a:srgbClr val="282828"/>
                </a:solidFill>
                <a:effectLst/>
                <a:uLnTx/>
                <a:uFillTx/>
                <a:latin typeface="CiscoSansTT ExtraLight" panose="020B0303020201020303" pitchFamily="34" charset="0"/>
                <a:ea typeface="+mn-ea"/>
                <a:cs typeface="Arial" panose="020B0604020202020204" pitchFamily="34" charset="0"/>
              </a:rPr>
            </a:br>
            <a:r>
              <a:rPr kumimoji="0" lang="en-US" sz="1200" b="1" i="0" u="none" strike="noStrike" kern="1200" cap="none" spc="0" normalizeH="0" baseline="0" noProof="0" dirty="0">
                <a:ln>
                  <a:noFill/>
                </a:ln>
                <a:solidFill>
                  <a:srgbClr val="282828"/>
                </a:solidFill>
                <a:effectLst/>
                <a:uLnTx/>
                <a:uFillTx/>
                <a:latin typeface="CiscoSansTT ExtraLight" panose="020B0303020201020303" pitchFamily="34" charset="0"/>
                <a:ea typeface="+mn-ea"/>
                <a:cs typeface="Arial" panose="020B0604020202020204" pitchFamily="34" charset="0"/>
              </a:rPr>
              <a:t>Needs</a:t>
            </a:r>
          </a:p>
        </p:txBody>
      </p:sp>
      <p:sp>
        <p:nvSpPr>
          <p:cNvPr id="38" name="Shape2_20210514_111343">
            <a:extLst>
              <a:ext uri="{FF2B5EF4-FFF2-40B4-BE49-F238E27FC236}">
                <a16:creationId xmlns:a16="http://schemas.microsoft.com/office/drawing/2014/main" id="{1448FA0F-8450-B343-8D5D-505D4A530BAD}"/>
              </a:ext>
            </a:extLst>
          </p:cNvPr>
          <p:cNvSpPr txBox="1">
            <a:spLocks/>
          </p:cNvSpPr>
          <p:nvPr/>
        </p:nvSpPr>
        <p:spPr bwMode="gray">
          <a:xfrm>
            <a:off x="1889903" y="2666826"/>
            <a:ext cx="3745456" cy="461665"/>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2">
                    <a:lumMod val="75000"/>
                  </a:schemeClr>
                </a:solidFill>
                <a:latin typeface="CiscoSansTT ExtraLight"/>
              </a:rPr>
              <a:t>Personal Code Reviews: Honoring and Owning our Achievements</a:t>
            </a:r>
            <a:endParaRPr kumimoji="0" lang="en-GB" sz="1000" b="0" i="0" u="none" strike="noStrike" kern="1200" cap="none" spc="0" normalizeH="0" baseline="0" noProof="0" dirty="0">
              <a:ln>
                <a:noFill/>
              </a:ln>
              <a:solidFill>
                <a:schemeClr val="tx2">
                  <a:lumMod val="75000"/>
                </a:schemeClr>
              </a:solidFill>
              <a:effectLst/>
              <a:uLnTx/>
              <a:uFillTx/>
              <a:latin typeface="CiscoSansTT Extra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82828"/>
                </a:solidFill>
                <a:effectLst/>
                <a:uLnTx/>
                <a:uFillTx/>
                <a:latin typeface="CiscoSansTT ExtraLight"/>
                <a:ea typeface="+mn-ea"/>
                <a:cs typeface="+mn-cs"/>
              </a:rPr>
              <a:t>I am in a team where I can support others, and I feel comfortable asking for support when I need it.</a:t>
            </a:r>
          </a:p>
        </p:txBody>
      </p:sp>
      <p:sp>
        <p:nvSpPr>
          <p:cNvPr id="42" name="Shape2_20210514_111343">
            <a:extLst>
              <a:ext uri="{FF2B5EF4-FFF2-40B4-BE49-F238E27FC236}">
                <a16:creationId xmlns:a16="http://schemas.microsoft.com/office/drawing/2014/main" id="{2956B1C1-0795-3346-ABC2-9821AFAAB0C4}"/>
              </a:ext>
            </a:extLst>
          </p:cNvPr>
          <p:cNvSpPr txBox="1">
            <a:spLocks/>
          </p:cNvSpPr>
          <p:nvPr/>
        </p:nvSpPr>
        <p:spPr bwMode="gray">
          <a:xfrm>
            <a:off x="2449273" y="1662572"/>
            <a:ext cx="3675182" cy="461665"/>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D274D"/>
                </a:solidFill>
                <a:effectLst/>
                <a:uLnTx/>
                <a:uFillTx/>
                <a:latin typeface="CiscoSansTT ExtraLight"/>
                <a:ea typeface="+mn-ea"/>
                <a:cs typeface="+mn-cs"/>
              </a:rPr>
              <a:t>CI/CD pipeline for your best self</a:t>
            </a:r>
            <a:br>
              <a:rPr kumimoji="0" lang="en-US" sz="1000" b="0" i="0" u="none" strike="noStrike" kern="1200" cap="none" spc="0" normalizeH="0" baseline="0" noProof="0" dirty="0">
                <a:ln>
                  <a:noFill/>
                </a:ln>
                <a:solidFill>
                  <a:srgbClr val="282828"/>
                </a:solidFill>
                <a:effectLst/>
                <a:uLnTx/>
                <a:uFillTx/>
                <a:latin typeface="CiscoSansTT ExtraLight"/>
                <a:ea typeface="+mn-ea"/>
                <a:cs typeface="+mn-cs"/>
              </a:rPr>
            </a:br>
            <a:r>
              <a:rPr kumimoji="0" lang="en-GB" sz="1000" b="0" i="0" u="none" strike="noStrike" kern="1200" cap="none" spc="0" normalizeH="0" baseline="0" noProof="0" dirty="0">
                <a:ln>
                  <a:noFill/>
                </a:ln>
                <a:solidFill>
                  <a:srgbClr val="282828"/>
                </a:solidFill>
                <a:effectLst/>
                <a:uLnTx/>
                <a:uFillTx/>
                <a:latin typeface="CiscoSansTT ExtraLight"/>
                <a:ea typeface="+mn-ea"/>
                <a:cs typeface="+mn-cs"/>
              </a:rPr>
              <a:t>I am in an environment where I can thrive, be creative, and express myself authentically. I want to help others do the same. </a:t>
            </a:r>
            <a:endParaRPr kumimoji="0" lang="en-US" sz="1000" b="0" i="0" u="none" strike="noStrike" kern="1200" cap="none" spc="0" normalizeH="0" baseline="0" noProof="0" dirty="0">
              <a:ln>
                <a:noFill/>
              </a:ln>
              <a:solidFill>
                <a:srgbClr val="282828"/>
              </a:solidFill>
              <a:effectLst/>
              <a:uLnTx/>
              <a:uFillTx/>
              <a:latin typeface="CiscoSansTT ExtraLight"/>
              <a:ea typeface="+mn-ea"/>
              <a:cs typeface="+mn-cs"/>
            </a:endParaRPr>
          </a:p>
        </p:txBody>
      </p:sp>
      <p:cxnSp>
        <p:nvCxnSpPr>
          <p:cNvPr id="77" name="Straight Connector 76">
            <a:extLst>
              <a:ext uri="{FF2B5EF4-FFF2-40B4-BE49-F238E27FC236}">
                <a16:creationId xmlns:a16="http://schemas.microsoft.com/office/drawing/2014/main" id="{B4CD920E-8D78-A743-B3F2-9BA818DBE79A}"/>
              </a:ext>
            </a:extLst>
          </p:cNvPr>
          <p:cNvCxnSpPr>
            <a:cxnSpLocks/>
          </p:cNvCxnSpPr>
          <p:nvPr/>
        </p:nvCxnSpPr>
        <p:spPr bwMode="gray">
          <a:xfrm>
            <a:off x="2442098" y="1822606"/>
            <a:ext cx="4295962" cy="4432"/>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A6C5CE5-6721-DF47-9F53-1B33DA175746}"/>
              </a:ext>
            </a:extLst>
          </p:cNvPr>
          <p:cNvCxnSpPr>
            <a:cxnSpLocks/>
          </p:cNvCxnSpPr>
          <p:nvPr/>
        </p:nvCxnSpPr>
        <p:spPr bwMode="gray">
          <a:xfrm>
            <a:off x="1754420" y="2831113"/>
            <a:ext cx="4295962" cy="4432"/>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56BEFD3-849A-AC4D-B12B-110D7CB18D88}"/>
              </a:ext>
            </a:extLst>
          </p:cNvPr>
          <p:cNvCxnSpPr>
            <a:cxnSpLocks/>
          </p:cNvCxnSpPr>
          <p:nvPr/>
        </p:nvCxnSpPr>
        <p:spPr bwMode="gray">
          <a:xfrm>
            <a:off x="1263685" y="3843597"/>
            <a:ext cx="4051696" cy="18083"/>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DD664DC-6389-A840-A0AD-5576EF336190}"/>
              </a:ext>
            </a:extLst>
          </p:cNvPr>
          <p:cNvCxnSpPr>
            <a:cxnSpLocks/>
          </p:cNvCxnSpPr>
          <p:nvPr/>
        </p:nvCxnSpPr>
        <p:spPr bwMode="gray">
          <a:xfrm>
            <a:off x="760392" y="4888904"/>
            <a:ext cx="3876811" cy="39088"/>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C5C94F4-DEEF-9F47-AA28-FA0E450C1B25}"/>
              </a:ext>
            </a:extLst>
          </p:cNvPr>
          <p:cNvCxnSpPr>
            <a:cxnSpLocks/>
          </p:cNvCxnSpPr>
          <p:nvPr/>
        </p:nvCxnSpPr>
        <p:spPr bwMode="gray">
          <a:xfrm>
            <a:off x="279825" y="5867187"/>
            <a:ext cx="3706044" cy="50820"/>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E53EB95-4F98-6B4F-9AD8-5984500C999D}"/>
              </a:ext>
            </a:extLst>
          </p:cNvPr>
          <p:cNvCxnSpPr>
            <a:cxnSpLocks/>
            <a:endCxn id="73" idx="4"/>
          </p:cNvCxnSpPr>
          <p:nvPr/>
        </p:nvCxnSpPr>
        <p:spPr bwMode="gray">
          <a:xfrm>
            <a:off x="4307331" y="5458190"/>
            <a:ext cx="5907161" cy="6647"/>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6CBB0E5-036A-B642-B2D2-EDA5733811A0}"/>
              </a:ext>
            </a:extLst>
          </p:cNvPr>
          <p:cNvCxnSpPr>
            <a:cxnSpLocks/>
          </p:cNvCxnSpPr>
          <p:nvPr/>
        </p:nvCxnSpPr>
        <p:spPr bwMode="gray">
          <a:xfrm>
            <a:off x="5076685" y="4368017"/>
            <a:ext cx="4408213" cy="2216"/>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1EEDEE3-9E9D-D04B-9C82-6FB14DD5C642}"/>
              </a:ext>
            </a:extLst>
          </p:cNvPr>
          <p:cNvCxnSpPr>
            <a:cxnSpLocks/>
          </p:cNvCxnSpPr>
          <p:nvPr/>
        </p:nvCxnSpPr>
        <p:spPr bwMode="gray">
          <a:xfrm flipV="1">
            <a:off x="5770400" y="3275424"/>
            <a:ext cx="2989934" cy="4639"/>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A274A07-DD15-E648-8DB6-31E8C75A902B}"/>
              </a:ext>
            </a:extLst>
          </p:cNvPr>
          <p:cNvCxnSpPr>
            <a:cxnSpLocks/>
            <a:endCxn id="76" idx="4"/>
          </p:cNvCxnSpPr>
          <p:nvPr/>
        </p:nvCxnSpPr>
        <p:spPr bwMode="gray">
          <a:xfrm flipV="1">
            <a:off x="6439190" y="2281864"/>
            <a:ext cx="1701940" cy="2235"/>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4486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68F785E0-2673-4188-9A6A-C326DCBFAB69}"/>
              </a:ext>
            </a:extLst>
          </p:cNvPr>
          <p:cNvCxnSpPr>
            <a:cxnSpLocks/>
          </p:cNvCxnSpPr>
          <p:nvPr/>
        </p:nvCxnSpPr>
        <p:spPr bwMode="gray">
          <a:xfrm>
            <a:off x="0" y="2515704"/>
            <a:ext cx="9224587" cy="0"/>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4513FE7-C585-49FF-8179-F9E7C14DA073}"/>
              </a:ext>
            </a:extLst>
          </p:cNvPr>
          <p:cNvCxnSpPr>
            <a:cxnSpLocks/>
          </p:cNvCxnSpPr>
          <p:nvPr/>
        </p:nvCxnSpPr>
        <p:spPr bwMode="gray">
          <a:xfrm>
            <a:off x="0" y="3420816"/>
            <a:ext cx="9224587" cy="0"/>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0E44F9F-5265-477D-8FE4-A80E03C31FD2}"/>
              </a:ext>
            </a:extLst>
          </p:cNvPr>
          <p:cNvCxnSpPr>
            <a:cxnSpLocks/>
          </p:cNvCxnSpPr>
          <p:nvPr/>
        </p:nvCxnSpPr>
        <p:spPr bwMode="gray">
          <a:xfrm>
            <a:off x="0" y="4325928"/>
            <a:ext cx="9224587" cy="0"/>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684EC31-EBEE-4BAB-A3B3-34634412EAF6}"/>
              </a:ext>
            </a:extLst>
          </p:cNvPr>
          <p:cNvCxnSpPr>
            <a:cxnSpLocks/>
          </p:cNvCxnSpPr>
          <p:nvPr/>
        </p:nvCxnSpPr>
        <p:spPr bwMode="gray">
          <a:xfrm>
            <a:off x="0" y="5231040"/>
            <a:ext cx="9224587" cy="0"/>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9" name="Picture 8" descr="A close up of a device&#10;&#10;Description automatically generated">
            <a:extLst>
              <a:ext uri="{FF2B5EF4-FFF2-40B4-BE49-F238E27FC236}">
                <a16:creationId xmlns:a16="http://schemas.microsoft.com/office/drawing/2014/main" id="{556ABE75-8378-476E-BCE9-ADDF99FDC379}"/>
              </a:ext>
            </a:extLst>
          </p:cNvPr>
          <p:cNvPicPr>
            <a:picLocks noChangeAspect="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l="37095" r="23207"/>
          <a:stretch/>
        </p:blipFill>
        <p:spPr bwMode="gray">
          <a:xfrm>
            <a:off x="9314579" y="1610592"/>
            <a:ext cx="2895291" cy="4512000"/>
          </a:xfrm>
          <a:prstGeom prst="rect">
            <a:avLst/>
          </a:prstGeom>
        </p:spPr>
      </p:pic>
      <p:sp>
        <p:nvSpPr>
          <p:cNvPr id="8" name="Title 7">
            <a:extLst>
              <a:ext uri="{FF2B5EF4-FFF2-40B4-BE49-F238E27FC236}">
                <a16:creationId xmlns:a16="http://schemas.microsoft.com/office/drawing/2014/main" id="{C980D628-AB20-40F4-9DE6-5F8B35992CD4}"/>
              </a:ext>
            </a:extLst>
          </p:cNvPr>
          <p:cNvSpPr>
            <a:spLocks noGrp="1"/>
          </p:cNvSpPr>
          <p:nvPr>
            <p:ph type="title"/>
          </p:nvPr>
        </p:nvSpPr>
        <p:spPr bwMode="gray">
          <a:xfrm>
            <a:off x="532341" y="88679"/>
            <a:ext cx="11127317" cy="975783"/>
          </a:xfrm>
        </p:spPr>
        <p:txBody>
          <a:bodyPr/>
          <a:lstStyle/>
          <a:p>
            <a:r>
              <a:rPr lang="en-IN"/>
              <a:t>How did it all start? </a:t>
            </a:r>
          </a:p>
        </p:txBody>
      </p:sp>
      <p:sp>
        <p:nvSpPr>
          <p:cNvPr id="41" name="Shape2_20210514_111343">
            <a:extLst>
              <a:ext uri="{FF2B5EF4-FFF2-40B4-BE49-F238E27FC236}">
                <a16:creationId xmlns:a16="http://schemas.microsoft.com/office/drawing/2014/main" id="{23A5CE2D-E158-43A0-875B-3B3BDE0D9AD0}"/>
              </a:ext>
            </a:extLst>
          </p:cNvPr>
          <p:cNvSpPr txBox="1">
            <a:spLocks/>
          </p:cNvSpPr>
          <p:nvPr/>
        </p:nvSpPr>
        <p:spPr bwMode="gray">
          <a:xfrm>
            <a:off x="245106" y="3716730"/>
            <a:ext cx="6727975" cy="369332"/>
          </a:xfrm>
          <a:prstGeom prst="rect">
            <a:avLst/>
          </a:prstGeom>
          <a:noFill/>
          <a:ln>
            <a:noFill/>
          </a:ln>
        </p:spPr>
        <p:txBody>
          <a:bodyPr vert="horz" wrap="square" lIns="0" tIns="0" rIns="0" bIns="0" rtlCol="0" anchor="ctr">
            <a:spAutoFit/>
          </a:bodyPr>
          <a:lstStyle/>
          <a:p>
            <a:pPr>
              <a:defRPr/>
            </a:pPr>
            <a:r>
              <a:rPr kumimoji="0" lang="en-US" sz="1200" b="1" i="0" u="none" strike="noStrike" kern="1200" cap="none" spc="0" normalizeH="0" baseline="0" noProof="0">
                <a:ln>
                  <a:noFill/>
                </a:ln>
                <a:solidFill>
                  <a:srgbClr val="0D274D"/>
                </a:solidFill>
                <a:effectLst/>
                <a:uLnTx/>
                <a:uFillTx/>
                <a:latin typeface="CiscoSansTT ExtraLight"/>
                <a:ea typeface="+mn-ea"/>
                <a:cs typeface="+mn-cs"/>
              </a:rPr>
              <a:t>Developing a team where everyone belongs</a:t>
            </a:r>
            <a:br>
              <a:rPr kumimoji="0" lang="en-US" sz="1200" b="0" i="0" u="none" strike="noStrike" kern="1200" cap="none" spc="0" normalizeH="0" baseline="0" noProof="0">
                <a:ln>
                  <a:noFill/>
                </a:ln>
                <a:solidFill>
                  <a:srgbClr val="282828"/>
                </a:solidFill>
                <a:effectLst/>
                <a:uLnTx/>
                <a:uFillTx/>
                <a:latin typeface="CiscoSansTT ExtraLight"/>
                <a:ea typeface="+mn-ea"/>
                <a:cs typeface="+mn-cs"/>
              </a:rPr>
            </a:br>
            <a:r>
              <a:rPr kumimoji="0" lang="en-GB" sz="1200" b="0" i="0" u="none" strike="noStrike" kern="1200" cap="none" spc="0" normalizeH="0" baseline="0" noProof="0">
                <a:ln>
                  <a:noFill/>
                </a:ln>
                <a:solidFill>
                  <a:srgbClr val="282828"/>
                </a:solidFill>
                <a:effectLst/>
                <a:uLnTx/>
                <a:uFillTx/>
                <a:latin typeface="CiscoSansTT ExtraLight"/>
                <a:ea typeface="+mn-ea"/>
                <a:cs typeface="+mn-cs"/>
              </a:rPr>
              <a:t>I am in </a:t>
            </a:r>
            <a:r>
              <a:rPr lang="en-GB" sz="1200">
                <a:solidFill>
                  <a:srgbClr val="282828"/>
                </a:solidFill>
                <a:latin typeface="CiscoSansTT ExtraLight"/>
              </a:rPr>
              <a:t>an environment</a:t>
            </a:r>
            <a:r>
              <a:rPr kumimoji="0" lang="en-GB" sz="1200" b="0" i="0" u="none" strike="noStrike" kern="1200" cap="none" spc="0" normalizeH="0" baseline="0" noProof="0">
                <a:ln>
                  <a:noFill/>
                </a:ln>
                <a:solidFill>
                  <a:srgbClr val="282828"/>
                </a:solidFill>
                <a:effectLst/>
                <a:uLnTx/>
                <a:uFillTx/>
                <a:latin typeface="CiscoSansTT ExtraLight"/>
                <a:ea typeface="+mn-ea"/>
                <a:cs typeface="+mn-cs"/>
              </a:rPr>
              <a:t> where I can express who I am and how I feel.</a:t>
            </a:r>
            <a:endParaRPr kumimoji="0" lang="en-US" sz="12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48" name="Shape3_20210514_111343">
            <a:extLst>
              <a:ext uri="{FF2B5EF4-FFF2-40B4-BE49-F238E27FC236}">
                <a16:creationId xmlns:a16="http://schemas.microsoft.com/office/drawing/2014/main" id="{799B4EF4-CDC4-40D2-B57A-B57FB0C15538}"/>
              </a:ext>
            </a:extLst>
          </p:cNvPr>
          <p:cNvSpPr txBox="1">
            <a:spLocks/>
          </p:cNvSpPr>
          <p:nvPr/>
        </p:nvSpPr>
        <p:spPr bwMode="gray">
          <a:xfrm>
            <a:off x="245106" y="4591065"/>
            <a:ext cx="4101264" cy="430887"/>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D274D"/>
                </a:solidFill>
                <a:effectLst/>
                <a:uLnTx/>
                <a:uFillTx/>
                <a:latin typeface="CiscoSansTT ExtraLight"/>
                <a:ea typeface="+mn-ea"/>
                <a:cs typeface="+mn-cs"/>
              </a:rPr>
              <a:t>Designing a team where everyone feels safe</a:t>
            </a:r>
            <a:br>
              <a:rPr kumimoji="0" lang="en-US" sz="1200" b="1" i="0" u="none" strike="noStrike" kern="1200" cap="none" spc="0" normalizeH="0" baseline="0" noProof="0">
                <a:ln>
                  <a:noFill/>
                </a:ln>
                <a:solidFill>
                  <a:srgbClr val="0D274D"/>
                </a:solidFill>
                <a:effectLst/>
                <a:uLnTx/>
                <a:uFillTx/>
                <a:latin typeface="CiscoSansTT ExtraLight"/>
                <a:ea typeface="+mn-ea"/>
                <a:cs typeface="+mn-cs"/>
              </a:rPr>
            </a:br>
            <a:r>
              <a:rPr kumimoji="0" lang="en-GB" sz="1200" b="0" i="0" u="none" strike="noStrike" kern="1200" cap="none" spc="0" normalizeH="0" baseline="0" noProof="0">
                <a:ln>
                  <a:noFill/>
                </a:ln>
                <a:solidFill>
                  <a:srgbClr val="282828"/>
                </a:solidFill>
                <a:effectLst/>
                <a:uLnTx/>
                <a:uFillTx/>
                <a:latin typeface="CiscoSansTT ExtraLight"/>
                <a:ea typeface="+mn-ea"/>
                <a:cs typeface="+mn-cs"/>
              </a:rPr>
              <a:t>I am not scared to be myself in my workplace. I feel safe here</a:t>
            </a:r>
            <a:r>
              <a:rPr kumimoji="0" lang="en-GB" sz="1600" b="0" i="0" u="none" strike="noStrike" kern="1200" cap="none" spc="0" normalizeH="0" baseline="0" noProof="0">
                <a:ln>
                  <a:noFill/>
                </a:ln>
                <a:solidFill>
                  <a:srgbClr val="282828"/>
                </a:solidFill>
                <a:effectLst/>
                <a:uLnTx/>
                <a:uFillTx/>
                <a:latin typeface="CiscoSansTT ExtraLight"/>
                <a:ea typeface="+mn-ea"/>
                <a:cs typeface="+mn-cs"/>
              </a:rPr>
              <a:t>.</a:t>
            </a:r>
            <a:endParaRPr kumimoji="0" lang="en-US" sz="16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55" name="Shape4_20210514_111343">
            <a:extLst>
              <a:ext uri="{FF2B5EF4-FFF2-40B4-BE49-F238E27FC236}">
                <a16:creationId xmlns:a16="http://schemas.microsoft.com/office/drawing/2014/main" id="{E105C356-7423-48FD-B3D8-5F156B5356D2}"/>
              </a:ext>
            </a:extLst>
          </p:cNvPr>
          <p:cNvSpPr txBox="1">
            <a:spLocks/>
          </p:cNvSpPr>
          <p:nvPr/>
        </p:nvSpPr>
        <p:spPr bwMode="gray">
          <a:xfrm>
            <a:off x="245107" y="5518903"/>
            <a:ext cx="4101264" cy="369332"/>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D274D"/>
                </a:solidFill>
                <a:effectLst/>
                <a:uLnTx/>
                <a:uFillTx/>
                <a:latin typeface="CiscoSansTT ExtraLight"/>
                <a:ea typeface="+mn-ea"/>
                <a:cs typeface="+mn-cs"/>
              </a:rPr>
              <a:t>Your Physical Layer: Healthy Body – Healthy Mind:</a:t>
            </a:r>
            <a:br>
              <a:rPr kumimoji="0" lang="en-US" sz="1200" b="1" i="0" u="none" strike="noStrike" kern="1200" cap="none" spc="0" normalizeH="0" baseline="0" noProof="0">
                <a:ln>
                  <a:noFill/>
                </a:ln>
                <a:solidFill>
                  <a:srgbClr val="0D274D"/>
                </a:solidFill>
                <a:effectLst/>
                <a:uLnTx/>
                <a:uFillTx/>
                <a:latin typeface="CiscoSansTT ExtraLight"/>
                <a:ea typeface="+mn-ea"/>
                <a:cs typeface="+mn-cs"/>
              </a:rPr>
            </a:br>
            <a:r>
              <a:rPr kumimoji="0" lang="en-GB" sz="1200" b="0" i="0" u="none" strike="noStrike" kern="1200" cap="none" spc="0" normalizeH="0" baseline="0" noProof="0">
                <a:ln>
                  <a:noFill/>
                </a:ln>
                <a:solidFill>
                  <a:srgbClr val="282828"/>
                </a:solidFill>
                <a:effectLst/>
                <a:uLnTx/>
                <a:uFillTx/>
                <a:latin typeface="CiscoSansTT ExtraLight"/>
                <a:ea typeface="+mn-ea"/>
                <a:cs typeface="+mn-cs"/>
              </a:rPr>
              <a:t>We can't take care of others if we don't take care of ourselves</a:t>
            </a:r>
          </a:p>
        </p:txBody>
      </p:sp>
      <p:cxnSp>
        <p:nvCxnSpPr>
          <p:cNvPr id="16" name="Straight Connector 15">
            <a:extLst>
              <a:ext uri="{FF2B5EF4-FFF2-40B4-BE49-F238E27FC236}">
                <a16:creationId xmlns:a16="http://schemas.microsoft.com/office/drawing/2014/main" id="{C49AF424-E310-4E49-8847-21A644B05418}"/>
              </a:ext>
            </a:extLst>
          </p:cNvPr>
          <p:cNvCxnSpPr>
            <a:cxnSpLocks/>
          </p:cNvCxnSpPr>
          <p:nvPr/>
        </p:nvCxnSpPr>
        <p:spPr bwMode="gray">
          <a:xfrm>
            <a:off x="0" y="1610592"/>
            <a:ext cx="12192000" cy="0"/>
          </a:xfrm>
          <a:prstGeom prst="line">
            <a:avLst/>
          </a:prstGeom>
          <a:noFill/>
          <a:ln w="19050" cap="flat" cmpd="sng" algn="ctr">
            <a:solidFill>
              <a:schemeClr val="accent1"/>
            </a:solidFill>
            <a:prstDash val="solid"/>
          </a:ln>
          <a:effectLst/>
        </p:spPr>
      </p:cxnSp>
      <p:cxnSp>
        <p:nvCxnSpPr>
          <p:cNvPr id="17" name="Straight Connector 16">
            <a:extLst>
              <a:ext uri="{FF2B5EF4-FFF2-40B4-BE49-F238E27FC236}">
                <a16:creationId xmlns:a16="http://schemas.microsoft.com/office/drawing/2014/main" id="{2C3F0835-A727-4376-852F-824AC3D7410D}"/>
              </a:ext>
            </a:extLst>
          </p:cNvPr>
          <p:cNvCxnSpPr/>
          <p:nvPr/>
        </p:nvCxnSpPr>
        <p:spPr bwMode="gray">
          <a:xfrm>
            <a:off x="0" y="6136152"/>
            <a:ext cx="12192000" cy="0"/>
          </a:xfrm>
          <a:prstGeom prst="line">
            <a:avLst/>
          </a:prstGeom>
          <a:noFill/>
          <a:ln w="19050" cap="flat" cmpd="sng" algn="ctr">
            <a:solidFill>
              <a:schemeClr val="accent1"/>
            </a:solidFill>
            <a:prstDash val="solid"/>
          </a:ln>
          <a:effectLst/>
        </p:spPr>
      </p:cxnSp>
      <p:cxnSp>
        <p:nvCxnSpPr>
          <p:cNvPr id="3" name="Straight Connector 2">
            <a:extLst>
              <a:ext uri="{FF2B5EF4-FFF2-40B4-BE49-F238E27FC236}">
                <a16:creationId xmlns:a16="http://schemas.microsoft.com/office/drawing/2014/main" id="{5B369A5A-C3FB-6D47-B77C-FB0C73602F08}"/>
              </a:ext>
            </a:extLst>
          </p:cNvPr>
          <p:cNvCxnSpPr>
            <a:cxnSpLocks/>
          </p:cNvCxnSpPr>
          <p:nvPr/>
        </p:nvCxnSpPr>
        <p:spPr>
          <a:xfrm flipV="1">
            <a:off x="4177891" y="1641922"/>
            <a:ext cx="2288540" cy="4494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8343EE-0458-7946-86FF-36F766B340FE}"/>
              </a:ext>
            </a:extLst>
          </p:cNvPr>
          <p:cNvCxnSpPr>
            <a:cxnSpLocks/>
          </p:cNvCxnSpPr>
          <p:nvPr/>
        </p:nvCxnSpPr>
        <p:spPr>
          <a:xfrm flipH="1" flipV="1">
            <a:off x="6466434" y="1641924"/>
            <a:ext cx="2413743" cy="4494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8DBC5B-377F-1846-B9F5-B080EAEDF8CE}"/>
              </a:ext>
            </a:extLst>
          </p:cNvPr>
          <p:cNvCxnSpPr>
            <a:cxnSpLocks/>
          </p:cNvCxnSpPr>
          <p:nvPr/>
        </p:nvCxnSpPr>
        <p:spPr>
          <a:xfrm>
            <a:off x="5088835" y="5231040"/>
            <a:ext cx="3693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A35059-3899-EF4F-B373-3F318DF022F5}"/>
              </a:ext>
            </a:extLst>
          </p:cNvPr>
          <p:cNvCxnSpPr/>
          <p:nvPr/>
        </p:nvCxnSpPr>
        <p:spPr>
          <a:xfrm>
            <a:off x="3405352" y="6136152"/>
            <a:ext cx="316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51E9C55-BAC6-A248-A14A-8E39F4007173}"/>
              </a:ext>
            </a:extLst>
          </p:cNvPr>
          <p:cNvCxnSpPr>
            <a:cxnSpLocks/>
          </p:cNvCxnSpPr>
          <p:nvPr/>
        </p:nvCxnSpPr>
        <p:spPr>
          <a:xfrm>
            <a:off x="5526157" y="4325928"/>
            <a:ext cx="2822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F2A700-E30A-5249-BCD2-BC7482AA9756}"/>
              </a:ext>
            </a:extLst>
          </p:cNvPr>
          <p:cNvCxnSpPr>
            <a:cxnSpLocks/>
          </p:cNvCxnSpPr>
          <p:nvPr/>
        </p:nvCxnSpPr>
        <p:spPr>
          <a:xfrm>
            <a:off x="6046025" y="3416853"/>
            <a:ext cx="1822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EC13C7-7BFA-894B-BF66-A5F6D575F626}"/>
              </a:ext>
            </a:extLst>
          </p:cNvPr>
          <p:cNvCxnSpPr>
            <a:cxnSpLocks/>
          </p:cNvCxnSpPr>
          <p:nvPr/>
        </p:nvCxnSpPr>
        <p:spPr>
          <a:xfrm>
            <a:off x="6491018" y="2515704"/>
            <a:ext cx="84406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Shape4_20210514_111343">
            <a:extLst>
              <a:ext uri="{FF2B5EF4-FFF2-40B4-BE49-F238E27FC236}">
                <a16:creationId xmlns:a16="http://schemas.microsoft.com/office/drawing/2014/main" id="{665390B3-ECFA-F54C-BB87-4BD88DBF23BB}"/>
              </a:ext>
            </a:extLst>
          </p:cNvPr>
          <p:cNvSpPr txBox="1">
            <a:spLocks/>
          </p:cNvSpPr>
          <p:nvPr/>
        </p:nvSpPr>
        <p:spPr bwMode="gray">
          <a:xfrm>
            <a:off x="5967669" y="5631955"/>
            <a:ext cx="1110149" cy="161583"/>
          </a:xfrm>
          <a:prstGeom prst="rect">
            <a:avLst/>
          </a:prstGeom>
          <a:noFill/>
          <a:ln>
            <a:noFill/>
          </a:ln>
        </p:spPr>
        <p:txBody>
          <a:bodyPr vert="horz"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Tx/>
              <a:buSzPct val="80000"/>
              <a:buFontTx/>
              <a:buNone/>
              <a:tabLst/>
              <a:defRPr/>
            </a:pPr>
            <a: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t>Physiological Needs</a:t>
            </a:r>
          </a:p>
        </p:txBody>
      </p:sp>
      <p:sp>
        <p:nvSpPr>
          <p:cNvPr id="25" name="Shape4_20210514_111343">
            <a:extLst>
              <a:ext uri="{FF2B5EF4-FFF2-40B4-BE49-F238E27FC236}">
                <a16:creationId xmlns:a16="http://schemas.microsoft.com/office/drawing/2014/main" id="{5632D103-3F25-8946-AFD6-4811BC059A2E}"/>
              </a:ext>
            </a:extLst>
          </p:cNvPr>
          <p:cNvSpPr txBox="1">
            <a:spLocks/>
          </p:cNvSpPr>
          <p:nvPr/>
        </p:nvSpPr>
        <p:spPr bwMode="gray">
          <a:xfrm>
            <a:off x="6097101" y="4726844"/>
            <a:ext cx="851286" cy="161583"/>
          </a:xfrm>
          <a:prstGeom prst="rect">
            <a:avLst/>
          </a:prstGeom>
          <a:noFill/>
          <a:ln>
            <a:noFill/>
          </a:ln>
        </p:spPr>
        <p:txBody>
          <a:bodyPr vert="horz"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Tx/>
              <a:buSzPct val="80000"/>
              <a:buFontTx/>
              <a:buNone/>
              <a:tabLst/>
              <a:defRPr/>
            </a:pPr>
            <a: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t>Safety Needs</a:t>
            </a:r>
          </a:p>
        </p:txBody>
      </p:sp>
      <p:sp>
        <p:nvSpPr>
          <p:cNvPr id="26" name="Shape4_20210514_111343">
            <a:extLst>
              <a:ext uri="{FF2B5EF4-FFF2-40B4-BE49-F238E27FC236}">
                <a16:creationId xmlns:a16="http://schemas.microsoft.com/office/drawing/2014/main" id="{83DF0C1A-3CF4-6648-B2F0-ACF400EBDF94}"/>
              </a:ext>
            </a:extLst>
          </p:cNvPr>
          <p:cNvSpPr txBox="1">
            <a:spLocks/>
          </p:cNvSpPr>
          <p:nvPr/>
        </p:nvSpPr>
        <p:spPr bwMode="gray">
          <a:xfrm>
            <a:off x="5768209" y="3738724"/>
            <a:ext cx="1430578" cy="323165"/>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t>Love/Belonging </a:t>
            </a:r>
            <a:b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br>
            <a: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t>Needs</a:t>
            </a:r>
          </a:p>
        </p:txBody>
      </p:sp>
      <p:sp>
        <p:nvSpPr>
          <p:cNvPr id="27" name="Shape4_20210514_111343">
            <a:extLst>
              <a:ext uri="{FF2B5EF4-FFF2-40B4-BE49-F238E27FC236}">
                <a16:creationId xmlns:a16="http://schemas.microsoft.com/office/drawing/2014/main" id="{F1FC9101-6EE0-6C47-B209-0725CDA291F4}"/>
              </a:ext>
            </a:extLst>
          </p:cNvPr>
          <p:cNvSpPr txBox="1">
            <a:spLocks/>
          </p:cNvSpPr>
          <p:nvPr/>
        </p:nvSpPr>
        <p:spPr bwMode="gray">
          <a:xfrm>
            <a:off x="5785711" y="2857285"/>
            <a:ext cx="1430578" cy="323165"/>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t>Esteem </a:t>
            </a:r>
            <a:b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br>
            <a: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t>Needs</a:t>
            </a:r>
          </a:p>
        </p:txBody>
      </p:sp>
      <p:sp>
        <p:nvSpPr>
          <p:cNvPr id="28" name="Shape4_20210514_111343">
            <a:extLst>
              <a:ext uri="{FF2B5EF4-FFF2-40B4-BE49-F238E27FC236}">
                <a16:creationId xmlns:a16="http://schemas.microsoft.com/office/drawing/2014/main" id="{3B1D34E1-47C2-4240-AD8A-C7659BC8D331}"/>
              </a:ext>
            </a:extLst>
          </p:cNvPr>
          <p:cNvSpPr txBox="1">
            <a:spLocks/>
          </p:cNvSpPr>
          <p:nvPr/>
        </p:nvSpPr>
        <p:spPr bwMode="gray">
          <a:xfrm>
            <a:off x="6069092" y="2019419"/>
            <a:ext cx="825499" cy="484748"/>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t>Self-</a:t>
            </a:r>
            <a:b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br>
            <a: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t>Actualization </a:t>
            </a:r>
            <a:b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br>
            <a:r>
              <a:rPr kumimoji="0" lang="en-US" sz="1050" b="1" i="0" u="none" strike="noStrike" kern="1200" cap="none" spc="0" normalizeH="0" baseline="0" noProof="0">
                <a:ln>
                  <a:noFill/>
                </a:ln>
                <a:solidFill>
                  <a:srgbClr val="282828"/>
                </a:solidFill>
                <a:effectLst/>
                <a:uLnTx/>
                <a:uFillTx/>
                <a:latin typeface="CiscoSansTT ExtraLight" panose="020B0303020201020303" pitchFamily="34" charset="0"/>
                <a:ea typeface="+mn-ea"/>
                <a:cs typeface="Arial" panose="020B0604020202020204" pitchFamily="34" charset="0"/>
              </a:rPr>
              <a:t>Needs</a:t>
            </a:r>
          </a:p>
        </p:txBody>
      </p:sp>
      <p:sp>
        <p:nvSpPr>
          <p:cNvPr id="38" name="Shape2_20210514_111343">
            <a:extLst>
              <a:ext uri="{FF2B5EF4-FFF2-40B4-BE49-F238E27FC236}">
                <a16:creationId xmlns:a16="http://schemas.microsoft.com/office/drawing/2014/main" id="{1448FA0F-8450-B343-8D5D-505D4A530BAD}"/>
              </a:ext>
            </a:extLst>
          </p:cNvPr>
          <p:cNvSpPr txBox="1">
            <a:spLocks/>
          </p:cNvSpPr>
          <p:nvPr/>
        </p:nvSpPr>
        <p:spPr bwMode="gray">
          <a:xfrm>
            <a:off x="245106" y="2683597"/>
            <a:ext cx="5333184" cy="553998"/>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D274D"/>
                </a:solidFill>
                <a:effectLst/>
                <a:uLnTx/>
                <a:uFillTx/>
                <a:latin typeface="CiscoSansTT ExtraLight"/>
                <a:ea typeface="+mn-ea"/>
                <a:cs typeface="+mn-cs"/>
              </a:rPr>
              <a:t>Personal Code Reviews: Owning &amp; Honoring </a:t>
            </a:r>
            <a:r>
              <a:rPr kumimoji="0" lang="en-US" sz="1200" b="1" i="0" u="none" strike="noStrike" kern="1200" cap="none" spc="0" normalizeH="0" baseline="0" noProof="0">
                <a:ln>
                  <a:noFill/>
                </a:ln>
                <a:solidFill>
                  <a:srgbClr val="0D274D"/>
                </a:solidFill>
                <a:effectLst/>
                <a:uLnTx/>
                <a:uFillTx/>
                <a:latin typeface="CiscoSansTT ExtraLight"/>
                <a:ea typeface="+mn-ea"/>
                <a:cs typeface="+mn-cs"/>
              </a:rPr>
              <a:t>our achievements </a:t>
            </a:r>
            <a:endParaRPr kumimoji="0" lang="en-GB" sz="1200" b="0" i="0" u="none" strike="noStrike" kern="1200" cap="none" spc="0" normalizeH="0" baseline="0" noProof="0" dirty="0">
              <a:ln>
                <a:noFill/>
              </a:ln>
              <a:solidFill>
                <a:srgbClr val="282828"/>
              </a:solidFill>
              <a:effectLst/>
              <a:uLnTx/>
              <a:uFillTx/>
              <a:latin typeface="CiscoSansTT ExtraLight"/>
              <a:ea typeface="+mn-ea"/>
              <a:cs typeface="+mn-cs"/>
            </a:endParaRPr>
          </a:p>
          <a:p>
            <a:pPr>
              <a:defRPr/>
            </a:pPr>
            <a:r>
              <a:rPr kumimoji="0" lang="en-US" sz="1200" b="0" i="0" u="none" strike="noStrike" kern="1200" cap="none" spc="0" normalizeH="0" baseline="0" noProof="0" dirty="0">
                <a:ln>
                  <a:noFill/>
                </a:ln>
                <a:solidFill>
                  <a:srgbClr val="282828"/>
                </a:solidFill>
                <a:effectLst/>
                <a:uLnTx/>
                <a:uFillTx/>
                <a:latin typeface="CiscoSansTT ExtraLight"/>
                <a:ea typeface="+mn-ea"/>
                <a:cs typeface="+mn-cs"/>
              </a:rPr>
              <a:t>I am in </a:t>
            </a:r>
            <a:r>
              <a:rPr lang="en-US" sz="1200" dirty="0">
                <a:solidFill>
                  <a:srgbClr val="282828"/>
                </a:solidFill>
                <a:latin typeface="CiscoSansTT ExtraLight"/>
              </a:rPr>
              <a:t>a team</a:t>
            </a:r>
            <a:r>
              <a:rPr kumimoji="0" lang="en-US" sz="1200" b="0" i="0" u="none" strike="noStrike" kern="1200" cap="none" spc="0" normalizeH="0" baseline="0" noProof="0" dirty="0">
                <a:ln>
                  <a:noFill/>
                </a:ln>
                <a:solidFill>
                  <a:srgbClr val="282828"/>
                </a:solidFill>
                <a:effectLst/>
                <a:uLnTx/>
                <a:uFillTx/>
                <a:latin typeface="CiscoSansTT ExtraLight"/>
                <a:ea typeface="+mn-ea"/>
                <a:cs typeface="+mn-cs"/>
              </a:rPr>
              <a:t> </a:t>
            </a:r>
            <a:r>
              <a:rPr lang="en-US" sz="1200" dirty="0">
                <a:solidFill>
                  <a:srgbClr val="282828"/>
                </a:solidFill>
                <a:latin typeface="CiscoSansTT ExtraLight"/>
              </a:rPr>
              <a:t>where</a:t>
            </a:r>
            <a:r>
              <a:rPr kumimoji="0" lang="en-US" sz="1200" b="0" i="0" u="none" strike="noStrike" kern="1200" cap="none" spc="0" normalizeH="0" baseline="0" noProof="0" dirty="0">
                <a:ln>
                  <a:noFill/>
                </a:ln>
                <a:solidFill>
                  <a:srgbClr val="282828"/>
                </a:solidFill>
                <a:effectLst/>
                <a:uLnTx/>
                <a:uFillTx/>
                <a:latin typeface="CiscoSansTT ExtraLight"/>
                <a:ea typeface="+mn-ea"/>
                <a:cs typeface="+mn-cs"/>
              </a:rPr>
              <a:t> I </a:t>
            </a:r>
            <a:r>
              <a:rPr lang="en-US" sz="1200" dirty="0">
                <a:solidFill>
                  <a:srgbClr val="282828"/>
                </a:solidFill>
                <a:latin typeface="CiscoSansTT ExtraLight"/>
              </a:rPr>
              <a:t>can support</a:t>
            </a:r>
            <a:r>
              <a:rPr kumimoji="0" lang="en-US" sz="1200" b="0" i="0" u="none" strike="noStrike" kern="1200" cap="none" spc="0" normalizeH="0" baseline="0" noProof="0" dirty="0">
                <a:ln>
                  <a:noFill/>
                </a:ln>
                <a:solidFill>
                  <a:srgbClr val="282828"/>
                </a:solidFill>
                <a:effectLst/>
                <a:uLnTx/>
                <a:uFillTx/>
                <a:latin typeface="CiscoSansTT ExtraLight"/>
                <a:ea typeface="+mn-ea"/>
                <a:cs typeface="+mn-cs"/>
              </a:rPr>
              <a:t> others</a:t>
            </a:r>
            <a:r>
              <a:rPr lang="en-US" sz="1200" dirty="0">
                <a:solidFill>
                  <a:srgbClr val="282828"/>
                </a:solidFill>
                <a:latin typeface="CiscoSansTT ExtraLight"/>
              </a:rPr>
              <a:t>,</a:t>
            </a:r>
            <a:r>
              <a:rPr kumimoji="0" lang="en-US" sz="1200" b="0" i="0" u="none" strike="noStrike" kern="1200" cap="none" spc="0" normalizeH="0" baseline="0" noProof="0" dirty="0">
                <a:ln>
                  <a:noFill/>
                </a:ln>
                <a:solidFill>
                  <a:srgbClr val="282828"/>
                </a:solidFill>
                <a:effectLst/>
                <a:uLnTx/>
                <a:uFillTx/>
                <a:latin typeface="CiscoSansTT ExtraLight"/>
                <a:ea typeface="+mn-ea"/>
                <a:cs typeface="+mn-cs"/>
              </a:rPr>
              <a:t> and </a:t>
            </a:r>
            <a:r>
              <a:rPr lang="en-US" sz="1200" dirty="0">
                <a:solidFill>
                  <a:srgbClr val="282828"/>
                </a:solidFill>
                <a:latin typeface="CiscoSansTT ExtraLight"/>
              </a:rPr>
              <a:t>I </a:t>
            </a:r>
            <a:r>
              <a:rPr kumimoji="0" lang="en-US" sz="1200" b="0" i="0" u="none" strike="noStrike" kern="1200" cap="none" spc="0" normalizeH="0" baseline="0" noProof="0" dirty="0">
                <a:ln>
                  <a:noFill/>
                </a:ln>
                <a:solidFill>
                  <a:srgbClr val="282828"/>
                </a:solidFill>
                <a:effectLst/>
                <a:uLnTx/>
                <a:uFillTx/>
                <a:latin typeface="CiscoSansTT ExtraLight"/>
                <a:ea typeface="+mn-ea"/>
                <a:cs typeface="+mn-cs"/>
              </a:rPr>
              <a:t>feel comfortable </a:t>
            </a:r>
            <a:r>
              <a:rPr lang="en-US" sz="1200" dirty="0">
                <a:solidFill>
                  <a:srgbClr val="282828"/>
                </a:solidFill>
                <a:latin typeface="CiscoSansTT ExtraLight"/>
              </a:rPr>
              <a:t>asking</a:t>
            </a:r>
            <a:r>
              <a:rPr kumimoji="0" lang="en-US" sz="1200" b="0" i="0" u="none" strike="noStrike" kern="1200" cap="none" spc="0" normalizeH="0" baseline="0" noProof="0" dirty="0">
                <a:ln>
                  <a:noFill/>
                </a:ln>
                <a:solidFill>
                  <a:srgbClr val="282828"/>
                </a:solidFill>
                <a:effectLst/>
                <a:uLnTx/>
                <a:uFillTx/>
                <a:latin typeface="CiscoSansTT ExtraLight"/>
                <a:ea typeface="+mn-ea"/>
                <a:cs typeface="+mn-cs"/>
              </a:rPr>
              <a:t> </a:t>
            </a:r>
            <a:r>
              <a:rPr lang="en-US" sz="1200" dirty="0">
                <a:solidFill>
                  <a:srgbClr val="282828"/>
                </a:solidFill>
                <a:latin typeface="CiscoSansTT ExtraLight"/>
              </a:rPr>
              <a:t>for </a:t>
            </a:r>
            <a:r>
              <a:rPr kumimoji="0" lang="en-US" sz="1200" b="0" i="0" u="none" strike="noStrike" kern="1200" cap="none" spc="0" normalizeH="0" baseline="0" noProof="0" dirty="0">
                <a:ln>
                  <a:noFill/>
                </a:ln>
                <a:solidFill>
                  <a:srgbClr val="282828"/>
                </a:solidFill>
                <a:effectLst/>
                <a:uLnTx/>
                <a:uFillTx/>
                <a:latin typeface="CiscoSansTT ExtraLight"/>
                <a:ea typeface="+mn-ea"/>
                <a:cs typeface="+mn-cs"/>
              </a:rPr>
              <a:t>support when I need it.</a:t>
            </a:r>
            <a:endParaRPr lang="en-US" sz="1200" b="0" i="0" u="none" strike="noStrike" kern="1200" cap="none" spc="0" normalizeH="0" baseline="0" noProof="0" dirty="0">
              <a:ln>
                <a:noFill/>
              </a:ln>
              <a:solidFill>
                <a:srgbClr val="282828"/>
              </a:solidFill>
              <a:effectLst/>
              <a:uLnTx/>
              <a:uFillTx/>
              <a:latin typeface="CiscoSansTT ExtraLight"/>
            </a:endParaRPr>
          </a:p>
        </p:txBody>
      </p:sp>
      <p:sp>
        <p:nvSpPr>
          <p:cNvPr id="42" name="Shape2_20210514_111343">
            <a:extLst>
              <a:ext uri="{FF2B5EF4-FFF2-40B4-BE49-F238E27FC236}">
                <a16:creationId xmlns:a16="http://schemas.microsoft.com/office/drawing/2014/main" id="{2956B1C1-0795-3346-ABC2-9821AFAAB0C4}"/>
              </a:ext>
            </a:extLst>
          </p:cNvPr>
          <p:cNvSpPr txBox="1">
            <a:spLocks/>
          </p:cNvSpPr>
          <p:nvPr/>
        </p:nvSpPr>
        <p:spPr bwMode="gray">
          <a:xfrm>
            <a:off x="221457" y="1844950"/>
            <a:ext cx="6727975" cy="553998"/>
          </a:xfrm>
          <a:prstGeom prst="rect">
            <a:avLst/>
          </a:prstGeom>
          <a:noFill/>
          <a:ln>
            <a:noFill/>
          </a:ln>
        </p:spPr>
        <p:txBody>
          <a:bodyPr vert="horz" wrap="square" lIns="0" tIns="0" rIns="0" bIns="0" rtlCol="0" anchor="ctr">
            <a:spAutoFit/>
          </a:bodyPr>
          <a:lstStyle/>
          <a:p>
            <a:pPr>
              <a:defRPr/>
            </a:pPr>
            <a:r>
              <a:rPr kumimoji="0" lang="en-US" sz="1200" b="1" i="0" u="none" strike="noStrike" kern="1200" cap="none" spc="0" normalizeH="0" baseline="0" noProof="0">
                <a:ln>
                  <a:noFill/>
                </a:ln>
                <a:solidFill>
                  <a:srgbClr val="0D274D"/>
                </a:solidFill>
                <a:effectLst/>
                <a:uLnTx/>
                <a:uFillTx/>
                <a:latin typeface="CiscoSansTT ExtraLight"/>
                <a:ea typeface="+mn-ea"/>
                <a:cs typeface="+mn-cs"/>
              </a:rPr>
              <a:t>CI/CD pipeline for your best self</a:t>
            </a:r>
            <a:br>
              <a:rPr kumimoji="0" lang="en-US" sz="1200" b="0" i="0" u="none" strike="noStrike" kern="1200" cap="none" spc="0" normalizeH="0" baseline="0" noProof="0">
                <a:ln>
                  <a:noFill/>
                </a:ln>
                <a:solidFill>
                  <a:srgbClr val="282828"/>
                </a:solidFill>
                <a:effectLst/>
                <a:uLnTx/>
                <a:uFillTx/>
                <a:latin typeface="CiscoSansTT ExtraLight"/>
                <a:ea typeface="+mn-ea"/>
                <a:cs typeface="+mn-cs"/>
              </a:rPr>
            </a:br>
            <a:r>
              <a:rPr kumimoji="0" lang="en-GB" sz="1200" b="0" i="0" u="none" strike="noStrike" kern="1200" cap="none" spc="0" normalizeH="0" baseline="0" noProof="0">
                <a:ln>
                  <a:noFill/>
                </a:ln>
                <a:solidFill>
                  <a:srgbClr val="282828"/>
                </a:solidFill>
                <a:effectLst/>
                <a:uLnTx/>
                <a:uFillTx/>
                <a:latin typeface="CiscoSansTT ExtraLight"/>
                <a:ea typeface="+mn-ea"/>
                <a:cs typeface="+mn-cs"/>
              </a:rPr>
              <a:t>I am in </a:t>
            </a:r>
            <a:r>
              <a:rPr lang="en-GB" sz="1200">
                <a:solidFill>
                  <a:srgbClr val="282828"/>
                </a:solidFill>
                <a:latin typeface="CiscoSansTT ExtraLight"/>
              </a:rPr>
              <a:t>an environment</a:t>
            </a:r>
            <a:r>
              <a:rPr kumimoji="0" lang="en-GB" sz="1200" b="0" i="0" u="none" strike="noStrike" kern="1200" cap="none" spc="0" normalizeH="0" baseline="0" noProof="0">
                <a:ln>
                  <a:noFill/>
                </a:ln>
                <a:solidFill>
                  <a:srgbClr val="282828"/>
                </a:solidFill>
                <a:effectLst/>
                <a:uLnTx/>
                <a:uFillTx/>
                <a:latin typeface="CiscoSansTT ExtraLight"/>
                <a:ea typeface="+mn-ea"/>
                <a:cs typeface="+mn-cs"/>
              </a:rPr>
              <a:t> where I can </a:t>
            </a:r>
            <a:r>
              <a:rPr lang="en-GB" sz="1200">
                <a:solidFill>
                  <a:srgbClr val="282828"/>
                </a:solidFill>
                <a:latin typeface="CiscoSansTT ExtraLight"/>
              </a:rPr>
              <a:t>thrive, be</a:t>
            </a:r>
            <a:r>
              <a:rPr kumimoji="0" lang="en-GB" sz="1200" b="0" i="0" u="none" strike="noStrike" kern="1200" cap="none" spc="0" normalizeH="0" baseline="0" noProof="0">
                <a:ln>
                  <a:noFill/>
                </a:ln>
                <a:solidFill>
                  <a:srgbClr val="282828"/>
                </a:solidFill>
                <a:effectLst/>
                <a:uLnTx/>
                <a:uFillTx/>
                <a:latin typeface="CiscoSansTT ExtraLight"/>
                <a:ea typeface="+mn-ea"/>
                <a:cs typeface="+mn-cs"/>
              </a:rPr>
              <a:t> </a:t>
            </a:r>
            <a:r>
              <a:rPr lang="en-GB" sz="1200">
                <a:solidFill>
                  <a:srgbClr val="282828"/>
                </a:solidFill>
                <a:latin typeface="CiscoSansTT ExtraLight"/>
              </a:rPr>
              <a:t>creative, and express myself authentically. </a:t>
            </a:r>
            <a:br>
              <a:rPr kumimoji="0" lang="en-GB" sz="1200" b="0" i="0" u="none" strike="noStrike" kern="1200" cap="none" spc="0" normalizeH="0" baseline="0" noProof="0">
                <a:ln>
                  <a:noFill/>
                </a:ln>
                <a:solidFill>
                  <a:srgbClr val="282828"/>
                </a:solidFill>
                <a:effectLst/>
                <a:uLnTx/>
                <a:uFillTx/>
                <a:latin typeface="CiscoSansTT ExtraLight"/>
                <a:ea typeface="+mn-ea"/>
                <a:cs typeface="+mn-cs"/>
              </a:rPr>
            </a:br>
            <a:r>
              <a:rPr kumimoji="0" lang="en-GB" sz="1200" b="0" i="0" u="none" strike="noStrike" kern="1200" cap="none" spc="0" normalizeH="0" baseline="0" noProof="0">
                <a:ln>
                  <a:noFill/>
                </a:ln>
                <a:solidFill>
                  <a:srgbClr val="282828"/>
                </a:solidFill>
                <a:effectLst/>
                <a:uLnTx/>
                <a:uFillTx/>
                <a:latin typeface="CiscoSansTT ExtraLight"/>
                <a:ea typeface="+mn-ea"/>
                <a:cs typeface="+mn-cs"/>
              </a:rPr>
              <a:t>I want to </a:t>
            </a:r>
            <a:r>
              <a:rPr lang="en-GB" sz="1200">
                <a:solidFill>
                  <a:srgbClr val="282828"/>
                </a:solidFill>
                <a:latin typeface="CiscoSansTT ExtraLight"/>
              </a:rPr>
              <a:t>help others</a:t>
            </a:r>
            <a:r>
              <a:rPr kumimoji="0" lang="en-GB" sz="1200" b="0" i="0" u="none" strike="noStrike" kern="1200" cap="none" spc="0" normalizeH="0" baseline="0" noProof="0">
                <a:ln>
                  <a:noFill/>
                </a:ln>
                <a:solidFill>
                  <a:srgbClr val="282828"/>
                </a:solidFill>
                <a:effectLst/>
                <a:uLnTx/>
                <a:uFillTx/>
                <a:latin typeface="CiscoSansTT ExtraLight"/>
                <a:ea typeface="+mn-ea"/>
                <a:cs typeface="+mn-cs"/>
              </a:rPr>
              <a:t> </a:t>
            </a:r>
            <a:r>
              <a:rPr lang="en-GB" sz="1200">
                <a:solidFill>
                  <a:srgbClr val="282828"/>
                </a:solidFill>
                <a:latin typeface="CiscoSansTT ExtraLight"/>
              </a:rPr>
              <a:t>do the same</a:t>
            </a:r>
            <a:r>
              <a:rPr kumimoji="0" lang="en-GB" sz="1200" b="0" i="0" u="none" strike="noStrike" kern="1200" cap="none" spc="0" normalizeH="0" baseline="0" noProof="0">
                <a:ln>
                  <a:noFill/>
                </a:ln>
                <a:solidFill>
                  <a:srgbClr val="282828"/>
                </a:solidFill>
                <a:effectLst/>
                <a:uLnTx/>
                <a:uFillTx/>
                <a:latin typeface="CiscoSansTT ExtraLight"/>
                <a:ea typeface="+mn-ea"/>
                <a:cs typeface="+mn-cs"/>
              </a:rPr>
              <a:t>.</a:t>
            </a:r>
            <a:r>
              <a:rPr lang="en-GB" sz="1200">
                <a:solidFill>
                  <a:srgbClr val="282828"/>
                </a:solidFill>
                <a:latin typeface="CiscoSansTT ExtraLight"/>
              </a:rPr>
              <a:t> </a:t>
            </a:r>
            <a:endParaRPr kumimoji="0" lang="en-US" sz="12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29" name="Oval 28">
            <a:extLst>
              <a:ext uri="{FF2B5EF4-FFF2-40B4-BE49-F238E27FC236}">
                <a16:creationId xmlns:a16="http://schemas.microsoft.com/office/drawing/2014/main" id="{F83B00CF-E9AC-8845-8B15-402336BF2CDE}"/>
              </a:ext>
            </a:extLst>
          </p:cNvPr>
          <p:cNvSpPr/>
          <p:nvPr/>
        </p:nvSpPr>
        <p:spPr>
          <a:xfrm>
            <a:off x="8417697" y="5343796"/>
            <a:ext cx="851885" cy="778795"/>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D274D"/>
                </a:solidFill>
                <a:effectLst/>
                <a:uLnTx/>
                <a:uFillTx/>
                <a:latin typeface="CiscoSansTT ExtraLight"/>
                <a:ea typeface="+mn-ea"/>
                <a:cs typeface="+mn-cs"/>
              </a:rPr>
              <a:t>Re-thinking the way we view the world around us</a:t>
            </a:r>
          </a:p>
        </p:txBody>
      </p:sp>
      <p:sp>
        <p:nvSpPr>
          <p:cNvPr id="43" name="Oval 42">
            <a:extLst>
              <a:ext uri="{FF2B5EF4-FFF2-40B4-BE49-F238E27FC236}">
                <a16:creationId xmlns:a16="http://schemas.microsoft.com/office/drawing/2014/main" id="{F360E18F-986B-4A4A-A346-9F66E7944BA4}"/>
              </a:ext>
            </a:extLst>
          </p:cNvPr>
          <p:cNvSpPr/>
          <p:nvPr/>
        </p:nvSpPr>
        <p:spPr>
          <a:xfrm>
            <a:off x="7656295" y="4404511"/>
            <a:ext cx="831019" cy="826529"/>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D274D"/>
                </a:solidFill>
                <a:effectLst/>
                <a:uLnTx/>
                <a:uFillTx/>
                <a:latin typeface="CiscoSansTT ExtraLight"/>
                <a:ea typeface="+mn-ea"/>
                <a:cs typeface="+mn-cs"/>
              </a:rPr>
              <a:t>Respecting differences</a:t>
            </a:r>
          </a:p>
        </p:txBody>
      </p:sp>
      <p:sp>
        <p:nvSpPr>
          <p:cNvPr id="44" name="Oval 43">
            <a:extLst>
              <a:ext uri="{FF2B5EF4-FFF2-40B4-BE49-F238E27FC236}">
                <a16:creationId xmlns:a16="http://schemas.microsoft.com/office/drawing/2014/main" id="{19D79564-9F7F-D44D-A51A-24A5AAFB9ABC}"/>
              </a:ext>
            </a:extLst>
          </p:cNvPr>
          <p:cNvSpPr/>
          <p:nvPr/>
        </p:nvSpPr>
        <p:spPr>
          <a:xfrm>
            <a:off x="8596874" y="4417476"/>
            <a:ext cx="831018" cy="793981"/>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D274D"/>
                </a:solidFill>
                <a:effectLst/>
                <a:uLnTx/>
                <a:uFillTx/>
                <a:latin typeface="CiscoSansTT ExtraLight"/>
                <a:ea typeface="+mn-ea"/>
                <a:cs typeface="+mn-cs"/>
              </a:rPr>
              <a:t>Making sure all voices are heard</a:t>
            </a:r>
          </a:p>
        </p:txBody>
      </p:sp>
      <p:sp>
        <p:nvSpPr>
          <p:cNvPr id="45" name="Oval 44">
            <a:extLst>
              <a:ext uri="{FF2B5EF4-FFF2-40B4-BE49-F238E27FC236}">
                <a16:creationId xmlns:a16="http://schemas.microsoft.com/office/drawing/2014/main" id="{4088F485-D76E-1246-AF09-F3BB5FA4A4A0}"/>
              </a:ext>
            </a:extLst>
          </p:cNvPr>
          <p:cNvSpPr/>
          <p:nvPr/>
        </p:nvSpPr>
        <p:spPr>
          <a:xfrm>
            <a:off x="7586679" y="3477291"/>
            <a:ext cx="831017" cy="848637"/>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D274D"/>
                </a:solidFill>
                <a:effectLst/>
                <a:uLnTx/>
                <a:uFillTx/>
                <a:latin typeface="CiscoSansTT ExtraLight"/>
                <a:ea typeface="+mn-ea"/>
                <a:cs typeface="+mn-cs"/>
              </a:rPr>
              <a:t>Belonging</a:t>
            </a:r>
          </a:p>
        </p:txBody>
      </p:sp>
      <p:sp>
        <p:nvSpPr>
          <p:cNvPr id="47" name="Oval 46">
            <a:extLst>
              <a:ext uri="{FF2B5EF4-FFF2-40B4-BE49-F238E27FC236}">
                <a16:creationId xmlns:a16="http://schemas.microsoft.com/office/drawing/2014/main" id="{841C7EF7-E92F-9146-BE73-08B3C926E31A}"/>
              </a:ext>
            </a:extLst>
          </p:cNvPr>
          <p:cNvSpPr/>
          <p:nvPr/>
        </p:nvSpPr>
        <p:spPr>
          <a:xfrm>
            <a:off x="8458139" y="3506549"/>
            <a:ext cx="831017" cy="80184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D274D"/>
                </a:solidFill>
                <a:effectLst/>
                <a:uLnTx/>
                <a:uFillTx/>
                <a:latin typeface="CiscoSansTT ExtraLight"/>
                <a:ea typeface="+mn-ea"/>
                <a:cs typeface="+mn-cs"/>
              </a:rPr>
              <a:t>Included</a:t>
            </a:r>
          </a:p>
        </p:txBody>
      </p:sp>
      <p:sp>
        <p:nvSpPr>
          <p:cNvPr id="49" name="Oval 48">
            <a:extLst>
              <a:ext uri="{FF2B5EF4-FFF2-40B4-BE49-F238E27FC236}">
                <a16:creationId xmlns:a16="http://schemas.microsoft.com/office/drawing/2014/main" id="{4D4AA356-B1B4-AA43-8EB6-D88DC8750DC7}"/>
              </a:ext>
            </a:extLst>
          </p:cNvPr>
          <p:cNvSpPr/>
          <p:nvPr/>
        </p:nvSpPr>
        <p:spPr>
          <a:xfrm>
            <a:off x="7451033" y="2512005"/>
            <a:ext cx="932647" cy="879994"/>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1E4471">
                    <a:lumMod val="40000"/>
                    <a:lumOff val="60000"/>
                  </a:srgbClr>
                </a:solidFill>
                <a:effectLst/>
                <a:uLnTx/>
                <a:uFillTx/>
                <a:latin typeface="CiscoSansTT ExtraLight"/>
                <a:ea typeface="+mn-ea"/>
                <a:cs typeface="+mn-cs"/>
              </a:rPr>
              <a:t>Bringing together a group of people with different perspectives</a:t>
            </a:r>
          </a:p>
        </p:txBody>
      </p:sp>
      <p:sp>
        <p:nvSpPr>
          <p:cNvPr id="50" name="Oval 49">
            <a:extLst>
              <a:ext uri="{FF2B5EF4-FFF2-40B4-BE49-F238E27FC236}">
                <a16:creationId xmlns:a16="http://schemas.microsoft.com/office/drawing/2014/main" id="{03CB07B5-F0FE-274C-B266-95B45E77C572}"/>
              </a:ext>
            </a:extLst>
          </p:cNvPr>
          <p:cNvSpPr/>
          <p:nvPr/>
        </p:nvSpPr>
        <p:spPr>
          <a:xfrm>
            <a:off x="8401065" y="2526282"/>
            <a:ext cx="932647" cy="879994"/>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1E4471">
                    <a:lumMod val="40000"/>
                    <a:lumOff val="60000"/>
                  </a:srgbClr>
                </a:solidFill>
                <a:effectLst/>
                <a:uLnTx/>
                <a:uFillTx/>
                <a:latin typeface="CiscoSansTT ExtraLight"/>
                <a:ea typeface="+mn-ea"/>
                <a:cs typeface="+mn-cs"/>
              </a:rPr>
              <a:t>Getting a variety of inputs</a:t>
            </a:r>
          </a:p>
        </p:txBody>
      </p:sp>
      <p:sp>
        <p:nvSpPr>
          <p:cNvPr id="51" name="Oval 50">
            <a:extLst>
              <a:ext uri="{FF2B5EF4-FFF2-40B4-BE49-F238E27FC236}">
                <a16:creationId xmlns:a16="http://schemas.microsoft.com/office/drawing/2014/main" id="{19880A42-2317-7645-AD77-2369B4446695}"/>
              </a:ext>
            </a:extLst>
          </p:cNvPr>
          <p:cNvSpPr/>
          <p:nvPr/>
        </p:nvSpPr>
        <p:spPr>
          <a:xfrm>
            <a:off x="6894590" y="1610592"/>
            <a:ext cx="932647" cy="879994"/>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D274D"/>
                </a:solidFill>
                <a:effectLst/>
                <a:uLnTx/>
                <a:uFillTx/>
                <a:latin typeface="CiscoSansTT ExtraLight"/>
                <a:ea typeface="+mn-ea"/>
                <a:cs typeface="+mn-cs"/>
              </a:rPr>
              <a:t>Together-ness</a:t>
            </a:r>
          </a:p>
        </p:txBody>
      </p:sp>
      <p:sp>
        <p:nvSpPr>
          <p:cNvPr id="52" name="Oval 51">
            <a:extLst>
              <a:ext uri="{FF2B5EF4-FFF2-40B4-BE49-F238E27FC236}">
                <a16:creationId xmlns:a16="http://schemas.microsoft.com/office/drawing/2014/main" id="{CAD76120-B74C-A145-BFDD-1ED7EDD3A9F6}"/>
              </a:ext>
            </a:extLst>
          </p:cNvPr>
          <p:cNvSpPr/>
          <p:nvPr/>
        </p:nvSpPr>
        <p:spPr>
          <a:xfrm>
            <a:off x="7923313" y="1633730"/>
            <a:ext cx="932647" cy="879994"/>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D274D"/>
                </a:solidFill>
                <a:effectLst/>
                <a:uLnTx/>
                <a:uFillTx/>
                <a:latin typeface="CiscoSansTT ExtraLight"/>
                <a:ea typeface="+mn-ea"/>
                <a:cs typeface="+mn-cs"/>
              </a:rPr>
              <a:t>Intentionality</a:t>
            </a:r>
          </a:p>
        </p:txBody>
      </p:sp>
    </p:spTree>
    <p:custDataLst>
      <p:tags r:id="rId1"/>
    </p:custDataLst>
    <p:extLst>
      <p:ext uri="{BB962C8B-B14F-4D97-AF65-F5344CB8AC3E}">
        <p14:creationId xmlns:p14="http://schemas.microsoft.com/office/powerpoint/2010/main" val="306488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B1BA-BC36-DB40-89DD-81FC64D67532}"/>
              </a:ext>
            </a:extLst>
          </p:cNvPr>
          <p:cNvSpPr>
            <a:spLocks noGrp="1"/>
          </p:cNvSpPr>
          <p:nvPr>
            <p:ph type="title"/>
          </p:nvPr>
        </p:nvSpPr>
        <p:spPr/>
        <p:txBody>
          <a:bodyPr/>
          <a:lstStyle/>
          <a:p>
            <a:r>
              <a:rPr lang="en-US" sz="3600">
                <a:solidFill>
                  <a:srgbClr val="1E4471"/>
                </a:solidFill>
              </a:rPr>
              <a:t>Creating a team where </a:t>
            </a:r>
            <a:r>
              <a:rPr lang="en-US" sz="3600" u="sng">
                <a:solidFill>
                  <a:srgbClr val="1E4471"/>
                </a:solidFill>
              </a:rPr>
              <a:t>everyone</a:t>
            </a:r>
            <a:r>
              <a:rPr lang="en-US" sz="3600">
                <a:solidFill>
                  <a:srgbClr val="1E4471"/>
                </a:solidFill>
              </a:rPr>
              <a:t> thrives</a:t>
            </a:r>
            <a:endParaRPr lang="en-US"/>
          </a:p>
        </p:txBody>
      </p:sp>
      <p:sp>
        <p:nvSpPr>
          <p:cNvPr id="4" name="Rectangle: Rounded Corners 38">
            <a:extLst>
              <a:ext uri="{FF2B5EF4-FFF2-40B4-BE49-F238E27FC236}">
                <a16:creationId xmlns:a16="http://schemas.microsoft.com/office/drawing/2014/main" id="{51606DAF-15B9-D34C-9BA7-CA8C78821F71}"/>
              </a:ext>
            </a:extLst>
          </p:cNvPr>
          <p:cNvSpPr/>
          <p:nvPr/>
        </p:nvSpPr>
        <p:spPr>
          <a:xfrm>
            <a:off x="123516" y="4595633"/>
            <a:ext cx="11944967" cy="13252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1333"/>
              </a:spcAft>
              <a:buClrTx/>
              <a:buSzTx/>
              <a:buFontTx/>
              <a:buNone/>
              <a:tabLst/>
              <a:defRPr/>
            </a:pPr>
            <a:endParaRPr kumimoji="0" lang="en-US" sz="1467" b="0" i="0" u="none" strike="noStrike" kern="1200" cap="none" spc="0" normalizeH="0" baseline="0" noProof="0" err="1">
              <a:ln>
                <a:noFill/>
              </a:ln>
              <a:solidFill>
                <a:srgbClr val="0D274D"/>
              </a:solidFill>
              <a:effectLst/>
              <a:uLnTx/>
              <a:uFillTx/>
              <a:latin typeface="CiscoSansTT ExtraLight"/>
              <a:ea typeface="+mn-ea"/>
              <a:cs typeface="CiscoSansTT ExtraLight" panose="020B0303020201020303" pitchFamily="34" charset="0"/>
            </a:endParaRPr>
          </a:p>
        </p:txBody>
      </p:sp>
      <p:sp>
        <p:nvSpPr>
          <p:cNvPr id="10" name="Oval 9">
            <a:extLst>
              <a:ext uri="{FF2B5EF4-FFF2-40B4-BE49-F238E27FC236}">
                <a16:creationId xmlns:a16="http://schemas.microsoft.com/office/drawing/2014/main" id="{3D01254A-A312-6644-AE97-FDC6D59D7731}"/>
              </a:ext>
            </a:extLst>
          </p:cNvPr>
          <p:cNvSpPr/>
          <p:nvPr/>
        </p:nvSpPr>
        <p:spPr>
          <a:xfrm>
            <a:off x="2066547" y="3199319"/>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11" name="Graphic 5">
            <a:extLst>
              <a:ext uri="{FF2B5EF4-FFF2-40B4-BE49-F238E27FC236}">
                <a16:creationId xmlns:a16="http://schemas.microsoft.com/office/drawing/2014/main" id="{50BCB07D-AC07-AA40-BBCA-B23A8C04A9D8}"/>
              </a:ext>
            </a:extLst>
          </p:cNvPr>
          <p:cNvSpPr/>
          <p:nvPr/>
        </p:nvSpPr>
        <p:spPr>
          <a:xfrm rot="3124496">
            <a:off x="2339904"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12" name="Oval 11">
            <a:extLst>
              <a:ext uri="{FF2B5EF4-FFF2-40B4-BE49-F238E27FC236}">
                <a16:creationId xmlns:a16="http://schemas.microsoft.com/office/drawing/2014/main" id="{5D087528-287A-B94C-A345-C384CC515976}"/>
              </a:ext>
            </a:extLst>
          </p:cNvPr>
          <p:cNvSpPr/>
          <p:nvPr/>
        </p:nvSpPr>
        <p:spPr>
          <a:xfrm>
            <a:off x="4089777" y="3199319"/>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13" name="Graphic 5">
            <a:extLst>
              <a:ext uri="{FF2B5EF4-FFF2-40B4-BE49-F238E27FC236}">
                <a16:creationId xmlns:a16="http://schemas.microsoft.com/office/drawing/2014/main" id="{6F5701C8-81E4-174F-B489-392DDC5C0E51}"/>
              </a:ext>
            </a:extLst>
          </p:cNvPr>
          <p:cNvSpPr/>
          <p:nvPr/>
        </p:nvSpPr>
        <p:spPr>
          <a:xfrm rot="3124496">
            <a:off x="4363134"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14" name="Oval 13">
            <a:extLst>
              <a:ext uri="{FF2B5EF4-FFF2-40B4-BE49-F238E27FC236}">
                <a16:creationId xmlns:a16="http://schemas.microsoft.com/office/drawing/2014/main" id="{1302B665-B84A-E446-9CC0-D443FFE735F1}"/>
              </a:ext>
            </a:extLst>
          </p:cNvPr>
          <p:cNvSpPr/>
          <p:nvPr/>
        </p:nvSpPr>
        <p:spPr>
          <a:xfrm>
            <a:off x="6086366" y="3199319"/>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15" name="Graphic 5">
            <a:extLst>
              <a:ext uri="{FF2B5EF4-FFF2-40B4-BE49-F238E27FC236}">
                <a16:creationId xmlns:a16="http://schemas.microsoft.com/office/drawing/2014/main" id="{B1A35D8C-6785-8A44-87FB-4856EA317CC0}"/>
              </a:ext>
            </a:extLst>
          </p:cNvPr>
          <p:cNvSpPr/>
          <p:nvPr/>
        </p:nvSpPr>
        <p:spPr>
          <a:xfrm rot="3124496">
            <a:off x="6359723"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16" name="Oval 15">
            <a:extLst>
              <a:ext uri="{FF2B5EF4-FFF2-40B4-BE49-F238E27FC236}">
                <a16:creationId xmlns:a16="http://schemas.microsoft.com/office/drawing/2014/main" id="{D0ACBF22-D4C8-5F45-BD71-F55283024C55}"/>
              </a:ext>
            </a:extLst>
          </p:cNvPr>
          <p:cNvSpPr/>
          <p:nvPr/>
        </p:nvSpPr>
        <p:spPr>
          <a:xfrm>
            <a:off x="8082956" y="3203257"/>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17" name="Graphic 5">
            <a:extLst>
              <a:ext uri="{FF2B5EF4-FFF2-40B4-BE49-F238E27FC236}">
                <a16:creationId xmlns:a16="http://schemas.microsoft.com/office/drawing/2014/main" id="{ACE30863-0C7F-BA49-97B9-61571D3B7B0D}"/>
              </a:ext>
            </a:extLst>
          </p:cNvPr>
          <p:cNvSpPr/>
          <p:nvPr/>
        </p:nvSpPr>
        <p:spPr>
          <a:xfrm rot="2787211">
            <a:off x="8373396" y="4267301"/>
            <a:ext cx="212124" cy="438951"/>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18" name="Oval 17">
            <a:extLst>
              <a:ext uri="{FF2B5EF4-FFF2-40B4-BE49-F238E27FC236}">
                <a16:creationId xmlns:a16="http://schemas.microsoft.com/office/drawing/2014/main" id="{3CE51885-569E-A442-9C2B-F5BA4E119530}"/>
              </a:ext>
            </a:extLst>
          </p:cNvPr>
          <p:cNvSpPr/>
          <p:nvPr/>
        </p:nvSpPr>
        <p:spPr>
          <a:xfrm>
            <a:off x="10314691" y="3203257"/>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19" name="Graphic 5">
            <a:extLst>
              <a:ext uri="{FF2B5EF4-FFF2-40B4-BE49-F238E27FC236}">
                <a16:creationId xmlns:a16="http://schemas.microsoft.com/office/drawing/2014/main" id="{AE3FE666-FEB3-8D4A-8661-670A7E6F3A67}"/>
              </a:ext>
            </a:extLst>
          </p:cNvPr>
          <p:cNvSpPr/>
          <p:nvPr/>
        </p:nvSpPr>
        <p:spPr>
          <a:xfrm rot="3124496">
            <a:off x="10588048" y="4217092"/>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20" name="Oval 19">
            <a:extLst>
              <a:ext uri="{FF2B5EF4-FFF2-40B4-BE49-F238E27FC236}">
                <a16:creationId xmlns:a16="http://schemas.microsoft.com/office/drawing/2014/main" id="{B07E6A59-D5E2-1543-ACB2-826B39B3DDB9}"/>
              </a:ext>
            </a:extLst>
          </p:cNvPr>
          <p:cNvSpPr/>
          <p:nvPr/>
        </p:nvSpPr>
        <p:spPr>
          <a:xfrm>
            <a:off x="123516" y="3199319"/>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21" name="Graphic 5">
            <a:extLst>
              <a:ext uri="{FF2B5EF4-FFF2-40B4-BE49-F238E27FC236}">
                <a16:creationId xmlns:a16="http://schemas.microsoft.com/office/drawing/2014/main" id="{F7C8F680-D500-EB4E-B3A6-9EC603370D34}"/>
              </a:ext>
            </a:extLst>
          </p:cNvPr>
          <p:cNvSpPr/>
          <p:nvPr/>
        </p:nvSpPr>
        <p:spPr>
          <a:xfrm rot="3124496">
            <a:off x="396873"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22" name="TextBox 21">
            <a:extLst>
              <a:ext uri="{FF2B5EF4-FFF2-40B4-BE49-F238E27FC236}">
                <a16:creationId xmlns:a16="http://schemas.microsoft.com/office/drawing/2014/main" id="{9B057C72-71AB-9148-BFF6-C7784DF9AD68}"/>
              </a:ext>
            </a:extLst>
          </p:cNvPr>
          <p:cNvSpPr txBox="1"/>
          <p:nvPr/>
        </p:nvSpPr>
        <p:spPr>
          <a:xfrm>
            <a:off x="129062" y="3617646"/>
            <a:ext cx="1396314"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Kick Off Session:</a:t>
            </a:r>
            <a:br>
              <a:rPr kumimoji="0" lang="en-US" sz="1000" b="1" i="0" u="none" strike="noStrike" kern="1200" cap="none" spc="0" normalizeH="0" baseline="0" noProof="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a:ln>
                  <a:noFill/>
                </a:ln>
                <a:solidFill>
                  <a:srgbClr val="0D274D"/>
                </a:solidFill>
                <a:effectLst/>
                <a:uLnTx/>
                <a:uFillTx/>
                <a:latin typeface="CiscoSansTT ExtraLight"/>
                <a:ea typeface="+mn-ea"/>
                <a:cs typeface="+mn-cs"/>
              </a:rPr>
              <a:t>Full Stack Wellness &amp; Inclusion</a:t>
            </a:r>
          </a:p>
        </p:txBody>
      </p:sp>
      <p:sp>
        <p:nvSpPr>
          <p:cNvPr id="23" name="TextBox 22">
            <a:extLst>
              <a:ext uri="{FF2B5EF4-FFF2-40B4-BE49-F238E27FC236}">
                <a16:creationId xmlns:a16="http://schemas.microsoft.com/office/drawing/2014/main" id="{2725AFDA-302E-544A-9D62-602D21DDF385}"/>
              </a:ext>
            </a:extLst>
          </p:cNvPr>
          <p:cNvSpPr txBox="1"/>
          <p:nvPr/>
        </p:nvSpPr>
        <p:spPr>
          <a:xfrm>
            <a:off x="2099083" y="3524445"/>
            <a:ext cx="1327250" cy="954107"/>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Session 1:</a:t>
            </a:r>
            <a:br>
              <a:rPr kumimoji="0" lang="en-US" sz="1000" b="1" i="0" u="none" strike="noStrike" kern="1200" cap="none" spc="0" normalizeH="0" baseline="0" noProof="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a:ln>
                  <a:noFill/>
                </a:ln>
                <a:solidFill>
                  <a:srgbClr val="0D274D"/>
                </a:solidFill>
                <a:effectLst/>
                <a:uLnTx/>
                <a:uFillTx/>
                <a:latin typeface="CiscoSansTT ExtraLight"/>
                <a:ea typeface="+mn-ea"/>
                <a:cs typeface="+mn-cs"/>
              </a:rPr>
              <a:t>Your Physical Layer: Healthy Body, Healthy Mind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24" name="TextBox 23">
            <a:extLst>
              <a:ext uri="{FF2B5EF4-FFF2-40B4-BE49-F238E27FC236}">
                <a16:creationId xmlns:a16="http://schemas.microsoft.com/office/drawing/2014/main" id="{75AF2588-2B64-8848-8037-5DEEE2DE90FB}"/>
              </a:ext>
            </a:extLst>
          </p:cNvPr>
          <p:cNvSpPr txBox="1"/>
          <p:nvPr/>
        </p:nvSpPr>
        <p:spPr>
          <a:xfrm>
            <a:off x="4205615" y="3505765"/>
            <a:ext cx="1212637" cy="70788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Session 2:</a:t>
            </a:r>
            <a:br>
              <a:rPr kumimoji="0" lang="en-US" sz="1000" b="1" i="0" u="none" strike="noStrike" kern="1200" cap="none" spc="0" normalizeH="0" baseline="0" noProof="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a:ln>
                  <a:noFill/>
                </a:ln>
                <a:solidFill>
                  <a:srgbClr val="0D274D"/>
                </a:solidFill>
                <a:effectLst/>
                <a:uLnTx/>
                <a:uFillTx/>
                <a:latin typeface="CiscoSansTT ExtraLight"/>
                <a:ea typeface="+mn-ea"/>
                <a:cs typeface="+mn-cs"/>
              </a:rPr>
              <a:t>Designing a Team Where Everyone Feels Safe</a:t>
            </a:r>
          </a:p>
        </p:txBody>
      </p:sp>
      <p:sp>
        <p:nvSpPr>
          <p:cNvPr id="25" name="TextBox 24">
            <a:extLst>
              <a:ext uri="{FF2B5EF4-FFF2-40B4-BE49-F238E27FC236}">
                <a16:creationId xmlns:a16="http://schemas.microsoft.com/office/drawing/2014/main" id="{796A11A2-2DC3-AF4A-BDBA-D413420E6498}"/>
              </a:ext>
            </a:extLst>
          </p:cNvPr>
          <p:cNvSpPr txBox="1"/>
          <p:nvPr/>
        </p:nvSpPr>
        <p:spPr>
          <a:xfrm>
            <a:off x="6182596" y="3505764"/>
            <a:ext cx="1255323" cy="70788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Session 3:</a:t>
            </a:r>
            <a:br>
              <a:rPr kumimoji="0" lang="en-US" sz="1000" b="1" i="0" u="sng" strike="noStrike" kern="1200" cap="none" spc="0" normalizeH="0" baseline="0" noProof="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a:ln>
                  <a:noFill/>
                </a:ln>
                <a:solidFill>
                  <a:srgbClr val="0D274D"/>
                </a:solidFill>
                <a:effectLst/>
                <a:uLnTx/>
                <a:uFillTx/>
                <a:latin typeface="CiscoSansTT ExtraLight"/>
                <a:ea typeface="+mn-ea"/>
                <a:cs typeface="+mn-cs"/>
              </a:rPr>
              <a:t>Developing a Team Where Everyone Belongs</a:t>
            </a:r>
          </a:p>
        </p:txBody>
      </p:sp>
      <p:sp>
        <p:nvSpPr>
          <p:cNvPr id="26" name="TextBox 25">
            <a:extLst>
              <a:ext uri="{FF2B5EF4-FFF2-40B4-BE49-F238E27FC236}">
                <a16:creationId xmlns:a16="http://schemas.microsoft.com/office/drawing/2014/main" id="{706169B7-E1AA-2043-8472-09DDECA379B4}"/>
              </a:ext>
            </a:extLst>
          </p:cNvPr>
          <p:cNvSpPr txBox="1"/>
          <p:nvPr/>
        </p:nvSpPr>
        <p:spPr>
          <a:xfrm>
            <a:off x="8160814" y="3466906"/>
            <a:ext cx="1247924" cy="70788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a:ln>
                  <a:noFill/>
                </a:ln>
                <a:solidFill>
                  <a:srgbClr val="0D274D"/>
                </a:solidFill>
                <a:effectLst/>
                <a:uLnTx/>
                <a:uFillTx/>
                <a:latin typeface="CiscoSansTT ExtraLight"/>
                <a:ea typeface="+mn-ea"/>
                <a:cs typeface="+mn-cs"/>
              </a:rPr>
              <a:t>Session 4:</a:t>
            </a:r>
            <a:br>
              <a:rPr kumimoji="0" lang="en-US" sz="1000" b="1" i="0" u="none" strike="noStrike" kern="1200" cap="none" spc="0" normalizeH="0" baseline="0" noProof="0" dirty="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dirty="0">
                <a:ln>
                  <a:noFill/>
                </a:ln>
                <a:solidFill>
                  <a:srgbClr val="0D274D"/>
                </a:solidFill>
                <a:effectLst/>
                <a:uLnTx/>
                <a:uFillTx/>
                <a:latin typeface="CiscoSansTT ExtraLight"/>
                <a:ea typeface="+mn-ea"/>
                <a:cs typeface="+mn-cs"/>
              </a:rPr>
              <a:t>Personal Code Reviews: Honoring our Achievements</a:t>
            </a:r>
          </a:p>
        </p:txBody>
      </p:sp>
      <p:sp>
        <p:nvSpPr>
          <p:cNvPr id="27" name="TextBox 26">
            <a:extLst>
              <a:ext uri="{FF2B5EF4-FFF2-40B4-BE49-F238E27FC236}">
                <a16:creationId xmlns:a16="http://schemas.microsoft.com/office/drawing/2014/main" id="{819B088C-6E3E-A549-BFEF-04CFD1F41EEC}"/>
              </a:ext>
            </a:extLst>
          </p:cNvPr>
          <p:cNvSpPr txBox="1"/>
          <p:nvPr/>
        </p:nvSpPr>
        <p:spPr>
          <a:xfrm>
            <a:off x="10506580" y="3545232"/>
            <a:ext cx="1012535" cy="70788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Session 5:</a:t>
            </a:r>
            <a:br>
              <a:rPr kumimoji="0" lang="en-US" sz="1000" b="1" i="0" u="none" strike="noStrike" kern="1200" cap="none" spc="0" normalizeH="0" baseline="0" noProof="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a:ln>
                  <a:noFill/>
                </a:ln>
                <a:solidFill>
                  <a:srgbClr val="0D274D"/>
                </a:solidFill>
                <a:effectLst/>
                <a:uLnTx/>
                <a:uFillTx/>
                <a:latin typeface="CiscoSansTT ExtraLight"/>
                <a:ea typeface="+mn-ea"/>
                <a:cs typeface="+mn-cs"/>
              </a:rPr>
              <a:t>CI/CD Pipeline for Your Best Self</a:t>
            </a:r>
            <a:endParaRPr kumimoji="0" lang="en-US" sz="1100" b="1"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28" name="Oval 27">
            <a:extLst>
              <a:ext uri="{FF2B5EF4-FFF2-40B4-BE49-F238E27FC236}">
                <a16:creationId xmlns:a16="http://schemas.microsoft.com/office/drawing/2014/main" id="{686D9DB2-854F-424A-B4F3-4B9EA2A840DA}"/>
              </a:ext>
            </a:extLst>
          </p:cNvPr>
          <p:cNvSpPr/>
          <p:nvPr/>
        </p:nvSpPr>
        <p:spPr>
          <a:xfrm>
            <a:off x="1512156" y="4426809"/>
            <a:ext cx="466235" cy="466235"/>
          </a:xfrm>
          <a:prstGeom prst="ellipse">
            <a:avLst/>
          </a:prstGeom>
          <a:solidFill>
            <a:srgbClr val="FFFFFF"/>
          </a:solidFill>
          <a:ln w="19050" cap="flat" cmpd="sng" algn="ctr">
            <a:solidFill>
              <a:schemeClr val="accent1"/>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FFFFFF"/>
              </a:solidFill>
              <a:effectLst/>
              <a:uLnTx/>
              <a:uFillTx/>
              <a:latin typeface="CiscoSansTT ExtraLight" panose="020B0604020202020204"/>
              <a:ea typeface="+mn-ea"/>
              <a:cs typeface="CiscoSansTT ExtraLight" panose="020B0303020201020303" pitchFamily="34" charset="0"/>
              <a:sym typeface="Arial"/>
            </a:endParaRPr>
          </a:p>
        </p:txBody>
      </p:sp>
      <p:pic>
        <p:nvPicPr>
          <p:cNvPr id="29" name="Picture 28">
            <a:extLst>
              <a:ext uri="{FF2B5EF4-FFF2-40B4-BE49-F238E27FC236}">
                <a16:creationId xmlns:a16="http://schemas.microsoft.com/office/drawing/2014/main" id="{BE8D719B-3BB6-A147-AC2B-E8DA36ABEEC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67892" y="4434282"/>
            <a:ext cx="408662" cy="408662"/>
          </a:xfrm>
          <a:prstGeom prst="ellipse">
            <a:avLst/>
          </a:prstGeom>
          <a:ln w="28575">
            <a:noFill/>
          </a:ln>
        </p:spPr>
      </p:pic>
      <p:sp>
        <p:nvSpPr>
          <p:cNvPr id="30" name="Oval 29">
            <a:extLst>
              <a:ext uri="{FF2B5EF4-FFF2-40B4-BE49-F238E27FC236}">
                <a16:creationId xmlns:a16="http://schemas.microsoft.com/office/drawing/2014/main" id="{2568E097-5374-304F-A80A-5DEB86277594}"/>
              </a:ext>
            </a:extLst>
          </p:cNvPr>
          <p:cNvSpPr/>
          <p:nvPr/>
        </p:nvSpPr>
        <p:spPr>
          <a:xfrm>
            <a:off x="3592797" y="4396980"/>
            <a:ext cx="466235" cy="466235"/>
          </a:xfrm>
          <a:prstGeom prst="ellipse">
            <a:avLst/>
          </a:prstGeom>
          <a:solidFill>
            <a:srgbClr val="FFFFFF"/>
          </a:solidFill>
          <a:ln w="19050" cap="flat" cmpd="sng" algn="ctr">
            <a:solidFill>
              <a:schemeClr val="accent1"/>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FFFFFF"/>
              </a:solidFill>
              <a:effectLst/>
              <a:uLnTx/>
              <a:uFillTx/>
              <a:latin typeface="CiscoSansTT ExtraLight" panose="020B0604020202020204"/>
              <a:ea typeface="+mn-ea"/>
              <a:cs typeface="CiscoSansTT ExtraLight" panose="020B0303020201020303" pitchFamily="34" charset="0"/>
              <a:sym typeface="Arial"/>
            </a:endParaRPr>
          </a:p>
        </p:txBody>
      </p:sp>
      <p:pic>
        <p:nvPicPr>
          <p:cNvPr id="31" name="Picture 30">
            <a:extLst>
              <a:ext uri="{FF2B5EF4-FFF2-40B4-BE49-F238E27FC236}">
                <a16:creationId xmlns:a16="http://schemas.microsoft.com/office/drawing/2014/main" id="{1A6DCE1A-D0BD-7140-B4D3-E1972DC60AD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8533" y="4404453"/>
            <a:ext cx="408662" cy="408662"/>
          </a:xfrm>
          <a:prstGeom prst="ellipse">
            <a:avLst/>
          </a:prstGeom>
          <a:ln w="28575">
            <a:noFill/>
          </a:ln>
        </p:spPr>
      </p:pic>
      <p:sp>
        <p:nvSpPr>
          <p:cNvPr id="32" name="Oval 31">
            <a:extLst>
              <a:ext uri="{FF2B5EF4-FFF2-40B4-BE49-F238E27FC236}">
                <a16:creationId xmlns:a16="http://schemas.microsoft.com/office/drawing/2014/main" id="{626066B0-73D8-6C4E-8F0D-BDE27EE661D4}"/>
              </a:ext>
            </a:extLst>
          </p:cNvPr>
          <p:cNvSpPr/>
          <p:nvPr/>
        </p:nvSpPr>
        <p:spPr>
          <a:xfrm>
            <a:off x="5555364" y="4404221"/>
            <a:ext cx="466235" cy="466235"/>
          </a:xfrm>
          <a:prstGeom prst="ellipse">
            <a:avLst/>
          </a:prstGeom>
          <a:solidFill>
            <a:srgbClr val="FFFFFF"/>
          </a:solidFill>
          <a:ln w="19050" cap="flat" cmpd="sng" algn="ctr">
            <a:solidFill>
              <a:schemeClr val="accent1"/>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FFFFFF"/>
              </a:solidFill>
              <a:effectLst/>
              <a:uLnTx/>
              <a:uFillTx/>
              <a:latin typeface="CiscoSansTT ExtraLight" panose="020B0604020202020204"/>
              <a:ea typeface="+mn-ea"/>
              <a:cs typeface="CiscoSansTT ExtraLight" panose="020B0303020201020303" pitchFamily="34" charset="0"/>
              <a:sym typeface="Arial"/>
            </a:endParaRPr>
          </a:p>
        </p:txBody>
      </p:sp>
      <p:pic>
        <p:nvPicPr>
          <p:cNvPr id="33" name="Picture 32">
            <a:extLst>
              <a:ext uri="{FF2B5EF4-FFF2-40B4-BE49-F238E27FC236}">
                <a16:creationId xmlns:a16="http://schemas.microsoft.com/office/drawing/2014/main" id="{08D395FC-74B6-4B47-9806-778F40380DD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11100" y="4411694"/>
            <a:ext cx="408662" cy="408662"/>
          </a:xfrm>
          <a:prstGeom prst="ellipse">
            <a:avLst/>
          </a:prstGeom>
          <a:ln w="28575">
            <a:noFill/>
          </a:ln>
        </p:spPr>
      </p:pic>
      <p:sp>
        <p:nvSpPr>
          <p:cNvPr id="34" name="Oval 33">
            <a:extLst>
              <a:ext uri="{FF2B5EF4-FFF2-40B4-BE49-F238E27FC236}">
                <a16:creationId xmlns:a16="http://schemas.microsoft.com/office/drawing/2014/main" id="{C56EE9E6-516A-A04F-BE8F-63AE3620F0E6}"/>
              </a:ext>
            </a:extLst>
          </p:cNvPr>
          <p:cNvSpPr/>
          <p:nvPr/>
        </p:nvSpPr>
        <p:spPr>
          <a:xfrm>
            <a:off x="7621280" y="4419336"/>
            <a:ext cx="466235" cy="466235"/>
          </a:xfrm>
          <a:prstGeom prst="ellipse">
            <a:avLst/>
          </a:prstGeom>
          <a:solidFill>
            <a:srgbClr val="FFFFFF"/>
          </a:solidFill>
          <a:ln w="19050" cap="flat" cmpd="sng" algn="ctr">
            <a:solidFill>
              <a:schemeClr val="accent1"/>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FFFFFF"/>
              </a:solidFill>
              <a:effectLst/>
              <a:uLnTx/>
              <a:uFillTx/>
              <a:latin typeface="CiscoSansTT ExtraLight" panose="020B0604020202020204"/>
              <a:ea typeface="+mn-ea"/>
              <a:cs typeface="CiscoSansTT ExtraLight" panose="020B0303020201020303" pitchFamily="34" charset="0"/>
              <a:sym typeface="Arial"/>
            </a:endParaRPr>
          </a:p>
        </p:txBody>
      </p:sp>
      <p:pic>
        <p:nvPicPr>
          <p:cNvPr id="35" name="Picture 34">
            <a:extLst>
              <a:ext uri="{FF2B5EF4-FFF2-40B4-BE49-F238E27FC236}">
                <a16:creationId xmlns:a16="http://schemas.microsoft.com/office/drawing/2014/main" id="{1E464D4E-33CF-DF4F-86B8-FCCB64E859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77016" y="4426809"/>
            <a:ext cx="408662" cy="408662"/>
          </a:xfrm>
          <a:prstGeom prst="ellipse">
            <a:avLst/>
          </a:prstGeom>
          <a:ln w="28575">
            <a:noFill/>
          </a:ln>
        </p:spPr>
      </p:pic>
      <p:sp>
        <p:nvSpPr>
          <p:cNvPr id="36" name="Oval 35">
            <a:extLst>
              <a:ext uri="{FF2B5EF4-FFF2-40B4-BE49-F238E27FC236}">
                <a16:creationId xmlns:a16="http://schemas.microsoft.com/office/drawing/2014/main" id="{85DE2DBC-6190-AD43-BB20-222F7BD70160}"/>
              </a:ext>
            </a:extLst>
          </p:cNvPr>
          <p:cNvSpPr/>
          <p:nvPr/>
        </p:nvSpPr>
        <p:spPr>
          <a:xfrm>
            <a:off x="9713139" y="4396748"/>
            <a:ext cx="466235" cy="466235"/>
          </a:xfrm>
          <a:prstGeom prst="ellipse">
            <a:avLst/>
          </a:prstGeom>
          <a:solidFill>
            <a:srgbClr val="FFFFFF"/>
          </a:solidFill>
          <a:ln w="19050" cap="flat" cmpd="sng" algn="ctr">
            <a:solidFill>
              <a:schemeClr val="accent1"/>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FFFFFF"/>
              </a:solidFill>
              <a:effectLst/>
              <a:uLnTx/>
              <a:uFillTx/>
              <a:latin typeface="CiscoSansTT ExtraLight" panose="020B0604020202020204"/>
              <a:ea typeface="+mn-ea"/>
              <a:cs typeface="CiscoSansTT ExtraLight" panose="020B0303020201020303" pitchFamily="34" charset="0"/>
              <a:sym typeface="Arial"/>
            </a:endParaRPr>
          </a:p>
        </p:txBody>
      </p:sp>
      <p:pic>
        <p:nvPicPr>
          <p:cNvPr id="37" name="Picture 36">
            <a:extLst>
              <a:ext uri="{FF2B5EF4-FFF2-40B4-BE49-F238E27FC236}">
                <a16:creationId xmlns:a16="http://schemas.microsoft.com/office/drawing/2014/main" id="{2916343C-8891-554B-AFA5-A89A81D2C9E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68875" y="4404221"/>
            <a:ext cx="408662" cy="408662"/>
          </a:xfrm>
          <a:prstGeom prst="ellipse">
            <a:avLst/>
          </a:prstGeom>
          <a:ln w="28575">
            <a:noFill/>
          </a:ln>
        </p:spPr>
      </p:pic>
      <p:sp>
        <p:nvSpPr>
          <p:cNvPr id="38" name="TextBox 37">
            <a:extLst>
              <a:ext uri="{FF2B5EF4-FFF2-40B4-BE49-F238E27FC236}">
                <a16:creationId xmlns:a16="http://schemas.microsoft.com/office/drawing/2014/main" id="{7FD8010D-C47E-E140-9DA6-FE1E162BC3A3}"/>
              </a:ext>
            </a:extLst>
          </p:cNvPr>
          <p:cNvSpPr txBox="1"/>
          <p:nvPr/>
        </p:nvSpPr>
        <p:spPr>
          <a:xfrm>
            <a:off x="228460" y="4820356"/>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December 9</a:t>
            </a:r>
          </a:p>
        </p:txBody>
      </p:sp>
      <p:sp>
        <p:nvSpPr>
          <p:cNvPr id="40" name="TextBox 39">
            <a:extLst>
              <a:ext uri="{FF2B5EF4-FFF2-40B4-BE49-F238E27FC236}">
                <a16:creationId xmlns:a16="http://schemas.microsoft.com/office/drawing/2014/main" id="{C53A8968-7ECF-714A-8A70-B694EEB6DD76}"/>
              </a:ext>
            </a:extLst>
          </p:cNvPr>
          <p:cNvSpPr txBox="1"/>
          <p:nvPr/>
        </p:nvSpPr>
        <p:spPr>
          <a:xfrm>
            <a:off x="2270493" y="4798478"/>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January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25</a:t>
            </a:r>
          </a:p>
        </p:txBody>
      </p:sp>
      <p:sp>
        <p:nvSpPr>
          <p:cNvPr id="41" name="TextBox 40">
            <a:extLst>
              <a:ext uri="{FF2B5EF4-FFF2-40B4-BE49-F238E27FC236}">
                <a16:creationId xmlns:a16="http://schemas.microsoft.com/office/drawing/2014/main" id="{5341D373-889A-9647-A955-FABDA3876DA7}"/>
              </a:ext>
            </a:extLst>
          </p:cNvPr>
          <p:cNvSpPr txBox="1"/>
          <p:nvPr/>
        </p:nvSpPr>
        <p:spPr>
          <a:xfrm>
            <a:off x="4204836" y="4805125"/>
            <a:ext cx="1010643" cy="73866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February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22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endParaRPr>
          </a:p>
        </p:txBody>
      </p:sp>
      <p:sp>
        <p:nvSpPr>
          <p:cNvPr id="42" name="TextBox 41">
            <a:extLst>
              <a:ext uri="{FF2B5EF4-FFF2-40B4-BE49-F238E27FC236}">
                <a16:creationId xmlns:a16="http://schemas.microsoft.com/office/drawing/2014/main" id="{CDC6FA8B-8C90-ED4C-B162-555609B104D6}"/>
              </a:ext>
            </a:extLst>
          </p:cNvPr>
          <p:cNvSpPr txBox="1"/>
          <p:nvPr/>
        </p:nvSpPr>
        <p:spPr>
          <a:xfrm>
            <a:off x="6217010" y="4820356"/>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March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22</a:t>
            </a:r>
          </a:p>
        </p:txBody>
      </p:sp>
      <p:sp>
        <p:nvSpPr>
          <p:cNvPr id="43" name="TextBox 42">
            <a:extLst>
              <a:ext uri="{FF2B5EF4-FFF2-40B4-BE49-F238E27FC236}">
                <a16:creationId xmlns:a16="http://schemas.microsoft.com/office/drawing/2014/main" id="{113CDCD1-13E1-D64D-921F-402DC37E9042}"/>
              </a:ext>
            </a:extLst>
          </p:cNvPr>
          <p:cNvSpPr txBox="1"/>
          <p:nvPr/>
        </p:nvSpPr>
        <p:spPr>
          <a:xfrm>
            <a:off x="8235195" y="4798224"/>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E9EA2">
                    <a:lumMod val="50000"/>
                  </a:srgbClr>
                </a:solidFill>
                <a:effectLst/>
                <a:uLnTx/>
                <a:uFillTx/>
                <a:latin typeface="CiscoSansTT ExtraLight"/>
                <a:ea typeface="+mn-ea"/>
                <a:cs typeface="+mn-cs"/>
              </a:rPr>
              <a:t>May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9E9EA2">
                    <a:lumMod val="50000"/>
                  </a:srgbClr>
                </a:solidFill>
                <a:latin typeface="CiscoSansTT ExtraLight"/>
              </a:rPr>
              <a:t>18</a:t>
            </a:r>
            <a:endParaRPr kumimoji="0" lang="en-US" sz="1400" b="0" i="0" u="none" strike="noStrike" kern="1200" cap="none" spc="0" normalizeH="0" baseline="0" noProof="0" dirty="0">
              <a:ln>
                <a:noFill/>
              </a:ln>
              <a:solidFill>
                <a:srgbClr val="9E9EA2">
                  <a:lumMod val="50000"/>
                </a:srgbClr>
              </a:solidFill>
              <a:effectLst/>
              <a:uLnTx/>
              <a:uFillTx/>
              <a:latin typeface="CiscoSansTT ExtraLight"/>
              <a:ea typeface="+mn-ea"/>
              <a:cs typeface="+mn-cs"/>
            </a:endParaRPr>
          </a:p>
        </p:txBody>
      </p:sp>
      <p:sp>
        <p:nvSpPr>
          <p:cNvPr id="44" name="TextBox 43">
            <a:extLst>
              <a:ext uri="{FF2B5EF4-FFF2-40B4-BE49-F238E27FC236}">
                <a16:creationId xmlns:a16="http://schemas.microsoft.com/office/drawing/2014/main" id="{B0037C95-FA4A-974A-81C3-DBDACCFF47B5}"/>
              </a:ext>
            </a:extLst>
          </p:cNvPr>
          <p:cNvSpPr txBox="1"/>
          <p:nvPr/>
        </p:nvSpPr>
        <p:spPr>
          <a:xfrm>
            <a:off x="10432191" y="4790751"/>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E9EA2">
                    <a:lumMod val="50000"/>
                  </a:srgbClr>
                </a:solidFill>
                <a:effectLst/>
                <a:uLnTx/>
                <a:uFillTx/>
                <a:latin typeface="CiscoSansTT ExtraLight"/>
                <a:ea typeface="+mn-ea"/>
                <a:cs typeface="+mn-cs"/>
              </a:rPr>
              <a:t>June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E9EA2">
                    <a:lumMod val="50000"/>
                  </a:srgbClr>
                </a:solidFill>
                <a:effectLst/>
                <a:uLnTx/>
                <a:uFillTx/>
                <a:latin typeface="CiscoSansTT ExtraLight"/>
                <a:ea typeface="+mn-ea"/>
                <a:cs typeface="+mn-cs"/>
              </a:rPr>
              <a:t>TBD</a:t>
            </a:r>
          </a:p>
        </p:txBody>
      </p:sp>
      <p:cxnSp>
        <p:nvCxnSpPr>
          <p:cNvPr id="47" name="Straight Connector 46">
            <a:extLst>
              <a:ext uri="{FF2B5EF4-FFF2-40B4-BE49-F238E27FC236}">
                <a16:creationId xmlns:a16="http://schemas.microsoft.com/office/drawing/2014/main" id="{05EB2AE0-5012-C24E-B94A-37A3A375B7E3}"/>
              </a:ext>
            </a:extLst>
          </p:cNvPr>
          <p:cNvCxnSpPr>
            <a:cxnSpLocks/>
          </p:cNvCxnSpPr>
          <p:nvPr/>
        </p:nvCxnSpPr>
        <p:spPr>
          <a:xfrm flipH="1">
            <a:off x="3846436" y="2724953"/>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48" name="Straight Connector 47">
            <a:extLst>
              <a:ext uri="{FF2B5EF4-FFF2-40B4-BE49-F238E27FC236}">
                <a16:creationId xmlns:a16="http://schemas.microsoft.com/office/drawing/2014/main" id="{2CD6D0C6-2234-F34B-BDF2-3DD349167EFF}"/>
              </a:ext>
            </a:extLst>
          </p:cNvPr>
          <p:cNvCxnSpPr>
            <a:cxnSpLocks/>
          </p:cNvCxnSpPr>
          <p:nvPr/>
        </p:nvCxnSpPr>
        <p:spPr>
          <a:xfrm flipH="1">
            <a:off x="5784685" y="2724953"/>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49" name="Straight Connector 48">
            <a:extLst>
              <a:ext uri="{FF2B5EF4-FFF2-40B4-BE49-F238E27FC236}">
                <a16:creationId xmlns:a16="http://schemas.microsoft.com/office/drawing/2014/main" id="{103A2704-B146-2F43-97DD-60C8378BF05B}"/>
              </a:ext>
            </a:extLst>
          </p:cNvPr>
          <p:cNvCxnSpPr>
            <a:cxnSpLocks/>
          </p:cNvCxnSpPr>
          <p:nvPr/>
        </p:nvCxnSpPr>
        <p:spPr>
          <a:xfrm flipH="1">
            <a:off x="7854397" y="2779245"/>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0" name="Straight Connector 49">
            <a:extLst>
              <a:ext uri="{FF2B5EF4-FFF2-40B4-BE49-F238E27FC236}">
                <a16:creationId xmlns:a16="http://schemas.microsoft.com/office/drawing/2014/main" id="{E8C24DF6-B37A-A046-AD98-2848E9888DE4}"/>
              </a:ext>
            </a:extLst>
          </p:cNvPr>
          <p:cNvCxnSpPr>
            <a:cxnSpLocks/>
          </p:cNvCxnSpPr>
          <p:nvPr/>
        </p:nvCxnSpPr>
        <p:spPr>
          <a:xfrm flipH="1">
            <a:off x="9952419" y="2765330"/>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7" name="Straight Connector 56">
            <a:extLst>
              <a:ext uri="{FF2B5EF4-FFF2-40B4-BE49-F238E27FC236}">
                <a16:creationId xmlns:a16="http://schemas.microsoft.com/office/drawing/2014/main" id="{C06FCB1D-B1D7-A148-8A26-A947C7CA6883}"/>
              </a:ext>
            </a:extLst>
          </p:cNvPr>
          <p:cNvCxnSpPr>
            <a:cxnSpLocks/>
          </p:cNvCxnSpPr>
          <p:nvPr/>
        </p:nvCxnSpPr>
        <p:spPr>
          <a:xfrm flipH="1">
            <a:off x="3888009" y="2724953"/>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8" name="Straight Connector 57">
            <a:extLst>
              <a:ext uri="{FF2B5EF4-FFF2-40B4-BE49-F238E27FC236}">
                <a16:creationId xmlns:a16="http://schemas.microsoft.com/office/drawing/2014/main" id="{57F2437D-75F8-CA47-A7A3-CEED4817B9A4}"/>
              </a:ext>
            </a:extLst>
          </p:cNvPr>
          <p:cNvCxnSpPr>
            <a:cxnSpLocks/>
          </p:cNvCxnSpPr>
          <p:nvPr/>
        </p:nvCxnSpPr>
        <p:spPr>
          <a:xfrm flipH="1">
            <a:off x="5826258" y="2723182"/>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9" name="Straight Connector 58">
            <a:extLst>
              <a:ext uri="{FF2B5EF4-FFF2-40B4-BE49-F238E27FC236}">
                <a16:creationId xmlns:a16="http://schemas.microsoft.com/office/drawing/2014/main" id="{8047668D-3ED3-344F-935C-2DEF498FCE2E}"/>
              </a:ext>
            </a:extLst>
          </p:cNvPr>
          <p:cNvCxnSpPr>
            <a:cxnSpLocks/>
          </p:cNvCxnSpPr>
          <p:nvPr/>
        </p:nvCxnSpPr>
        <p:spPr>
          <a:xfrm flipH="1">
            <a:off x="7895970" y="2752760"/>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60" name="Straight Connector 59">
            <a:extLst>
              <a:ext uri="{FF2B5EF4-FFF2-40B4-BE49-F238E27FC236}">
                <a16:creationId xmlns:a16="http://schemas.microsoft.com/office/drawing/2014/main" id="{835F65FB-346D-8F4B-8F55-32E6917277C9}"/>
              </a:ext>
            </a:extLst>
          </p:cNvPr>
          <p:cNvCxnSpPr>
            <a:cxnSpLocks/>
          </p:cNvCxnSpPr>
          <p:nvPr/>
        </p:nvCxnSpPr>
        <p:spPr>
          <a:xfrm flipH="1">
            <a:off x="9993992" y="2765330"/>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sp>
        <p:nvSpPr>
          <p:cNvPr id="62" name="TextBox 61">
            <a:extLst>
              <a:ext uri="{FF2B5EF4-FFF2-40B4-BE49-F238E27FC236}">
                <a16:creationId xmlns:a16="http://schemas.microsoft.com/office/drawing/2014/main" id="{3BDCC6D2-1A49-A948-99F9-CBC2D8FEB968}"/>
              </a:ext>
            </a:extLst>
          </p:cNvPr>
          <p:cNvSpPr txBox="1"/>
          <p:nvPr/>
        </p:nvSpPr>
        <p:spPr>
          <a:xfrm>
            <a:off x="3723567" y="2116104"/>
            <a:ext cx="132725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D274D"/>
                </a:solidFill>
                <a:effectLst/>
                <a:uLnTx/>
                <a:uFillTx/>
                <a:latin typeface="CiscoSansTT ExtraLight"/>
                <a:ea typeface="+mn-ea"/>
                <a:cs typeface="+mn-cs"/>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D274D"/>
                </a:solidFill>
                <a:effectLst/>
                <a:uLnTx/>
                <a:uFillTx/>
                <a:latin typeface="CiscoSansTT ExtraLight"/>
                <a:ea typeface="+mn-ea"/>
                <a:cs typeface="+mn-cs"/>
              </a:rPr>
              <a:t>February 3</a:t>
            </a:r>
            <a:r>
              <a:rPr kumimoji="0" lang="en-US" sz="1000" b="0" i="0" u="none" strike="noStrike" kern="1200" cap="none" spc="0" normalizeH="0" baseline="30000" noProof="0">
                <a:ln>
                  <a:noFill/>
                </a:ln>
                <a:solidFill>
                  <a:srgbClr val="0D274D"/>
                </a:solidFill>
                <a:effectLst/>
                <a:uLnTx/>
                <a:uFillTx/>
                <a:latin typeface="CiscoSansTT ExtraLight"/>
                <a:ea typeface="+mn-ea"/>
                <a:cs typeface="+mn-cs"/>
              </a:rPr>
              <a:t>rd</a:t>
            </a:r>
            <a:r>
              <a:rPr kumimoji="0" lang="en-US" sz="1000" b="0" i="0" u="none" strike="noStrike" kern="1200" cap="none" spc="0" normalizeH="0" baseline="0" noProof="0">
                <a:ln>
                  <a:noFill/>
                </a:ln>
                <a:solidFill>
                  <a:srgbClr val="0D274D"/>
                </a:solidFill>
                <a:effectLst/>
                <a:uLnTx/>
                <a:uFillTx/>
                <a:latin typeface="CiscoSansTT ExtraLight"/>
                <a:ea typeface="+mn-ea"/>
                <a:cs typeface="+mn-cs"/>
              </a:rPr>
              <a:t> </a:t>
            </a:r>
          </a:p>
        </p:txBody>
      </p:sp>
      <p:sp>
        <p:nvSpPr>
          <p:cNvPr id="63" name="TextBox 62">
            <a:extLst>
              <a:ext uri="{FF2B5EF4-FFF2-40B4-BE49-F238E27FC236}">
                <a16:creationId xmlns:a16="http://schemas.microsoft.com/office/drawing/2014/main" id="{9A7C8045-521D-BD4A-BC6D-16021407D450}"/>
              </a:ext>
            </a:extLst>
          </p:cNvPr>
          <p:cNvSpPr txBox="1"/>
          <p:nvPr/>
        </p:nvSpPr>
        <p:spPr>
          <a:xfrm>
            <a:off x="5838559" y="2107517"/>
            <a:ext cx="132725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D274D"/>
                </a:solidFill>
                <a:effectLst/>
                <a:uLnTx/>
                <a:uFillTx/>
                <a:latin typeface="CiscoSansTT ExtraLight"/>
                <a:ea typeface="+mn-ea"/>
                <a:cs typeface="+mn-cs"/>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82828"/>
                </a:solidFill>
                <a:effectLst/>
                <a:uLnTx/>
                <a:uFillTx/>
                <a:latin typeface="CiscoSansTT ExtraLight"/>
                <a:ea typeface="+mn-ea"/>
                <a:cs typeface="+mn-cs"/>
              </a:rPr>
              <a:t>March 7</a:t>
            </a:r>
            <a:r>
              <a:rPr kumimoji="0" lang="en-US" sz="1000" b="0" i="0" u="none" strike="noStrike" kern="1200" cap="none" spc="0" normalizeH="0" baseline="30000" noProof="0">
                <a:ln>
                  <a:noFill/>
                </a:ln>
                <a:solidFill>
                  <a:srgbClr val="282828"/>
                </a:solidFill>
                <a:effectLst/>
                <a:uLnTx/>
                <a:uFillTx/>
                <a:latin typeface="CiscoSansTT ExtraLight"/>
                <a:ea typeface="+mn-ea"/>
                <a:cs typeface="+mn-cs"/>
              </a:rPr>
              <a:t>th</a:t>
            </a:r>
            <a:r>
              <a:rPr kumimoji="0" lang="en-US" sz="1000" b="0" i="0" u="none" strike="noStrike" kern="1200" cap="none" spc="0" normalizeH="0" baseline="0" noProof="0">
                <a:ln>
                  <a:noFill/>
                </a:ln>
                <a:solidFill>
                  <a:srgbClr val="282828"/>
                </a:solidFill>
                <a:effectLst/>
                <a:uLnTx/>
                <a:uFillTx/>
                <a:latin typeface="CiscoSansTT ExtraLight"/>
                <a:ea typeface="+mn-ea"/>
                <a:cs typeface="+mn-cs"/>
              </a:rPr>
              <a:t> </a:t>
            </a:r>
          </a:p>
        </p:txBody>
      </p:sp>
      <p:sp>
        <p:nvSpPr>
          <p:cNvPr id="64" name="TextBox 63">
            <a:extLst>
              <a:ext uri="{FF2B5EF4-FFF2-40B4-BE49-F238E27FC236}">
                <a16:creationId xmlns:a16="http://schemas.microsoft.com/office/drawing/2014/main" id="{5C71569A-8D6C-EA43-98E5-B062CE232DAD}"/>
              </a:ext>
            </a:extLst>
          </p:cNvPr>
          <p:cNvSpPr txBox="1"/>
          <p:nvPr/>
        </p:nvSpPr>
        <p:spPr>
          <a:xfrm>
            <a:off x="7854397" y="2107517"/>
            <a:ext cx="132725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D274D"/>
                </a:solidFill>
                <a:effectLst/>
                <a:uLnTx/>
                <a:uFillTx/>
                <a:latin typeface="CiscoSansTT ExtraLight"/>
                <a:ea typeface="+mn-ea"/>
                <a:cs typeface="+mn-cs"/>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D274D"/>
                </a:solidFill>
                <a:effectLst/>
                <a:uLnTx/>
                <a:uFillTx/>
                <a:latin typeface="CiscoSansTT ExtraLight"/>
                <a:ea typeface="+mn-ea"/>
                <a:cs typeface="+mn-cs"/>
              </a:rPr>
              <a:t>April 4th </a:t>
            </a:r>
          </a:p>
        </p:txBody>
      </p:sp>
      <p:sp>
        <p:nvSpPr>
          <p:cNvPr id="65" name="TextBox 64">
            <a:extLst>
              <a:ext uri="{FF2B5EF4-FFF2-40B4-BE49-F238E27FC236}">
                <a16:creationId xmlns:a16="http://schemas.microsoft.com/office/drawing/2014/main" id="{8606A8B3-E1BC-1F4E-BDCC-0A28DAB58856}"/>
              </a:ext>
            </a:extLst>
          </p:cNvPr>
          <p:cNvSpPr txBox="1"/>
          <p:nvPr/>
        </p:nvSpPr>
        <p:spPr>
          <a:xfrm>
            <a:off x="9870235" y="2111489"/>
            <a:ext cx="132725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D274D"/>
                </a:solidFill>
                <a:effectLst/>
                <a:uLnTx/>
                <a:uFillTx/>
                <a:latin typeface="CiscoSansTT ExtraLight"/>
                <a:ea typeface="+mn-ea"/>
                <a:cs typeface="+mn-cs"/>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D274D"/>
                </a:solidFill>
                <a:effectLst/>
                <a:uLnTx/>
                <a:uFillTx/>
                <a:latin typeface="CiscoSansTT ExtraLight"/>
                <a:ea typeface="+mn-ea"/>
                <a:cs typeface="+mn-cs"/>
              </a:rPr>
              <a:t>May 9th </a:t>
            </a:r>
          </a:p>
        </p:txBody>
      </p:sp>
      <p:sp>
        <p:nvSpPr>
          <p:cNvPr id="66" name="TextBox 65">
            <a:extLst>
              <a:ext uri="{FF2B5EF4-FFF2-40B4-BE49-F238E27FC236}">
                <a16:creationId xmlns:a16="http://schemas.microsoft.com/office/drawing/2014/main" id="{FC45FE12-BC83-C243-AE67-D8B2B6F812B3}"/>
              </a:ext>
            </a:extLst>
          </p:cNvPr>
          <p:cNvSpPr txBox="1"/>
          <p:nvPr/>
        </p:nvSpPr>
        <p:spPr>
          <a:xfrm>
            <a:off x="11585910" y="2224213"/>
            <a:ext cx="834256"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D274D"/>
                </a:solidFill>
                <a:effectLst/>
                <a:uLnTx/>
                <a:uFillTx/>
                <a:latin typeface="CiscoSansTT ExtraLight"/>
                <a:ea typeface="+mn-ea"/>
                <a:cs typeface="+mn-cs"/>
              </a:rPr>
              <a:t>TBC…</a:t>
            </a:r>
            <a:endParaRPr kumimoji="0" lang="en-US" sz="1000" b="0" i="0" u="none" strike="noStrike" kern="1200" cap="none" spc="0" normalizeH="0" baseline="0" noProof="0">
              <a:ln>
                <a:noFill/>
              </a:ln>
              <a:solidFill>
                <a:srgbClr val="0D274D"/>
              </a:solidFill>
              <a:effectLst/>
              <a:uLnTx/>
              <a:uFillTx/>
              <a:latin typeface="CiscoSansTT ExtraLight"/>
              <a:ea typeface="+mn-ea"/>
              <a:cs typeface="+mn-cs"/>
            </a:endParaRPr>
          </a:p>
        </p:txBody>
      </p:sp>
      <p:cxnSp>
        <p:nvCxnSpPr>
          <p:cNvPr id="67" name="Straight Connector 66">
            <a:extLst>
              <a:ext uri="{FF2B5EF4-FFF2-40B4-BE49-F238E27FC236}">
                <a16:creationId xmlns:a16="http://schemas.microsoft.com/office/drawing/2014/main" id="{5E342D5D-ECFA-6042-B3C4-BCC5915F5054}"/>
              </a:ext>
            </a:extLst>
          </p:cNvPr>
          <p:cNvCxnSpPr>
            <a:cxnSpLocks/>
          </p:cNvCxnSpPr>
          <p:nvPr/>
        </p:nvCxnSpPr>
        <p:spPr>
          <a:xfrm flipH="1">
            <a:off x="11935004" y="2470434"/>
            <a:ext cx="25299" cy="2125199"/>
          </a:xfrm>
          <a:prstGeom prst="line">
            <a:avLst/>
          </a:prstGeom>
          <a:noFill/>
          <a:ln w="12700" cap="rnd" cmpd="sng">
            <a:solidFill>
              <a:srgbClr val="646C78">
                <a:lumMod val="60000"/>
                <a:lumOff val="40000"/>
              </a:srgbClr>
            </a:solidFill>
            <a:prstDash val="sysDot"/>
            <a:round/>
            <a:headEnd type="none" w="med" len="med"/>
            <a:tailEnd type="none" w="sm" len="sm"/>
          </a:ln>
        </p:spPr>
      </p:cxnSp>
      <p:sp>
        <p:nvSpPr>
          <p:cNvPr id="68" name="Google Shape;14073;p92">
            <a:extLst>
              <a:ext uri="{FF2B5EF4-FFF2-40B4-BE49-F238E27FC236}">
                <a16:creationId xmlns:a16="http://schemas.microsoft.com/office/drawing/2014/main" id="{42BDB539-EB9D-6D4C-B93B-BDBDD8093872}"/>
              </a:ext>
            </a:extLst>
          </p:cNvPr>
          <p:cNvSpPr/>
          <p:nvPr/>
        </p:nvSpPr>
        <p:spPr>
          <a:xfrm>
            <a:off x="-791" y="5667123"/>
            <a:ext cx="12192000" cy="46299"/>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1422224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i="1"/>
              <a:t>Example: </a:t>
            </a:r>
            <a:r>
              <a:rPr lang="en-US" sz="3700"/>
              <a:t>Session 3: Safety</a:t>
            </a:r>
            <a:endParaRPr/>
          </a:p>
        </p:txBody>
      </p:sp>
      <p:sp>
        <p:nvSpPr>
          <p:cNvPr id="17137" name="Google Shape;17137;p192"/>
          <p:cNvSpPr/>
          <p:nvPr/>
        </p:nvSpPr>
        <p:spPr>
          <a:xfrm>
            <a:off x="560629" y="1323360"/>
            <a:ext cx="5846159" cy="4908867"/>
          </a:xfrm>
          <a:prstGeom prst="roundRect">
            <a:avLst>
              <a:gd name="adj" fmla="val 3559"/>
            </a:avLst>
          </a:prstGeom>
          <a:solidFill>
            <a:schemeClr val="accent1"/>
          </a:solid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8" name="Google Shape;17138;p192"/>
          <p:cNvSpPr/>
          <p:nvPr/>
        </p:nvSpPr>
        <p:spPr>
          <a:xfrm>
            <a:off x="5655734" y="1293813"/>
            <a:ext cx="5948892" cy="4908867"/>
          </a:xfrm>
          <a:prstGeom prst="roundRect">
            <a:avLst>
              <a:gd name="adj" fmla="val 3559"/>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9" name="Google Shape;17139;p192"/>
          <p:cNvSpPr txBox="1"/>
          <p:nvPr/>
        </p:nvSpPr>
        <p:spPr>
          <a:xfrm>
            <a:off x="7747809" y="1293613"/>
            <a:ext cx="2894497" cy="1846605"/>
          </a:xfrm>
          <a:prstGeom prst="rect">
            <a:avLst/>
          </a:prstGeom>
          <a:noFill/>
          <a:ln>
            <a:noFill/>
          </a:ln>
        </p:spPr>
        <p:txBody>
          <a:bodyPr spcFirstLastPara="1" wrap="square" lIns="0" tIns="60933" rIns="0" bIns="60933" anchor="b" anchorCtr="0">
            <a:spAutoFit/>
          </a:bodyPr>
          <a:lstStyle/>
          <a:p>
            <a:pPr algn="ctr">
              <a:defRPr/>
            </a:pPr>
            <a:r>
              <a:rPr lang="en-US" sz="2800" b="1">
                <a:solidFill>
                  <a:srgbClr val="00BCEB"/>
                </a:solidFill>
                <a:latin typeface="Arial"/>
                <a:cs typeface="Arial"/>
                <a:sym typeface="Arial"/>
              </a:rPr>
              <a:t>Designing a team where everyone feels safe</a:t>
            </a:r>
            <a:endParaRPr lang="en-US">
              <a:ea typeface="+mn-ea"/>
              <a:cs typeface="+mn-cs"/>
            </a:endParaRPr>
          </a:p>
        </p:txBody>
      </p:sp>
      <p:sp>
        <p:nvSpPr>
          <p:cNvPr id="17141" name="Google Shape;17141;p192"/>
          <p:cNvSpPr/>
          <p:nvPr/>
        </p:nvSpPr>
        <p:spPr>
          <a:xfrm>
            <a:off x="6037712" y="3388940"/>
            <a:ext cx="718617" cy="718617"/>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282828"/>
              </a:solidFill>
              <a:effectLst/>
              <a:uLnTx/>
              <a:uFillTx/>
              <a:latin typeface="Arial"/>
              <a:ea typeface="Arial"/>
              <a:cs typeface="Arial"/>
              <a:sym typeface="Arial"/>
            </a:endParaRPr>
          </a:p>
        </p:txBody>
      </p:sp>
      <p:grpSp>
        <p:nvGrpSpPr>
          <p:cNvPr id="17142" name="Google Shape;17142;p192"/>
          <p:cNvGrpSpPr/>
          <p:nvPr/>
        </p:nvGrpSpPr>
        <p:grpSpPr>
          <a:xfrm>
            <a:off x="6269520" y="3486620"/>
            <a:ext cx="344651" cy="523253"/>
            <a:chOff x="3350649" y="1200355"/>
            <a:chExt cx="344650" cy="523253"/>
          </a:xfrm>
        </p:grpSpPr>
        <p:sp>
          <p:nvSpPr>
            <p:cNvPr id="17143" name="Google Shape;17143;p192"/>
            <p:cNvSpPr/>
            <p:nvPr/>
          </p:nvSpPr>
          <p:spPr>
            <a:xfrm>
              <a:off x="3350649" y="1523144"/>
              <a:ext cx="318138" cy="200464"/>
            </a:xfrm>
            <a:custGeom>
              <a:avLst/>
              <a:gdLst/>
              <a:ahLst/>
              <a:cxnLst/>
              <a:rect l="l" t="t" r="r" b="b"/>
              <a:pathLst>
                <a:path w="684" h="431" extrusionOk="0">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4" name="Google Shape;17144;p192"/>
            <p:cNvSpPr/>
            <p:nvPr/>
          </p:nvSpPr>
          <p:spPr>
            <a:xfrm>
              <a:off x="3408789" y="1461284"/>
              <a:ext cx="229766" cy="84651"/>
            </a:xfrm>
            <a:custGeom>
              <a:avLst/>
              <a:gdLst/>
              <a:ahLst/>
              <a:cxnLst/>
              <a:rect l="l" t="t" r="r" b="b"/>
              <a:pathLst>
                <a:path w="494" h="182" extrusionOk="0">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5" name="Google Shape;17145;p192"/>
            <p:cNvSpPr/>
            <p:nvPr/>
          </p:nvSpPr>
          <p:spPr>
            <a:xfrm>
              <a:off x="3350649" y="1200355"/>
              <a:ext cx="318138" cy="199069"/>
            </a:xfrm>
            <a:custGeom>
              <a:avLst/>
              <a:gdLst/>
              <a:ahLst/>
              <a:cxnLst/>
              <a:rect l="l" t="t" r="r" b="b"/>
              <a:pathLst>
                <a:path w="684" h="428" extrusionOk="0">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6" name="Google Shape;17146;p192"/>
            <p:cNvSpPr/>
            <p:nvPr/>
          </p:nvSpPr>
          <p:spPr>
            <a:xfrm>
              <a:off x="3408789" y="1378029"/>
              <a:ext cx="203255" cy="83256"/>
            </a:xfrm>
            <a:custGeom>
              <a:avLst/>
              <a:gdLst/>
              <a:ahLst/>
              <a:cxnLst/>
              <a:rect l="l" t="t" r="r" b="b"/>
              <a:pathLst>
                <a:path w="437" h="179" extrusionOk="0">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7" name="Google Shape;17147;p192"/>
            <p:cNvSpPr/>
            <p:nvPr/>
          </p:nvSpPr>
          <p:spPr>
            <a:xfrm>
              <a:off x="3408789" y="1378029"/>
              <a:ext cx="930" cy="0"/>
            </a:xfrm>
            <a:custGeom>
              <a:avLst/>
              <a:gdLst/>
              <a:ahLst/>
              <a:cxnLst/>
              <a:rect l="l" t="t" r="r" b="b"/>
              <a:pathLst>
                <a:path w="2" h="120000" extrusionOk="0">
                  <a:moveTo>
                    <a:pt x="2" y="0"/>
                  </a:moveTo>
                  <a:lnTo>
                    <a:pt x="2" y="0"/>
                  </a:lnTo>
                  <a:lnTo>
                    <a:pt x="0" y="0"/>
                  </a:lnTo>
                  <a:lnTo>
                    <a:pt x="0" y="0"/>
                  </a:lnTo>
                  <a:lnTo>
                    <a:pt x="2" y="0"/>
                  </a:lnTo>
                  <a:lnTo>
                    <a:pt x="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8" name="Google Shape;17148;p192"/>
            <p:cNvSpPr/>
            <p:nvPr/>
          </p:nvSpPr>
          <p:spPr>
            <a:xfrm>
              <a:off x="3492974" y="1378029"/>
              <a:ext cx="202325" cy="167906"/>
            </a:xfrm>
            <a:custGeom>
              <a:avLst/>
              <a:gdLst/>
              <a:ahLst/>
              <a:cxnLst/>
              <a:rect l="l" t="t" r="r" b="b"/>
              <a:pathLst>
                <a:path w="435" h="361" extrusionOk="0">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grpSp>
      <p:sp>
        <p:nvSpPr>
          <p:cNvPr id="17149" name="Google Shape;17149;p192"/>
          <p:cNvSpPr txBox="1"/>
          <p:nvPr/>
        </p:nvSpPr>
        <p:spPr>
          <a:xfrm>
            <a:off x="1680989" y="238862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rPr>
              <a:t>Why (is this session important)?</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0" name="Google Shape;17150;p192"/>
          <p:cNvSpPr txBox="1"/>
          <p:nvPr/>
        </p:nvSpPr>
        <p:spPr>
          <a:xfrm>
            <a:off x="1682943" y="2715927"/>
            <a:ext cx="4524727" cy="446221"/>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To highlight the consequences of </a:t>
            </a:r>
            <a:r>
              <a:rPr lang="en-US" sz="1050">
                <a:solidFill>
                  <a:srgbClr val="FFFFFF"/>
                </a:solidFill>
                <a:latin typeface="Arial"/>
                <a:ea typeface="Arial"/>
                <a:cs typeface="Arial"/>
                <a:sym typeface="Arial"/>
              </a:rPr>
              <a:t>an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unsafe work environment and benefits of </a:t>
            </a:r>
            <a:r>
              <a:rPr lang="en-US" sz="1050">
                <a:solidFill>
                  <a:srgbClr val="FFFFFF"/>
                </a:solidFill>
                <a:latin typeface="Arial"/>
                <a:ea typeface="Arial"/>
                <a:cs typeface="Arial"/>
                <a:sym typeface="Arial"/>
              </a:rPr>
              <a:t>a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safe environment </a:t>
            </a:r>
            <a:r>
              <a:rPr lang="en-US" sz="1050">
                <a:solidFill>
                  <a:srgbClr val="FFFFFF"/>
                </a:solidFill>
                <a:latin typeface="Arial"/>
                <a:ea typeface="Arial"/>
                <a:cs typeface="Arial"/>
                <a:sym typeface="Arial"/>
              </a:rPr>
              <a:t>where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employees can thrive.</a:t>
            </a:r>
            <a:endParaRPr kumimoji="0" lang="en-GB"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1" name="Google Shape;17151;p192"/>
          <p:cNvPicPr preferRelativeResize="0"/>
          <p:nvPr/>
        </p:nvPicPr>
        <p:blipFill rotWithShape="1">
          <a:blip r:embed="rId3">
            <a:alphaModFix/>
          </a:blip>
          <a:srcRect/>
          <a:stretch/>
        </p:blipFill>
        <p:spPr>
          <a:xfrm>
            <a:off x="880578" y="2436255"/>
            <a:ext cx="555340" cy="555340"/>
          </a:xfrm>
          <a:prstGeom prst="rect">
            <a:avLst/>
          </a:prstGeom>
          <a:noFill/>
          <a:ln>
            <a:noFill/>
          </a:ln>
        </p:spPr>
      </p:pic>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What (are we going to deliver)?</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3" name="Google Shape;17153;p192"/>
          <p:cNvSpPr txBox="1"/>
          <p:nvPr/>
        </p:nvSpPr>
        <p:spPr>
          <a:xfrm>
            <a:off x="1695813" y="1725831"/>
            <a:ext cx="4128000" cy="607804"/>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Discuss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microaggressions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and </a:t>
            </a:r>
            <a:r>
              <a:rPr lang="en-US" sz="1050">
                <a:solidFill>
                  <a:srgbClr val="FFFFFF"/>
                </a:solidFill>
                <a:latin typeface="Arial"/>
                <a:ea typeface="Arial"/>
                <a:cs typeface="Arial"/>
                <a:sym typeface="Arial"/>
              </a:rPr>
              <a:t>the impact</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they have</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on </a:t>
            </a:r>
            <a:r>
              <a:rPr lang="en-US" sz="1050">
                <a:solidFill>
                  <a:srgbClr val="FFFFFF"/>
                </a:solidFill>
                <a:latin typeface="Arial"/>
                <a:ea typeface="Arial"/>
                <a:cs typeface="Arial"/>
                <a:sym typeface="Arial"/>
              </a:rPr>
              <a:t>our work</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environment. We will also </a:t>
            </a:r>
            <a:r>
              <a:rPr lang="en-US" sz="1050">
                <a:solidFill>
                  <a:srgbClr val="FFFFFF"/>
                </a:solidFill>
                <a:latin typeface="Arial"/>
                <a:ea typeface="Arial"/>
                <a:cs typeface="Arial"/>
                <a:sym typeface="Arial"/>
              </a:rPr>
              <a:t>discuss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creating</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safe </a:t>
            </a:r>
            <a:r>
              <a:rPr lang="en-US" sz="1050">
                <a:solidFill>
                  <a:srgbClr val="FFFFFF"/>
                </a:solidFill>
                <a:latin typeface="Arial"/>
                <a:ea typeface="Arial"/>
                <a:cs typeface="Arial"/>
                <a:sym typeface="Arial"/>
              </a:rPr>
              <a:t>environments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and how </a:t>
            </a:r>
            <a:r>
              <a:rPr lang="en-US" sz="1050">
                <a:solidFill>
                  <a:srgbClr val="FFFFFF"/>
                </a:solidFill>
                <a:latin typeface="Arial"/>
                <a:ea typeface="Arial"/>
                <a:cs typeface="Arial"/>
                <a:sym typeface="Arial"/>
              </a:rPr>
              <a:t>they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can help to make your teams and collaboration stronger</a:t>
            </a:r>
            <a:endParaRPr kumimoji="0" lang="en-GB"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4" name="Google Shape;17154;p192"/>
          <p:cNvPicPr preferRelativeResize="0"/>
          <p:nvPr/>
        </p:nvPicPr>
        <p:blipFill rotWithShape="1">
          <a:blip r:embed="rId4">
            <a:alphaModFix/>
          </a:blip>
          <a:srcRect/>
          <a:stretch/>
        </p:blipFill>
        <p:spPr>
          <a:xfrm>
            <a:off x="880578" y="1473265"/>
            <a:ext cx="555340" cy="555340"/>
          </a:xfrm>
          <a:prstGeom prst="rect">
            <a:avLst/>
          </a:prstGeom>
          <a:noFill/>
          <a:ln>
            <a:noFill/>
          </a:ln>
        </p:spPr>
      </p:pic>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sym typeface="Arial"/>
              </a:rPr>
              <a:t>Story</a:t>
            </a:r>
            <a:endParaRPr kumimoji="0" sz="2000" b="1"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6" name="Google Shape;17156;p192"/>
          <p:cNvSpPr txBox="1"/>
          <p:nvPr/>
        </p:nvSpPr>
        <p:spPr>
          <a:xfrm>
            <a:off x="1705829" y="3738232"/>
            <a:ext cx="4128000" cy="607804"/>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DevRel member shares a story about experiencing a microaggression</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(conscious and unconscious) and </a:t>
            </a:r>
            <a:r>
              <a:rPr lang="en-US" sz="1050">
                <a:solidFill>
                  <a:srgbClr val="FFFFFF"/>
                </a:solidFill>
                <a:latin typeface="Arial"/>
                <a:ea typeface="Arial"/>
                <a:cs typeface="Arial"/>
                <a:sym typeface="Arial"/>
              </a:rPr>
              <a:t>how they addressed it</a:t>
            </a:r>
            <a:endParaRPr kumimoji="0" lang="en-GB"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7" name="Google Shape;17157;p192"/>
          <p:cNvPicPr preferRelativeResize="0"/>
          <p:nvPr/>
        </p:nvPicPr>
        <p:blipFill rotWithShape="1">
          <a:blip r:embed="rId5">
            <a:alphaModFix/>
          </a:blip>
          <a:srcRect/>
          <a:stretch/>
        </p:blipFill>
        <p:spPr>
          <a:xfrm>
            <a:off x="880578" y="3364225"/>
            <a:ext cx="555340" cy="555340"/>
          </a:xfrm>
          <a:prstGeom prst="rect">
            <a:avLst/>
          </a:prstGeom>
          <a:noFill/>
          <a:ln>
            <a:noFill/>
          </a:ln>
        </p:spPr>
      </p:pic>
      <p:sp>
        <p:nvSpPr>
          <p:cNvPr id="17158" name="Google Shape;17158;p192"/>
          <p:cNvSpPr txBox="1"/>
          <p:nvPr/>
        </p:nvSpPr>
        <p:spPr>
          <a:xfrm>
            <a:off x="1706880" y="4317842"/>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Who (are we going to invite)?</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9" name="Google Shape;17159;p192"/>
          <p:cNvSpPr txBox="1"/>
          <p:nvPr/>
        </p:nvSpPr>
        <p:spPr>
          <a:xfrm>
            <a:off x="1714561" y="4746202"/>
            <a:ext cx="4128000" cy="284639"/>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LGBTQ &amp; Pride Community</a:t>
            </a:r>
          </a:p>
        </p:txBody>
      </p:sp>
      <p:pic>
        <p:nvPicPr>
          <p:cNvPr id="17160" name="Google Shape;17160;p192"/>
          <p:cNvPicPr preferRelativeResize="0"/>
          <p:nvPr/>
        </p:nvPicPr>
        <p:blipFill rotWithShape="1">
          <a:blip r:embed="rId6">
            <a:alphaModFix/>
          </a:blip>
          <a:srcRect/>
          <a:stretch/>
        </p:blipFill>
        <p:spPr>
          <a:xfrm>
            <a:off x="880534" y="4319963"/>
            <a:ext cx="555340" cy="555340"/>
          </a:xfrm>
          <a:prstGeom prst="rect">
            <a:avLst/>
          </a:prstGeom>
          <a:noFill/>
          <a:ln>
            <a:noFill/>
          </a:ln>
        </p:spPr>
      </p:pic>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Post-event Activity</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62" name="Google Shape;17162;p192"/>
          <p:cNvSpPr txBox="1"/>
          <p:nvPr/>
        </p:nvSpPr>
        <p:spPr>
          <a:xfrm>
            <a:off x="1705829" y="5618106"/>
            <a:ext cx="4128000" cy="607804"/>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Share stories of microaggression in different workplaces to spread awareness  + change something about your own behavior + demo role playing (during stand up?) </a:t>
            </a:r>
          </a:p>
        </p:txBody>
      </p:sp>
      <p:pic>
        <p:nvPicPr>
          <p:cNvPr id="17163" name="Google Shape;17163;p192"/>
          <p:cNvPicPr preferRelativeResize="0"/>
          <p:nvPr/>
        </p:nvPicPr>
        <p:blipFill rotWithShape="1">
          <a:blip r:embed="rId7">
            <a:alphaModFix/>
          </a:blip>
          <a:srcRect/>
          <a:stretch/>
        </p:blipFill>
        <p:spPr>
          <a:xfrm>
            <a:off x="880534" y="5266267"/>
            <a:ext cx="555340" cy="555340"/>
          </a:xfrm>
          <a:prstGeom prst="rect">
            <a:avLst/>
          </a:prstGeom>
          <a:noFill/>
          <a:ln>
            <a:noFill/>
          </a:ln>
        </p:spPr>
      </p:pic>
      <p:graphicFrame>
        <p:nvGraphicFramePr>
          <p:cNvPr id="30" name="Diagram 29">
            <a:extLst>
              <a:ext uri="{FF2B5EF4-FFF2-40B4-BE49-F238E27FC236}">
                <a16:creationId xmlns:a16="http://schemas.microsoft.com/office/drawing/2014/main" id="{A1D5FBEC-ADF7-114F-895A-0D1898028462}"/>
              </a:ext>
            </a:extLst>
          </p:cNvPr>
          <p:cNvGraphicFramePr/>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373644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ID" val="0024"/>
  <p:tag name="PARENTID" val="0024"/>
</p:tagLst>
</file>

<file path=ppt/tags/tag2.xml><?xml version="1.0" encoding="utf-8"?>
<p:tagLst xmlns:a="http://schemas.openxmlformats.org/drawingml/2006/main" xmlns:r="http://schemas.openxmlformats.org/officeDocument/2006/relationships" xmlns:p="http://schemas.openxmlformats.org/presentationml/2006/main">
  <p:tag name="SLIDEID" val="0085"/>
  <p:tag name="PARENTID" val="0085"/>
</p:tagLst>
</file>

<file path=ppt/tags/tag3.xml><?xml version="1.0" encoding="utf-8"?>
<p:tagLst xmlns:a="http://schemas.openxmlformats.org/drawingml/2006/main" xmlns:r="http://schemas.openxmlformats.org/officeDocument/2006/relationships" xmlns:p="http://schemas.openxmlformats.org/presentationml/2006/main">
  <p:tag name="SLIDEID" val="0025"/>
  <p:tag name="PARENTID" val="0021"/>
</p:tagLst>
</file>

<file path=ppt/tags/tag4.xml><?xml version="1.0" encoding="utf-8"?>
<p:tagLst xmlns:a="http://schemas.openxmlformats.org/drawingml/2006/main" xmlns:r="http://schemas.openxmlformats.org/officeDocument/2006/relationships" xmlns:p="http://schemas.openxmlformats.org/presentationml/2006/main">
  <p:tag name="SLIDEID" val="0066"/>
  <p:tag name="PARENTID" val="0063"/>
</p:tagLst>
</file>

<file path=ppt/tags/tag5.xml><?xml version="1.0" encoding="utf-8"?>
<p:tagLst xmlns:a="http://schemas.openxmlformats.org/drawingml/2006/main" xmlns:r="http://schemas.openxmlformats.org/officeDocument/2006/relationships" xmlns:p="http://schemas.openxmlformats.org/presentationml/2006/main">
  <p:tag name="SLIDEID" val="0139"/>
  <p:tag name="PARENTID" val="0139"/>
</p:tagLst>
</file>

<file path=ppt/tags/tag6.xml><?xml version="1.0" encoding="utf-8"?>
<p:tagLst xmlns:a="http://schemas.openxmlformats.org/drawingml/2006/main" xmlns:r="http://schemas.openxmlformats.org/officeDocument/2006/relationships" xmlns:p="http://schemas.openxmlformats.org/presentationml/2006/main">
  <p:tag name="SLIDEID" val="0139"/>
  <p:tag name="PARENTID" val="0139"/>
</p:tagLst>
</file>

<file path=ppt/tags/tag7.xml><?xml version="1.0" encoding="utf-8"?>
<p:tagLst xmlns:a="http://schemas.openxmlformats.org/drawingml/2006/main" xmlns:r="http://schemas.openxmlformats.org/officeDocument/2006/relationships" xmlns:p="http://schemas.openxmlformats.org/presentationml/2006/main">
  <p:tag name="SLIDEID" val="0090"/>
  <p:tag name="PARENTID" val="0086"/>
</p:tagLst>
</file>

<file path=ppt/tags/tag8.xml><?xml version="1.0" encoding="utf-8"?>
<p:tagLst xmlns:a="http://schemas.openxmlformats.org/drawingml/2006/main" xmlns:r="http://schemas.openxmlformats.org/officeDocument/2006/relationships" xmlns:p="http://schemas.openxmlformats.org/presentationml/2006/main">
  <p:tag name="SLIDEID" val="0098"/>
  <p:tag name="PARENTID" val="0098"/>
</p:tagLst>
</file>

<file path=ppt/tags/tag9.xml><?xml version="1.0" encoding="utf-8"?>
<p:tagLst xmlns:a="http://schemas.openxmlformats.org/drawingml/2006/main" xmlns:r="http://schemas.openxmlformats.org/officeDocument/2006/relationships" xmlns:p="http://schemas.openxmlformats.org/presentationml/2006/main">
  <p:tag name="SLIDEID" val="0078"/>
  <p:tag name="PARENTID" val="0078"/>
</p:tagLst>
</file>

<file path=ppt/theme/theme1.xml><?xml version="1.0" encoding="utf-8"?>
<a:theme xmlns:a="http://schemas.openxmlformats.org/drawingml/2006/main" name="Blue theme 2015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3.xml><?xml version="1.0" encoding="utf-8"?>
<a:theme xmlns:a="http://schemas.openxmlformats.org/drawingml/2006/main" name="1_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4.xml><?xml version="1.0" encoding="utf-8"?>
<a:theme xmlns:a="http://schemas.openxmlformats.org/drawingml/2006/main" name="2_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5.xml><?xml version="1.0" encoding="utf-8"?>
<a:theme xmlns:a="http://schemas.openxmlformats.org/drawingml/2006/main" name="3_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E056EAAF7CC7489CA47C1D2203B303" ma:contentTypeVersion="13" ma:contentTypeDescription="Create a new document." ma:contentTypeScope="" ma:versionID="ac86a9ca2fea226f8946198a84b4673d">
  <xsd:schema xmlns:xsd="http://www.w3.org/2001/XMLSchema" xmlns:xs="http://www.w3.org/2001/XMLSchema" xmlns:p="http://schemas.microsoft.com/office/2006/metadata/properties" xmlns:ns2="0bc37673-0cf8-4b30-9648-1b34e3fed245" xmlns:ns3="e1e6ca86-8f6d-42cb-a99b-3272b7353672" targetNamespace="http://schemas.microsoft.com/office/2006/metadata/properties" ma:root="true" ma:fieldsID="b2c6ea008e32d61a7d1ed568e0fa0c9a" ns2:_="" ns3:_="">
    <xsd:import namespace="0bc37673-0cf8-4b30-9648-1b34e3fed245"/>
    <xsd:import namespace="e1e6ca86-8f6d-42cb-a99b-3272b73536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c37673-0cf8-4b30-9648-1b34e3fed2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1e6ca86-8f6d-42cb-a99b-3272b73536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DAA6C2-1490-4FA7-9971-8F66FBAEB474}">
  <ds:schemaRefs>
    <ds:schemaRef ds:uri="0bc37673-0cf8-4b30-9648-1b34e3fed245"/>
    <ds:schemaRef ds:uri="e1e6ca86-8f6d-42cb-a99b-3272b73536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CD8D938-244E-4F96-B3EB-07D20E223F01}">
  <ds:schemaRefs>
    <ds:schemaRef ds:uri="http://schemas.microsoft.com/sharepoint/v3/contenttype/forms"/>
  </ds:schemaRefs>
</ds:datastoreItem>
</file>

<file path=customXml/itemProps3.xml><?xml version="1.0" encoding="utf-8"?>
<ds:datastoreItem xmlns:ds="http://schemas.openxmlformats.org/officeDocument/2006/customXml" ds:itemID="{5E84F511-10EA-460C-967F-BE7A14EAD8F4}">
  <ds:schemaRefs>
    <ds:schemaRef ds:uri="http://purl.org/dc/elements/1.1/"/>
    <ds:schemaRef ds:uri="http://schemas.microsoft.com/office/2006/metadata/properties"/>
    <ds:schemaRef ds:uri="http://schemas.microsoft.com/office/infopath/2007/PartnerControls"/>
    <ds:schemaRef ds:uri="e1e6ca86-8f6d-42cb-a99b-3272b7353672"/>
    <ds:schemaRef ds:uri="http://purl.org/dc/dcmitype/"/>
    <ds:schemaRef ds:uri="http://purl.org/dc/terms/"/>
    <ds:schemaRef ds:uri="http://schemas.microsoft.com/office/2006/documentManagement/types"/>
    <ds:schemaRef ds:uri="http://schemas.openxmlformats.org/package/2006/metadata/core-properties"/>
    <ds:schemaRef ds:uri="0bc37673-0cf8-4b30-9648-1b34e3fed24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117</TotalTime>
  <Words>2010</Words>
  <Application>Microsoft Macintosh PowerPoint</Application>
  <PresentationFormat>Widescreen</PresentationFormat>
  <Paragraphs>259</Paragraphs>
  <Slides>18</Slides>
  <Notes>18</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18</vt:i4>
      </vt:variant>
    </vt:vector>
  </HeadingPairs>
  <TitlesOfParts>
    <vt:vector size="28" baseType="lpstr">
      <vt:lpstr>Arial</vt:lpstr>
      <vt:lpstr>Calibri</vt:lpstr>
      <vt:lpstr>Century Gothic</vt:lpstr>
      <vt:lpstr>CiscoSansTT ExtraLight</vt:lpstr>
      <vt:lpstr>CiscoSansTT Light</vt:lpstr>
      <vt:lpstr>Blue theme 2015 16x9</vt:lpstr>
      <vt:lpstr>CX Theme 16x9</vt:lpstr>
      <vt:lpstr>1_CX Theme 16x9</vt:lpstr>
      <vt:lpstr>2_CX Theme 16x9</vt:lpstr>
      <vt:lpstr>3_CX Theme 16x9</vt:lpstr>
      <vt:lpstr>PowerPoint Presentation</vt:lpstr>
      <vt:lpstr>Agenda</vt:lpstr>
      <vt:lpstr>PowerPoint Presentation</vt:lpstr>
      <vt:lpstr>Vision</vt:lpstr>
      <vt:lpstr>Full Stack Wellness &amp; Inclusion Series  Creating a team where everyone thrives</vt:lpstr>
      <vt:lpstr>Our Full Stack Wellness &amp; Inclusion Series</vt:lpstr>
      <vt:lpstr>How did it all start? </vt:lpstr>
      <vt:lpstr>Creating a team where everyone thrives</vt:lpstr>
      <vt:lpstr>Example: Session 3: Safety</vt:lpstr>
      <vt:lpstr>Benefits</vt:lpstr>
      <vt:lpstr>Our KPIs </vt:lpstr>
      <vt:lpstr>Our Asks</vt:lpstr>
      <vt:lpstr>Session 1: Kickoff and Overview</vt:lpstr>
      <vt:lpstr>Session 2: The Basics</vt:lpstr>
      <vt:lpstr>Session 3: Safety</vt:lpstr>
      <vt:lpstr>Session 4: Belonging</vt:lpstr>
      <vt:lpstr>Session 5: Esteem</vt:lpstr>
      <vt:lpstr>Session 6: Self-Actualization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&amp; Inclusion  Event Series &amp; Vision Statement </dc:title>
  <dc:creator>Katarzyna Sotek (ksotek)</dc:creator>
  <cp:lastModifiedBy>Jeff Bull (jeffrbul)</cp:lastModifiedBy>
  <cp:revision>3</cp:revision>
  <dcterms:created xsi:type="dcterms:W3CDTF">2021-10-07T15:10:32Z</dcterms:created>
  <dcterms:modified xsi:type="dcterms:W3CDTF">2022-05-19T18:35:44Z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0x010100FEE056EAAF7CC7489CA47C1D2203B303</vt:lpwstr>
  </property>
</Properties>
</file>