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omments/modernComment_7FB47890_47BA1B1E.xml" ContentType="application/vnd.ms-powerpoint.comment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7FB4788F_E14BDCB5.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C59_F973FAB5.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comments/modernComment_7FB4789F_8F9751E6.xml" ContentType="application/vnd.ms-powerpoint.comments+xml"/>
  <Override PartName="/ppt/tags/tag5.xml" ContentType="application/vnd.openxmlformats-officedocument.presentationml.tags+xml"/>
  <Override PartName="/ppt/notesSlides/notesSlide15.xml" ContentType="application/vnd.openxmlformats-officedocument.presentationml.notesSlide+xml"/>
  <Override PartName="/ppt/comments/modernComment_7FB4788E_92B8D8D4.xml" ContentType="application/vnd.ms-powerpoint.comments+xml"/>
  <Override PartName="/ppt/tags/tag6.xml" ContentType="application/vnd.openxmlformats-officedocument.presentationml.tags+xml"/>
  <Override PartName="/ppt/notesSlides/notesSlide16.xml" ContentType="application/vnd.openxmlformats-officedocument.presentationml.notesSlide+xml"/>
  <Override PartName="/ppt/comments/modernComment_7FB47893_68361B6A.xml" ContentType="application/vnd.ms-powerpoint.comments+xml"/>
  <Override PartName="/ppt/tags/tag7.xml" ContentType="application/vnd.openxmlformats-officedocument.presentationml.tags+xml"/>
  <Override PartName="/ppt/notesSlides/notesSlide17.xml" ContentType="application/vnd.openxmlformats-officedocument.presentationml.notesSlide+xml"/>
  <Override PartName="/ppt/comments/modernComment_7F40E780_20B2807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 id="2147483679" r:id="rId6"/>
  </p:sldMasterIdLst>
  <p:notesMasterIdLst>
    <p:notesMasterId r:id="rId26"/>
  </p:notesMasterIdLst>
  <p:sldIdLst>
    <p:sldId id="2142533776" r:id="rId7"/>
    <p:sldId id="5802" r:id="rId8"/>
    <p:sldId id="2142533775" r:id="rId9"/>
    <p:sldId id="5878" r:id="rId10"/>
    <p:sldId id="256" r:id="rId11"/>
    <p:sldId id="331" r:id="rId12"/>
    <p:sldId id="3161" r:id="rId13"/>
    <p:sldId id="279" r:id="rId14"/>
    <p:sldId id="281" r:id="rId15"/>
    <p:sldId id="283" r:id="rId16"/>
    <p:sldId id="282" r:id="rId17"/>
    <p:sldId id="285" r:id="rId18"/>
    <p:sldId id="2142533785" r:id="rId19"/>
    <p:sldId id="2142533789" r:id="rId20"/>
    <p:sldId id="2142533790" r:id="rId21"/>
    <p:sldId id="2142533791" r:id="rId22"/>
    <p:sldId id="2142533774" r:id="rId23"/>
    <p:sldId id="2142533779" r:id="rId24"/>
    <p:sldId id="21349600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BE4C01-13D1-4B8E-D82D-EC851705EADD}" name="Katarzyna Sotek (ksotek)" initials="KS(" userId="S::ksotek@cisco.com::3a9ac17a-b72d-46a7-84fc-1fb27fdbdd39" providerId="AD"/>
  <p188:author id="{B2774481-AD0F-8FCE-7B69-80252EFC8664}" name="Janel Kratky (jkratky)" initials="J(" userId="S::jkratky@cisco.com::e6de5cd4-e79c-458d-b826-1480686c74fa" providerId="AD"/>
  <p188:author id="{9CB8D385-4312-59CE-A5D8-0D4791B0AC5B}" name="Jeff Bull (jeffrbul)" initials="J(" userId="S::jeffrbul@cisco.com::78a11f5e-1750-4f24-9632-e6095682ddea" providerId="AD"/>
  <p188:author id="{3C60EA9F-C830-BBC3-4CF1-59C7F97AF8B9}" name="Kanwal Komail (kasarwar)" initials="K(" userId="S::kasarwar@cisco.com::af161829-63b5-4eee-b943-ec668314d7c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94A5E-0BCB-980E-A179-B0F805450233}" v="13" dt="2022-05-19T17:40:11.851"/>
    <p1510:client id="{3DC3AA90-CEE4-F106-A07C-3F0BC5E855E4}" v="2" dt="2022-05-19T21:47:17.319"/>
    <p1510:client id="{451A60DC-0605-4395-9AEA-FA8980A9C4BA}" v="1" dt="2022-05-19T15:38:40.302"/>
    <p1510:client id="{4FC1145A-B3FF-3422-EB51-BA45000ED67C}" v="1" dt="2022-05-19T21:52:15.511"/>
    <p1510:client id="{9A9A80FF-4607-4086-B2E1-A4EDD2AD92C5}" v="332" dt="2022-05-19T15:49:18.721"/>
    <p1510:client id="{C470D3E9-2A32-D95C-05AC-F3952CDBD75B}" v="4" dt="2022-05-19T15:53:47.809"/>
    <p1510:client id="{C613C4A7-0E06-6643-BD44-B9FF7C9807B7}" v="87" dt="2022-05-19T22:01:48.025"/>
    <p1510:client id="{DF905B25-28D3-9EF4-B0FE-B3A367C641A0}" v="2" dt="2022-05-19T21:56:57.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4"/>
    <p:restoredTop sz="94712"/>
  </p:normalViewPr>
  <p:slideViewPr>
    <p:cSldViewPr snapToGrid="0">
      <p:cViewPr varScale="1">
        <p:scale>
          <a:sx n="134" d="100"/>
          <a:sy n="134" d="100"/>
        </p:scale>
        <p:origin x="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7F40E780_20B28075.xml><?xml version="1.0" encoding="utf-8"?>
<p188:cmLst xmlns:a="http://schemas.openxmlformats.org/drawingml/2006/main" xmlns:r="http://schemas.openxmlformats.org/officeDocument/2006/relationships" xmlns:p188="http://schemas.microsoft.com/office/powerpoint/2018/8/main">
  <p188:cm id="{F9D2A80C-7084-40AA-B885-996985CEE0B3}" authorId="{3C60EA9F-C830-BBC3-4CF1-59C7F97AF8B9}" created="2022-05-19T17:40:11.851">
    <pc:sldMkLst xmlns:pc="http://schemas.microsoft.com/office/powerpoint/2013/main/command">
      <pc:docMk/>
      <pc:sldMk cId="548569205" sldId="2134960000"/>
    </pc:sldMkLst>
    <p188:txBody>
      <a:bodyPr/>
      <a:lstStyle/>
      <a:p>
        <a:r>
          <a:rPr lang="en-US"/>
          <a:t>remove Cisco Confidential in footer</a:t>
        </a:r>
      </a:p>
    </p188:txBody>
  </p188:cm>
</p188:cmLst>
</file>

<file path=ppt/comments/modernComment_7FB4788E_92B8D8D4.xml><?xml version="1.0" encoding="utf-8"?>
<p188:cmLst xmlns:a="http://schemas.openxmlformats.org/drawingml/2006/main" xmlns:r="http://schemas.openxmlformats.org/officeDocument/2006/relationships" xmlns:p188="http://schemas.microsoft.com/office/powerpoint/2018/8/main">
  <p188:cm id="{A2513745-749C-47AF-890B-7FCC2B537252}" authorId="{3C60EA9F-C830-BBC3-4CF1-59C7F97AF8B9}" created="2022-05-19T17:39:10.662">
    <pc:sldMkLst xmlns:pc="http://schemas.microsoft.com/office/powerpoint/2013/main/command">
      <pc:docMk/>
      <pc:sldMk cId="2461587668" sldId="2142533774"/>
    </pc:sldMkLst>
    <p188:txBody>
      <a:bodyPr/>
      <a:lstStyle/>
      <a:p>
        <a:r>
          <a:rPr lang="en-US"/>
          <a:t>should we put in some information or suggested actions for whoever uses these slides for this program as to what to include here?</a:t>
        </a:r>
      </a:p>
    </p188:txBody>
  </p188:cm>
</p188:cmLst>
</file>

<file path=ppt/comments/modernComment_7FB4788F_E14BDCB5.xml><?xml version="1.0" encoding="utf-8"?>
<p188:cmLst xmlns:a="http://schemas.openxmlformats.org/drawingml/2006/main" xmlns:r="http://schemas.openxmlformats.org/officeDocument/2006/relationships" xmlns:p188="http://schemas.microsoft.com/office/powerpoint/2018/8/main">
  <p188:cm id="{18B59668-55D6-4E13-B1F8-CA76EAC65B75}" authorId="{3C60EA9F-C830-BBC3-4CF1-59C7F97AF8B9}" created="2022-05-19T17:34:18.312">
    <pc:sldMkLst xmlns:pc="http://schemas.microsoft.com/office/powerpoint/2013/main/command">
      <pc:docMk/>
      <pc:sldMk cId="3779845301" sldId="2142533775"/>
    </pc:sldMkLst>
    <p188:replyLst>
      <p188:reply id="{50486331-7CB4-574F-8371-210BDA77BB06}" authorId="{9CB8D385-4312-59CE-A5D8-0D4791B0AC5B}" created="2022-05-19T21:58:02.387">
        <p188:txBody>
          <a:bodyPr/>
          <a:lstStyle/>
          <a:p>
            <a:r>
              <a:rPr lang="en-US"/>
              <a:t>[@Kanwal Komail (kasarwar)] Good idea</a:t>
            </a:r>
          </a:p>
        </p188:txBody>
      </p188:reply>
    </p188:replyLst>
    <p188:txBody>
      <a:bodyPr/>
      <a:lstStyle/>
      <a:p>
        <a:r>
          <a:rPr lang="en-US"/>
          <a:t>we should mention somewhere on the slide tha this is borrowed from Maslow's hierarchy of needs as a reference maybe?</a:t>
        </a:r>
      </a:p>
    </p188:txBody>
  </p188:cm>
</p188:cmLst>
</file>

<file path=ppt/comments/modernComment_7FB47890_47BA1B1E.xml><?xml version="1.0" encoding="utf-8"?>
<p188:cmLst xmlns:a="http://schemas.openxmlformats.org/drawingml/2006/main" xmlns:r="http://schemas.openxmlformats.org/officeDocument/2006/relationships" xmlns:p188="http://schemas.microsoft.com/office/powerpoint/2018/8/main">
  <p188:cm id="{2E21493C-3B70-4A5E-AD23-CC6C706B8BA7}" authorId="{3C60EA9F-C830-BBC3-4CF1-59C7F97AF8B9}" created="2022-05-19T17:31:01.182">
    <pc:sldMkLst xmlns:pc="http://schemas.microsoft.com/office/powerpoint/2013/main/command">
      <pc:docMk/>
      <pc:sldMk cId="1203378974" sldId="2142533776"/>
    </pc:sldMkLst>
    <p188:txBody>
      <a:bodyPr/>
      <a:lstStyle/>
      <a:p>
        <a:r>
          <a:rPr lang="en-US"/>
          <a:t>Need to remove footers with Cisco Confidential and any reference to Cisco?
Do we want to leave that the original content was created by the Cisco Developer Relations team btw? </a:t>
        </a:r>
      </a:p>
    </p188:txBody>
  </p188:cm>
  <p188:cm id="{C7C47222-ADE9-4BD1-B2CD-17B84E0C9AF3}" authorId="{3C60EA9F-C830-BBC3-4CF1-59C7F97AF8B9}" created="2022-05-19T17:33:42.639">
    <pc:sldMkLst xmlns:pc="http://schemas.microsoft.com/office/powerpoint/2013/main/command">
      <pc:docMk/>
      <pc:sldMk cId="1203378974" sldId="2142533776"/>
    </pc:sldMkLst>
    <p188:replyLst>
      <p188:reply id="{DB08CA52-311B-476C-BE40-00EC57C9ABDA}" authorId="{9CB8D385-4312-59CE-A5D8-0D4791B0AC5B}" created="2022-05-19T21:47:17.319">
        <p188:txBody>
          <a:bodyPr/>
          <a:lstStyle/>
          <a:p>
            <a:r>
              <a:rPr lang="en-US"/>
              <a:t>[@Kanwal Komail (kasarwar)] Remove names for sure, and actually I was thinking we could move notes from each deck into a separate document as reference. What do you think?</a:t>
            </a:r>
          </a:p>
        </p188:txBody>
      </p188:reply>
      <p188:reply id="{55641F44-1D54-426C-9521-0DA63C581089}" authorId="{3C60EA9F-C830-BBC3-4CF1-59C7F97AF8B9}" created="2022-05-19T21:52:15.511">
        <p188:txBody>
          <a:bodyPr/>
          <a:lstStyle/>
          <a:p>
            <a:r>
              <a:rPr lang="en-US"/>
              <a:t>Agree, we could have a talking points type document for new teams who are just starting and need some thoughts to talk through!  It will be more visible!</a:t>
            </a:r>
          </a:p>
        </p188:txBody>
      </p188:reply>
      <p188:reply id="{2FCCCE1C-864E-42AA-B689-14B3A45FE297}" authorId="{9CB8D385-4312-59CE-A5D8-0D4791B0AC5B}" created="2022-05-19T21:56:53.141">
        <p188:txBody>
          <a:bodyPr/>
          <a:lstStyle/>
          <a:p>
            <a:r>
              <a:rPr lang="en-US"/>
              <a:t>[@Kanwal Komail (kasarwar)] Great idea!! :) I started a notes document for the intro deck, maybe that's a start or you create what you're thinking of and we compare afterward?</a:t>
            </a:r>
          </a:p>
        </p188:txBody>
      </p188:reply>
    </p188:replyLst>
    <p188:txBody>
      <a:bodyPr/>
      <a:lstStyle/>
      <a:p>
        <a:r>
          <a:rPr lang="en-US"/>
          <a:t>I am seeing team member names in the notes section below.  Fine to leave notes but do we want to remove names?</a:t>
        </a:r>
      </a:p>
    </p188:txBody>
  </p188:cm>
</p188:cmLst>
</file>

<file path=ppt/comments/modernComment_7FB47893_68361B6A.xml><?xml version="1.0" encoding="utf-8"?>
<p188:cmLst xmlns:a="http://schemas.openxmlformats.org/drawingml/2006/main" xmlns:r="http://schemas.openxmlformats.org/officeDocument/2006/relationships" xmlns:p188="http://schemas.microsoft.com/office/powerpoint/2018/8/main">
  <p188:cm id="{38AF6880-599A-4927-8C47-FDE1C4290969}" authorId="{3C60EA9F-C830-BBC3-4CF1-59C7F97AF8B9}" created="2022-05-19T17:39:44.351">
    <pc:sldMkLst xmlns:pc="http://schemas.microsoft.com/office/powerpoint/2013/main/command">
      <pc:docMk/>
      <pc:sldMk cId="1748376426" sldId="2142533779"/>
    </pc:sldMkLst>
    <p188:txBody>
      <a:bodyPr/>
      <a:lstStyle/>
      <a:p>
        <a:r>
          <a:rPr lang="en-US"/>
          <a:t>should we put in some information or suggested actions for whoever uses these slides for this program as to what to include here?
maybe if we have some content created around this, this is a chance to highlight some content maybe?</a:t>
        </a:r>
      </a:p>
    </p188:txBody>
  </p188:cm>
</p188:cmLst>
</file>

<file path=ppt/comments/modernComment_7FB4789F_8F9751E6.xml><?xml version="1.0" encoding="utf-8"?>
<p188:cmLst xmlns:a="http://schemas.openxmlformats.org/drawingml/2006/main" xmlns:r="http://schemas.openxmlformats.org/officeDocument/2006/relationships" xmlns:p188="http://schemas.microsoft.com/office/powerpoint/2018/8/main">
  <p188:cm id="{2EEC9DF4-9703-47D7-B1C0-71CA8C2511B2}" authorId="{3C60EA9F-C830-BBC3-4CF1-59C7F97AF8B9}" created="2022-05-19T17:37:39.223">
    <pc:sldMkLst xmlns:pc="http://schemas.microsoft.com/office/powerpoint/2013/main/command">
      <pc:docMk/>
      <pc:sldMk cId="2409058790" sldId="2142533791"/>
    </pc:sldMkLst>
    <p188:txBody>
      <a:bodyPr/>
      <a:lstStyle/>
      <a:p>
        <a:r>
          <a:rPr lang="en-US"/>
          <a:t>reference to Cisco
should we put in some information or suggested actions for whoever uses these slides for this program as to what to include here?</a:t>
        </a:r>
      </a:p>
    </p188:txBody>
  </p188:cm>
</p188:cmLst>
</file>

<file path=ppt/comments/modernComment_C59_F973FAB5.xml><?xml version="1.0" encoding="utf-8"?>
<p188:cmLst xmlns:a="http://schemas.openxmlformats.org/drawingml/2006/main" xmlns:r="http://schemas.openxmlformats.org/officeDocument/2006/relationships" xmlns:p188="http://schemas.microsoft.com/office/powerpoint/2018/8/main">
  <p188:cm id="{5BB591CA-32B3-4777-8E16-4D5A4D759C9B}" authorId="{3C60EA9F-C830-BBC3-4CF1-59C7F97AF8B9}" created="2022-05-19T17:35:59.752">
    <pc:sldMkLst xmlns:pc="http://schemas.microsoft.com/office/powerpoint/2013/main/command">
      <pc:docMk/>
      <pc:sldMk cId="4185127605" sldId="3161"/>
    </pc:sldMkLst>
    <p188:txBody>
      <a:bodyPr/>
      <a:lstStyle/>
      <a:p>
        <a:r>
          <a:rPr lang="en-US"/>
          <a:t>these seem like slides from a guest.  Do we want to put in some information about the author and give them credit?</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900"/>
            <a:t>Self </a:t>
          </a:r>
          <a:br>
            <a:rPr lang="en-GB" sz="900"/>
          </a:br>
          <a:r>
            <a:rPr lang="en-GB" sz="700"/>
            <a:t>Actualization</a:t>
          </a:r>
          <a:r>
            <a:rPr lang="en-GB" sz="900"/>
            <a:t>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accent5">
            <a:lumMod val="40000"/>
            <a:lumOff val="60000"/>
          </a:schemeClr>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a:solidFill>
      <a:schemeClr val="bg2"/>
    </a:solidFill>
  </dgm:bg>
  <dgm:whole/>
  <dgm:extLst>
    <a:ext uri="http://schemas.microsoft.com/office/drawing/2008/diagram">
      <dsp:dataModelExt xmlns:dsp="http://schemas.microsoft.com/office/drawing/2008/diagram" relId="rId13"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887564" y="0"/>
          <a:ext cx="943782" cy="688987"/>
        </a:xfrm>
        <a:prstGeom prst="trapezoid">
          <a:avLst>
            <a:gd name="adj" fmla="val 6849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Self </a:t>
          </a:r>
          <a:br>
            <a:rPr lang="en-GB" sz="900" kern="1200"/>
          </a:br>
          <a:r>
            <a:rPr lang="en-GB" sz="700" kern="1200"/>
            <a:t>Actualization</a:t>
          </a:r>
          <a:r>
            <a:rPr lang="en-GB" sz="900" kern="1200"/>
            <a:t> Needs</a:t>
          </a:r>
        </a:p>
      </dsp:txBody>
      <dsp:txXfrm>
        <a:off x="1887564" y="0"/>
        <a:ext cx="943782" cy="688987"/>
      </dsp:txXfrm>
    </dsp:sp>
    <dsp:sp modelId="{93FC37D3-37EA-634C-9518-3864F6C9CD28}">
      <dsp:nvSpPr>
        <dsp:cNvPr id="0" name=""/>
        <dsp:cNvSpPr/>
      </dsp:nvSpPr>
      <dsp:spPr>
        <a:xfrm>
          <a:off x="1415673" y="688987"/>
          <a:ext cx="1887564" cy="688987"/>
        </a:xfrm>
        <a:prstGeom prst="trapezoid">
          <a:avLst>
            <a:gd name="adj" fmla="val 6849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745997" y="688987"/>
        <a:ext cx="1226916" cy="688987"/>
      </dsp:txXfrm>
    </dsp:sp>
    <dsp:sp modelId="{6B9686CD-6059-8742-A928-CE95E2C062F8}">
      <dsp:nvSpPr>
        <dsp:cNvPr id="0" name=""/>
        <dsp:cNvSpPr/>
      </dsp:nvSpPr>
      <dsp:spPr>
        <a:xfrm>
          <a:off x="943782" y="1377975"/>
          <a:ext cx="2831346" cy="688987"/>
        </a:xfrm>
        <a:prstGeom prst="trapezoid">
          <a:avLst>
            <a:gd name="adj" fmla="val 6849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439267" y="1377975"/>
        <a:ext cx="1840375" cy="688987"/>
      </dsp:txXfrm>
    </dsp:sp>
    <dsp:sp modelId="{530742CC-7A5D-C942-98E7-9B699CD900F9}">
      <dsp:nvSpPr>
        <dsp:cNvPr id="0" name=""/>
        <dsp:cNvSpPr/>
      </dsp:nvSpPr>
      <dsp:spPr>
        <a:xfrm>
          <a:off x="471891" y="2066963"/>
          <a:ext cx="3775128" cy="688987"/>
        </a:xfrm>
        <a:prstGeom prst="trapezoid">
          <a:avLst>
            <a:gd name="adj" fmla="val 68490"/>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1132538" y="2066963"/>
        <a:ext cx="2453833" cy="688987"/>
      </dsp:txXfrm>
    </dsp:sp>
    <dsp:sp modelId="{DE45ECAC-3D74-1D44-B0FF-15B5A1906621}">
      <dsp:nvSpPr>
        <dsp:cNvPr id="0" name=""/>
        <dsp:cNvSpPr/>
      </dsp:nvSpPr>
      <dsp:spPr>
        <a:xfrm>
          <a:off x="0" y="2755951"/>
          <a:ext cx="4718911" cy="688987"/>
        </a:xfrm>
        <a:prstGeom prst="trapezoid">
          <a:avLst>
            <a:gd name="adj" fmla="val 6849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825809" y="2755951"/>
        <a:ext cx="3067292" cy="68898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EC593-DAE1-E141-B320-40C1F0730580}"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79DAC-6471-D04A-B230-CF9472EDCF38}" type="slidenum">
              <a:rPr lang="en-US" smtClean="0"/>
              <a:t>‹#›</a:t>
            </a:fld>
            <a:endParaRPr lang="en-US"/>
          </a:p>
        </p:txBody>
      </p:sp>
    </p:spTree>
    <p:extLst>
      <p:ext uri="{BB962C8B-B14F-4D97-AF65-F5344CB8AC3E}">
        <p14:creationId xmlns:p14="http://schemas.microsoft.com/office/powerpoint/2010/main" val="294075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r>
              <a:rPr lang="en-GB"/>
              <a:t>Jeff Opening </a:t>
            </a:r>
            <a:r>
              <a:rPr lang="en-GB" err="1"/>
              <a:t>Slido</a:t>
            </a:r>
            <a:r>
              <a:rPr lang="en-GB"/>
              <a:t> Question: Re Safety.. Have you ever had an unsafe environment in you </a:t>
            </a:r>
            <a:endParaRPr lang="en-US">
              <a:cs typeface="Calibri"/>
            </a:endParaRPr>
          </a:p>
          <a:p>
            <a:r>
              <a:rPr lang="en-GB" b="1">
                <a:cs typeface="Calibri"/>
              </a:rPr>
              <a:t>- What does a safe environment means for you? -Opening Q- Word Cloud- Team to Posts</a:t>
            </a:r>
          </a:p>
          <a:p>
            <a:r>
              <a:rPr lang="en-GB">
                <a:cs typeface="Calibri"/>
              </a:rPr>
              <a:t> Welcome Back to the  </a:t>
            </a:r>
            <a:r>
              <a:rPr lang="en-GB" err="1">
                <a:cs typeface="Calibri"/>
              </a:rPr>
              <a:t>FullStack</a:t>
            </a:r>
            <a:r>
              <a:rPr lang="en-GB">
                <a:cs typeface="Calibri"/>
              </a:rPr>
              <a:t> Wellness and Inclusion Series 2nd session, we're happy to have you here.  I hope you all had a wonderful "Day for Me!"  Before delve into our session, we'd like to hear from you on our opening question.  I'll pass it over to you, Jeff</a:t>
            </a:r>
          </a:p>
          <a:p>
            <a:endParaRPr/>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0891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a:t>
            </a:r>
          </a:p>
        </p:txBody>
      </p:sp>
      <p:sp>
        <p:nvSpPr>
          <p:cNvPr id="4" name="Slide Number Placeholder 3"/>
          <p:cNvSpPr>
            <a:spLocks noGrp="1"/>
          </p:cNvSpPr>
          <p:nvPr>
            <p:ph type="sldNum" sz="quarter" idx="5"/>
          </p:nvPr>
        </p:nvSpPr>
        <p:spPr/>
        <p:txBody>
          <a:bodyPr/>
          <a:lstStyle/>
          <a:p>
            <a:fld id="{D3C79DAC-6471-D04A-B230-CF9472EDCF38}" type="slidenum">
              <a:rPr lang="en-US" smtClean="0"/>
              <a:t>10</a:t>
            </a:fld>
            <a:endParaRPr lang="en-US"/>
          </a:p>
        </p:txBody>
      </p:sp>
    </p:spTree>
    <p:extLst>
      <p:ext uri="{BB962C8B-B14F-4D97-AF65-F5344CB8AC3E}">
        <p14:creationId xmlns:p14="http://schemas.microsoft.com/office/powerpoint/2010/main" val="166024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a:t>
            </a:r>
          </a:p>
        </p:txBody>
      </p:sp>
      <p:sp>
        <p:nvSpPr>
          <p:cNvPr id="4" name="Slide Number Placeholder 3"/>
          <p:cNvSpPr>
            <a:spLocks noGrp="1"/>
          </p:cNvSpPr>
          <p:nvPr>
            <p:ph type="sldNum" sz="quarter" idx="5"/>
          </p:nvPr>
        </p:nvSpPr>
        <p:spPr/>
        <p:txBody>
          <a:bodyPr/>
          <a:lstStyle/>
          <a:p>
            <a:fld id="{D3C79DAC-6471-D04A-B230-CF9472EDCF38}" type="slidenum">
              <a:rPr lang="en-US" smtClean="0"/>
              <a:t>11</a:t>
            </a:fld>
            <a:endParaRPr lang="en-US"/>
          </a:p>
        </p:txBody>
      </p:sp>
    </p:spTree>
    <p:extLst>
      <p:ext uri="{BB962C8B-B14F-4D97-AF65-F5344CB8AC3E}">
        <p14:creationId xmlns:p14="http://schemas.microsoft.com/office/powerpoint/2010/main" val="2002235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 &amp; Joanna</a:t>
            </a:r>
          </a:p>
        </p:txBody>
      </p:sp>
      <p:sp>
        <p:nvSpPr>
          <p:cNvPr id="4" name="Slide Number Placeholder 3"/>
          <p:cNvSpPr>
            <a:spLocks noGrp="1"/>
          </p:cNvSpPr>
          <p:nvPr>
            <p:ph type="sldNum" sz="quarter" idx="5"/>
          </p:nvPr>
        </p:nvSpPr>
        <p:spPr/>
        <p:txBody>
          <a:bodyPr/>
          <a:lstStyle/>
          <a:p>
            <a:fld id="{D3C79DAC-6471-D04A-B230-CF9472EDCF38}" type="slidenum">
              <a:rPr lang="en-US" smtClean="0"/>
              <a:t>12</a:t>
            </a:fld>
            <a:endParaRPr lang="en-US"/>
          </a:p>
        </p:txBody>
      </p:sp>
    </p:spTree>
    <p:extLst>
      <p:ext uri="{BB962C8B-B14F-4D97-AF65-F5344CB8AC3E}">
        <p14:creationId xmlns:p14="http://schemas.microsoft.com/office/powerpoint/2010/main" val="1548125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3C79DAC-6471-D04A-B230-CF9472EDCF38}" type="slidenum">
              <a:rPr lang="en-US" smtClean="0"/>
              <a:t>15</a:t>
            </a:fld>
            <a:endParaRPr lang="en-US"/>
          </a:p>
        </p:txBody>
      </p:sp>
    </p:spTree>
    <p:extLst>
      <p:ext uri="{BB962C8B-B14F-4D97-AF65-F5344CB8AC3E}">
        <p14:creationId xmlns:p14="http://schemas.microsoft.com/office/powerpoint/2010/main" val="3972450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PH_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GB">
                <a:cs typeface="Calibri"/>
              </a:rPr>
              <a:t>Erin –Next up will be Ryan, who will discuss Safety at Cisco.  </a:t>
            </a:r>
          </a:p>
          <a:p>
            <a:endParaRPr lang="en-GB">
              <a:cs typeface="Calibri"/>
            </a:endParaRPr>
          </a:p>
          <a:p>
            <a:endParaRPr lang="en-GB">
              <a:cs typeface="Calibri"/>
            </a:endParaRPr>
          </a:p>
        </p:txBody>
      </p:sp>
      <p:sp>
        <p:nvSpPr>
          <p:cNvPr id="984" name="Google Shape;98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880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PH_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GB"/>
              <a:t>*Ryan to advise</a:t>
            </a:r>
            <a:br>
              <a:rPr lang="en-GB">
                <a:cs typeface="+mn-lt"/>
              </a:rPr>
            </a:br>
            <a:r>
              <a:rPr lang="en-GB">
                <a:cs typeface="Calibri"/>
              </a:rPr>
              <a:t>Hannah Wiley P&amp;C Partner,  More details to come Erin –Hannah-Ryan room</a:t>
            </a:r>
          </a:p>
          <a:p>
            <a:r>
              <a:rPr lang="en-GB">
                <a:cs typeface="Calibri"/>
              </a:rPr>
              <a:t>Reiterate Tools, Trainings, Resources to establish a safe culture.  Vision of create safe spaces.</a:t>
            </a:r>
          </a:p>
        </p:txBody>
      </p:sp>
      <p:sp>
        <p:nvSpPr>
          <p:cNvPr id="984" name="Google Shape;98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94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PH_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GB">
                <a:cs typeface="Calibri"/>
              </a:rPr>
              <a:t>Erin –Next up will be Anne's Inclusive Terminology Preview.</a:t>
            </a:r>
          </a:p>
          <a:p>
            <a:endParaRPr lang="en-GB">
              <a:cs typeface="Calibri"/>
            </a:endParaRPr>
          </a:p>
        </p:txBody>
      </p:sp>
      <p:sp>
        <p:nvSpPr>
          <p:cNvPr id="984" name="Google Shape;98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0137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r>
              <a:rPr lang="en-US"/>
              <a:t>Jeff </a:t>
            </a:r>
            <a:r>
              <a:rPr lang="en-US" err="1"/>
              <a:t>Slido</a:t>
            </a:r>
            <a:r>
              <a:rPr lang="en-US"/>
              <a:t> Poll Question- Introspection?</a:t>
            </a:r>
            <a:endParaRPr lang="en-US">
              <a:cs typeface="Calibri" panose="020F0502020204030204"/>
            </a:endParaRPr>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721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r>
              <a:rPr lang="en-GB"/>
              <a:t>Erin – Thank you.  Our focus for today's topic will be on Designing a Team Where Everyone Feels Safe.  Brene  </a:t>
            </a:r>
            <a:endParaRPr lang="en-US"/>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430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cs typeface="Calibri" panose="020F0502020204030204"/>
              </a:rPr>
              <a:t>Erin</a:t>
            </a:r>
          </a:p>
          <a:p>
            <a:r>
              <a:rPr lang="en-US" b="1">
                <a:cs typeface="Calibri" panose="020F0502020204030204"/>
              </a:rPr>
              <a:t>- Let's discuss Safey.  Our 1st session focused on the Physiological Needs and how our physical and mental well-being is the foundation of our human needs according to the Maslow Hierarchy of Needs.  Today, we want to move forward to the next level of the pyramid,  to address the safety needs in </a:t>
            </a:r>
            <a:r>
              <a:rPr lang="en-US" b="1"/>
              <a:t>Designing a team where everyone feels safe.</a:t>
            </a:r>
            <a:endParaRPr lang="en-US" b="1">
              <a:cs typeface="Calibri" panose="020F0502020204030204"/>
            </a:endParaRPr>
          </a:p>
          <a:p>
            <a:pPr marL="171450" indent="-171450">
              <a:buChar char="-"/>
            </a:pPr>
            <a:r>
              <a:rPr lang="en-US" b="1">
                <a:cs typeface="Calibri" panose="020F0502020204030204"/>
              </a:rPr>
              <a:t>Continue to cultivate a culture of inclusiveness and why safety matters</a:t>
            </a:r>
          </a:p>
          <a:p>
            <a:pPr marL="171450" indent="-171450">
              <a:buChar char="-"/>
            </a:pPr>
            <a:r>
              <a:rPr lang="en-US" b="1">
                <a:cs typeface="Calibri" panose="020F0502020204030204"/>
              </a:rPr>
              <a:t>Discuss microaggressions and the impact they have on our work environment</a:t>
            </a:r>
          </a:p>
          <a:p>
            <a:pPr marL="171450" indent="-171450">
              <a:buChar char="-"/>
            </a:pPr>
            <a:r>
              <a:rPr lang="en-US" b="1">
                <a:cs typeface="Calibri" panose="020F0502020204030204"/>
              </a:rPr>
              <a:t>This session is important because we need to highlight the consequences of an unsafe work environment and benefits of a safe environment where employees can thrive</a:t>
            </a:r>
          </a:p>
          <a:p>
            <a:pPr marL="171450" indent="-171450">
              <a:buChar char="-"/>
            </a:pPr>
            <a:r>
              <a:rPr lang="en-US">
                <a:cs typeface="Calibri" panose="020F0502020204030204"/>
              </a:rPr>
              <a:t>A DevRel member will share a story about experiencing microaggressions and how they addressed it with our Speaker,  Karen McDonald, Community Lead Director from </a:t>
            </a:r>
            <a:r>
              <a:rPr lang="en-US" err="1">
                <a:cs typeface="Calibri" panose="020F0502020204030204"/>
              </a:rPr>
              <a:t>OneX</a:t>
            </a:r>
            <a:endParaRPr lang="en-US">
              <a:cs typeface="Calibri" panose="020F0502020204030204"/>
            </a:endParaRPr>
          </a:p>
          <a:p>
            <a:pPr marL="171450" indent="-171450">
              <a:buChar char="-"/>
            </a:pPr>
            <a:r>
              <a:rPr lang="en-US">
                <a:cs typeface="Calibri" panose="020F0502020204030204"/>
              </a:rPr>
              <a:t>Anne Gentle will share a preview on Inclusive Terminology and Jason Davis will share an upcoming event sponsored by the Inter-faith Community ERO.</a:t>
            </a:r>
          </a:p>
          <a:p>
            <a:pPr marL="171450" indent="-171450">
              <a:buFont typeface="Arial"/>
              <a:buChar char="•"/>
            </a:pPr>
            <a:r>
              <a:rPr lang="en-US">
                <a:cs typeface="Calibri" panose="020F0502020204030204"/>
              </a:rPr>
              <a:t>We invite to join 1 of 2 bi-weekly sessions to share your stories of microaggression in different workplace to spread awareness and acknowledge </a:t>
            </a:r>
            <a:r>
              <a:rPr lang="en-US"/>
              <a:t>(conscious or unconscious)</a:t>
            </a:r>
            <a:endParaRPr lang="en-US">
              <a:cs typeface="Calibri"/>
            </a:endParaRPr>
          </a:p>
          <a:p>
            <a:pPr marL="171450" indent="-171450">
              <a:buChar char="-"/>
            </a:pPr>
            <a:r>
              <a:rPr lang="en-US">
                <a:cs typeface="Calibri"/>
              </a:rPr>
              <a:t>biases </a:t>
            </a:r>
          </a:p>
          <a:p>
            <a:pPr marL="171450" indent="-171450">
              <a:buFont typeface="Arial"/>
              <a:buChar char="•"/>
            </a:pPr>
            <a:r>
              <a:rPr lang="en-US"/>
              <a:t>Our vision is to continue to make diversity and inclusion a priority, support all cultures and differences, and uphold safe environments.</a:t>
            </a:r>
            <a:endParaRPr lang="en-US">
              <a:cs typeface="Calibri"/>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634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r>
              <a:rPr lang="en-US">
                <a:cs typeface="Calibri"/>
              </a:rPr>
              <a:t>Erin – Our agenda for today is as follows </a:t>
            </a:r>
          </a:p>
          <a:p>
            <a:r>
              <a:rPr lang="en-US">
                <a:cs typeface="Calibri"/>
              </a:rPr>
              <a:t>We are in for a wonderful treat and would like to welcome Karen McDonald, Director from </a:t>
            </a:r>
            <a:r>
              <a:rPr lang="en-US" err="1">
                <a:cs typeface="Calibri"/>
              </a:rPr>
              <a:t>OneX</a:t>
            </a:r>
            <a:r>
              <a:rPr lang="en-US">
                <a:cs typeface="Calibri"/>
              </a:rPr>
              <a:t> to Developer Relations.  Karen will present on Well-being and Psychological Safety,</a:t>
            </a:r>
          </a:p>
          <a:p>
            <a:r>
              <a:rPr lang="en-US">
                <a:cs typeface="Calibri"/>
              </a:rPr>
              <a:t>Next, we will move to Our DevRel story from one of our own team members.</a:t>
            </a:r>
          </a:p>
          <a:p>
            <a:r>
              <a:rPr lang="en-US">
                <a:cs typeface="Calibri"/>
              </a:rPr>
              <a:t>Then Let's Talk with Karen on well-being.   We invite you submit questions or comments to Karen in </a:t>
            </a:r>
            <a:r>
              <a:rPr lang="en-US" err="1">
                <a:cs typeface="Calibri"/>
              </a:rPr>
              <a:t>Slido</a:t>
            </a:r>
            <a:r>
              <a:rPr lang="en-US">
                <a:cs typeface="Calibri"/>
              </a:rPr>
              <a:t>.  We will then have the </a:t>
            </a:r>
            <a:r>
              <a:rPr lang="en-US" i="1">
                <a:cs typeface="Calibri"/>
              </a:rPr>
              <a:t>exclusive</a:t>
            </a:r>
            <a:r>
              <a:rPr lang="en-US">
                <a:cs typeface="Calibri"/>
              </a:rPr>
              <a:t> preview on "Inclusive Language." </a:t>
            </a:r>
          </a:p>
          <a:p>
            <a:r>
              <a:rPr lang="en-US">
                <a:cs typeface="Calibri"/>
              </a:rPr>
              <a:t>Last, but certainly not least, we will share information on Our post-event activities. Next slide</a:t>
            </a:r>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168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a:t>
            </a:r>
          </a:p>
        </p:txBody>
      </p:sp>
      <p:sp>
        <p:nvSpPr>
          <p:cNvPr id="4" name="Slide Number Placeholder 3"/>
          <p:cNvSpPr>
            <a:spLocks noGrp="1"/>
          </p:cNvSpPr>
          <p:nvPr>
            <p:ph type="sldNum" sz="quarter" idx="5"/>
          </p:nvPr>
        </p:nvSpPr>
        <p:spPr/>
        <p:txBody>
          <a:bodyPr/>
          <a:lstStyle/>
          <a:p>
            <a:fld id="{D3C79DAC-6471-D04A-B230-CF9472EDCF38}" type="slidenum">
              <a:rPr lang="en-US" smtClean="0"/>
              <a:t>5</a:t>
            </a:fld>
            <a:endParaRPr lang="en-US"/>
          </a:p>
        </p:txBody>
      </p:sp>
    </p:spTree>
    <p:extLst>
      <p:ext uri="{BB962C8B-B14F-4D97-AF65-F5344CB8AC3E}">
        <p14:creationId xmlns:p14="http://schemas.microsoft.com/office/powerpoint/2010/main" val="4057646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a:t>
            </a:r>
          </a:p>
        </p:txBody>
      </p:sp>
      <p:sp>
        <p:nvSpPr>
          <p:cNvPr id="4" name="Slide Number Placeholder 3"/>
          <p:cNvSpPr>
            <a:spLocks noGrp="1"/>
          </p:cNvSpPr>
          <p:nvPr>
            <p:ph type="sldNum" sz="quarter" idx="5"/>
          </p:nvPr>
        </p:nvSpPr>
        <p:spPr/>
        <p:txBody>
          <a:bodyPr/>
          <a:lstStyle/>
          <a:p>
            <a:fld id="{D3C79DAC-6471-D04A-B230-CF9472EDCF38}" type="slidenum">
              <a:rPr lang="en-US" smtClean="0"/>
              <a:t>6</a:t>
            </a:fld>
            <a:endParaRPr lang="en-US"/>
          </a:p>
        </p:txBody>
      </p:sp>
    </p:spTree>
    <p:extLst>
      <p:ext uri="{BB962C8B-B14F-4D97-AF65-F5344CB8AC3E}">
        <p14:creationId xmlns:p14="http://schemas.microsoft.com/office/powerpoint/2010/main" val="97155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a:t>
            </a:r>
          </a:p>
        </p:txBody>
      </p:sp>
      <p:sp>
        <p:nvSpPr>
          <p:cNvPr id="4" name="Slide Number Placeholder 3"/>
          <p:cNvSpPr>
            <a:spLocks noGrp="1"/>
          </p:cNvSpPr>
          <p:nvPr>
            <p:ph type="sldNum" sz="quarter" idx="5"/>
          </p:nvPr>
        </p:nvSpPr>
        <p:spPr/>
        <p:txBody>
          <a:bodyPr/>
          <a:lstStyle/>
          <a:p>
            <a:fld id="{D3C79DAC-6471-D04A-B230-CF9472EDCF38}" type="slidenum">
              <a:rPr lang="en-US" smtClean="0"/>
              <a:t>7</a:t>
            </a:fld>
            <a:endParaRPr lang="en-US"/>
          </a:p>
        </p:txBody>
      </p:sp>
    </p:spTree>
    <p:extLst>
      <p:ext uri="{BB962C8B-B14F-4D97-AF65-F5344CB8AC3E}">
        <p14:creationId xmlns:p14="http://schemas.microsoft.com/office/powerpoint/2010/main" val="288608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a:t>
            </a:r>
          </a:p>
        </p:txBody>
      </p:sp>
      <p:sp>
        <p:nvSpPr>
          <p:cNvPr id="4" name="Slide Number Placeholder 3"/>
          <p:cNvSpPr>
            <a:spLocks noGrp="1"/>
          </p:cNvSpPr>
          <p:nvPr>
            <p:ph type="sldNum" sz="quarter" idx="5"/>
          </p:nvPr>
        </p:nvSpPr>
        <p:spPr/>
        <p:txBody>
          <a:bodyPr/>
          <a:lstStyle/>
          <a:p>
            <a:fld id="{D3C79DAC-6471-D04A-B230-CF9472EDCF38}" type="slidenum">
              <a:rPr lang="en-US" smtClean="0"/>
              <a:t>8</a:t>
            </a:fld>
            <a:endParaRPr lang="en-US"/>
          </a:p>
        </p:txBody>
      </p:sp>
    </p:spTree>
    <p:extLst>
      <p:ext uri="{BB962C8B-B14F-4D97-AF65-F5344CB8AC3E}">
        <p14:creationId xmlns:p14="http://schemas.microsoft.com/office/powerpoint/2010/main" val="189057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Karen</a:t>
            </a:r>
          </a:p>
        </p:txBody>
      </p:sp>
      <p:sp>
        <p:nvSpPr>
          <p:cNvPr id="4" name="Slide Number Placeholder 3"/>
          <p:cNvSpPr>
            <a:spLocks noGrp="1"/>
          </p:cNvSpPr>
          <p:nvPr>
            <p:ph type="sldNum" sz="quarter" idx="5"/>
          </p:nvPr>
        </p:nvSpPr>
        <p:spPr/>
        <p:txBody>
          <a:bodyPr/>
          <a:lstStyle/>
          <a:p>
            <a:fld id="{D3C79DAC-6471-D04A-B230-CF9472EDCF38}" type="slidenum">
              <a:rPr lang="en-US" smtClean="0"/>
              <a:t>9</a:t>
            </a:fld>
            <a:endParaRPr lang="en-US"/>
          </a:p>
        </p:txBody>
      </p:sp>
    </p:spTree>
    <p:extLst>
      <p:ext uri="{BB962C8B-B14F-4D97-AF65-F5344CB8AC3E}">
        <p14:creationId xmlns:p14="http://schemas.microsoft.com/office/powerpoint/2010/main" val="38905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a:solidFill>
                <a:schemeClr val="bg1"/>
              </a:solidFill>
              <a:latin typeface="CiscoSansTT ExtraLight" panose="020B0303020201020303" pitchFamily="34" charset="0"/>
            </a:endParaRPr>
          </a:p>
        </p:txBody>
      </p:sp>
    </p:spTree>
    <p:extLst>
      <p:ext uri="{BB962C8B-B14F-4D97-AF65-F5344CB8AC3E}">
        <p14:creationId xmlns:p14="http://schemas.microsoft.com/office/powerpoint/2010/main" val="291203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236603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2001164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3871610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3747426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latin typeface="CiscoSansTT ExtraLight" panose="020B0303020201020303" pitchFamily="34" charset="0"/>
              </a:defRPr>
            </a:lvl1pPr>
          </a:lstStyle>
          <a:p>
            <a:pPr lvl="0"/>
            <a:r>
              <a:rPr lang="en-GB"/>
              <a:t>Click to edit Master title style</a:t>
            </a:r>
          </a:p>
        </p:txBody>
      </p:sp>
    </p:spTree>
    <p:extLst>
      <p:ext uri="{BB962C8B-B14F-4D97-AF65-F5344CB8AC3E}">
        <p14:creationId xmlns:p14="http://schemas.microsoft.com/office/powerpoint/2010/main" val="414391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427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8526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088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185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317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959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2889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6742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660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775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14180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763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0AD717-E5D8-4A75-954C-D158B3449D63}" type="datetime1">
              <a:rPr lang="en-US" smtClean="0"/>
              <a:t>5/19/22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F4753-D0D4-4D63-8921-2B23D59F388D}" type="slidenum">
              <a:rPr lang="en-US" smtClean="0"/>
              <a:t>‹#›</a:t>
            </a:fld>
            <a:endParaRPr lang="en-US"/>
          </a:p>
        </p:txBody>
      </p:sp>
    </p:spTree>
    <p:extLst>
      <p:ext uri="{BB962C8B-B14F-4D97-AF65-F5344CB8AC3E}">
        <p14:creationId xmlns:p14="http://schemas.microsoft.com/office/powerpoint/2010/main" val="258581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455F0D-0D4B-4F60-8B3A-307AA7A2555A}"/>
              </a:ext>
            </a:extLst>
          </p:cNvPr>
          <p:cNvSpPr>
            <a:spLocks noGrp="1"/>
          </p:cNvSpPr>
          <p:nvPr>
            <p:ph type="pic" sz="quarter" idx="10"/>
          </p:nvPr>
        </p:nvSpPr>
        <p:spPr>
          <a:xfrm>
            <a:off x="0" y="1"/>
            <a:ext cx="12192000" cy="3830028"/>
          </a:xfrm>
          <a:custGeom>
            <a:avLst/>
            <a:gdLst>
              <a:gd name="connsiteX0" fmla="*/ 0 w 9144000"/>
              <a:gd name="connsiteY0" fmla="*/ 0 h 2872521"/>
              <a:gd name="connsiteX1" fmla="*/ 9144000 w 9144000"/>
              <a:gd name="connsiteY1" fmla="*/ 0 h 2872521"/>
              <a:gd name="connsiteX2" fmla="*/ 9144000 w 9144000"/>
              <a:gd name="connsiteY2" fmla="*/ 2281996 h 2872521"/>
              <a:gd name="connsiteX3" fmla="*/ 8553475 w 9144000"/>
              <a:gd name="connsiteY3" fmla="*/ 2872521 h 2872521"/>
              <a:gd name="connsiteX4" fmla="*/ 590525 w 9144000"/>
              <a:gd name="connsiteY4" fmla="*/ 2872521 h 2872521"/>
              <a:gd name="connsiteX5" fmla="*/ 0 w 9144000"/>
              <a:gd name="connsiteY5" fmla="*/ 2281996 h 287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872521">
                <a:moveTo>
                  <a:pt x="0" y="0"/>
                </a:moveTo>
                <a:lnTo>
                  <a:pt x="9144000" y="0"/>
                </a:lnTo>
                <a:lnTo>
                  <a:pt x="9144000" y="2281996"/>
                </a:lnTo>
                <a:cubicBezTo>
                  <a:pt x="9144000" y="2608134"/>
                  <a:pt x="8879613" y="2872521"/>
                  <a:pt x="8553475" y="2872521"/>
                </a:cubicBezTo>
                <a:lnTo>
                  <a:pt x="590525" y="2872521"/>
                </a:lnTo>
                <a:cubicBezTo>
                  <a:pt x="264387" y="2872521"/>
                  <a:pt x="0" y="2608134"/>
                  <a:pt x="0" y="2281996"/>
                </a:cubicBezTo>
                <a:close/>
              </a:path>
            </a:pathLst>
          </a:custGeom>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334408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CE4A2BC-8F9B-4969-8FBA-FA3B4B1BABC4}"/>
              </a:ext>
            </a:extLst>
          </p:cNvPr>
          <p:cNvSpPr>
            <a:spLocks noGrp="1"/>
          </p:cNvSpPr>
          <p:nvPr>
            <p:ph type="pic" sz="quarter" idx="10"/>
          </p:nvPr>
        </p:nvSpPr>
        <p:spPr>
          <a:xfrm>
            <a:off x="7707755" y="0"/>
            <a:ext cx="4484245" cy="4864400"/>
          </a:xfrm>
          <a:custGeom>
            <a:avLst/>
            <a:gdLst>
              <a:gd name="connsiteX0" fmla="*/ 671629 w 3363184"/>
              <a:gd name="connsiteY0" fmla="*/ 0 h 3648300"/>
              <a:gd name="connsiteX1" fmla="*/ 3363184 w 3363184"/>
              <a:gd name="connsiteY1" fmla="*/ 0 h 3648300"/>
              <a:gd name="connsiteX2" fmla="*/ 3363184 w 3363184"/>
              <a:gd name="connsiteY2" fmla="*/ 3231331 h 3648300"/>
              <a:gd name="connsiteX3" fmla="*/ 3287089 w 3363184"/>
              <a:gd name="connsiteY3" fmla="*/ 3288234 h 3648300"/>
              <a:gd name="connsiteX4" fmla="*/ 2108312 w 3363184"/>
              <a:gd name="connsiteY4" fmla="*/ 3648300 h 3648300"/>
              <a:gd name="connsiteX5" fmla="*/ 0 w 3363184"/>
              <a:gd name="connsiteY5" fmla="*/ 1539988 h 3648300"/>
              <a:gd name="connsiteX6" fmla="*/ 617510 w 3363184"/>
              <a:gd name="connsiteY6" fmla="*/ 49186 h 36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3184" h="3648300">
                <a:moveTo>
                  <a:pt x="671629" y="0"/>
                </a:moveTo>
                <a:lnTo>
                  <a:pt x="3363184" y="0"/>
                </a:lnTo>
                <a:lnTo>
                  <a:pt x="3363184" y="3231331"/>
                </a:lnTo>
                <a:lnTo>
                  <a:pt x="3287089" y="3288234"/>
                </a:lnTo>
                <a:cubicBezTo>
                  <a:pt x="2950601" y="3515561"/>
                  <a:pt x="2544958" y="3648300"/>
                  <a:pt x="2108312" y="3648300"/>
                </a:cubicBezTo>
                <a:cubicBezTo>
                  <a:pt x="943923" y="3648300"/>
                  <a:pt x="0" y="2704377"/>
                  <a:pt x="0" y="1539988"/>
                </a:cubicBezTo>
                <a:cubicBezTo>
                  <a:pt x="0" y="957794"/>
                  <a:pt x="235981" y="430716"/>
                  <a:pt x="617510" y="49186"/>
                </a:cubicBezTo>
                <a:close/>
              </a:path>
            </a:pathLst>
          </a:custGeom>
        </p:spPr>
        <p:txBody>
          <a:bodyPr wrap="square" anchor="ctr">
            <a:noAutofit/>
          </a:bodyPr>
          <a:lstStyle>
            <a:lvl1pPr>
              <a:defRPr lang="en-IN" dirty="0"/>
            </a:lvl1pPr>
          </a:lstStyle>
          <a:p>
            <a:pPr marL="0" lvl="0" indent="0" algn="ctr">
              <a:buNone/>
            </a:pPr>
            <a:endParaRPr lang="en-IN"/>
          </a:p>
        </p:txBody>
      </p:sp>
    </p:spTree>
    <p:extLst>
      <p:ext uri="{BB962C8B-B14F-4D97-AF65-F5344CB8AC3E}">
        <p14:creationId xmlns:p14="http://schemas.microsoft.com/office/powerpoint/2010/main" val="49986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4" name="Picture Placeholder 30">
            <a:extLst>
              <a:ext uri="{FF2B5EF4-FFF2-40B4-BE49-F238E27FC236}">
                <a16:creationId xmlns:a16="http://schemas.microsoft.com/office/drawing/2014/main" id="{3633D66C-D0B6-4856-8A6E-0E68AF0D03A6}"/>
              </a:ext>
            </a:extLst>
          </p:cNvPr>
          <p:cNvSpPr>
            <a:spLocks noGrp="1"/>
          </p:cNvSpPr>
          <p:nvPr>
            <p:ph type="pic" sz="quarter" idx="4294967295"/>
          </p:nvPr>
        </p:nvSpPr>
        <p:spPr>
          <a:xfrm>
            <a:off x="409749" y="893877"/>
            <a:ext cx="5705915" cy="4984547"/>
          </a:xfrm>
          <a:custGeom>
            <a:avLst/>
            <a:gdLst>
              <a:gd name="connsiteX0" fmla="*/ 1725525 w 5705915"/>
              <a:gd name="connsiteY0" fmla="*/ 4882567 h 4984546"/>
              <a:gd name="connsiteX1" fmla="*/ 1725393 w 5705915"/>
              <a:gd name="connsiteY1" fmla="*/ 4883559 h 4984546"/>
              <a:gd name="connsiteX2" fmla="*/ 1725393 w 5705915"/>
              <a:gd name="connsiteY2" fmla="*/ 4882584 h 4984546"/>
              <a:gd name="connsiteX3" fmla="*/ 2544545 w 5705915"/>
              <a:gd name="connsiteY3" fmla="*/ 4579002 h 4984546"/>
              <a:gd name="connsiteX4" fmla="*/ 2539257 w 5705915"/>
              <a:gd name="connsiteY4" fmla="*/ 4585824 h 4984546"/>
              <a:gd name="connsiteX5" fmla="*/ 2542141 w 5705915"/>
              <a:gd name="connsiteY5" fmla="*/ 4587287 h 4984546"/>
              <a:gd name="connsiteX6" fmla="*/ 2549352 w 5705915"/>
              <a:gd name="connsiteY6" fmla="*/ 4583387 h 4984546"/>
              <a:gd name="connsiteX7" fmla="*/ 2544545 w 5705915"/>
              <a:gd name="connsiteY7" fmla="*/ 4579002 h 4984546"/>
              <a:gd name="connsiteX8" fmla="*/ 2670495 w 5705915"/>
              <a:gd name="connsiteY8" fmla="*/ 4390420 h 4984546"/>
              <a:gd name="connsiteX9" fmla="*/ 2651265 w 5705915"/>
              <a:gd name="connsiteY9" fmla="*/ 4392370 h 4984546"/>
              <a:gd name="connsiteX10" fmla="*/ 2639728 w 5705915"/>
              <a:gd name="connsiteY10" fmla="*/ 4397243 h 4984546"/>
              <a:gd name="connsiteX11" fmla="*/ 2604154 w 5705915"/>
              <a:gd name="connsiteY11" fmla="*/ 4424532 h 4984546"/>
              <a:gd name="connsiteX12" fmla="*/ 2489742 w 5705915"/>
              <a:gd name="connsiteY12" fmla="*/ 4483007 h 4984546"/>
              <a:gd name="connsiteX13" fmla="*/ 2466667 w 5705915"/>
              <a:gd name="connsiteY13" fmla="*/ 4496650 h 4984546"/>
              <a:gd name="connsiteX14" fmla="*/ 2454169 w 5705915"/>
              <a:gd name="connsiteY14" fmla="*/ 4507370 h 4984546"/>
              <a:gd name="connsiteX15" fmla="*/ 2456092 w 5705915"/>
              <a:gd name="connsiteY15" fmla="*/ 4521990 h 4984546"/>
              <a:gd name="connsiteX16" fmla="*/ 2463603 w 5705915"/>
              <a:gd name="connsiteY16" fmla="*/ 4527699 h 4984546"/>
              <a:gd name="connsiteX17" fmla="*/ 2463303 w 5705915"/>
              <a:gd name="connsiteY17" fmla="*/ 4527837 h 4984546"/>
              <a:gd name="connsiteX18" fmla="*/ 2464265 w 5705915"/>
              <a:gd name="connsiteY18" fmla="*/ 4529785 h 4984546"/>
              <a:gd name="connsiteX19" fmla="*/ 2463784 w 5705915"/>
              <a:gd name="connsiteY19" fmla="*/ 4527837 h 4984546"/>
              <a:gd name="connsiteX20" fmla="*/ 2463603 w 5705915"/>
              <a:gd name="connsiteY20" fmla="*/ 4527699 h 4984546"/>
              <a:gd name="connsiteX21" fmla="*/ 2489742 w 5705915"/>
              <a:gd name="connsiteY21" fmla="*/ 4515655 h 4984546"/>
              <a:gd name="connsiteX22" fmla="*/ 2510895 w 5705915"/>
              <a:gd name="connsiteY22" fmla="*/ 4507370 h 4984546"/>
              <a:gd name="connsiteX23" fmla="*/ 2623864 w 5705915"/>
              <a:gd name="connsiteY23" fmla="*/ 4452794 h 4984546"/>
              <a:gd name="connsiteX24" fmla="*/ 2638285 w 5705915"/>
              <a:gd name="connsiteY24" fmla="*/ 4445485 h 4984546"/>
              <a:gd name="connsiteX25" fmla="*/ 2669052 w 5705915"/>
              <a:gd name="connsiteY25" fmla="*/ 4420145 h 4984546"/>
              <a:gd name="connsiteX26" fmla="*/ 2670495 w 5705915"/>
              <a:gd name="connsiteY26" fmla="*/ 4390420 h 4984546"/>
              <a:gd name="connsiteX27" fmla="*/ 2579037 w 5705915"/>
              <a:gd name="connsiteY27" fmla="*/ 4366179 h 4984546"/>
              <a:gd name="connsiteX28" fmla="*/ 2564735 w 5705915"/>
              <a:gd name="connsiteY28" fmla="*/ 4367032 h 4984546"/>
              <a:gd name="connsiteX29" fmla="*/ 2556083 w 5705915"/>
              <a:gd name="connsiteY29" fmla="*/ 4371904 h 4984546"/>
              <a:gd name="connsiteX30" fmla="*/ 2524354 w 5705915"/>
              <a:gd name="connsiteY30" fmla="*/ 4389934 h 4984546"/>
              <a:gd name="connsiteX31" fmla="*/ 2475802 w 5705915"/>
              <a:gd name="connsiteY31" fmla="*/ 4404065 h 4984546"/>
              <a:gd name="connsiteX32" fmla="*/ 2452247 w 5705915"/>
              <a:gd name="connsiteY32" fmla="*/ 4427455 h 4984546"/>
              <a:gd name="connsiteX33" fmla="*/ 2488781 w 5705915"/>
              <a:gd name="connsiteY33" fmla="*/ 4443535 h 4984546"/>
              <a:gd name="connsiteX34" fmla="*/ 2530604 w 5705915"/>
              <a:gd name="connsiteY34" fmla="*/ 4424532 h 4984546"/>
              <a:gd name="connsiteX35" fmla="*/ 2578677 w 5705915"/>
              <a:gd name="connsiteY35" fmla="*/ 4395294 h 4984546"/>
              <a:gd name="connsiteX36" fmla="*/ 2588291 w 5705915"/>
              <a:gd name="connsiteY36" fmla="*/ 4373365 h 4984546"/>
              <a:gd name="connsiteX37" fmla="*/ 2579037 w 5705915"/>
              <a:gd name="connsiteY37" fmla="*/ 4366179 h 4984546"/>
              <a:gd name="connsiteX38" fmla="*/ 974804 w 5705915"/>
              <a:gd name="connsiteY38" fmla="*/ 4241676 h 4984546"/>
              <a:gd name="connsiteX39" fmla="*/ 958159 w 5705915"/>
              <a:gd name="connsiteY39" fmla="*/ 4243260 h 4984546"/>
              <a:gd name="connsiteX40" fmla="*/ 944219 w 5705915"/>
              <a:gd name="connsiteY40" fmla="*/ 4281268 h 4984546"/>
              <a:gd name="connsiteX41" fmla="*/ 971620 w 5705915"/>
              <a:gd name="connsiteY41" fmla="*/ 4305632 h 4984546"/>
              <a:gd name="connsiteX42" fmla="*/ 1000463 w 5705915"/>
              <a:gd name="connsiteY42" fmla="*/ 4271035 h 4984546"/>
              <a:gd name="connsiteX43" fmla="*/ 988926 w 5705915"/>
              <a:gd name="connsiteY43" fmla="*/ 4246670 h 4984546"/>
              <a:gd name="connsiteX44" fmla="*/ 974804 w 5705915"/>
              <a:gd name="connsiteY44" fmla="*/ 4241676 h 4984546"/>
              <a:gd name="connsiteX45" fmla="*/ 1116318 w 5705915"/>
              <a:gd name="connsiteY45" fmla="*/ 3940652 h 4984546"/>
              <a:gd name="connsiteX46" fmla="*/ 1073052 w 5705915"/>
              <a:gd name="connsiteY46" fmla="*/ 3963068 h 4984546"/>
              <a:gd name="connsiteX47" fmla="*/ 1042287 w 5705915"/>
              <a:gd name="connsiteY47" fmla="*/ 3981097 h 4984546"/>
              <a:gd name="connsiteX48" fmla="*/ 985081 w 5705915"/>
              <a:gd name="connsiteY48" fmla="*/ 4011310 h 4984546"/>
              <a:gd name="connsiteX49" fmla="*/ 982677 w 5705915"/>
              <a:gd name="connsiteY49" fmla="*/ 4020568 h 4984546"/>
              <a:gd name="connsiteX50" fmla="*/ 993252 w 5705915"/>
              <a:gd name="connsiteY50" fmla="*/ 4021542 h 4984546"/>
              <a:gd name="connsiteX51" fmla="*/ 1043247 w 5705915"/>
              <a:gd name="connsiteY51" fmla="*/ 3996203 h 4984546"/>
              <a:gd name="connsiteX52" fmla="*/ 1071611 w 5705915"/>
              <a:gd name="connsiteY52" fmla="*/ 3980123 h 4984546"/>
              <a:gd name="connsiteX53" fmla="*/ 1109107 w 5705915"/>
              <a:gd name="connsiteY53" fmla="*/ 3957220 h 4984546"/>
              <a:gd name="connsiteX54" fmla="*/ 1116318 w 5705915"/>
              <a:gd name="connsiteY54" fmla="*/ 3940652 h 4984546"/>
              <a:gd name="connsiteX55" fmla="*/ 1070168 w 5705915"/>
              <a:gd name="connsiteY55" fmla="*/ 3939678 h 4984546"/>
              <a:gd name="connsiteX56" fmla="*/ 1068726 w 5705915"/>
              <a:gd name="connsiteY56" fmla="*/ 3940165 h 4984546"/>
              <a:gd name="connsiteX57" fmla="*/ 1067764 w 5705915"/>
              <a:gd name="connsiteY57" fmla="*/ 3942115 h 4984546"/>
              <a:gd name="connsiteX58" fmla="*/ 1069687 w 5705915"/>
              <a:gd name="connsiteY58" fmla="*/ 3941140 h 4984546"/>
              <a:gd name="connsiteX59" fmla="*/ 1024019 w 5705915"/>
              <a:gd name="connsiteY59" fmla="*/ 3880229 h 4984546"/>
              <a:gd name="connsiteX60" fmla="*/ 1009116 w 5705915"/>
              <a:gd name="connsiteY60" fmla="*/ 3880715 h 4984546"/>
              <a:gd name="connsiteX61" fmla="*/ 995656 w 5705915"/>
              <a:gd name="connsiteY61" fmla="*/ 3894847 h 4984546"/>
              <a:gd name="connsiteX62" fmla="*/ 977869 w 5705915"/>
              <a:gd name="connsiteY62" fmla="*/ 3913852 h 4984546"/>
              <a:gd name="connsiteX63" fmla="*/ 955276 w 5705915"/>
              <a:gd name="connsiteY63" fmla="*/ 3927983 h 4984546"/>
              <a:gd name="connsiteX64" fmla="*/ 912972 w 5705915"/>
              <a:gd name="connsiteY64" fmla="*/ 3960145 h 4984546"/>
              <a:gd name="connsiteX65" fmla="*/ 878840 w 5705915"/>
              <a:gd name="connsiteY65" fmla="*/ 3992305 h 4984546"/>
              <a:gd name="connsiteX66" fmla="*/ 868265 w 5705915"/>
              <a:gd name="connsiteY66" fmla="*/ 4000102 h 4984546"/>
              <a:gd name="connsiteX67" fmla="*/ 769716 w 5705915"/>
              <a:gd name="connsiteY67" fmla="*/ 4104870 h 4984546"/>
              <a:gd name="connsiteX68" fmla="*/ 755295 w 5705915"/>
              <a:gd name="connsiteY68" fmla="*/ 4127285 h 4984546"/>
              <a:gd name="connsiteX69" fmla="*/ 755775 w 5705915"/>
              <a:gd name="connsiteY69" fmla="*/ 4142878 h 4984546"/>
              <a:gd name="connsiteX70" fmla="*/ 753372 w 5705915"/>
              <a:gd name="connsiteY70" fmla="*/ 4143365 h 4984546"/>
              <a:gd name="connsiteX71" fmla="*/ 752891 w 5705915"/>
              <a:gd name="connsiteY71" fmla="*/ 4144827 h 4984546"/>
              <a:gd name="connsiteX72" fmla="*/ 755775 w 5705915"/>
              <a:gd name="connsiteY72" fmla="*/ 4142878 h 4984546"/>
              <a:gd name="connsiteX73" fmla="*/ 769235 w 5705915"/>
              <a:gd name="connsiteY73" fmla="*/ 4134107 h 4984546"/>
              <a:gd name="connsiteX74" fmla="*/ 820192 w 5705915"/>
              <a:gd name="connsiteY74" fmla="*/ 4081480 h 4984546"/>
              <a:gd name="connsiteX75" fmla="*/ 897108 w 5705915"/>
              <a:gd name="connsiteY75" fmla="*/ 4013258 h 4984546"/>
              <a:gd name="connsiteX76" fmla="*/ 923547 w 5705915"/>
              <a:gd name="connsiteY76" fmla="*/ 3983535 h 4984546"/>
              <a:gd name="connsiteX77" fmla="*/ 937970 w 5705915"/>
              <a:gd name="connsiteY77" fmla="*/ 3965992 h 4984546"/>
              <a:gd name="connsiteX78" fmla="*/ 1012962 w 5705915"/>
              <a:gd name="connsiteY78" fmla="*/ 3899720 h 4984546"/>
              <a:gd name="connsiteX79" fmla="*/ 1024019 w 5705915"/>
              <a:gd name="connsiteY79" fmla="*/ 3880229 h 4984546"/>
              <a:gd name="connsiteX80" fmla="*/ 1017512 w 5705915"/>
              <a:gd name="connsiteY80" fmla="*/ 3406924 h 4984546"/>
              <a:gd name="connsiteX81" fmla="*/ 1016808 w 5705915"/>
              <a:gd name="connsiteY81" fmla="*/ 3407558 h 4984546"/>
              <a:gd name="connsiteX82" fmla="*/ 1016327 w 5705915"/>
              <a:gd name="connsiteY82" fmla="*/ 3407070 h 4984546"/>
              <a:gd name="connsiteX83" fmla="*/ 645473 w 5705915"/>
              <a:gd name="connsiteY83" fmla="*/ 3243006 h 4984546"/>
              <a:gd name="connsiteX84" fmla="*/ 644729 w 5705915"/>
              <a:gd name="connsiteY84" fmla="*/ 3244315 h 4984546"/>
              <a:gd name="connsiteX85" fmla="*/ 644248 w 5705915"/>
              <a:gd name="connsiteY85" fmla="*/ 3243828 h 4984546"/>
              <a:gd name="connsiteX86" fmla="*/ 1021134 w 5705915"/>
              <a:gd name="connsiteY86" fmla="*/ 3193638 h 4984546"/>
              <a:gd name="connsiteX87" fmla="*/ 1018731 w 5705915"/>
              <a:gd name="connsiteY87" fmla="*/ 3195586 h 4984546"/>
              <a:gd name="connsiteX88" fmla="*/ 1023057 w 5705915"/>
              <a:gd name="connsiteY88" fmla="*/ 3198510 h 4984546"/>
              <a:gd name="connsiteX89" fmla="*/ 1026903 w 5705915"/>
              <a:gd name="connsiteY89" fmla="*/ 3195586 h 4984546"/>
              <a:gd name="connsiteX90" fmla="*/ 1021134 w 5705915"/>
              <a:gd name="connsiteY90" fmla="*/ 3193638 h 4984546"/>
              <a:gd name="connsiteX91" fmla="*/ 483687 w 5705915"/>
              <a:gd name="connsiteY91" fmla="*/ 3006518 h 4984546"/>
              <a:gd name="connsiteX92" fmla="*/ 483964 w 5705915"/>
              <a:gd name="connsiteY92" fmla="*/ 3006566 h 4984546"/>
              <a:gd name="connsiteX93" fmla="*/ 483687 w 5705915"/>
              <a:gd name="connsiteY93" fmla="*/ 3007493 h 4984546"/>
              <a:gd name="connsiteX94" fmla="*/ 5519739 w 5705915"/>
              <a:gd name="connsiteY94" fmla="*/ 2081642 h 4984546"/>
              <a:gd name="connsiteX95" fmla="*/ 5504355 w 5705915"/>
              <a:gd name="connsiteY95" fmla="*/ 2089439 h 4984546"/>
              <a:gd name="connsiteX96" fmla="*/ 5517335 w 5705915"/>
              <a:gd name="connsiteY96" fmla="*/ 2100646 h 4984546"/>
              <a:gd name="connsiteX97" fmla="*/ 5527911 w 5705915"/>
              <a:gd name="connsiteY97" fmla="*/ 2096749 h 4984546"/>
              <a:gd name="connsiteX98" fmla="*/ 5527429 w 5705915"/>
              <a:gd name="connsiteY98" fmla="*/ 2085053 h 4984546"/>
              <a:gd name="connsiteX99" fmla="*/ 5519739 w 5705915"/>
              <a:gd name="connsiteY99" fmla="*/ 2081642 h 4984546"/>
              <a:gd name="connsiteX100" fmla="*/ 5563965 w 5705915"/>
              <a:gd name="connsiteY100" fmla="*/ 2048019 h 4984546"/>
              <a:gd name="connsiteX101" fmla="*/ 5564445 w 5705915"/>
              <a:gd name="connsiteY101" fmla="*/ 2048506 h 4984546"/>
              <a:gd name="connsiteX102" fmla="*/ 5563819 w 5705915"/>
              <a:gd name="connsiteY102" fmla="*/ 2048578 h 4984546"/>
              <a:gd name="connsiteX103" fmla="*/ 5147179 w 5705915"/>
              <a:gd name="connsiteY103" fmla="*/ 1933994 h 4984546"/>
              <a:gd name="connsiteX104" fmla="*/ 5144929 w 5705915"/>
              <a:gd name="connsiteY104" fmla="*/ 1938173 h 4984546"/>
              <a:gd name="connsiteX105" fmla="*/ 5143813 w 5705915"/>
              <a:gd name="connsiteY105" fmla="*/ 1938379 h 4984546"/>
              <a:gd name="connsiteX106" fmla="*/ 5142851 w 5705915"/>
              <a:gd name="connsiteY106" fmla="*/ 1944226 h 4984546"/>
              <a:gd name="connsiteX107" fmla="*/ 5144293 w 5705915"/>
              <a:gd name="connsiteY107" fmla="*/ 1939354 h 4984546"/>
              <a:gd name="connsiteX108" fmla="*/ 5144929 w 5705915"/>
              <a:gd name="connsiteY108" fmla="*/ 1938173 h 4984546"/>
              <a:gd name="connsiteX109" fmla="*/ 5149101 w 5705915"/>
              <a:gd name="connsiteY109" fmla="*/ 1937404 h 4984546"/>
              <a:gd name="connsiteX110" fmla="*/ 5147179 w 5705915"/>
              <a:gd name="connsiteY110" fmla="*/ 1933994 h 4984546"/>
              <a:gd name="connsiteX111" fmla="*/ 531223 w 5705915"/>
              <a:gd name="connsiteY111" fmla="*/ 1892206 h 4984546"/>
              <a:gd name="connsiteX112" fmla="*/ 531277 w 5705915"/>
              <a:gd name="connsiteY112" fmla="*/ 1893547 h 4984546"/>
              <a:gd name="connsiteX113" fmla="*/ 530317 w 5705915"/>
              <a:gd name="connsiteY113" fmla="*/ 1892574 h 4984546"/>
              <a:gd name="connsiteX114" fmla="*/ 5178425 w 5705915"/>
              <a:gd name="connsiteY114" fmla="*/ 1799014 h 4984546"/>
              <a:gd name="connsiteX115" fmla="*/ 5178905 w 5705915"/>
              <a:gd name="connsiteY115" fmla="*/ 1799989 h 4984546"/>
              <a:gd name="connsiteX116" fmla="*/ 5178083 w 5705915"/>
              <a:gd name="connsiteY116" fmla="*/ 1799793 h 4984546"/>
              <a:gd name="connsiteX117" fmla="*/ 1146123 w 5705915"/>
              <a:gd name="connsiteY117" fmla="*/ 1692297 h 4984546"/>
              <a:gd name="connsiteX118" fmla="*/ 1088917 w 5705915"/>
              <a:gd name="connsiteY118" fmla="*/ 1714712 h 4984546"/>
              <a:gd name="connsiteX119" fmla="*/ 1027864 w 5705915"/>
              <a:gd name="connsiteY119" fmla="*/ 1752234 h 4984546"/>
              <a:gd name="connsiteX120" fmla="*/ 1050458 w 5705915"/>
              <a:gd name="connsiteY120" fmla="*/ 1765877 h 4984546"/>
              <a:gd name="connsiteX121" fmla="*/ 1145642 w 5705915"/>
              <a:gd name="connsiteY121" fmla="*/ 1733717 h 4984546"/>
              <a:gd name="connsiteX122" fmla="*/ 1160544 w 5705915"/>
              <a:gd name="connsiteY122" fmla="*/ 1716174 h 4984546"/>
              <a:gd name="connsiteX123" fmla="*/ 1158141 w 5705915"/>
              <a:gd name="connsiteY123" fmla="*/ 1701069 h 4984546"/>
              <a:gd name="connsiteX124" fmla="*/ 1146123 w 5705915"/>
              <a:gd name="connsiteY124" fmla="*/ 1692297 h 4984546"/>
              <a:gd name="connsiteX125" fmla="*/ 4364563 w 5705915"/>
              <a:gd name="connsiteY125" fmla="*/ 1594839 h 4984546"/>
              <a:gd name="connsiteX126" fmla="*/ 4343409 w 5705915"/>
              <a:gd name="connsiteY126" fmla="*/ 1603610 h 4984546"/>
              <a:gd name="connsiteX127" fmla="*/ 4341967 w 5705915"/>
              <a:gd name="connsiteY127" fmla="*/ 1614817 h 4984546"/>
              <a:gd name="connsiteX128" fmla="*/ 4350139 w 5705915"/>
              <a:gd name="connsiteY128" fmla="*/ 1618229 h 4984546"/>
              <a:gd name="connsiteX129" fmla="*/ 4364563 w 5705915"/>
              <a:gd name="connsiteY129" fmla="*/ 1594839 h 4984546"/>
              <a:gd name="connsiteX130" fmla="*/ 1014403 w 5705915"/>
              <a:gd name="connsiteY130" fmla="*/ 1551957 h 4984546"/>
              <a:gd name="connsiteX131" fmla="*/ 928835 w 5705915"/>
              <a:gd name="connsiteY131" fmla="*/ 1595327 h 4984546"/>
              <a:gd name="connsiteX132" fmla="*/ 913933 w 5705915"/>
              <a:gd name="connsiteY132" fmla="*/ 1602149 h 4984546"/>
              <a:gd name="connsiteX133" fmla="*/ 840864 w 5705915"/>
              <a:gd name="connsiteY133" fmla="*/ 1646979 h 4984546"/>
              <a:gd name="connsiteX134" fmla="*/ 859611 w 5705915"/>
              <a:gd name="connsiteY134" fmla="*/ 1662085 h 4984546"/>
              <a:gd name="connsiteX135" fmla="*/ 930278 w 5705915"/>
              <a:gd name="connsiteY135" fmla="*/ 1629437 h 4984546"/>
              <a:gd name="connsiteX136" fmla="*/ 972101 w 5705915"/>
              <a:gd name="connsiteY136" fmla="*/ 1605559 h 4984546"/>
              <a:gd name="connsiteX137" fmla="*/ 1021134 w 5705915"/>
              <a:gd name="connsiteY137" fmla="*/ 1575835 h 4984546"/>
              <a:gd name="connsiteX138" fmla="*/ 1026903 w 5705915"/>
              <a:gd name="connsiteY138" fmla="*/ 1564140 h 4984546"/>
              <a:gd name="connsiteX139" fmla="*/ 1025941 w 5705915"/>
              <a:gd name="connsiteY139" fmla="*/ 1554882 h 4984546"/>
              <a:gd name="connsiteX140" fmla="*/ 1014403 w 5705915"/>
              <a:gd name="connsiteY140" fmla="*/ 1551957 h 4984546"/>
              <a:gd name="connsiteX141" fmla="*/ 1073052 w 5705915"/>
              <a:gd name="connsiteY141" fmla="*/ 1485687 h 4984546"/>
              <a:gd name="connsiteX142" fmla="*/ 1045651 w 5705915"/>
              <a:gd name="connsiteY142" fmla="*/ 1499330 h 4984546"/>
              <a:gd name="connsiteX143" fmla="*/ 1073052 w 5705915"/>
              <a:gd name="connsiteY143" fmla="*/ 1485687 h 4984546"/>
              <a:gd name="connsiteX144" fmla="*/ 1193713 w 5705915"/>
              <a:gd name="connsiteY144" fmla="*/ 1468144 h 4984546"/>
              <a:gd name="connsiteX145" fmla="*/ 1176888 w 5705915"/>
              <a:gd name="connsiteY145" fmla="*/ 1468632 h 4984546"/>
              <a:gd name="connsiteX146" fmla="*/ 1123048 w 5705915"/>
              <a:gd name="connsiteY146" fmla="*/ 1492995 h 4984546"/>
              <a:gd name="connsiteX147" fmla="*/ 1087474 w 5705915"/>
              <a:gd name="connsiteY147" fmla="*/ 1510051 h 4984546"/>
              <a:gd name="connsiteX148" fmla="*/ 1072090 w 5705915"/>
              <a:gd name="connsiteY148" fmla="*/ 1524669 h 4984546"/>
              <a:gd name="connsiteX149" fmla="*/ 1084109 w 5705915"/>
              <a:gd name="connsiteY149" fmla="*/ 1532467 h 4984546"/>
              <a:gd name="connsiteX150" fmla="*/ 1134105 w 5705915"/>
              <a:gd name="connsiteY150" fmla="*/ 1521259 h 4984546"/>
              <a:gd name="connsiteX151" fmla="*/ 1153813 w 5705915"/>
              <a:gd name="connsiteY151" fmla="*/ 1509564 h 4984546"/>
              <a:gd name="connsiteX152" fmla="*/ 1189868 w 5705915"/>
              <a:gd name="connsiteY152" fmla="*/ 1493970 h 4984546"/>
              <a:gd name="connsiteX153" fmla="*/ 1193713 w 5705915"/>
              <a:gd name="connsiteY153" fmla="*/ 1489585 h 4984546"/>
              <a:gd name="connsiteX154" fmla="*/ 1193713 w 5705915"/>
              <a:gd name="connsiteY154" fmla="*/ 1468144 h 4984546"/>
              <a:gd name="connsiteX155" fmla="*/ 1103819 w 5705915"/>
              <a:gd name="connsiteY155" fmla="*/ 1466682 h 4984546"/>
              <a:gd name="connsiteX156" fmla="*/ 1104780 w 5705915"/>
              <a:gd name="connsiteY156" fmla="*/ 1469119 h 4984546"/>
              <a:gd name="connsiteX157" fmla="*/ 1105742 w 5705915"/>
              <a:gd name="connsiteY157" fmla="*/ 1466682 h 4984546"/>
              <a:gd name="connsiteX158" fmla="*/ 1234275 w 5705915"/>
              <a:gd name="connsiteY158" fmla="*/ 1445302 h 4984546"/>
              <a:gd name="connsiteX159" fmla="*/ 1225442 w 5705915"/>
              <a:gd name="connsiteY159" fmla="*/ 1452064 h 4984546"/>
              <a:gd name="connsiteX160" fmla="*/ 1224961 w 5705915"/>
              <a:gd name="connsiteY160" fmla="*/ 1460347 h 4984546"/>
              <a:gd name="connsiteX161" fmla="*/ 1233132 w 5705915"/>
              <a:gd name="connsiteY161" fmla="*/ 1463759 h 4984546"/>
              <a:gd name="connsiteX162" fmla="*/ 1248517 w 5705915"/>
              <a:gd name="connsiteY162" fmla="*/ 1450602 h 4984546"/>
              <a:gd name="connsiteX163" fmla="*/ 1234275 w 5705915"/>
              <a:gd name="connsiteY163" fmla="*/ 1445302 h 4984546"/>
              <a:gd name="connsiteX164" fmla="*/ 1311491 w 5705915"/>
              <a:gd name="connsiteY164" fmla="*/ 1395537 h 4984546"/>
              <a:gd name="connsiteX165" fmla="*/ 1274956 w 5705915"/>
              <a:gd name="connsiteY165" fmla="*/ 1405770 h 4984546"/>
              <a:gd name="connsiteX166" fmla="*/ 1262457 w 5705915"/>
              <a:gd name="connsiteY166" fmla="*/ 1417466 h 4984546"/>
              <a:gd name="connsiteX167" fmla="*/ 1277841 w 5705915"/>
              <a:gd name="connsiteY167" fmla="*/ 1417466 h 4984546"/>
              <a:gd name="connsiteX168" fmla="*/ 1311491 w 5705915"/>
              <a:gd name="connsiteY168" fmla="*/ 1395537 h 4984546"/>
              <a:gd name="connsiteX169" fmla="*/ 1652324 w 5705915"/>
              <a:gd name="connsiteY169" fmla="*/ 1137274 h 4984546"/>
              <a:gd name="connsiteX170" fmla="*/ 1653285 w 5705915"/>
              <a:gd name="connsiteY170" fmla="*/ 1138249 h 4984546"/>
              <a:gd name="connsiteX171" fmla="*/ 1651643 w 5705915"/>
              <a:gd name="connsiteY171" fmla="*/ 1138760 h 4984546"/>
              <a:gd name="connsiteX172" fmla="*/ 4688567 w 5705915"/>
              <a:gd name="connsiteY172" fmla="*/ 1129477 h 4984546"/>
              <a:gd name="connsiteX173" fmla="*/ 4689531 w 5705915"/>
              <a:gd name="connsiteY173" fmla="*/ 1131427 h 4984546"/>
              <a:gd name="connsiteX174" fmla="*/ 4690491 w 5705915"/>
              <a:gd name="connsiteY174" fmla="*/ 1129477 h 4984546"/>
              <a:gd name="connsiteX175" fmla="*/ 1727317 w 5705915"/>
              <a:gd name="connsiteY175" fmla="*/ 1103652 h 4984546"/>
              <a:gd name="connsiteX176" fmla="*/ 1726995 w 5705915"/>
              <a:gd name="connsiteY176" fmla="*/ 1104630 h 4984546"/>
              <a:gd name="connsiteX177" fmla="*/ 1726836 w 5705915"/>
              <a:gd name="connsiteY177" fmla="*/ 1104625 h 4984546"/>
              <a:gd name="connsiteX178" fmla="*/ 4718373 w 5705915"/>
              <a:gd name="connsiteY178" fmla="*/ 1102677 h 4984546"/>
              <a:gd name="connsiteX179" fmla="*/ 4719335 w 5705915"/>
              <a:gd name="connsiteY179" fmla="*/ 1103164 h 4984546"/>
              <a:gd name="connsiteX180" fmla="*/ 4717801 w 5705915"/>
              <a:gd name="connsiteY180" fmla="*/ 1104374 h 4984546"/>
              <a:gd name="connsiteX181" fmla="*/ 1781637 w 5705915"/>
              <a:gd name="connsiteY181" fmla="*/ 1070028 h 4984546"/>
              <a:gd name="connsiteX182" fmla="*/ 1776350 w 5705915"/>
              <a:gd name="connsiteY182" fmla="*/ 1071977 h 4984546"/>
              <a:gd name="connsiteX183" fmla="*/ 1776831 w 5705915"/>
              <a:gd name="connsiteY183" fmla="*/ 1076850 h 4984546"/>
              <a:gd name="connsiteX184" fmla="*/ 1784523 w 5705915"/>
              <a:gd name="connsiteY184" fmla="*/ 1075388 h 4984546"/>
              <a:gd name="connsiteX185" fmla="*/ 1781637 w 5705915"/>
              <a:gd name="connsiteY185" fmla="*/ 1070028 h 4984546"/>
              <a:gd name="connsiteX186" fmla="*/ 4732795 w 5705915"/>
              <a:gd name="connsiteY186" fmla="*/ 954053 h 4984546"/>
              <a:gd name="connsiteX187" fmla="*/ 4732313 w 5705915"/>
              <a:gd name="connsiteY187" fmla="*/ 954540 h 4984546"/>
              <a:gd name="connsiteX188" fmla="*/ 4732783 w 5705915"/>
              <a:gd name="connsiteY188" fmla="*/ 954064 h 4984546"/>
              <a:gd name="connsiteX189" fmla="*/ 4605303 w 5705915"/>
              <a:gd name="connsiteY189" fmla="*/ 942419 h 4984546"/>
              <a:gd name="connsiteX190" fmla="*/ 4604923 w 5705915"/>
              <a:gd name="connsiteY190" fmla="*/ 943333 h 4984546"/>
              <a:gd name="connsiteX191" fmla="*/ 4605047 w 5705915"/>
              <a:gd name="connsiteY191" fmla="*/ 942576 h 4984546"/>
              <a:gd name="connsiteX192" fmla="*/ 4605403 w 5705915"/>
              <a:gd name="connsiteY192" fmla="*/ 942177 h 4984546"/>
              <a:gd name="connsiteX193" fmla="*/ 4605403 w 5705915"/>
              <a:gd name="connsiteY193" fmla="*/ 942358 h 4984546"/>
              <a:gd name="connsiteX194" fmla="*/ 4605303 w 5705915"/>
              <a:gd name="connsiteY194" fmla="*/ 942419 h 4984546"/>
              <a:gd name="connsiteX195" fmla="*/ 2286877 w 5705915"/>
              <a:gd name="connsiteY195" fmla="*/ 740133 h 4984546"/>
              <a:gd name="connsiteX196" fmla="*/ 2287358 w 5705915"/>
              <a:gd name="connsiteY196" fmla="*/ 741107 h 4984546"/>
              <a:gd name="connsiteX197" fmla="*/ 2285420 w 5705915"/>
              <a:gd name="connsiteY197" fmla="*/ 741730 h 4984546"/>
              <a:gd name="connsiteX198" fmla="*/ 2434459 w 5705915"/>
              <a:gd name="connsiteY198" fmla="*/ 666552 h 4984546"/>
              <a:gd name="connsiteX199" fmla="*/ 2435640 w 5705915"/>
              <a:gd name="connsiteY199" fmla="*/ 666891 h 4984546"/>
              <a:gd name="connsiteX200" fmla="*/ 2435421 w 5705915"/>
              <a:gd name="connsiteY200" fmla="*/ 667040 h 4984546"/>
              <a:gd name="connsiteX201" fmla="*/ 2489743 w 5705915"/>
              <a:gd name="connsiteY201" fmla="*/ 658086 h 4984546"/>
              <a:gd name="connsiteX202" fmla="*/ 2470033 w 5705915"/>
              <a:gd name="connsiteY202" fmla="*/ 666065 h 4984546"/>
              <a:gd name="connsiteX203" fmla="*/ 2458015 w 5705915"/>
              <a:gd name="connsiteY203" fmla="*/ 699688 h 4984546"/>
              <a:gd name="connsiteX204" fmla="*/ 2475802 w 5705915"/>
              <a:gd name="connsiteY204" fmla="*/ 697251 h 4984546"/>
              <a:gd name="connsiteX205" fmla="*/ 2516662 w 5705915"/>
              <a:gd name="connsiteY205" fmla="*/ 659243 h 4984546"/>
              <a:gd name="connsiteX206" fmla="*/ 2489743 w 5705915"/>
              <a:gd name="connsiteY206" fmla="*/ 658086 h 4984546"/>
              <a:gd name="connsiteX207" fmla="*/ 2617134 w 5705915"/>
              <a:gd name="connsiteY207" fmla="*/ 617823 h 4984546"/>
              <a:gd name="connsiteX208" fmla="*/ 2571465 w 5705915"/>
              <a:gd name="connsiteY208" fmla="*/ 642675 h 4984546"/>
              <a:gd name="connsiteX209" fmla="*/ 2532527 w 5705915"/>
              <a:gd name="connsiteY209" fmla="*/ 673375 h 4984546"/>
              <a:gd name="connsiteX210" fmla="*/ 2493589 w 5705915"/>
              <a:gd name="connsiteY210" fmla="*/ 703098 h 4984546"/>
              <a:gd name="connsiteX211" fmla="*/ 2476283 w 5705915"/>
              <a:gd name="connsiteY211" fmla="*/ 718205 h 4984546"/>
              <a:gd name="connsiteX212" fmla="*/ 2442150 w 5705915"/>
              <a:gd name="connsiteY212" fmla="*/ 743057 h 4984546"/>
              <a:gd name="connsiteX213" fmla="*/ 2419075 w 5705915"/>
              <a:gd name="connsiteY213" fmla="*/ 755726 h 4984546"/>
              <a:gd name="connsiteX214" fmla="*/ 2370043 w 5705915"/>
              <a:gd name="connsiteY214" fmla="*/ 800557 h 4984546"/>
              <a:gd name="connsiteX215" fmla="*/ 2354179 w 5705915"/>
              <a:gd name="connsiteY215" fmla="*/ 812252 h 4984546"/>
              <a:gd name="connsiteX216" fmla="*/ 2273898 w 5705915"/>
              <a:gd name="connsiteY216" fmla="*/ 858545 h 4984546"/>
              <a:gd name="connsiteX217" fmla="*/ 2217173 w 5705915"/>
              <a:gd name="connsiteY217" fmla="*/ 893142 h 4984546"/>
              <a:gd name="connsiteX218" fmla="*/ 2175350 w 5705915"/>
              <a:gd name="connsiteY218" fmla="*/ 925303 h 4984546"/>
              <a:gd name="connsiteX219" fmla="*/ 2132084 w 5705915"/>
              <a:gd name="connsiteY219" fmla="*/ 961362 h 4984546"/>
              <a:gd name="connsiteX220" fmla="*/ 2057572 w 5705915"/>
              <a:gd name="connsiteY220" fmla="*/ 1017400 h 4984546"/>
              <a:gd name="connsiteX221" fmla="*/ 2005654 w 5705915"/>
              <a:gd name="connsiteY221" fmla="*/ 1052485 h 4984546"/>
              <a:gd name="connsiteX222" fmla="*/ 1984984 w 5705915"/>
              <a:gd name="connsiteY222" fmla="*/ 1072952 h 4984546"/>
              <a:gd name="connsiteX223" fmla="*/ 1969601 w 5705915"/>
              <a:gd name="connsiteY223" fmla="*/ 1083672 h 4984546"/>
              <a:gd name="connsiteX224" fmla="*/ 1885955 w 5705915"/>
              <a:gd name="connsiteY224" fmla="*/ 1135325 h 4984546"/>
              <a:gd name="connsiteX225" fmla="*/ 1875860 w 5705915"/>
              <a:gd name="connsiteY225" fmla="*/ 1143609 h 4984546"/>
              <a:gd name="connsiteX226" fmla="*/ 1805193 w 5705915"/>
              <a:gd name="connsiteY226" fmla="*/ 1192825 h 4984546"/>
              <a:gd name="connsiteX227" fmla="*/ 1788849 w 5705915"/>
              <a:gd name="connsiteY227" fmla="*/ 1208418 h 4984546"/>
              <a:gd name="connsiteX228" fmla="*/ 1802789 w 5705915"/>
              <a:gd name="connsiteY228" fmla="*/ 1216215 h 4984546"/>
              <a:gd name="connsiteX229" fmla="*/ 1865284 w 5705915"/>
              <a:gd name="connsiteY229" fmla="*/ 1186977 h 4984546"/>
              <a:gd name="connsiteX230" fmla="*/ 1965754 w 5705915"/>
              <a:gd name="connsiteY230" fmla="*/ 1124117 h 4984546"/>
              <a:gd name="connsiteX231" fmla="*/ 2036421 w 5705915"/>
              <a:gd name="connsiteY231" fmla="*/ 1069540 h 4984546"/>
              <a:gd name="connsiteX232" fmla="*/ 2095069 w 5705915"/>
              <a:gd name="connsiteY232" fmla="*/ 1035430 h 4984546"/>
              <a:gd name="connsiteX233" fmla="*/ 2121509 w 5705915"/>
              <a:gd name="connsiteY233" fmla="*/ 1023248 h 4984546"/>
              <a:gd name="connsiteX234" fmla="*/ 2145545 w 5705915"/>
              <a:gd name="connsiteY234" fmla="*/ 1007168 h 4984546"/>
              <a:gd name="connsiteX235" fmla="*/ 2200347 w 5705915"/>
              <a:gd name="connsiteY235" fmla="*/ 975980 h 4984546"/>
              <a:gd name="connsiteX236" fmla="*/ 2248419 w 5705915"/>
              <a:gd name="connsiteY236" fmla="*/ 932125 h 4984546"/>
              <a:gd name="connsiteX237" fmla="*/ 2311875 w 5705915"/>
              <a:gd name="connsiteY237" fmla="*/ 884370 h 4984546"/>
              <a:gd name="connsiteX238" fmla="*/ 2372447 w 5705915"/>
              <a:gd name="connsiteY238" fmla="*/ 839053 h 4984546"/>
              <a:gd name="connsiteX239" fmla="*/ 2372567 w 5705915"/>
              <a:gd name="connsiteY239" fmla="*/ 839540 h 4984546"/>
              <a:gd name="connsiteX240" fmla="*/ 2371966 w 5705915"/>
              <a:gd name="connsiteY240" fmla="*/ 840027 h 4984546"/>
              <a:gd name="connsiteX241" fmla="*/ 2372926 w 5705915"/>
              <a:gd name="connsiteY241" fmla="*/ 841002 h 4984546"/>
              <a:gd name="connsiteX242" fmla="*/ 2372567 w 5705915"/>
              <a:gd name="connsiteY242" fmla="*/ 839540 h 4984546"/>
              <a:gd name="connsiteX243" fmla="*/ 2408019 w 5705915"/>
              <a:gd name="connsiteY243" fmla="*/ 810790 h 4984546"/>
              <a:gd name="connsiteX244" fmla="*/ 2420518 w 5705915"/>
              <a:gd name="connsiteY244" fmla="*/ 800070 h 4984546"/>
              <a:gd name="connsiteX245" fmla="*/ 2488300 w 5705915"/>
              <a:gd name="connsiteY245" fmla="*/ 747442 h 4984546"/>
              <a:gd name="connsiteX246" fmla="*/ 2511855 w 5705915"/>
              <a:gd name="connsiteY246" fmla="*/ 729413 h 4984546"/>
              <a:gd name="connsiteX247" fmla="*/ 2587329 w 5705915"/>
              <a:gd name="connsiteY247" fmla="*/ 676298 h 4984546"/>
              <a:gd name="connsiteX248" fmla="*/ 2628191 w 5705915"/>
              <a:gd name="connsiteY248" fmla="*/ 637315 h 4984546"/>
              <a:gd name="connsiteX249" fmla="*/ 2630114 w 5705915"/>
              <a:gd name="connsiteY249" fmla="*/ 624645 h 4984546"/>
              <a:gd name="connsiteX250" fmla="*/ 2617134 w 5705915"/>
              <a:gd name="connsiteY250" fmla="*/ 617823 h 4984546"/>
              <a:gd name="connsiteX251" fmla="*/ 2554640 w 5705915"/>
              <a:gd name="connsiteY251" fmla="*/ 600280 h 4984546"/>
              <a:gd name="connsiteX252" fmla="*/ 2555121 w 5705915"/>
              <a:gd name="connsiteY252" fmla="*/ 601255 h 4984546"/>
              <a:gd name="connsiteX253" fmla="*/ 2553603 w 5705915"/>
              <a:gd name="connsiteY253" fmla="*/ 601725 h 4984546"/>
              <a:gd name="connsiteX254" fmla="*/ 2946429 w 5705915"/>
              <a:gd name="connsiteY254" fmla="*/ 402928 h 4984546"/>
              <a:gd name="connsiteX255" fmla="*/ 2946910 w 5705915"/>
              <a:gd name="connsiteY255" fmla="*/ 403415 h 4984546"/>
              <a:gd name="connsiteX256" fmla="*/ 2946797 w 5705915"/>
              <a:gd name="connsiteY256" fmla="*/ 403549 h 4984546"/>
              <a:gd name="connsiteX257" fmla="*/ 3999211 w 5705915"/>
              <a:gd name="connsiteY257" fmla="*/ 381488 h 4984546"/>
              <a:gd name="connsiteX258" fmla="*/ 3994887 w 5705915"/>
              <a:gd name="connsiteY258" fmla="*/ 384898 h 4984546"/>
              <a:gd name="connsiteX259" fmla="*/ 3995367 w 5705915"/>
              <a:gd name="connsiteY259" fmla="*/ 387823 h 4984546"/>
              <a:gd name="connsiteX260" fmla="*/ 4000173 w 5705915"/>
              <a:gd name="connsiteY260" fmla="*/ 387335 h 4984546"/>
              <a:gd name="connsiteX261" fmla="*/ 3999211 w 5705915"/>
              <a:gd name="connsiteY261" fmla="*/ 381488 h 4984546"/>
              <a:gd name="connsiteX262" fmla="*/ 4023729 w 5705915"/>
              <a:gd name="connsiteY262" fmla="*/ 358098 h 4984546"/>
              <a:gd name="connsiteX263" fmla="*/ 4009787 w 5705915"/>
              <a:gd name="connsiteY263" fmla="*/ 371255 h 4984546"/>
              <a:gd name="connsiteX264" fmla="*/ 4016519 w 5705915"/>
              <a:gd name="connsiteY264" fmla="*/ 386360 h 4984546"/>
              <a:gd name="connsiteX265" fmla="*/ 4039593 w 5705915"/>
              <a:gd name="connsiteY265" fmla="*/ 365895 h 4984546"/>
              <a:gd name="connsiteX266" fmla="*/ 4023729 w 5705915"/>
              <a:gd name="connsiteY266" fmla="*/ 358098 h 4984546"/>
              <a:gd name="connsiteX267" fmla="*/ 3918751 w 5705915"/>
              <a:gd name="connsiteY267" fmla="*/ 341347 h 4984546"/>
              <a:gd name="connsiteX268" fmla="*/ 3902587 w 5705915"/>
              <a:gd name="connsiteY268" fmla="*/ 351763 h 4984546"/>
              <a:gd name="connsiteX269" fmla="*/ 3900663 w 5705915"/>
              <a:gd name="connsiteY269" fmla="*/ 364433 h 4984546"/>
              <a:gd name="connsiteX270" fmla="*/ 3909317 w 5705915"/>
              <a:gd name="connsiteY270" fmla="*/ 371255 h 4984546"/>
              <a:gd name="connsiteX271" fmla="*/ 3939603 w 5705915"/>
              <a:gd name="connsiteY271" fmla="*/ 341530 h 4984546"/>
              <a:gd name="connsiteX272" fmla="*/ 3918751 w 5705915"/>
              <a:gd name="connsiteY272" fmla="*/ 341347 h 4984546"/>
              <a:gd name="connsiteX273" fmla="*/ 3382445 w 5705915"/>
              <a:gd name="connsiteY273" fmla="*/ 315216 h 4984546"/>
              <a:gd name="connsiteX274" fmla="*/ 3382925 w 5705915"/>
              <a:gd name="connsiteY274" fmla="*/ 316190 h 4984546"/>
              <a:gd name="connsiteX275" fmla="*/ 3380955 w 5705915"/>
              <a:gd name="connsiteY275" fmla="*/ 316641 h 4984546"/>
              <a:gd name="connsiteX276" fmla="*/ 3260341 w 5705915"/>
              <a:gd name="connsiteY276" fmla="*/ 307907 h 4984546"/>
              <a:gd name="connsiteX277" fmla="*/ 3261302 w 5705915"/>
              <a:gd name="connsiteY277" fmla="*/ 308393 h 4984546"/>
              <a:gd name="connsiteX278" fmla="*/ 3260796 w 5705915"/>
              <a:gd name="connsiteY278" fmla="*/ 308831 h 4984546"/>
              <a:gd name="connsiteX279" fmla="*/ 4211691 w 5705915"/>
              <a:gd name="connsiteY279" fmla="*/ 256741 h 4984546"/>
              <a:gd name="connsiteX280" fmla="*/ 4205923 w 5705915"/>
              <a:gd name="connsiteY280" fmla="*/ 260153 h 4984546"/>
              <a:gd name="connsiteX281" fmla="*/ 4183329 w 5705915"/>
              <a:gd name="connsiteY281" fmla="*/ 260153 h 4984546"/>
              <a:gd name="connsiteX282" fmla="*/ 4175155 w 5705915"/>
              <a:gd name="connsiteY282" fmla="*/ 268436 h 4984546"/>
              <a:gd name="connsiteX283" fmla="*/ 4183329 w 5705915"/>
              <a:gd name="connsiteY283" fmla="*/ 275258 h 4984546"/>
              <a:gd name="connsiteX284" fmla="*/ 4207847 w 5705915"/>
              <a:gd name="connsiteY284" fmla="*/ 262101 h 4984546"/>
              <a:gd name="connsiteX285" fmla="*/ 4211691 w 5705915"/>
              <a:gd name="connsiteY285" fmla="*/ 256741 h 4984546"/>
              <a:gd name="connsiteX286" fmla="*/ 4345333 w 5705915"/>
              <a:gd name="connsiteY286" fmla="*/ 107631 h 4984546"/>
              <a:gd name="connsiteX287" fmla="*/ 4340525 w 5705915"/>
              <a:gd name="connsiteY287" fmla="*/ 111041 h 4984546"/>
              <a:gd name="connsiteX288" fmla="*/ 4342447 w 5705915"/>
              <a:gd name="connsiteY288" fmla="*/ 116402 h 4984546"/>
              <a:gd name="connsiteX289" fmla="*/ 4347735 w 5705915"/>
              <a:gd name="connsiteY289" fmla="*/ 115428 h 4984546"/>
              <a:gd name="connsiteX290" fmla="*/ 4345333 w 5705915"/>
              <a:gd name="connsiteY290" fmla="*/ 107631 h 4984546"/>
              <a:gd name="connsiteX291" fmla="*/ 4127085 w 5705915"/>
              <a:gd name="connsiteY291" fmla="*/ 426 h 4984546"/>
              <a:gd name="connsiteX292" fmla="*/ 4127169 w 5705915"/>
              <a:gd name="connsiteY292" fmla="*/ 1372 h 4984546"/>
              <a:gd name="connsiteX293" fmla="*/ 4126603 w 5705915"/>
              <a:gd name="connsiteY293" fmla="*/ 1401 h 4984546"/>
              <a:gd name="connsiteX294" fmla="*/ 4154305 w 5705915"/>
              <a:gd name="connsiteY294" fmla="*/ 0 h 4984546"/>
              <a:gd name="connsiteX295" fmla="*/ 4179483 w 5705915"/>
              <a:gd name="connsiteY295" fmla="*/ 12121 h 4984546"/>
              <a:gd name="connsiteX296" fmla="*/ 4188617 w 5705915"/>
              <a:gd name="connsiteY296" fmla="*/ 15046 h 4984546"/>
              <a:gd name="connsiteX297" fmla="*/ 4222267 w 5705915"/>
              <a:gd name="connsiteY297" fmla="*/ 29664 h 4984546"/>
              <a:gd name="connsiteX298" fmla="*/ 4242937 w 5705915"/>
              <a:gd name="connsiteY298" fmla="*/ 37948 h 4984546"/>
              <a:gd name="connsiteX299" fmla="*/ 4285723 w 5705915"/>
              <a:gd name="connsiteY299" fmla="*/ 42333 h 4984546"/>
              <a:gd name="connsiteX300" fmla="*/ 4298703 w 5705915"/>
              <a:gd name="connsiteY300" fmla="*/ 41846 h 4984546"/>
              <a:gd name="connsiteX301" fmla="*/ 4341487 w 5705915"/>
              <a:gd name="connsiteY301" fmla="*/ 39410 h 4984546"/>
              <a:gd name="connsiteX302" fmla="*/ 4364563 w 5705915"/>
              <a:gd name="connsiteY302" fmla="*/ 51593 h 4984546"/>
              <a:gd name="connsiteX303" fmla="*/ 4362159 w 5705915"/>
              <a:gd name="connsiteY303" fmla="*/ 76443 h 4984546"/>
              <a:gd name="connsiteX304" fmla="*/ 4378021 w 5705915"/>
              <a:gd name="connsiteY304" fmla="*/ 92038 h 4984546"/>
              <a:gd name="connsiteX305" fmla="*/ 4370811 w 5705915"/>
              <a:gd name="connsiteY305" fmla="*/ 101783 h 4984546"/>
              <a:gd name="connsiteX306" fmla="*/ 4366003 w 5705915"/>
              <a:gd name="connsiteY306" fmla="*/ 129558 h 4984546"/>
              <a:gd name="connsiteX307" fmla="*/ 4373215 w 5705915"/>
              <a:gd name="connsiteY307" fmla="*/ 157821 h 4984546"/>
              <a:gd name="connsiteX308" fmla="*/ 4367445 w 5705915"/>
              <a:gd name="connsiteY308" fmla="*/ 211911 h 4984546"/>
              <a:gd name="connsiteX309" fmla="*/ 4387155 w 5705915"/>
              <a:gd name="connsiteY309" fmla="*/ 236275 h 4984546"/>
              <a:gd name="connsiteX310" fmla="*/ 4397731 w 5705915"/>
              <a:gd name="connsiteY310" fmla="*/ 247970 h 4984546"/>
              <a:gd name="connsiteX311" fmla="*/ 4427537 w 5705915"/>
              <a:gd name="connsiteY311" fmla="*/ 272822 h 4984546"/>
              <a:gd name="connsiteX312" fmla="*/ 4440995 w 5705915"/>
              <a:gd name="connsiteY312" fmla="*/ 279643 h 4984546"/>
              <a:gd name="connsiteX313" fmla="*/ 4450131 w 5705915"/>
              <a:gd name="connsiteY313" fmla="*/ 263563 h 4984546"/>
              <a:gd name="connsiteX314" fmla="*/ 4446765 w 5705915"/>
              <a:gd name="connsiteY314" fmla="*/ 243585 h 4984546"/>
              <a:gd name="connsiteX315" fmla="*/ 4443881 w 5705915"/>
              <a:gd name="connsiteY315" fmla="*/ 226530 h 4984546"/>
              <a:gd name="connsiteX316" fmla="*/ 4500125 w 5705915"/>
              <a:gd name="connsiteY316" fmla="*/ 237737 h 4984546"/>
              <a:gd name="connsiteX317" fmla="*/ 4525123 w 5705915"/>
              <a:gd name="connsiteY317" fmla="*/ 260640 h 4984546"/>
              <a:gd name="connsiteX318" fmla="*/ 4544351 w 5705915"/>
              <a:gd name="connsiteY318" fmla="*/ 292801 h 4984546"/>
              <a:gd name="connsiteX319" fmla="*/ 4632805 w 5705915"/>
              <a:gd name="connsiteY319" fmla="*/ 246508 h 4984546"/>
              <a:gd name="connsiteX320" fmla="*/ 4652995 w 5705915"/>
              <a:gd name="connsiteY320" fmla="*/ 251868 h 4984546"/>
              <a:gd name="connsiteX321" fmla="*/ 4684243 w 5705915"/>
              <a:gd name="connsiteY321" fmla="*/ 236275 h 4984546"/>
              <a:gd name="connsiteX322" fmla="*/ 4690491 w 5705915"/>
              <a:gd name="connsiteY322" fmla="*/ 223606 h 4984546"/>
              <a:gd name="connsiteX323" fmla="*/ 4731835 w 5705915"/>
              <a:gd name="connsiteY323" fmla="*/ 197293 h 4984546"/>
              <a:gd name="connsiteX324" fmla="*/ 4738083 w 5705915"/>
              <a:gd name="connsiteY324" fmla="*/ 213373 h 4984546"/>
              <a:gd name="connsiteX325" fmla="*/ 4720297 w 5705915"/>
              <a:gd name="connsiteY325" fmla="*/ 277208 h 4984546"/>
              <a:gd name="connsiteX326" fmla="*/ 4713567 w 5705915"/>
              <a:gd name="connsiteY326" fmla="*/ 292313 h 4984546"/>
              <a:gd name="connsiteX327" fmla="*/ 4712123 w 5705915"/>
              <a:gd name="connsiteY327" fmla="*/ 361021 h 4984546"/>
              <a:gd name="connsiteX328" fmla="*/ 4728467 w 5705915"/>
              <a:gd name="connsiteY328" fmla="*/ 387335 h 4984546"/>
              <a:gd name="connsiteX329" fmla="*/ 4700587 w 5705915"/>
              <a:gd name="connsiteY329" fmla="*/ 450195 h 4984546"/>
              <a:gd name="connsiteX330" fmla="*/ 4677031 w 5705915"/>
              <a:gd name="connsiteY330" fmla="*/ 500873 h 4984546"/>
              <a:gd name="connsiteX331" fmla="*/ 4652995 w 5705915"/>
              <a:gd name="connsiteY331" fmla="*/ 552038 h 4984546"/>
              <a:gd name="connsiteX332" fmla="*/ 4641939 w 5705915"/>
              <a:gd name="connsiteY332" fmla="*/ 575916 h 4984546"/>
              <a:gd name="connsiteX333" fmla="*/ 4652995 w 5705915"/>
              <a:gd name="connsiteY333" fmla="*/ 634391 h 4984546"/>
              <a:gd name="connsiteX334" fmla="*/ 4675589 w 5705915"/>
              <a:gd name="connsiteY334" fmla="*/ 662167 h 4984546"/>
              <a:gd name="connsiteX335" fmla="*/ 4679915 w 5705915"/>
              <a:gd name="connsiteY335" fmla="*/ 667040 h 4984546"/>
              <a:gd name="connsiteX336" fmla="*/ 4675589 w 5705915"/>
              <a:gd name="connsiteY336" fmla="*/ 735260 h 4984546"/>
              <a:gd name="connsiteX337" fmla="*/ 4655879 w 5705915"/>
              <a:gd name="connsiteY337" fmla="*/ 760112 h 4984546"/>
              <a:gd name="connsiteX338" fmla="*/ 4623671 w 5705915"/>
              <a:gd name="connsiteY338" fmla="*/ 777655 h 4984546"/>
              <a:gd name="connsiteX339" fmla="*/ 4584251 w 5705915"/>
              <a:gd name="connsiteY339" fmla="*/ 839540 h 4984546"/>
              <a:gd name="connsiteX340" fmla="*/ 4582809 w 5705915"/>
              <a:gd name="connsiteY340" fmla="*/ 849285 h 4984546"/>
              <a:gd name="connsiteX341" fmla="*/ 4584251 w 5705915"/>
              <a:gd name="connsiteY341" fmla="*/ 854645 h 4984546"/>
              <a:gd name="connsiteX342" fmla="*/ 4612613 w 5705915"/>
              <a:gd name="connsiteY342" fmla="*/ 876087 h 4984546"/>
              <a:gd name="connsiteX343" fmla="*/ 4587135 w 5705915"/>
              <a:gd name="connsiteY343" fmla="*/ 910685 h 4984546"/>
              <a:gd name="connsiteX344" fmla="*/ 4608769 w 5705915"/>
              <a:gd name="connsiteY344" fmla="*/ 934075 h 4984546"/>
              <a:gd name="connsiteX345" fmla="*/ 4605403 w 5705915"/>
              <a:gd name="connsiteY345" fmla="*/ 942177 h 4984546"/>
              <a:gd name="connsiteX346" fmla="*/ 4605403 w 5705915"/>
              <a:gd name="connsiteY346" fmla="*/ 940410 h 4984546"/>
              <a:gd name="connsiteX347" fmla="*/ 4605047 w 5705915"/>
              <a:gd name="connsiteY347" fmla="*/ 942576 h 4984546"/>
              <a:gd name="connsiteX348" fmla="*/ 4596449 w 5705915"/>
              <a:gd name="connsiteY348" fmla="*/ 947840 h 4984546"/>
              <a:gd name="connsiteX349" fmla="*/ 4585693 w 5705915"/>
              <a:gd name="connsiteY349" fmla="*/ 948205 h 4984546"/>
              <a:gd name="connsiteX350" fmla="*/ 4586175 w 5705915"/>
              <a:gd name="connsiteY350" fmla="*/ 948693 h 4984546"/>
              <a:gd name="connsiteX351" fmla="*/ 4579443 w 5705915"/>
              <a:gd name="connsiteY351" fmla="*/ 948693 h 4984546"/>
              <a:gd name="connsiteX352" fmla="*/ 4579443 w 5705915"/>
              <a:gd name="connsiteY352" fmla="*/ 947718 h 4984546"/>
              <a:gd name="connsiteX353" fmla="*/ 4578483 w 5705915"/>
              <a:gd name="connsiteY353" fmla="*/ 948693 h 4984546"/>
              <a:gd name="connsiteX354" fmla="*/ 4579443 w 5705915"/>
              <a:gd name="connsiteY354" fmla="*/ 948693 h 4984546"/>
              <a:gd name="connsiteX355" fmla="*/ 4579443 w 5705915"/>
              <a:gd name="connsiteY355" fmla="*/ 955515 h 4984546"/>
              <a:gd name="connsiteX356" fmla="*/ 4578963 w 5705915"/>
              <a:gd name="connsiteY356" fmla="*/ 955028 h 4984546"/>
              <a:gd name="connsiteX357" fmla="*/ 4555889 w 5705915"/>
              <a:gd name="connsiteY357" fmla="*/ 977930 h 4984546"/>
              <a:gd name="connsiteX358" fmla="*/ 4565023 w 5705915"/>
              <a:gd name="connsiteY358" fmla="*/ 996447 h 4984546"/>
              <a:gd name="connsiteX359" fmla="*/ 4602519 w 5705915"/>
              <a:gd name="connsiteY359" fmla="*/ 989138 h 4984546"/>
              <a:gd name="connsiteX360" fmla="*/ 4610211 w 5705915"/>
              <a:gd name="connsiteY360" fmla="*/ 978417 h 4984546"/>
              <a:gd name="connsiteX361" fmla="*/ 4643861 w 5705915"/>
              <a:gd name="connsiteY361" fmla="*/ 922867 h 4984546"/>
              <a:gd name="connsiteX362" fmla="*/ 4680875 w 5705915"/>
              <a:gd name="connsiteY362" fmla="*/ 886320 h 4984546"/>
              <a:gd name="connsiteX363" fmla="*/ 4696259 w 5705915"/>
              <a:gd name="connsiteY363" fmla="*/ 881508 h 4984546"/>
              <a:gd name="connsiteX364" fmla="*/ 4711611 w 5705915"/>
              <a:gd name="connsiteY364" fmla="*/ 887283 h 4984546"/>
              <a:gd name="connsiteX365" fmla="*/ 4710681 w 5705915"/>
              <a:gd name="connsiteY365" fmla="*/ 887782 h 4984546"/>
              <a:gd name="connsiteX366" fmla="*/ 4713085 w 5705915"/>
              <a:gd name="connsiteY366" fmla="*/ 888269 h 4984546"/>
              <a:gd name="connsiteX367" fmla="*/ 4711643 w 5705915"/>
              <a:gd name="connsiteY367" fmla="*/ 887295 h 4984546"/>
              <a:gd name="connsiteX368" fmla="*/ 4711611 w 5705915"/>
              <a:gd name="connsiteY368" fmla="*/ 887283 h 4984546"/>
              <a:gd name="connsiteX369" fmla="*/ 4718855 w 5705915"/>
              <a:gd name="connsiteY369" fmla="*/ 883395 h 4984546"/>
              <a:gd name="connsiteX370" fmla="*/ 4723181 w 5705915"/>
              <a:gd name="connsiteY370" fmla="*/ 888269 h 4984546"/>
              <a:gd name="connsiteX371" fmla="*/ 4739043 w 5705915"/>
              <a:gd name="connsiteY371" fmla="*/ 947230 h 4984546"/>
              <a:gd name="connsiteX372" fmla="*/ 4740005 w 5705915"/>
              <a:gd name="connsiteY372" fmla="*/ 946743 h 4984546"/>
              <a:gd name="connsiteX373" fmla="*/ 4732783 w 5705915"/>
              <a:gd name="connsiteY373" fmla="*/ 954064 h 4984546"/>
              <a:gd name="connsiteX374" fmla="*/ 4727463 w 5705915"/>
              <a:gd name="connsiteY374" fmla="*/ 959009 h 4984546"/>
              <a:gd name="connsiteX375" fmla="*/ 4728949 w 5705915"/>
              <a:gd name="connsiteY375" fmla="*/ 977443 h 4984546"/>
              <a:gd name="connsiteX376" fmla="*/ 4715909 w 5705915"/>
              <a:gd name="connsiteY376" fmla="*/ 983656 h 4984546"/>
              <a:gd name="connsiteX377" fmla="*/ 4707099 w 5705915"/>
              <a:gd name="connsiteY377" fmla="*/ 994655 h 4984546"/>
              <a:gd name="connsiteX378" fmla="*/ 4705875 w 5705915"/>
              <a:gd name="connsiteY378" fmla="*/ 994010 h 4984546"/>
              <a:gd name="connsiteX379" fmla="*/ 4704801 w 5705915"/>
              <a:gd name="connsiteY379" fmla="*/ 996188 h 4984546"/>
              <a:gd name="connsiteX380" fmla="*/ 4701067 w 5705915"/>
              <a:gd name="connsiteY380" fmla="*/ 998397 h 4984546"/>
              <a:gd name="connsiteX381" fmla="*/ 4703471 w 5705915"/>
              <a:gd name="connsiteY381" fmla="*/ 998884 h 4984546"/>
              <a:gd name="connsiteX382" fmla="*/ 4704801 w 5705915"/>
              <a:gd name="connsiteY382" fmla="*/ 996188 h 4984546"/>
              <a:gd name="connsiteX383" fmla="*/ 4706835 w 5705915"/>
              <a:gd name="connsiteY383" fmla="*/ 994985 h 4984546"/>
              <a:gd name="connsiteX384" fmla="*/ 4707099 w 5705915"/>
              <a:gd name="connsiteY384" fmla="*/ 994655 h 4984546"/>
              <a:gd name="connsiteX385" fmla="*/ 4717893 w 5705915"/>
              <a:gd name="connsiteY385" fmla="*/ 1000345 h 4984546"/>
              <a:gd name="connsiteX386" fmla="*/ 4705393 w 5705915"/>
              <a:gd name="connsiteY386" fmla="*/ 1015939 h 4984546"/>
              <a:gd name="connsiteX387" fmla="*/ 4699143 w 5705915"/>
              <a:gd name="connsiteY387" fmla="*/ 1035918 h 4984546"/>
              <a:gd name="connsiteX388" fmla="*/ 4686645 w 5705915"/>
              <a:gd name="connsiteY388" fmla="*/ 1065642 h 4984546"/>
              <a:gd name="connsiteX389" fmla="*/ 4676069 w 5705915"/>
              <a:gd name="connsiteY389" fmla="*/ 1082210 h 4984546"/>
              <a:gd name="connsiteX390" fmla="*/ 4692647 w 5705915"/>
              <a:gd name="connsiteY390" fmla="*/ 1108616 h 4984546"/>
              <a:gd name="connsiteX391" fmla="*/ 4692415 w 5705915"/>
              <a:gd name="connsiteY391" fmla="*/ 1108524 h 4984546"/>
              <a:gd name="connsiteX392" fmla="*/ 4692139 w 5705915"/>
              <a:gd name="connsiteY392" fmla="*/ 1109085 h 4984546"/>
              <a:gd name="connsiteX393" fmla="*/ 4689111 w 5705915"/>
              <a:gd name="connsiteY393" fmla="*/ 1109377 h 4984546"/>
              <a:gd name="connsiteX394" fmla="*/ 4690011 w 5705915"/>
              <a:gd name="connsiteY394" fmla="*/ 1113397 h 4984546"/>
              <a:gd name="connsiteX395" fmla="*/ 4692139 w 5705915"/>
              <a:gd name="connsiteY395" fmla="*/ 1109085 h 4984546"/>
              <a:gd name="connsiteX396" fmla="*/ 4692895 w 5705915"/>
              <a:gd name="connsiteY396" fmla="*/ 1109012 h 4984546"/>
              <a:gd name="connsiteX397" fmla="*/ 4692647 w 5705915"/>
              <a:gd name="connsiteY397" fmla="*/ 1108616 h 4984546"/>
              <a:gd name="connsiteX398" fmla="*/ 4701067 w 5705915"/>
              <a:gd name="connsiteY398" fmla="*/ 1111935 h 4984546"/>
              <a:gd name="connsiteX399" fmla="*/ 4715007 w 5705915"/>
              <a:gd name="connsiteY399" fmla="*/ 1106575 h 4984546"/>
              <a:gd name="connsiteX400" fmla="*/ 4717801 w 5705915"/>
              <a:gd name="connsiteY400" fmla="*/ 1104374 h 4984546"/>
              <a:gd name="connsiteX401" fmla="*/ 4712123 w 5705915"/>
              <a:gd name="connsiteY401" fmla="*/ 1121194 h 4984546"/>
              <a:gd name="connsiteX402" fmla="*/ 4700587 w 5705915"/>
              <a:gd name="connsiteY402" fmla="*/ 1136300 h 4984546"/>
              <a:gd name="connsiteX403" fmla="*/ 4702029 w 5705915"/>
              <a:gd name="connsiteY403" fmla="*/ 1172359 h 4984546"/>
              <a:gd name="connsiteX404" fmla="*/ 4685685 w 5705915"/>
              <a:gd name="connsiteY404" fmla="*/ 1204032 h 4984546"/>
              <a:gd name="connsiteX405" fmla="*/ 4696261 w 5705915"/>
              <a:gd name="connsiteY405" fmla="*/ 1220600 h 4984546"/>
              <a:gd name="connsiteX406" fmla="*/ 4727507 w 5705915"/>
              <a:gd name="connsiteY406" fmla="*/ 1226935 h 4984546"/>
              <a:gd name="connsiteX407" fmla="*/ 4727507 w 5705915"/>
              <a:gd name="connsiteY407" fmla="*/ 1248377 h 4984546"/>
              <a:gd name="connsiteX408" fmla="*/ 4717893 w 5705915"/>
              <a:gd name="connsiteY408" fmla="*/ 1248377 h 4984546"/>
              <a:gd name="connsiteX409" fmla="*/ 4688567 w 5705915"/>
              <a:gd name="connsiteY409" fmla="*/ 1253249 h 4984546"/>
              <a:gd name="connsiteX410" fmla="*/ 4694337 w 5705915"/>
              <a:gd name="connsiteY410" fmla="*/ 1265919 h 4984546"/>
              <a:gd name="connsiteX411" fmla="*/ 4662611 w 5705915"/>
              <a:gd name="connsiteY411" fmla="*/ 1279075 h 4984546"/>
              <a:gd name="connsiteX412" fmla="*/ 4679435 w 5705915"/>
              <a:gd name="connsiteY412" fmla="*/ 1305877 h 4984546"/>
              <a:gd name="connsiteX413" fmla="*/ 4678955 w 5705915"/>
              <a:gd name="connsiteY413" fmla="*/ 1305389 h 4984546"/>
              <a:gd name="connsiteX414" fmla="*/ 4680875 w 5705915"/>
              <a:gd name="connsiteY414" fmla="*/ 1327317 h 4984546"/>
              <a:gd name="connsiteX415" fmla="*/ 4675109 w 5705915"/>
              <a:gd name="connsiteY415" fmla="*/ 1333652 h 4984546"/>
              <a:gd name="connsiteX416" fmla="*/ 4655399 w 5705915"/>
              <a:gd name="connsiteY416" fmla="*/ 1381407 h 4984546"/>
              <a:gd name="connsiteX417" fmla="*/ 4675109 w 5705915"/>
              <a:gd name="connsiteY417" fmla="*/ 1392614 h 4984546"/>
              <a:gd name="connsiteX418" fmla="*/ 4730391 w 5705915"/>
              <a:gd name="connsiteY418" fmla="*/ 1371660 h 4984546"/>
              <a:gd name="connsiteX419" fmla="*/ 4762119 w 5705915"/>
              <a:gd name="connsiteY419" fmla="*/ 1343885 h 4984546"/>
              <a:gd name="connsiteX420" fmla="*/ 4738083 w 5705915"/>
              <a:gd name="connsiteY420" fmla="*/ 1388715 h 4984546"/>
              <a:gd name="connsiteX421" fmla="*/ 4774137 w 5705915"/>
              <a:gd name="connsiteY421" fmla="*/ 1414542 h 4984546"/>
              <a:gd name="connsiteX422" fmla="*/ 4734237 w 5705915"/>
              <a:gd name="connsiteY422" fmla="*/ 1411132 h 4984546"/>
              <a:gd name="connsiteX423" fmla="*/ 4717411 w 5705915"/>
              <a:gd name="connsiteY423" fmla="*/ 1415517 h 4984546"/>
              <a:gd name="connsiteX424" fmla="*/ 4731835 w 5705915"/>
              <a:gd name="connsiteY424" fmla="*/ 1432572 h 4984546"/>
              <a:gd name="connsiteX425" fmla="*/ 4741929 w 5705915"/>
              <a:gd name="connsiteY425" fmla="*/ 1440369 h 4984546"/>
              <a:gd name="connsiteX426" fmla="*/ 4804423 w 5705915"/>
              <a:gd name="connsiteY426" fmla="*/ 1468144 h 4984546"/>
              <a:gd name="connsiteX427" fmla="*/ 4807307 w 5705915"/>
              <a:gd name="connsiteY427" fmla="*/ 1481787 h 4984546"/>
              <a:gd name="connsiteX428" fmla="*/ 4790483 w 5705915"/>
              <a:gd name="connsiteY428" fmla="*/ 1504204 h 4984546"/>
              <a:gd name="connsiteX429" fmla="*/ 4778943 w 5705915"/>
              <a:gd name="connsiteY429" fmla="*/ 1525157 h 4984546"/>
              <a:gd name="connsiteX430" fmla="*/ 4860187 w 5705915"/>
              <a:gd name="connsiteY430" fmla="*/ 1553420 h 4984546"/>
              <a:gd name="connsiteX431" fmla="*/ 4876051 w 5705915"/>
              <a:gd name="connsiteY431" fmla="*/ 1550009 h 4984546"/>
              <a:gd name="connsiteX432" fmla="*/ 4925083 w 5705915"/>
              <a:gd name="connsiteY432" fmla="*/ 1523695 h 4984546"/>
              <a:gd name="connsiteX433" fmla="*/ 4940467 w 5705915"/>
              <a:gd name="connsiteY433" fmla="*/ 1512000 h 4984546"/>
              <a:gd name="connsiteX434" fmla="*/ 4981809 w 5705915"/>
              <a:gd name="connsiteY434" fmla="*/ 1511025 h 4984546"/>
              <a:gd name="connsiteX435" fmla="*/ 5003923 w 5705915"/>
              <a:gd name="connsiteY435" fmla="*/ 1534415 h 4984546"/>
              <a:gd name="connsiteX436" fmla="*/ 5000077 w 5705915"/>
              <a:gd name="connsiteY436" fmla="*/ 1560242 h 4984546"/>
              <a:gd name="connsiteX437" fmla="*/ 5016421 w 5705915"/>
              <a:gd name="connsiteY437" fmla="*/ 1569500 h 4984546"/>
              <a:gd name="connsiteX438" fmla="*/ 5120739 w 5705915"/>
              <a:gd name="connsiteY438" fmla="*/ 1446703 h 4984546"/>
              <a:gd name="connsiteX439" fmla="*/ 5147659 w 5705915"/>
              <a:gd name="connsiteY439" fmla="*/ 1474479 h 4984546"/>
              <a:gd name="connsiteX440" fmla="*/ 5178425 w 5705915"/>
              <a:gd name="connsiteY440" fmla="*/ 1449627 h 4984546"/>
              <a:gd name="connsiteX441" fmla="*/ 5186117 w 5705915"/>
              <a:gd name="connsiteY441" fmla="*/ 1451577 h 4984546"/>
              <a:gd name="connsiteX442" fmla="*/ 5208231 w 5705915"/>
              <a:gd name="connsiteY442" fmla="*/ 1475453 h 4984546"/>
              <a:gd name="connsiteX443" fmla="*/ 5238995 w 5705915"/>
              <a:gd name="connsiteY443" fmla="*/ 1483737 h 4984546"/>
              <a:gd name="connsiteX444" fmla="*/ 5269281 w 5705915"/>
              <a:gd name="connsiteY444" fmla="*/ 1487148 h 4984546"/>
              <a:gd name="connsiteX445" fmla="*/ 5268319 w 5705915"/>
              <a:gd name="connsiteY445" fmla="*/ 1519309 h 4984546"/>
              <a:gd name="connsiteX446" fmla="*/ 5263031 w 5705915"/>
              <a:gd name="connsiteY446" fmla="*/ 1549034 h 4984546"/>
              <a:gd name="connsiteX447" fmla="*/ 5243803 w 5705915"/>
              <a:gd name="connsiteY447" fmla="*/ 1596789 h 4984546"/>
              <a:gd name="connsiteX448" fmla="*/ 5177943 w 5705915"/>
              <a:gd name="connsiteY448" fmla="*/ 1688399 h 4984546"/>
              <a:gd name="connsiteX449" fmla="*/ 5170733 w 5705915"/>
              <a:gd name="connsiteY449" fmla="*/ 1705942 h 4984546"/>
              <a:gd name="connsiteX450" fmla="*/ 5153907 w 5705915"/>
              <a:gd name="connsiteY450" fmla="*/ 1755157 h 4984546"/>
              <a:gd name="connsiteX451" fmla="*/ 5150543 w 5705915"/>
              <a:gd name="connsiteY451" fmla="*/ 1761005 h 4984546"/>
              <a:gd name="connsiteX452" fmla="*/ 5162561 w 5705915"/>
              <a:gd name="connsiteY452" fmla="*/ 1796090 h 4984546"/>
              <a:gd name="connsiteX453" fmla="*/ 5178083 w 5705915"/>
              <a:gd name="connsiteY453" fmla="*/ 1799793 h 4984546"/>
              <a:gd name="connsiteX454" fmla="*/ 5174579 w 5705915"/>
              <a:gd name="connsiteY454" fmla="*/ 1807785 h 4984546"/>
              <a:gd name="connsiteX455" fmla="*/ 5172175 w 5705915"/>
              <a:gd name="connsiteY455" fmla="*/ 1848230 h 4984546"/>
              <a:gd name="connsiteX456" fmla="*/ 5204863 w 5705915"/>
              <a:gd name="connsiteY456" fmla="*/ 1892574 h 4984546"/>
              <a:gd name="connsiteX457" fmla="*/ 5251013 w 5705915"/>
              <a:gd name="connsiteY457" fmla="*/ 1903294 h 4984546"/>
              <a:gd name="connsiteX458" fmla="*/ 5244765 w 5705915"/>
              <a:gd name="connsiteY458" fmla="*/ 1918887 h 4984546"/>
              <a:gd name="connsiteX459" fmla="*/ 5226017 w 5705915"/>
              <a:gd name="connsiteY459" fmla="*/ 1937891 h 4984546"/>
              <a:gd name="connsiteX460" fmla="*/ 5213037 w 5705915"/>
              <a:gd name="connsiteY460" fmla="*/ 1969077 h 4984546"/>
              <a:gd name="connsiteX461" fmla="*/ 5230823 w 5705915"/>
              <a:gd name="connsiteY461" fmla="*/ 1981747 h 4984546"/>
              <a:gd name="connsiteX462" fmla="*/ 5220247 w 5705915"/>
              <a:gd name="connsiteY462" fmla="*/ 2002214 h 4984546"/>
              <a:gd name="connsiteX463" fmla="*/ 5249091 w 5705915"/>
              <a:gd name="connsiteY463" fmla="*/ 2027066 h 4984546"/>
              <a:gd name="connsiteX464" fmla="*/ 5258225 w 5705915"/>
              <a:gd name="connsiteY464" fmla="*/ 2023654 h 4984546"/>
              <a:gd name="connsiteX465" fmla="*/ 5300047 w 5705915"/>
              <a:gd name="connsiteY465" fmla="*/ 2015370 h 4984546"/>
              <a:gd name="connsiteX466" fmla="*/ 5334179 w 5705915"/>
              <a:gd name="connsiteY466" fmla="*/ 2026091 h 4984546"/>
              <a:gd name="connsiteX467" fmla="*/ 5353409 w 5705915"/>
              <a:gd name="connsiteY467" fmla="*/ 2013909 h 4984546"/>
              <a:gd name="connsiteX468" fmla="*/ 5376963 w 5705915"/>
              <a:gd name="connsiteY468" fmla="*/ 2035837 h 4984546"/>
              <a:gd name="connsiteX469" fmla="*/ 5362061 w 5705915"/>
              <a:gd name="connsiteY469" fmla="*/ 2052892 h 4984546"/>
              <a:gd name="connsiteX470" fmla="*/ 5315911 w 5705915"/>
              <a:gd name="connsiteY470" fmla="*/ 2082616 h 4984546"/>
              <a:gd name="connsiteX471" fmla="*/ 5302451 w 5705915"/>
              <a:gd name="connsiteY471" fmla="*/ 2092362 h 4984546"/>
              <a:gd name="connsiteX472" fmla="*/ 5276011 w 5705915"/>
              <a:gd name="connsiteY472" fmla="*/ 2117701 h 4984546"/>
              <a:gd name="connsiteX473" fmla="*/ 5261109 w 5705915"/>
              <a:gd name="connsiteY473" fmla="*/ 2138654 h 4984546"/>
              <a:gd name="connsiteX474" fmla="*/ 5271685 w 5705915"/>
              <a:gd name="connsiteY474" fmla="*/ 2162044 h 4984546"/>
              <a:gd name="connsiteX475" fmla="*/ 5279857 w 5705915"/>
              <a:gd name="connsiteY475" fmla="*/ 2164481 h 4984546"/>
              <a:gd name="connsiteX476" fmla="*/ 5318797 w 5705915"/>
              <a:gd name="connsiteY476" fmla="*/ 2149374 h 4984546"/>
              <a:gd name="connsiteX477" fmla="*/ 5392827 w 5705915"/>
              <a:gd name="connsiteY477" fmla="*/ 2114777 h 4984546"/>
              <a:gd name="connsiteX478" fmla="*/ 5472147 w 5705915"/>
              <a:gd name="connsiteY478" fmla="*/ 2075307 h 4984546"/>
              <a:gd name="connsiteX479" fmla="*/ 5501951 w 5705915"/>
              <a:gd name="connsiteY479" fmla="*/ 2062637 h 4984546"/>
              <a:gd name="connsiteX480" fmla="*/ 5538967 w 5705915"/>
              <a:gd name="connsiteY480" fmla="*/ 2051430 h 4984546"/>
              <a:gd name="connsiteX481" fmla="*/ 5563819 w 5705915"/>
              <a:gd name="connsiteY481" fmla="*/ 2048578 h 4984546"/>
              <a:gd name="connsiteX482" fmla="*/ 5561561 w 5705915"/>
              <a:gd name="connsiteY482" fmla="*/ 2057277 h 4984546"/>
              <a:gd name="connsiteX483" fmla="*/ 5602903 w 5705915"/>
              <a:gd name="connsiteY483" fmla="*/ 2106981 h 4984546"/>
              <a:gd name="connsiteX484" fmla="*/ 5637515 w 5705915"/>
              <a:gd name="connsiteY484" fmla="*/ 2089926 h 4984546"/>
              <a:gd name="connsiteX485" fmla="*/ 5621651 w 5705915"/>
              <a:gd name="connsiteY485" fmla="*/ 2046557 h 4984546"/>
              <a:gd name="connsiteX486" fmla="*/ 5645207 w 5705915"/>
              <a:gd name="connsiteY486" fmla="*/ 2044609 h 4984546"/>
              <a:gd name="connsiteX487" fmla="*/ 5661071 w 5705915"/>
              <a:gd name="connsiteY487" fmla="*/ 2056789 h 4984546"/>
              <a:gd name="connsiteX488" fmla="*/ 5675493 w 5705915"/>
              <a:gd name="connsiteY488" fmla="*/ 2068972 h 4984546"/>
              <a:gd name="connsiteX489" fmla="*/ 5675493 w 5705915"/>
              <a:gd name="connsiteY489" fmla="*/ 2098209 h 4984546"/>
              <a:gd name="connsiteX490" fmla="*/ 5683185 w 5705915"/>
              <a:gd name="connsiteY490" fmla="*/ 2126959 h 4984546"/>
              <a:gd name="connsiteX491" fmla="*/ 5691837 w 5705915"/>
              <a:gd name="connsiteY491" fmla="*/ 2141092 h 4984546"/>
              <a:gd name="connsiteX492" fmla="*/ 5705299 w 5705915"/>
              <a:gd name="connsiteY492" fmla="*/ 2204926 h 4984546"/>
              <a:gd name="connsiteX493" fmla="*/ 5685587 w 5705915"/>
              <a:gd name="connsiteY493" fmla="*/ 2303359 h 4984546"/>
              <a:gd name="connsiteX494" fmla="*/ 5663955 w 5705915"/>
              <a:gd name="connsiteY494" fmla="*/ 2401304 h 4984546"/>
              <a:gd name="connsiteX495" fmla="*/ 5648091 w 5705915"/>
              <a:gd name="connsiteY495" fmla="*/ 2445159 h 4984546"/>
              <a:gd name="connsiteX496" fmla="*/ 5610595 w 5705915"/>
              <a:gd name="connsiteY496" fmla="*/ 2534334 h 4984546"/>
              <a:gd name="connsiteX497" fmla="*/ 5570215 w 5705915"/>
              <a:gd name="connsiteY497" fmla="*/ 2618636 h 4984546"/>
              <a:gd name="connsiteX498" fmla="*/ 5500027 w 5705915"/>
              <a:gd name="connsiteY498" fmla="*/ 2723403 h 4984546"/>
              <a:gd name="connsiteX499" fmla="*/ 5454841 w 5705915"/>
              <a:gd name="connsiteY499" fmla="*/ 2796983 h 4984546"/>
              <a:gd name="connsiteX500" fmla="*/ 5394751 w 5705915"/>
              <a:gd name="connsiteY500" fmla="*/ 2876899 h 4984546"/>
              <a:gd name="connsiteX501" fmla="*/ 5341871 w 5705915"/>
              <a:gd name="connsiteY501" fmla="*/ 2953403 h 4984546"/>
              <a:gd name="connsiteX502" fmla="*/ 5338505 w 5705915"/>
              <a:gd name="connsiteY502" fmla="*/ 2962661 h 4984546"/>
              <a:gd name="connsiteX503" fmla="*/ 5318315 w 5705915"/>
              <a:gd name="connsiteY503" fmla="*/ 3010416 h 4984546"/>
              <a:gd name="connsiteX504" fmla="*/ 5322643 w 5705915"/>
              <a:gd name="connsiteY504" fmla="*/ 3022598 h 4984546"/>
              <a:gd name="connsiteX505" fmla="*/ 5318797 w 5705915"/>
              <a:gd name="connsiteY505" fmla="*/ 3050861 h 4984546"/>
              <a:gd name="connsiteX506" fmla="*/ 5296683 w 5705915"/>
              <a:gd name="connsiteY506" fmla="*/ 3087895 h 4984546"/>
              <a:gd name="connsiteX507" fmla="*/ 5295723 w 5705915"/>
              <a:gd name="connsiteY507" fmla="*/ 3113234 h 4984546"/>
              <a:gd name="connsiteX508" fmla="*/ 5291395 w 5705915"/>
              <a:gd name="connsiteY508" fmla="*/ 3138573 h 4984546"/>
              <a:gd name="connsiteX509" fmla="*/ 5265917 w 5705915"/>
              <a:gd name="connsiteY509" fmla="*/ 3169273 h 4984546"/>
              <a:gd name="connsiteX510" fmla="*/ 5197173 w 5705915"/>
              <a:gd name="connsiteY510" fmla="*/ 3220438 h 4984546"/>
              <a:gd name="connsiteX511" fmla="*/ 5188519 w 5705915"/>
              <a:gd name="connsiteY511" fmla="*/ 3225311 h 4984546"/>
              <a:gd name="connsiteX512" fmla="*/ 5138525 w 5705915"/>
              <a:gd name="connsiteY512" fmla="*/ 3256010 h 4984546"/>
              <a:gd name="connsiteX513" fmla="*/ 5091415 w 5705915"/>
              <a:gd name="connsiteY513" fmla="*/ 3293045 h 4984546"/>
              <a:gd name="connsiteX514" fmla="*/ 5027477 w 5705915"/>
              <a:gd name="connsiteY514" fmla="*/ 3351032 h 4984546"/>
              <a:gd name="connsiteX515" fmla="*/ 4974599 w 5705915"/>
              <a:gd name="connsiteY515" fmla="*/ 3395375 h 4984546"/>
              <a:gd name="connsiteX516" fmla="*/ 4927487 w 5705915"/>
              <a:gd name="connsiteY516" fmla="*/ 3441180 h 4984546"/>
              <a:gd name="connsiteX517" fmla="*/ 4855859 w 5705915"/>
              <a:gd name="connsiteY517" fmla="*/ 3515735 h 4984546"/>
              <a:gd name="connsiteX518" fmla="*/ 4794327 w 5705915"/>
              <a:gd name="connsiteY518" fmla="*/ 3580058 h 4984546"/>
              <a:gd name="connsiteX519" fmla="*/ 4769811 w 5705915"/>
              <a:gd name="connsiteY519" fmla="*/ 3605885 h 4984546"/>
              <a:gd name="connsiteX520" fmla="*/ 4747697 w 5705915"/>
              <a:gd name="connsiteY520" fmla="*/ 3634635 h 4984546"/>
              <a:gd name="connsiteX521" fmla="*/ 4723181 w 5705915"/>
              <a:gd name="connsiteY521" fmla="*/ 3661923 h 4984546"/>
              <a:gd name="connsiteX522" fmla="*/ 4709239 w 5705915"/>
              <a:gd name="connsiteY522" fmla="*/ 3676055 h 4984546"/>
              <a:gd name="connsiteX523" fmla="*/ 4649149 w 5705915"/>
              <a:gd name="connsiteY523" fmla="*/ 3737940 h 4984546"/>
              <a:gd name="connsiteX524" fmla="*/ 4646745 w 5705915"/>
              <a:gd name="connsiteY524" fmla="*/ 3740377 h 4984546"/>
              <a:gd name="connsiteX525" fmla="*/ 4517911 w 5705915"/>
              <a:gd name="connsiteY525" fmla="*/ 3869020 h 4984546"/>
              <a:gd name="connsiteX526" fmla="*/ 4428979 w 5705915"/>
              <a:gd name="connsiteY526" fmla="*/ 3944550 h 4984546"/>
              <a:gd name="connsiteX527" fmla="*/ 4395807 w 5705915"/>
              <a:gd name="connsiteY527" fmla="*/ 3974763 h 4984546"/>
              <a:gd name="connsiteX528" fmla="*/ 4360715 w 5705915"/>
              <a:gd name="connsiteY528" fmla="*/ 4004487 h 4984546"/>
              <a:gd name="connsiteX529" fmla="*/ 4325623 w 5705915"/>
              <a:gd name="connsiteY529" fmla="*/ 4034700 h 4984546"/>
              <a:gd name="connsiteX530" fmla="*/ 4300145 w 5705915"/>
              <a:gd name="connsiteY530" fmla="*/ 4064911 h 4984546"/>
              <a:gd name="connsiteX531" fmla="*/ 4247747 w 5705915"/>
              <a:gd name="connsiteY531" fmla="*/ 4124848 h 4984546"/>
              <a:gd name="connsiteX532" fmla="*/ 4166985 w 5705915"/>
              <a:gd name="connsiteY532" fmla="*/ 4192095 h 4984546"/>
              <a:gd name="connsiteX533" fmla="*/ 4149197 w 5705915"/>
              <a:gd name="connsiteY533" fmla="*/ 4238387 h 4984546"/>
              <a:gd name="connsiteX534" fmla="*/ 4062667 w 5705915"/>
              <a:gd name="connsiteY534" fmla="*/ 4315865 h 4984546"/>
              <a:gd name="connsiteX535" fmla="*/ 4054495 w 5705915"/>
              <a:gd name="connsiteY535" fmla="*/ 4321713 h 4984546"/>
              <a:gd name="connsiteX536" fmla="*/ 4054445 w 5705915"/>
              <a:gd name="connsiteY536" fmla="*/ 4321637 h 4984546"/>
              <a:gd name="connsiteX537" fmla="*/ 4054975 w 5705915"/>
              <a:gd name="connsiteY537" fmla="*/ 4321225 h 4984546"/>
              <a:gd name="connsiteX538" fmla="*/ 4053535 w 5705915"/>
              <a:gd name="connsiteY538" fmla="*/ 4320252 h 4984546"/>
              <a:gd name="connsiteX539" fmla="*/ 4054445 w 5705915"/>
              <a:gd name="connsiteY539" fmla="*/ 4321637 h 4984546"/>
              <a:gd name="connsiteX540" fmla="*/ 3964119 w 5705915"/>
              <a:gd name="connsiteY540" fmla="*/ 4391883 h 4984546"/>
              <a:gd name="connsiteX541" fmla="*/ 3890569 w 5705915"/>
              <a:gd name="connsiteY541" fmla="*/ 4447922 h 4984546"/>
              <a:gd name="connsiteX542" fmla="*/ 3874705 w 5705915"/>
              <a:gd name="connsiteY542" fmla="*/ 4462052 h 4984546"/>
              <a:gd name="connsiteX543" fmla="*/ 3875187 w 5705915"/>
              <a:gd name="connsiteY543" fmla="*/ 4463027 h 4984546"/>
              <a:gd name="connsiteX544" fmla="*/ 3871279 w 5705915"/>
              <a:gd name="connsiteY544" fmla="*/ 4459373 h 4984546"/>
              <a:gd name="connsiteX545" fmla="*/ 3867527 w 5705915"/>
              <a:gd name="connsiteY545" fmla="*/ 4462588 h 4984546"/>
              <a:gd name="connsiteX546" fmla="*/ 3867495 w 5705915"/>
              <a:gd name="connsiteY546" fmla="*/ 4462052 h 4984546"/>
              <a:gd name="connsiteX547" fmla="*/ 3867013 w 5705915"/>
              <a:gd name="connsiteY547" fmla="*/ 4463027 h 4984546"/>
              <a:gd name="connsiteX548" fmla="*/ 3867527 w 5705915"/>
              <a:gd name="connsiteY548" fmla="*/ 4462588 h 4984546"/>
              <a:gd name="connsiteX549" fmla="*/ 3867975 w 5705915"/>
              <a:gd name="connsiteY549" fmla="*/ 4470337 h 4984546"/>
              <a:gd name="connsiteX550" fmla="*/ 3867013 w 5705915"/>
              <a:gd name="connsiteY550" fmla="*/ 4469850 h 4984546"/>
              <a:gd name="connsiteX551" fmla="*/ 3763658 w 5705915"/>
              <a:gd name="connsiteY551" fmla="*/ 4553177 h 4984546"/>
              <a:gd name="connsiteX552" fmla="*/ 3635305 w 5705915"/>
              <a:gd name="connsiteY552" fmla="*/ 4653070 h 4984546"/>
              <a:gd name="connsiteX553" fmla="*/ 3606461 w 5705915"/>
              <a:gd name="connsiteY553" fmla="*/ 4680359 h 4984546"/>
              <a:gd name="connsiteX554" fmla="*/ 3580503 w 5705915"/>
              <a:gd name="connsiteY554" fmla="*/ 4700825 h 4984546"/>
              <a:gd name="connsiteX555" fmla="*/ 3543967 w 5705915"/>
              <a:gd name="connsiteY555" fmla="*/ 4723727 h 4984546"/>
              <a:gd name="connsiteX556" fmla="*/ 3449266 w 5705915"/>
              <a:gd name="connsiteY556" fmla="*/ 4791460 h 4984546"/>
              <a:gd name="connsiteX557" fmla="*/ 3360812 w 5705915"/>
              <a:gd name="connsiteY557" fmla="*/ 4855782 h 4984546"/>
              <a:gd name="connsiteX558" fmla="*/ 3299280 w 5705915"/>
              <a:gd name="connsiteY558" fmla="*/ 4895254 h 4984546"/>
              <a:gd name="connsiteX559" fmla="*/ 3265629 w 5705915"/>
              <a:gd name="connsiteY559" fmla="*/ 4907922 h 4984546"/>
              <a:gd name="connsiteX560" fmla="*/ 3250727 w 5705915"/>
              <a:gd name="connsiteY560" fmla="*/ 4920105 h 4984546"/>
              <a:gd name="connsiteX561" fmla="*/ 3226209 w 5705915"/>
              <a:gd name="connsiteY561" fmla="*/ 4940572 h 4984546"/>
              <a:gd name="connsiteX562" fmla="*/ 3197366 w 5705915"/>
              <a:gd name="connsiteY562" fmla="*/ 4924490 h 4984546"/>
              <a:gd name="connsiteX563" fmla="*/ 3218038 w 5705915"/>
              <a:gd name="connsiteY563" fmla="*/ 4900127 h 4984546"/>
              <a:gd name="connsiteX564" fmla="*/ 3261783 w 5705915"/>
              <a:gd name="connsiteY564" fmla="*/ 4881122 h 4984546"/>
              <a:gd name="connsiteX565" fmla="*/ 3280532 w 5705915"/>
              <a:gd name="connsiteY565" fmla="*/ 4876737 h 4984546"/>
              <a:gd name="connsiteX566" fmla="*/ 3343987 w 5705915"/>
              <a:gd name="connsiteY566" fmla="*/ 4823134 h 4984546"/>
              <a:gd name="connsiteX567" fmla="*/ 3346390 w 5705915"/>
              <a:gd name="connsiteY567" fmla="*/ 4819237 h 4984546"/>
              <a:gd name="connsiteX568" fmla="*/ 3343987 w 5705915"/>
              <a:gd name="connsiteY568" fmla="*/ 4793897 h 4984546"/>
              <a:gd name="connsiteX569" fmla="*/ 3335333 w 5705915"/>
              <a:gd name="connsiteY569" fmla="*/ 4793410 h 4984546"/>
              <a:gd name="connsiteX570" fmla="*/ 3226690 w 5705915"/>
              <a:gd name="connsiteY570" fmla="*/ 4849935 h 4984546"/>
              <a:gd name="connsiteX571" fmla="*/ 3152659 w 5705915"/>
              <a:gd name="connsiteY571" fmla="*/ 4884532 h 4984546"/>
              <a:gd name="connsiteX572" fmla="*/ 3096896 w 5705915"/>
              <a:gd name="connsiteY572" fmla="*/ 4913771 h 4984546"/>
              <a:gd name="connsiteX573" fmla="*/ 3072379 w 5705915"/>
              <a:gd name="connsiteY573" fmla="*/ 4921567 h 4984546"/>
              <a:gd name="connsiteX574" fmla="*/ 3070936 w 5705915"/>
              <a:gd name="connsiteY574" fmla="*/ 4913284 h 4984546"/>
              <a:gd name="connsiteX575" fmla="*/ 3067091 w 5705915"/>
              <a:gd name="connsiteY575" fmla="*/ 4901101 h 4984546"/>
              <a:gd name="connsiteX576" fmla="*/ 3051708 w 5705915"/>
              <a:gd name="connsiteY576" fmla="*/ 4896229 h 4984546"/>
              <a:gd name="connsiteX577" fmla="*/ 3036805 w 5705915"/>
              <a:gd name="connsiteY577" fmla="*/ 4902562 h 4984546"/>
              <a:gd name="connsiteX578" fmla="*/ 2965178 w 5705915"/>
              <a:gd name="connsiteY578" fmla="*/ 4913771 h 4984546"/>
              <a:gd name="connsiteX579" fmla="*/ 2958928 w 5705915"/>
              <a:gd name="connsiteY579" fmla="*/ 4934237 h 4984546"/>
              <a:gd name="connsiteX580" fmla="*/ 2854611 w 5705915"/>
              <a:gd name="connsiteY580" fmla="*/ 4981017 h 4984546"/>
              <a:gd name="connsiteX581" fmla="*/ 2832017 w 5705915"/>
              <a:gd name="connsiteY581" fmla="*/ 4984427 h 4984546"/>
              <a:gd name="connsiteX582" fmla="*/ 2807019 w 5705915"/>
              <a:gd name="connsiteY582" fmla="*/ 4978092 h 4984546"/>
              <a:gd name="connsiteX583" fmla="*/ 2782502 w 5705915"/>
              <a:gd name="connsiteY583" fmla="*/ 4984427 h 4984546"/>
              <a:gd name="connsiteX584" fmla="*/ 2789713 w 5705915"/>
              <a:gd name="connsiteY584" fmla="*/ 4969809 h 4984546"/>
              <a:gd name="connsiteX585" fmla="*/ 2794039 w 5705915"/>
              <a:gd name="connsiteY585" fmla="*/ 4944957 h 4984546"/>
              <a:gd name="connsiteX586" fmla="*/ 2793559 w 5705915"/>
              <a:gd name="connsiteY586" fmla="*/ 4925952 h 4984546"/>
              <a:gd name="connsiteX587" fmla="*/ 2799808 w 5705915"/>
              <a:gd name="connsiteY587" fmla="*/ 4885507 h 4984546"/>
              <a:gd name="connsiteX588" fmla="*/ 2796514 w 5705915"/>
              <a:gd name="connsiteY588" fmla="*/ 4873101 h 4984546"/>
              <a:gd name="connsiteX589" fmla="*/ 2798367 w 5705915"/>
              <a:gd name="connsiteY589" fmla="*/ 4872350 h 4984546"/>
              <a:gd name="connsiteX590" fmla="*/ 2796444 w 5705915"/>
              <a:gd name="connsiteY590" fmla="*/ 4872837 h 4984546"/>
              <a:gd name="connsiteX591" fmla="*/ 2796514 w 5705915"/>
              <a:gd name="connsiteY591" fmla="*/ 4873101 h 4984546"/>
              <a:gd name="connsiteX592" fmla="*/ 2795963 w 5705915"/>
              <a:gd name="connsiteY592" fmla="*/ 4873325 h 4984546"/>
              <a:gd name="connsiteX593" fmla="*/ 2759427 w 5705915"/>
              <a:gd name="connsiteY593" fmla="*/ 4859682 h 4984546"/>
              <a:gd name="connsiteX594" fmla="*/ 2744045 w 5705915"/>
              <a:gd name="connsiteY594" fmla="*/ 4863092 h 4984546"/>
              <a:gd name="connsiteX595" fmla="*/ 2708471 w 5705915"/>
              <a:gd name="connsiteY595" fmla="*/ 4880147 h 4984546"/>
              <a:gd name="connsiteX596" fmla="*/ 2689243 w 5705915"/>
              <a:gd name="connsiteY596" fmla="*/ 4883559 h 4984546"/>
              <a:gd name="connsiteX597" fmla="*/ 2671936 w 5705915"/>
              <a:gd name="connsiteY597" fmla="*/ 4865042 h 4984546"/>
              <a:gd name="connsiteX598" fmla="*/ 2687320 w 5705915"/>
              <a:gd name="connsiteY598" fmla="*/ 4815825 h 4984546"/>
              <a:gd name="connsiteX599" fmla="*/ 2637323 w 5705915"/>
              <a:gd name="connsiteY599" fmla="*/ 4782689 h 4984546"/>
              <a:gd name="connsiteX600" fmla="*/ 2663764 w 5705915"/>
              <a:gd name="connsiteY600" fmla="*/ 4758812 h 4984546"/>
              <a:gd name="connsiteX601" fmla="*/ 2651746 w 5705915"/>
              <a:gd name="connsiteY601" fmla="*/ 4730062 h 4984546"/>
              <a:gd name="connsiteX602" fmla="*/ 2603192 w 5705915"/>
              <a:gd name="connsiteY602" fmla="*/ 4737859 h 4984546"/>
              <a:gd name="connsiteX603" fmla="*/ 2565216 w 5705915"/>
              <a:gd name="connsiteY603" fmla="*/ 4764172 h 4984546"/>
              <a:gd name="connsiteX604" fmla="*/ 2546948 w 5705915"/>
              <a:gd name="connsiteY604" fmla="*/ 4761737 h 4984546"/>
              <a:gd name="connsiteX605" fmla="*/ 2544065 w 5705915"/>
              <a:gd name="connsiteY605" fmla="*/ 4755402 h 4984546"/>
              <a:gd name="connsiteX606" fmla="*/ 2554159 w 5705915"/>
              <a:gd name="connsiteY606" fmla="*/ 4702774 h 4984546"/>
              <a:gd name="connsiteX607" fmla="*/ 2520028 w 5705915"/>
              <a:gd name="connsiteY607" fmla="*/ 4664277 h 4984546"/>
              <a:gd name="connsiteX608" fmla="*/ 2522431 w 5705915"/>
              <a:gd name="connsiteY608" fmla="*/ 4648685 h 4984546"/>
              <a:gd name="connsiteX609" fmla="*/ 2532046 w 5705915"/>
              <a:gd name="connsiteY609" fmla="*/ 4612137 h 4984546"/>
              <a:gd name="connsiteX610" fmla="*/ 2516497 w 5705915"/>
              <a:gd name="connsiteY610" fmla="*/ 4595898 h 4984546"/>
              <a:gd name="connsiteX611" fmla="*/ 2518105 w 5705915"/>
              <a:gd name="connsiteY611" fmla="*/ 4595082 h 4984546"/>
              <a:gd name="connsiteX612" fmla="*/ 2516183 w 5705915"/>
              <a:gd name="connsiteY612" fmla="*/ 4595570 h 4984546"/>
              <a:gd name="connsiteX613" fmla="*/ 2516497 w 5705915"/>
              <a:gd name="connsiteY613" fmla="*/ 4595898 h 4984546"/>
              <a:gd name="connsiteX614" fmla="*/ 2516183 w 5705915"/>
              <a:gd name="connsiteY614" fmla="*/ 4596057 h 4984546"/>
              <a:gd name="connsiteX615" fmla="*/ 2395521 w 5705915"/>
              <a:gd name="connsiteY615" fmla="*/ 4640401 h 4984546"/>
              <a:gd name="connsiteX616" fmla="*/ 2360429 w 5705915"/>
              <a:gd name="connsiteY616" fmla="*/ 4658917 h 4984546"/>
              <a:gd name="connsiteX617" fmla="*/ 2360908 w 5705915"/>
              <a:gd name="connsiteY617" fmla="*/ 4648197 h 4984546"/>
              <a:gd name="connsiteX618" fmla="*/ 2383503 w 5705915"/>
              <a:gd name="connsiteY618" fmla="*/ 4634553 h 4984546"/>
              <a:gd name="connsiteX619" fmla="*/ 2407538 w 5705915"/>
              <a:gd name="connsiteY619" fmla="*/ 4598982 h 4984546"/>
              <a:gd name="connsiteX620" fmla="*/ 2392636 w 5705915"/>
              <a:gd name="connsiteY620" fmla="*/ 4578027 h 4984546"/>
              <a:gd name="connsiteX621" fmla="*/ 2398886 w 5705915"/>
              <a:gd name="connsiteY621" fmla="*/ 4559997 h 4984546"/>
              <a:gd name="connsiteX622" fmla="*/ 2404655 w 5705915"/>
              <a:gd name="connsiteY622" fmla="*/ 4529785 h 4984546"/>
              <a:gd name="connsiteX623" fmla="*/ 2404655 w 5705915"/>
              <a:gd name="connsiteY623" fmla="*/ 4516629 h 4984546"/>
              <a:gd name="connsiteX624" fmla="*/ 2431094 w 5705915"/>
              <a:gd name="connsiteY624" fmla="*/ 4496163 h 4984546"/>
              <a:gd name="connsiteX625" fmla="*/ 2443593 w 5705915"/>
              <a:gd name="connsiteY625" fmla="*/ 4469850 h 4984546"/>
              <a:gd name="connsiteX626" fmla="*/ 2431094 w 5705915"/>
              <a:gd name="connsiteY626" fmla="*/ 4445972 h 4984546"/>
              <a:gd name="connsiteX627" fmla="*/ 2397924 w 5705915"/>
              <a:gd name="connsiteY627" fmla="*/ 4469850 h 4984546"/>
              <a:gd name="connsiteX628" fmla="*/ 2365235 w 5705915"/>
              <a:gd name="connsiteY628" fmla="*/ 4493239 h 4984546"/>
              <a:gd name="connsiteX629" fmla="*/ 2331585 w 5705915"/>
              <a:gd name="connsiteY629" fmla="*/ 4523452 h 4984546"/>
              <a:gd name="connsiteX630" fmla="*/ 2308991 w 5705915"/>
              <a:gd name="connsiteY630" fmla="*/ 4531247 h 4984546"/>
              <a:gd name="connsiteX631" fmla="*/ 2286396 w 5705915"/>
              <a:gd name="connsiteY631" fmla="*/ 4543917 h 4984546"/>
              <a:gd name="connsiteX632" fmla="*/ 2253707 w 5705915"/>
              <a:gd name="connsiteY632" fmla="*/ 4565358 h 4984546"/>
              <a:gd name="connsiteX633" fmla="*/ 2152275 w 5705915"/>
              <a:gd name="connsiteY633" fmla="*/ 4621397 h 4984546"/>
              <a:gd name="connsiteX634" fmla="*/ 2127758 w 5705915"/>
              <a:gd name="connsiteY634" fmla="*/ 4638452 h 4984546"/>
              <a:gd name="connsiteX635" fmla="*/ 2101319 w 5705915"/>
              <a:gd name="connsiteY635" fmla="*/ 4650634 h 4984546"/>
              <a:gd name="connsiteX636" fmla="*/ 2090742 w 5705915"/>
              <a:gd name="connsiteY636" fmla="*/ 4656482 h 4984546"/>
              <a:gd name="connsiteX637" fmla="*/ 2026807 w 5705915"/>
              <a:gd name="connsiteY637" fmla="*/ 4702774 h 4984546"/>
              <a:gd name="connsiteX638" fmla="*/ 1926816 w 5705915"/>
              <a:gd name="connsiteY638" fmla="*/ 4767584 h 4984546"/>
              <a:gd name="connsiteX639" fmla="*/ 1900377 w 5705915"/>
              <a:gd name="connsiteY639" fmla="*/ 4792435 h 4984546"/>
              <a:gd name="connsiteX640" fmla="*/ 1881147 w 5705915"/>
              <a:gd name="connsiteY640" fmla="*/ 4810465 h 4984546"/>
              <a:gd name="connsiteX641" fmla="*/ 1872494 w 5705915"/>
              <a:gd name="connsiteY641" fmla="*/ 4826059 h 4984546"/>
              <a:gd name="connsiteX642" fmla="*/ 1860957 w 5705915"/>
              <a:gd name="connsiteY642" fmla="*/ 4836292 h 4984546"/>
              <a:gd name="connsiteX643" fmla="*/ 1810481 w 5705915"/>
              <a:gd name="connsiteY643" fmla="*/ 4851397 h 4984546"/>
              <a:gd name="connsiteX644" fmla="*/ 1761448 w 5705915"/>
              <a:gd name="connsiteY644" fmla="*/ 4869427 h 4984546"/>
              <a:gd name="connsiteX645" fmla="*/ 1745043 w 5705915"/>
              <a:gd name="connsiteY645" fmla="*/ 4880025 h 4984546"/>
              <a:gd name="connsiteX646" fmla="*/ 1725525 w 5705915"/>
              <a:gd name="connsiteY646" fmla="*/ 4882567 h 4984546"/>
              <a:gd name="connsiteX647" fmla="*/ 1727797 w 5705915"/>
              <a:gd name="connsiteY647" fmla="*/ 4865529 h 4984546"/>
              <a:gd name="connsiteX648" fmla="*/ 1647036 w 5705915"/>
              <a:gd name="connsiteY648" fmla="*/ 4864067 h 4984546"/>
              <a:gd name="connsiteX649" fmla="*/ 1626845 w 5705915"/>
              <a:gd name="connsiteY649" fmla="*/ 4848961 h 4984546"/>
              <a:gd name="connsiteX650" fmla="*/ 1602809 w 5705915"/>
              <a:gd name="connsiteY650" fmla="*/ 4857732 h 4984546"/>
              <a:gd name="connsiteX651" fmla="*/ 1584541 w 5705915"/>
              <a:gd name="connsiteY651" fmla="*/ 4859194 h 4984546"/>
              <a:gd name="connsiteX652" fmla="*/ 1559544 w 5705915"/>
              <a:gd name="connsiteY652" fmla="*/ 4857245 h 4984546"/>
              <a:gd name="connsiteX653" fmla="*/ 1521566 w 5705915"/>
              <a:gd name="connsiteY653" fmla="*/ 4863579 h 4984546"/>
              <a:gd name="connsiteX654" fmla="*/ 1515317 w 5705915"/>
              <a:gd name="connsiteY654" fmla="*/ 4834829 h 4984546"/>
              <a:gd name="connsiteX655" fmla="*/ 1511952 w 5705915"/>
              <a:gd name="connsiteY655" fmla="*/ 4783177 h 4984546"/>
              <a:gd name="connsiteX656" fmla="*/ 1511952 w 5705915"/>
              <a:gd name="connsiteY656" fmla="*/ 4751015 h 4984546"/>
              <a:gd name="connsiteX657" fmla="*/ 1498491 w 5705915"/>
              <a:gd name="connsiteY657" fmla="*/ 4707647 h 4984546"/>
              <a:gd name="connsiteX658" fmla="*/ 1476859 w 5705915"/>
              <a:gd name="connsiteY658" fmla="*/ 4701312 h 4984546"/>
              <a:gd name="connsiteX659" fmla="*/ 1451861 w 5705915"/>
              <a:gd name="connsiteY659" fmla="*/ 4709597 h 4984546"/>
              <a:gd name="connsiteX660" fmla="*/ 1437440 w 5705915"/>
              <a:gd name="connsiteY660" fmla="*/ 4717880 h 4984546"/>
              <a:gd name="connsiteX661" fmla="*/ 1395617 w 5705915"/>
              <a:gd name="connsiteY661" fmla="*/ 4707159 h 4984546"/>
              <a:gd name="connsiteX662" fmla="*/ 1387926 w 5705915"/>
              <a:gd name="connsiteY662" fmla="*/ 4696439 h 4984546"/>
              <a:gd name="connsiteX663" fmla="*/ 1311491 w 5705915"/>
              <a:gd name="connsiteY663" fmla="*/ 4704235 h 4984546"/>
              <a:gd name="connsiteX664" fmla="*/ 1296107 w 5705915"/>
              <a:gd name="connsiteY664" fmla="*/ 4708622 h 4984546"/>
              <a:gd name="connsiteX665" fmla="*/ 1244670 w 5705915"/>
              <a:gd name="connsiteY665" fmla="*/ 4718854 h 4984546"/>
              <a:gd name="connsiteX666" fmla="*/ 1182657 w 5705915"/>
              <a:gd name="connsiteY666" fmla="*/ 4710084 h 4984546"/>
              <a:gd name="connsiteX667" fmla="*/ 1155737 w 5705915"/>
              <a:gd name="connsiteY667" fmla="*/ 4698388 h 4984546"/>
              <a:gd name="connsiteX668" fmla="*/ 1147564 w 5705915"/>
              <a:gd name="connsiteY668" fmla="*/ 4679384 h 4984546"/>
              <a:gd name="connsiteX669" fmla="*/ 1169677 w 5705915"/>
              <a:gd name="connsiteY669" fmla="*/ 4638452 h 4984546"/>
              <a:gd name="connsiteX670" fmla="*/ 1171600 w 5705915"/>
              <a:gd name="connsiteY670" fmla="*/ 4606777 h 4984546"/>
              <a:gd name="connsiteX671" fmla="*/ 1167755 w 5705915"/>
              <a:gd name="connsiteY671" fmla="*/ 4577053 h 4984546"/>
              <a:gd name="connsiteX672" fmla="*/ 1135066 w 5705915"/>
              <a:gd name="connsiteY672" fmla="*/ 4546840 h 4984546"/>
              <a:gd name="connsiteX673" fmla="*/ 1082187 w 5705915"/>
              <a:gd name="connsiteY673" fmla="*/ 4550252 h 4984546"/>
              <a:gd name="connsiteX674" fmla="*/ 1059593 w 5705915"/>
              <a:gd name="connsiteY674" fmla="*/ 4549765 h 4984546"/>
              <a:gd name="connsiteX675" fmla="*/ 1010558 w 5705915"/>
              <a:gd name="connsiteY675" fmla="*/ 4545867 h 4984546"/>
              <a:gd name="connsiteX676" fmla="*/ 988926 w 5705915"/>
              <a:gd name="connsiteY676" fmla="*/ 4540507 h 4984546"/>
              <a:gd name="connsiteX677" fmla="*/ 935085 w 5705915"/>
              <a:gd name="connsiteY677" fmla="*/ 4502497 h 4984546"/>
              <a:gd name="connsiteX678" fmla="*/ 900953 w 5705915"/>
              <a:gd name="connsiteY678" fmla="*/ 4484468 h 4984546"/>
              <a:gd name="connsiteX679" fmla="*/ 886532 w 5705915"/>
              <a:gd name="connsiteY679" fmla="*/ 4477159 h 4984546"/>
              <a:gd name="connsiteX680" fmla="*/ 894223 w 5705915"/>
              <a:gd name="connsiteY680" fmla="*/ 4416247 h 4984546"/>
              <a:gd name="connsiteX681" fmla="*/ 910088 w 5705915"/>
              <a:gd name="connsiteY681" fmla="*/ 4387497 h 4984546"/>
              <a:gd name="connsiteX682" fmla="*/ 932201 w 5705915"/>
              <a:gd name="connsiteY682" fmla="*/ 4362645 h 4984546"/>
              <a:gd name="connsiteX683" fmla="*/ 951910 w 5705915"/>
              <a:gd name="connsiteY683" fmla="*/ 4326099 h 4984546"/>
              <a:gd name="connsiteX684" fmla="*/ 867784 w 5705915"/>
              <a:gd name="connsiteY684" fmla="*/ 4340717 h 4984546"/>
              <a:gd name="connsiteX685" fmla="*/ 847113 w 5705915"/>
              <a:gd name="connsiteY685" fmla="*/ 4335845 h 4984546"/>
              <a:gd name="connsiteX686" fmla="*/ 847113 w 5705915"/>
              <a:gd name="connsiteY686" fmla="*/ 4314892 h 4984546"/>
              <a:gd name="connsiteX687" fmla="*/ 846152 w 5705915"/>
              <a:gd name="connsiteY687" fmla="*/ 4272497 h 4984546"/>
              <a:gd name="connsiteX688" fmla="*/ 853361 w 5705915"/>
              <a:gd name="connsiteY688" fmla="*/ 4234975 h 4984546"/>
              <a:gd name="connsiteX689" fmla="*/ 929797 w 5705915"/>
              <a:gd name="connsiteY689" fmla="*/ 4121437 h 4984546"/>
              <a:gd name="connsiteX690" fmla="*/ 956237 w 5705915"/>
              <a:gd name="connsiteY690" fmla="*/ 4096585 h 4984546"/>
              <a:gd name="connsiteX691" fmla="*/ 951910 w 5705915"/>
              <a:gd name="connsiteY691" fmla="*/ 4074170 h 4984546"/>
              <a:gd name="connsiteX692" fmla="*/ 930278 w 5705915"/>
              <a:gd name="connsiteY692" fmla="*/ 4069297 h 4984546"/>
              <a:gd name="connsiteX693" fmla="*/ 859130 w 5705915"/>
              <a:gd name="connsiteY693" fmla="*/ 4141903 h 4984546"/>
              <a:gd name="connsiteX694" fmla="*/ 839902 w 5705915"/>
              <a:gd name="connsiteY694" fmla="*/ 4114128 h 4984546"/>
              <a:gd name="connsiteX695" fmla="*/ 827884 w 5705915"/>
              <a:gd name="connsiteY695" fmla="*/ 4121437 h 4984546"/>
              <a:gd name="connsiteX696" fmla="*/ 774523 w 5705915"/>
              <a:gd name="connsiteY696" fmla="*/ 4176500 h 4984546"/>
              <a:gd name="connsiteX697" fmla="*/ 764909 w 5705915"/>
              <a:gd name="connsiteY697" fmla="*/ 4210124 h 4984546"/>
              <a:gd name="connsiteX698" fmla="*/ 766352 w 5705915"/>
              <a:gd name="connsiteY698" fmla="*/ 4233027 h 4984546"/>
              <a:gd name="connsiteX699" fmla="*/ 770197 w 5705915"/>
              <a:gd name="connsiteY699" fmla="*/ 4248620 h 4984546"/>
              <a:gd name="connsiteX700" fmla="*/ 765871 w 5705915"/>
              <a:gd name="connsiteY700" fmla="*/ 4272497 h 4984546"/>
              <a:gd name="connsiteX701" fmla="*/ 748084 w 5705915"/>
              <a:gd name="connsiteY701" fmla="*/ 4274934 h 4984546"/>
              <a:gd name="connsiteX702" fmla="*/ 720202 w 5705915"/>
              <a:gd name="connsiteY702" fmla="*/ 4250082 h 4984546"/>
              <a:gd name="connsiteX703" fmla="*/ 723086 w 5705915"/>
              <a:gd name="connsiteY703" fmla="*/ 4195018 h 4984546"/>
              <a:gd name="connsiteX704" fmla="*/ 719722 w 5705915"/>
              <a:gd name="connsiteY704" fmla="*/ 4176014 h 4984546"/>
              <a:gd name="connsiteX705" fmla="*/ 716837 w 5705915"/>
              <a:gd name="connsiteY705" fmla="*/ 4124848 h 4984546"/>
              <a:gd name="connsiteX706" fmla="*/ 716837 w 5705915"/>
              <a:gd name="connsiteY706" fmla="*/ 4119488 h 4984546"/>
              <a:gd name="connsiteX707" fmla="*/ 699050 w 5705915"/>
              <a:gd name="connsiteY707" fmla="*/ 4078555 h 4984546"/>
              <a:gd name="connsiteX708" fmla="*/ 687031 w 5705915"/>
              <a:gd name="connsiteY708" fmla="*/ 4074657 h 4984546"/>
              <a:gd name="connsiteX709" fmla="*/ 634633 w 5705915"/>
              <a:gd name="connsiteY709" fmla="*/ 4083915 h 4984546"/>
              <a:gd name="connsiteX710" fmla="*/ 638960 w 5705915"/>
              <a:gd name="connsiteY710" fmla="*/ 4066373 h 4984546"/>
              <a:gd name="connsiteX711" fmla="*/ 675494 w 5705915"/>
              <a:gd name="connsiteY711" fmla="*/ 4027390 h 4984546"/>
              <a:gd name="connsiteX712" fmla="*/ 750487 w 5705915"/>
              <a:gd name="connsiteY712" fmla="*/ 3956245 h 4984546"/>
              <a:gd name="connsiteX713" fmla="*/ 834133 w 5705915"/>
              <a:gd name="connsiteY713" fmla="*/ 3874868 h 4984546"/>
              <a:gd name="connsiteX714" fmla="*/ 837017 w 5705915"/>
              <a:gd name="connsiteY714" fmla="*/ 3863660 h 4984546"/>
              <a:gd name="connsiteX715" fmla="*/ 825961 w 5705915"/>
              <a:gd name="connsiteY715" fmla="*/ 3858788 h 4984546"/>
              <a:gd name="connsiteX716" fmla="*/ 796636 w 5705915"/>
              <a:gd name="connsiteY716" fmla="*/ 3862687 h 4984546"/>
              <a:gd name="connsiteX717" fmla="*/ 777408 w 5705915"/>
              <a:gd name="connsiteY717" fmla="*/ 3866097 h 4984546"/>
              <a:gd name="connsiteX718" fmla="*/ 770678 w 5705915"/>
              <a:gd name="connsiteY718" fmla="*/ 3857813 h 4984546"/>
              <a:gd name="connsiteX719" fmla="*/ 757698 w 5705915"/>
              <a:gd name="connsiteY719" fmla="*/ 3843682 h 4984546"/>
              <a:gd name="connsiteX720" fmla="*/ 733181 w 5705915"/>
              <a:gd name="connsiteY720" fmla="*/ 3850505 h 4984546"/>
              <a:gd name="connsiteX721" fmla="*/ 708665 w 5705915"/>
              <a:gd name="connsiteY721" fmla="*/ 3877792 h 4984546"/>
              <a:gd name="connsiteX722" fmla="*/ 688955 w 5705915"/>
              <a:gd name="connsiteY722" fmla="*/ 3900207 h 4984546"/>
              <a:gd name="connsiteX723" fmla="*/ 646170 w 5705915"/>
              <a:gd name="connsiteY723" fmla="*/ 3937242 h 4984546"/>
              <a:gd name="connsiteX724" fmla="*/ 615885 w 5705915"/>
              <a:gd name="connsiteY724" fmla="*/ 3984509 h 4984546"/>
              <a:gd name="connsiteX725" fmla="*/ 593772 w 5705915"/>
              <a:gd name="connsiteY725" fmla="*/ 4004000 h 4984546"/>
              <a:gd name="connsiteX726" fmla="*/ 574543 w 5705915"/>
              <a:gd name="connsiteY726" fmla="*/ 3980123 h 4984546"/>
              <a:gd name="connsiteX727" fmla="*/ 587523 w 5705915"/>
              <a:gd name="connsiteY727" fmla="*/ 3958195 h 4984546"/>
              <a:gd name="connsiteX728" fmla="*/ 615885 w 5705915"/>
              <a:gd name="connsiteY728" fmla="*/ 3929932 h 4984546"/>
              <a:gd name="connsiteX729" fmla="*/ 658669 w 5705915"/>
              <a:gd name="connsiteY729" fmla="*/ 3888512 h 4984546"/>
              <a:gd name="connsiteX730" fmla="*/ 672130 w 5705915"/>
              <a:gd name="connsiteY730" fmla="*/ 3874380 h 4984546"/>
              <a:gd name="connsiteX731" fmla="*/ 686551 w 5705915"/>
              <a:gd name="connsiteY731" fmla="*/ 3861712 h 4984546"/>
              <a:gd name="connsiteX732" fmla="*/ 721163 w 5705915"/>
              <a:gd name="connsiteY732" fmla="*/ 3827115 h 4984546"/>
              <a:gd name="connsiteX733" fmla="*/ 723086 w 5705915"/>
              <a:gd name="connsiteY733" fmla="*/ 3792030 h 4984546"/>
              <a:gd name="connsiteX734" fmla="*/ 701454 w 5705915"/>
              <a:gd name="connsiteY734" fmla="*/ 3762305 h 4984546"/>
              <a:gd name="connsiteX735" fmla="*/ 669245 w 5705915"/>
              <a:gd name="connsiteY735" fmla="*/ 3750122 h 4984546"/>
              <a:gd name="connsiteX736" fmla="*/ 664438 w 5705915"/>
              <a:gd name="connsiteY736" fmla="*/ 3707728 h 4984546"/>
              <a:gd name="connsiteX737" fmla="*/ 697128 w 5705915"/>
              <a:gd name="connsiteY737" fmla="*/ 3667770 h 4984546"/>
              <a:gd name="connsiteX738" fmla="*/ 721644 w 5705915"/>
              <a:gd name="connsiteY738" fmla="*/ 3651203 h 4984546"/>
              <a:gd name="connsiteX739" fmla="*/ 777889 w 5705915"/>
              <a:gd name="connsiteY739" fmla="*/ 3624402 h 4984546"/>
              <a:gd name="connsiteX740" fmla="*/ 793272 w 5705915"/>
              <a:gd name="connsiteY740" fmla="*/ 3619041 h 4984546"/>
              <a:gd name="connsiteX741" fmla="*/ 892782 w 5705915"/>
              <a:gd name="connsiteY741" fmla="*/ 3560078 h 4984546"/>
              <a:gd name="connsiteX742" fmla="*/ 945660 w 5705915"/>
              <a:gd name="connsiteY742" fmla="*/ 3526456 h 4984546"/>
              <a:gd name="connsiteX743" fmla="*/ 1067283 w 5705915"/>
              <a:gd name="connsiteY743" fmla="*/ 3445566 h 4984546"/>
              <a:gd name="connsiteX744" fmla="*/ 1122086 w 5705915"/>
              <a:gd name="connsiteY744" fmla="*/ 3392451 h 4984546"/>
              <a:gd name="connsiteX745" fmla="*/ 1128817 w 5705915"/>
              <a:gd name="connsiteY745" fmla="*/ 3374908 h 4984546"/>
              <a:gd name="connsiteX746" fmla="*/ 1060073 w 5705915"/>
              <a:gd name="connsiteY746" fmla="*/ 3388553 h 4984546"/>
              <a:gd name="connsiteX747" fmla="*/ 1040904 w 5705915"/>
              <a:gd name="connsiteY747" fmla="*/ 3404024 h 4984546"/>
              <a:gd name="connsiteX748" fmla="*/ 1017512 w 5705915"/>
              <a:gd name="connsiteY748" fmla="*/ 3406924 h 4984546"/>
              <a:gd name="connsiteX749" fmla="*/ 1038440 w 5705915"/>
              <a:gd name="connsiteY749" fmla="*/ 3388066 h 4984546"/>
              <a:gd name="connsiteX750" fmla="*/ 1081706 w 5705915"/>
              <a:gd name="connsiteY750" fmla="*/ 3352006 h 4984546"/>
              <a:gd name="connsiteX751" fmla="*/ 1147083 w 5705915"/>
              <a:gd name="connsiteY751" fmla="*/ 3290608 h 4984546"/>
              <a:gd name="connsiteX752" fmla="*/ 1193713 w 5705915"/>
              <a:gd name="connsiteY752" fmla="*/ 3234570 h 4984546"/>
              <a:gd name="connsiteX753" fmla="*/ 1227364 w 5705915"/>
              <a:gd name="connsiteY753" fmla="*/ 3193150 h 4984546"/>
              <a:gd name="connsiteX754" fmla="*/ 1240824 w 5705915"/>
              <a:gd name="connsiteY754" fmla="*/ 3164888 h 4984546"/>
              <a:gd name="connsiteX755" fmla="*/ 1223037 w 5705915"/>
              <a:gd name="connsiteY755" fmla="*/ 3164400 h 4984546"/>
              <a:gd name="connsiteX756" fmla="*/ 1128336 w 5705915"/>
              <a:gd name="connsiteY756" fmla="*/ 3236518 h 4984546"/>
              <a:gd name="connsiteX757" fmla="*/ 1089877 w 5705915"/>
              <a:gd name="connsiteY757" fmla="*/ 3277938 h 4984546"/>
              <a:gd name="connsiteX758" fmla="*/ 1074495 w 5705915"/>
              <a:gd name="connsiteY758" fmla="*/ 3289633 h 4984546"/>
              <a:gd name="connsiteX759" fmla="*/ 1024019 w 5705915"/>
              <a:gd name="connsiteY759" fmla="*/ 3327155 h 4984546"/>
              <a:gd name="connsiteX760" fmla="*/ 950949 w 5705915"/>
              <a:gd name="connsiteY760" fmla="*/ 3378320 h 4984546"/>
              <a:gd name="connsiteX761" fmla="*/ 952391 w 5705915"/>
              <a:gd name="connsiteY761" fmla="*/ 3367600 h 4984546"/>
              <a:gd name="connsiteX762" fmla="*/ 1011520 w 5705915"/>
              <a:gd name="connsiteY762" fmla="*/ 3308638 h 4984546"/>
              <a:gd name="connsiteX763" fmla="*/ 1029788 w 5705915"/>
              <a:gd name="connsiteY763" fmla="*/ 3294018 h 4984546"/>
              <a:gd name="connsiteX764" fmla="*/ 1083628 w 5705915"/>
              <a:gd name="connsiteY764" fmla="*/ 3232620 h 4984546"/>
              <a:gd name="connsiteX765" fmla="*/ 1095646 w 5705915"/>
              <a:gd name="connsiteY765" fmla="*/ 3213616 h 4984546"/>
              <a:gd name="connsiteX766" fmla="*/ 1098050 w 5705915"/>
              <a:gd name="connsiteY766" fmla="*/ 3198510 h 4984546"/>
              <a:gd name="connsiteX767" fmla="*/ 1080263 w 5705915"/>
              <a:gd name="connsiteY767" fmla="*/ 3198998 h 4984546"/>
              <a:gd name="connsiteX768" fmla="*/ 1040844 w 5705915"/>
              <a:gd name="connsiteY768" fmla="*/ 3234570 h 4984546"/>
              <a:gd name="connsiteX769" fmla="*/ 1001906 w 5705915"/>
              <a:gd name="connsiteY769" fmla="*/ 3265268 h 4984546"/>
              <a:gd name="connsiteX770" fmla="*/ 972101 w 5705915"/>
              <a:gd name="connsiteY770" fmla="*/ 3286710 h 4984546"/>
              <a:gd name="connsiteX771" fmla="*/ 953833 w 5705915"/>
              <a:gd name="connsiteY771" fmla="*/ 3292558 h 4984546"/>
              <a:gd name="connsiteX772" fmla="*/ 978350 w 5705915"/>
              <a:gd name="connsiteY772" fmla="*/ 3258447 h 4984546"/>
              <a:gd name="connsiteX773" fmla="*/ 996137 w 5705915"/>
              <a:gd name="connsiteY773" fmla="*/ 3225311 h 4984546"/>
              <a:gd name="connsiteX774" fmla="*/ 983638 w 5705915"/>
              <a:gd name="connsiteY774" fmla="*/ 3224336 h 4984546"/>
              <a:gd name="connsiteX775" fmla="*/ 962966 w 5705915"/>
              <a:gd name="connsiteY775" fmla="*/ 3240905 h 4984546"/>
              <a:gd name="connsiteX776" fmla="*/ 917298 w 5705915"/>
              <a:gd name="connsiteY776" fmla="*/ 3273553 h 4984546"/>
              <a:gd name="connsiteX777" fmla="*/ 893742 w 5705915"/>
              <a:gd name="connsiteY777" fmla="*/ 3291583 h 4984546"/>
              <a:gd name="connsiteX778" fmla="*/ 843267 w 5705915"/>
              <a:gd name="connsiteY778" fmla="*/ 3335438 h 4984546"/>
              <a:gd name="connsiteX779" fmla="*/ 752891 w 5705915"/>
              <a:gd name="connsiteY779" fmla="*/ 3413893 h 4984546"/>
              <a:gd name="connsiteX780" fmla="*/ 730778 w 5705915"/>
              <a:gd name="connsiteY780" fmla="*/ 3428023 h 4984546"/>
              <a:gd name="connsiteX781" fmla="*/ 718760 w 5705915"/>
              <a:gd name="connsiteY781" fmla="*/ 3425588 h 4984546"/>
              <a:gd name="connsiteX782" fmla="*/ 715394 w 5705915"/>
              <a:gd name="connsiteY782" fmla="*/ 3410481 h 4984546"/>
              <a:gd name="connsiteX783" fmla="*/ 724048 w 5705915"/>
              <a:gd name="connsiteY783" fmla="*/ 3396838 h 4984546"/>
              <a:gd name="connsiteX784" fmla="*/ 799521 w 5705915"/>
              <a:gd name="connsiteY784" fmla="*/ 3313023 h 4984546"/>
              <a:gd name="connsiteX785" fmla="*/ 825480 w 5705915"/>
              <a:gd name="connsiteY785" fmla="*/ 3278913 h 4984546"/>
              <a:gd name="connsiteX786" fmla="*/ 846632 w 5705915"/>
              <a:gd name="connsiteY786" fmla="*/ 3253086 h 4984546"/>
              <a:gd name="connsiteX787" fmla="*/ 883167 w 5705915"/>
              <a:gd name="connsiteY787" fmla="*/ 3218976 h 4984546"/>
              <a:gd name="connsiteX788" fmla="*/ 903358 w 5705915"/>
              <a:gd name="connsiteY788" fmla="*/ 3177556 h 4984546"/>
              <a:gd name="connsiteX789" fmla="*/ 885090 w 5705915"/>
              <a:gd name="connsiteY789" fmla="*/ 3165374 h 4984546"/>
              <a:gd name="connsiteX790" fmla="*/ 876917 w 5705915"/>
              <a:gd name="connsiteY790" fmla="*/ 3167811 h 4984546"/>
              <a:gd name="connsiteX791" fmla="*/ 747122 w 5705915"/>
              <a:gd name="connsiteY791" fmla="*/ 3277938 h 4984546"/>
              <a:gd name="connsiteX792" fmla="*/ 733662 w 5705915"/>
              <a:gd name="connsiteY792" fmla="*/ 3287683 h 4984546"/>
              <a:gd name="connsiteX793" fmla="*/ 699050 w 5705915"/>
              <a:gd name="connsiteY793" fmla="*/ 3277451 h 4984546"/>
              <a:gd name="connsiteX794" fmla="*/ 763948 w 5705915"/>
              <a:gd name="connsiteY794" fmla="*/ 3173658 h 4984546"/>
              <a:gd name="connsiteX795" fmla="*/ 752410 w 5705915"/>
              <a:gd name="connsiteY795" fmla="*/ 3173658 h 4984546"/>
              <a:gd name="connsiteX796" fmla="*/ 682705 w 5705915"/>
              <a:gd name="connsiteY796" fmla="*/ 3218001 h 4984546"/>
              <a:gd name="connsiteX797" fmla="*/ 645473 w 5705915"/>
              <a:gd name="connsiteY797" fmla="*/ 3243006 h 4984546"/>
              <a:gd name="connsiteX798" fmla="*/ 655244 w 5705915"/>
              <a:gd name="connsiteY798" fmla="*/ 3225799 h 4984546"/>
              <a:gd name="connsiteX799" fmla="*/ 671168 w 5705915"/>
              <a:gd name="connsiteY799" fmla="*/ 3211668 h 4984546"/>
              <a:gd name="connsiteX800" fmla="*/ 727893 w 5705915"/>
              <a:gd name="connsiteY800" fmla="*/ 3138573 h 4984546"/>
              <a:gd name="connsiteX801" fmla="*/ 747603 w 5705915"/>
              <a:gd name="connsiteY801" fmla="*/ 3112748 h 4984546"/>
              <a:gd name="connsiteX802" fmla="*/ 772600 w 5705915"/>
              <a:gd name="connsiteY802" fmla="*/ 3057683 h 4984546"/>
              <a:gd name="connsiteX803" fmla="*/ 775004 w 5705915"/>
              <a:gd name="connsiteY803" fmla="*/ 3028446 h 4984546"/>
              <a:gd name="connsiteX804" fmla="*/ 724529 w 5705915"/>
              <a:gd name="connsiteY804" fmla="*/ 3017238 h 4984546"/>
              <a:gd name="connsiteX805" fmla="*/ 667803 w 5705915"/>
              <a:gd name="connsiteY805" fmla="*/ 3033318 h 4984546"/>
              <a:gd name="connsiteX806" fmla="*/ 639922 w 5705915"/>
              <a:gd name="connsiteY806" fmla="*/ 3043553 h 4984546"/>
              <a:gd name="connsiteX807" fmla="*/ 593772 w 5705915"/>
              <a:gd name="connsiteY807" fmla="*/ 3039653 h 4984546"/>
              <a:gd name="connsiteX808" fmla="*/ 568774 w 5705915"/>
              <a:gd name="connsiteY808" fmla="*/ 3018213 h 4984546"/>
              <a:gd name="connsiteX809" fmla="*/ 541373 w 5705915"/>
              <a:gd name="connsiteY809" fmla="*/ 2991899 h 4984546"/>
              <a:gd name="connsiteX810" fmla="*/ 520702 w 5705915"/>
              <a:gd name="connsiteY810" fmla="*/ 3002133 h 4984546"/>
              <a:gd name="connsiteX811" fmla="*/ 502554 w 5705915"/>
              <a:gd name="connsiteY811" fmla="*/ 3009807 h 4984546"/>
              <a:gd name="connsiteX812" fmla="*/ 483964 w 5705915"/>
              <a:gd name="connsiteY812" fmla="*/ 3006566 h 4984546"/>
              <a:gd name="connsiteX813" fmla="*/ 491858 w 5705915"/>
              <a:gd name="connsiteY813" fmla="*/ 2980204 h 4984546"/>
              <a:gd name="connsiteX814" fmla="*/ 474071 w 5705915"/>
              <a:gd name="connsiteY814" fmla="*/ 2932938 h 4984546"/>
              <a:gd name="connsiteX815" fmla="*/ 464457 w 5705915"/>
              <a:gd name="connsiteY815" fmla="*/ 2908573 h 4984546"/>
              <a:gd name="connsiteX816" fmla="*/ 469745 w 5705915"/>
              <a:gd name="connsiteY816" fmla="*/ 2868128 h 4984546"/>
              <a:gd name="connsiteX817" fmla="*/ 483206 w 5705915"/>
              <a:gd name="connsiteY817" fmla="*/ 2841814 h 4984546"/>
              <a:gd name="connsiteX818" fmla="*/ 467341 w 5705915"/>
              <a:gd name="connsiteY818" fmla="*/ 2818424 h 4984546"/>
              <a:gd name="connsiteX819" fmla="*/ 442344 w 5705915"/>
              <a:gd name="connsiteY819" fmla="*/ 2825733 h 4984546"/>
              <a:gd name="connsiteX820" fmla="*/ 404847 w 5705915"/>
              <a:gd name="connsiteY820" fmla="*/ 2847661 h 4984546"/>
              <a:gd name="connsiteX821" fmla="*/ 361102 w 5705915"/>
              <a:gd name="connsiteY821" fmla="*/ 2861306 h 4984546"/>
              <a:gd name="connsiteX822" fmla="*/ 326490 w 5705915"/>
              <a:gd name="connsiteY822" fmla="*/ 2848636 h 4984546"/>
              <a:gd name="connsiteX823" fmla="*/ 299089 w 5705915"/>
              <a:gd name="connsiteY823" fmla="*/ 2835966 h 4984546"/>
              <a:gd name="connsiteX824" fmla="*/ 319279 w 5705915"/>
              <a:gd name="connsiteY824" fmla="*/ 2796496 h 4984546"/>
              <a:gd name="connsiteX825" fmla="*/ 340431 w 5705915"/>
              <a:gd name="connsiteY825" fmla="*/ 2746793 h 4984546"/>
              <a:gd name="connsiteX826" fmla="*/ 313029 w 5705915"/>
              <a:gd name="connsiteY826" fmla="*/ 2727788 h 4984546"/>
              <a:gd name="connsiteX827" fmla="*/ 262073 w 5705915"/>
              <a:gd name="connsiteY827" fmla="*/ 2753126 h 4984546"/>
              <a:gd name="connsiteX828" fmla="*/ 281783 w 5705915"/>
              <a:gd name="connsiteY828" fmla="*/ 2724864 h 4984546"/>
              <a:gd name="connsiteX829" fmla="*/ 282264 w 5705915"/>
              <a:gd name="connsiteY829" fmla="*/ 2719991 h 4984546"/>
              <a:gd name="connsiteX830" fmla="*/ 250535 w 5705915"/>
              <a:gd name="connsiteY830" fmla="*/ 2692216 h 4984546"/>
              <a:gd name="connsiteX831" fmla="*/ 237076 w 5705915"/>
              <a:gd name="connsiteY831" fmla="*/ 2693191 h 4984546"/>
              <a:gd name="connsiteX832" fmla="*/ 216885 w 5705915"/>
              <a:gd name="connsiteY832" fmla="*/ 2696601 h 4984546"/>
              <a:gd name="connsiteX833" fmla="*/ 208233 w 5705915"/>
              <a:gd name="connsiteY833" fmla="*/ 2669801 h 4984546"/>
              <a:gd name="connsiteX834" fmla="*/ 209674 w 5705915"/>
              <a:gd name="connsiteY834" fmla="*/ 2643974 h 4984546"/>
              <a:gd name="connsiteX835" fmla="*/ 216404 w 5705915"/>
              <a:gd name="connsiteY835" fmla="*/ 2614736 h 4984546"/>
              <a:gd name="connsiteX836" fmla="*/ 220730 w 5705915"/>
              <a:gd name="connsiteY836" fmla="*/ 2599144 h 4984546"/>
              <a:gd name="connsiteX837" fmla="*/ 243805 w 5705915"/>
              <a:gd name="connsiteY837" fmla="*/ 2566008 h 4984546"/>
              <a:gd name="connsiteX838" fmla="*/ 291397 w 5705915"/>
              <a:gd name="connsiteY838" fmla="*/ 2525076 h 4984546"/>
              <a:gd name="connsiteX839" fmla="*/ 291523 w 5705915"/>
              <a:gd name="connsiteY839" fmla="*/ 2525153 h 4984546"/>
              <a:gd name="connsiteX840" fmla="*/ 290916 w 5705915"/>
              <a:gd name="connsiteY840" fmla="*/ 2525563 h 4984546"/>
              <a:gd name="connsiteX841" fmla="*/ 293801 w 5705915"/>
              <a:gd name="connsiteY841" fmla="*/ 2526538 h 4984546"/>
              <a:gd name="connsiteX842" fmla="*/ 291523 w 5705915"/>
              <a:gd name="connsiteY842" fmla="*/ 2525153 h 4984546"/>
              <a:gd name="connsiteX843" fmla="*/ 334182 w 5705915"/>
              <a:gd name="connsiteY843" fmla="*/ 2496326 h 4984546"/>
              <a:gd name="connsiteX844" fmla="*/ 376965 w 5705915"/>
              <a:gd name="connsiteY844" fmla="*/ 2462216 h 4984546"/>
              <a:gd name="connsiteX845" fmla="*/ 399079 w 5705915"/>
              <a:gd name="connsiteY845" fmla="*/ 2430054 h 4984546"/>
              <a:gd name="connsiteX846" fmla="*/ 426962 w 5705915"/>
              <a:gd name="connsiteY846" fmla="*/ 2403741 h 4984546"/>
              <a:gd name="connsiteX847" fmla="*/ 445709 w 5705915"/>
              <a:gd name="connsiteY847" fmla="*/ 2392046 h 4984546"/>
              <a:gd name="connsiteX848" fmla="*/ 475033 w 5705915"/>
              <a:gd name="connsiteY848" fmla="*/ 2377914 h 4984546"/>
              <a:gd name="connsiteX849" fmla="*/ 484167 w 5705915"/>
              <a:gd name="connsiteY849" fmla="*/ 2374504 h 4984546"/>
              <a:gd name="connsiteX850" fmla="*/ 563006 w 5705915"/>
              <a:gd name="connsiteY850" fmla="*/ 2326261 h 4984546"/>
              <a:gd name="connsiteX851" fmla="*/ 583195 w 5705915"/>
              <a:gd name="connsiteY851" fmla="*/ 2316516 h 4984546"/>
              <a:gd name="connsiteX852" fmla="*/ 592330 w 5705915"/>
              <a:gd name="connsiteY852" fmla="*/ 2312617 h 4984546"/>
              <a:gd name="connsiteX853" fmla="*/ 719241 w 5705915"/>
              <a:gd name="connsiteY853" fmla="*/ 2223444 h 4984546"/>
              <a:gd name="connsiteX854" fmla="*/ 735104 w 5705915"/>
              <a:gd name="connsiteY854" fmla="*/ 2211261 h 4984546"/>
              <a:gd name="connsiteX855" fmla="*/ 766352 w 5705915"/>
              <a:gd name="connsiteY855" fmla="*/ 2182511 h 4984546"/>
              <a:gd name="connsiteX856" fmla="*/ 802405 w 5705915"/>
              <a:gd name="connsiteY856" fmla="*/ 2155222 h 4984546"/>
              <a:gd name="connsiteX857" fmla="*/ 835095 w 5705915"/>
              <a:gd name="connsiteY857" fmla="*/ 2134269 h 4984546"/>
              <a:gd name="connsiteX858" fmla="*/ 889897 w 5705915"/>
              <a:gd name="connsiteY858" fmla="*/ 2090900 h 4984546"/>
              <a:gd name="connsiteX859" fmla="*/ 911529 w 5705915"/>
              <a:gd name="connsiteY859" fmla="*/ 2056302 h 4984546"/>
              <a:gd name="connsiteX860" fmla="*/ 895665 w 5705915"/>
              <a:gd name="connsiteY860" fmla="*/ 2054841 h 4984546"/>
              <a:gd name="connsiteX861" fmla="*/ 838460 w 5705915"/>
              <a:gd name="connsiteY861" fmla="*/ 2088952 h 4984546"/>
              <a:gd name="connsiteX862" fmla="*/ 791829 w 5705915"/>
              <a:gd name="connsiteY862" fmla="*/ 2120138 h 4984546"/>
              <a:gd name="connsiteX863" fmla="*/ 764909 w 5705915"/>
              <a:gd name="connsiteY863" fmla="*/ 2129884 h 4984546"/>
              <a:gd name="connsiteX864" fmla="*/ 731259 w 5705915"/>
              <a:gd name="connsiteY864" fmla="*/ 2140604 h 4984546"/>
              <a:gd name="connsiteX865" fmla="*/ 708665 w 5705915"/>
              <a:gd name="connsiteY865" fmla="*/ 2154249 h 4984546"/>
              <a:gd name="connsiteX866" fmla="*/ 692800 w 5705915"/>
              <a:gd name="connsiteY866" fmla="*/ 2156197 h 4984546"/>
              <a:gd name="connsiteX867" fmla="*/ 672130 w 5705915"/>
              <a:gd name="connsiteY867" fmla="*/ 2167405 h 4984546"/>
              <a:gd name="connsiteX868" fmla="*/ 635594 w 5705915"/>
              <a:gd name="connsiteY868" fmla="*/ 2199079 h 4984546"/>
              <a:gd name="connsiteX869" fmla="*/ 577907 w 5705915"/>
              <a:gd name="connsiteY869" fmla="*/ 2215647 h 4984546"/>
              <a:gd name="connsiteX870" fmla="*/ 569255 w 5705915"/>
              <a:gd name="connsiteY870" fmla="*/ 2220519 h 4984546"/>
              <a:gd name="connsiteX871" fmla="*/ 449555 w 5705915"/>
              <a:gd name="connsiteY871" fmla="*/ 2310181 h 4984546"/>
              <a:gd name="connsiteX872" fmla="*/ 434652 w 5705915"/>
              <a:gd name="connsiteY872" fmla="*/ 2316516 h 4984546"/>
              <a:gd name="connsiteX873" fmla="*/ 342353 w 5705915"/>
              <a:gd name="connsiteY873" fmla="*/ 2363296 h 4984546"/>
              <a:gd name="connsiteX874" fmla="*/ 331778 w 5705915"/>
              <a:gd name="connsiteY874" fmla="*/ 2370604 h 4984546"/>
              <a:gd name="connsiteX875" fmla="*/ 285147 w 5705915"/>
              <a:gd name="connsiteY875" fmla="*/ 2394969 h 4984546"/>
              <a:gd name="connsiteX876" fmla="*/ 219289 w 5705915"/>
              <a:gd name="connsiteY876" fmla="*/ 2440287 h 4984546"/>
              <a:gd name="connsiteX877" fmla="*/ 180830 w 5705915"/>
              <a:gd name="connsiteY877" fmla="*/ 2476346 h 4984546"/>
              <a:gd name="connsiteX878" fmla="*/ 168331 w 5705915"/>
              <a:gd name="connsiteY878" fmla="*/ 2484631 h 4984546"/>
              <a:gd name="connsiteX879" fmla="*/ 157756 w 5705915"/>
              <a:gd name="connsiteY879" fmla="*/ 2468549 h 4984546"/>
              <a:gd name="connsiteX880" fmla="*/ 122182 w 5705915"/>
              <a:gd name="connsiteY880" fmla="*/ 2441749 h 4984546"/>
              <a:gd name="connsiteX881" fmla="*/ 114972 w 5705915"/>
              <a:gd name="connsiteY881" fmla="*/ 2420309 h 4984546"/>
              <a:gd name="connsiteX882" fmla="*/ 190446 w 5705915"/>
              <a:gd name="connsiteY882" fmla="*/ 2347702 h 4984546"/>
              <a:gd name="connsiteX883" fmla="*/ 266880 w 5705915"/>
              <a:gd name="connsiteY883" fmla="*/ 2296049 h 4984546"/>
              <a:gd name="connsiteX884" fmla="*/ 312067 w 5705915"/>
              <a:gd name="connsiteY884" fmla="*/ 2268761 h 4984546"/>
              <a:gd name="connsiteX885" fmla="*/ 327452 w 5705915"/>
              <a:gd name="connsiteY885" fmla="*/ 2262914 h 4984546"/>
              <a:gd name="connsiteX886" fmla="*/ 345238 w 5705915"/>
              <a:gd name="connsiteY886" fmla="*/ 2255604 h 4984546"/>
              <a:gd name="connsiteX887" fmla="*/ 404847 w 5705915"/>
              <a:gd name="connsiteY887" fmla="*/ 2220519 h 4984546"/>
              <a:gd name="connsiteX888" fmla="*/ 426962 w 5705915"/>
              <a:gd name="connsiteY888" fmla="*/ 2206388 h 4984546"/>
              <a:gd name="connsiteX889" fmla="*/ 480321 w 5705915"/>
              <a:gd name="connsiteY889" fmla="*/ 2173252 h 4984546"/>
              <a:gd name="connsiteX890" fmla="*/ 514452 w 5705915"/>
              <a:gd name="connsiteY890" fmla="*/ 2153274 h 4984546"/>
              <a:gd name="connsiteX891" fmla="*/ 525028 w 5705915"/>
              <a:gd name="connsiteY891" fmla="*/ 2145477 h 4984546"/>
              <a:gd name="connsiteX892" fmla="*/ 610117 w 5705915"/>
              <a:gd name="connsiteY892" fmla="*/ 2097235 h 4984546"/>
              <a:gd name="connsiteX893" fmla="*/ 650497 w 5705915"/>
              <a:gd name="connsiteY893" fmla="*/ 2068485 h 4984546"/>
              <a:gd name="connsiteX894" fmla="*/ 727412 w 5705915"/>
              <a:gd name="connsiteY894" fmla="*/ 2017319 h 4984546"/>
              <a:gd name="connsiteX895" fmla="*/ 827403 w 5705915"/>
              <a:gd name="connsiteY895" fmla="*/ 1952997 h 4984546"/>
              <a:gd name="connsiteX896" fmla="*/ 845671 w 5705915"/>
              <a:gd name="connsiteY896" fmla="*/ 1938866 h 4984546"/>
              <a:gd name="connsiteX897" fmla="*/ 931720 w 5705915"/>
              <a:gd name="connsiteY897" fmla="*/ 1876980 h 4984546"/>
              <a:gd name="connsiteX898" fmla="*/ 962006 w 5705915"/>
              <a:gd name="connsiteY898" fmla="*/ 1835074 h 4984546"/>
              <a:gd name="connsiteX899" fmla="*/ 958159 w 5705915"/>
              <a:gd name="connsiteY899" fmla="*/ 1819967 h 4984546"/>
              <a:gd name="connsiteX900" fmla="*/ 941815 w 5705915"/>
              <a:gd name="connsiteY900" fmla="*/ 1806322 h 4984546"/>
              <a:gd name="connsiteX901" fmla="*/ 752891 w 5705915"/>
              <a:gd name="connsiteY901" fmla="*/ 1914014 h 4984546"/>
              <a:gd name="connsiteX902" fmla="*/ 730297 w 5705915"/>
              <a:gd name="connsiteY902" fmla="*/ 1927659 h 4984546"/>
              <a:gd name="connsiteX903" fmla="*/ 662516 w 5705915"/>
              <a:gd name="connsiteY903" fmla="*/ 1969565 h 4984546"/>
              <a:gd name="connsiteX904" fmla="*/ 595694 w 5705915"/>
              <a:gd name="connsiteY904" fmla="*/ 2012934 h 4984546"/>
              <a:gd name="connsiteX905" fmla="*/ 575505 w 5705915"/>
              <a:gd name="connsiteY905" fmla="*/ 2024629 h 4984546"/>
              <a:gd name="connsiteX906" fmla="*/ 439459 w 5705915"/>
              <a:gd name="connsiteY906" fmla="*/ 2101134 h 4984546"/>
              <a:gd name="connsiteX907" fmla="*/ 382253 w 5705915"/>
              <a:gd name="connsiteY907" fmla="*/ 2134757 h 4984546"/>
              <a:gd name="connsiteX908" fmla="*/ 315914 w 5705915"/>
              <a:gd name="connsiteY908" fmla="*/ 2179099 h 4984546"/>
              <a:gd name="connsiteX909" fmla="*/ 247652 w 5705915"/>
              <a:gd name="connsiteY909" fmla="*/ 2226367 h 4984546"/>
              <a:gd name="connsiteX910" fmla="*/ 207752 w 5705915"/>
              <a:gd name="connsiteY910" fmla="*/ 2255604 h 4984546"/>
              <a:gd name="connsiteX911" fmla="*/ 160641 w 5705915"/>
              <a:gd name="connsiteY911" fmla="*/ 2230264 h 4984546"/>
              <a:gd name="connsiteX912" fmla="*/ 139009 w 5705915"/>
              <a:gd name="connsiteY912" fmla="*/ 2236112 h 4984546"/>
              <a:gd name="connsiteX913" fmla="*/ 71226 w 5705915"/>
              <a:gd name="connsiteY913" fmla="*/ 2277044 h 4984546"/>
              <a:gd name="connsiteX914" fmla="*/ 42863 w 5705915"/>
              <a:gd name="connsiteY914" fmla="*/ 2309206 h 4984546"/>
              <a:gd name="connsiteX915" fmla="*/ 22673 w 5705915"/>
              <a:gd name="connsiteY915" fmla="*/ 2338931 h 4984546"/>
              <a:gd name="connsiteX916" fmla="*/ 9694 w 5705915"/>
              <a:gd name="connsiteY916" fmla="*/ 2291177 h 4984546"/>
              <a:gd name="connsiteX917" fmla="*/ 23154 w 5705915"/>
              <a:gd name="connsiteY917" fmla="*/ 2276558 h 4984546"/>
              <a:gd name="connsiteX918" fmla="*/ 40460 w 5705915"/>
              <a:gd name="connsiteY918" fmla="*/ 2262914 h 4984546"/>
              <a:gd name="connsiteX919" fmla="*/ 71226 w 5705915"/>
              <a:gd name="connsiteY919" fmla="*/ 2244397 h 4984546"/>
              <a:gd name="connsiteX920" fmla="*/ 100550 w 5705915"/>
              <a:gd name="connsiteY920" fmla="*/ 2223931 h 4984546"/>
              <a:gd name="connsiteX921" fmla="*/ 121703 w 5705915"/>
              <a:gd name="connsiteY921" fmla="*/ 2203464 h 4984546"/>
              <a:gd name="connsiteX922" fmla="*/ 145257 w 5705915"/>
              <a:gd name="connsiteY922" fmla="*/ 2186409 h 4984546"/>
              <a:gd name="connsiteX923" fmla="*/ 156315 w 5705915"/>
              <a:gd name="connsiteY923" fmla="*/ 2180074 h 4984546"/>
              <a:gd name="connsiteX924" fmla="*/ 197175 w 5705915"/>
              <a:gd name="connsiteY924" fmla="*/ 2152299 h 4984546"/>
              <a:gd name="connsiteX925" fmla="*/ 261111 w 5705915"/>
              <a:gd name="connsiteY925" fmla="*/ 2106981 h 4984546"/>
              <a:gd name="connsiteX926" fmla="*/ 288993 w 5705915"/>
              <a:gd name="connsiteY926" fmla="*/ 2065561 h 4984546"/>
              <a:gd name="connsiteX927" fmla="*/ 297647 w 5705915"/>
              <a:gd name="connsiteY927" fmla="*/ 2053379 h 4984546"/>
              <a:gd name="connsiteX928" fmla="*/ 362544 w 5705915"/>
              <a:gd name="connsiteY928" fmla="*/ 2030964 h 4984546"/>
              <a:gd name="connsiteX929" fmla="*/ 388022 w 5705915"/>
              <a:gd name="connsiteY929" fmla="*/ 2025117 h 4984546"/>
              <a:gd name="connsiteX930" fmla="*/ 435614 w 5705915"/>
              <a:gd name="connsiteY930" fmla="*/ 2002214 h 4984546"/>
              <a:gd name="connsiteX931" fmla="*/ 503395 w 5705915"/>
              <a:gd name="connsiteY931" fmla="*/ 1961769 h 4984546"/>
              <a:gd name="connsiteX932" fmla="*/ 544738 w 5705915"/>
              <a:gd name="connsiteY932" fmla="*/ 1934967 h 4984546"/>
              <a:gd name="connsiteX933" fmla="*/ 588004 w 5705915"/>
              <a:gd name="connsiteY933" fmla="*/ 1910604 h 4984546"/>
              <a:gd name="connsiteX934" fmla="*/ 625019 w 5705915"/>
              <a:gd name="connsiteY934" fmla="*/ 1878442 h 4984546"/>
              <a:gd name="connsiteX935" fmla="*/ 630787 w 5705915"/>
              <a:gd name="connsiteY935" fmla="*/ 1858950 h 4984546"/>
              <a:gd name="connsiteX936" fmla="*/ 565408 w 5705915"/>
              <a:gd name="connsiteY936" fmla="*/ 1878929 h 4984546"/>
              <a:gd name="connsiteX937" fmla="*/ 555554 w 5705915"/>
              <a:gd name="connsiteY937" fmla="*/ 1884594 h 4984546"/>
              <a:gd name="connsiteX938" fmla="*/ 544530 w 5705915"/>
              <a:gd name="connsiteY938" fmla="*/ 1886199 h 4984546"/>
              <a:gd name="connsiteX939" fmla="*/ 543776 w 5705915"/>
              <a:gd name="connsiteY939" fmla="*/ 1884289 h 4984546"/>
              <a:gd name="connsiteX940" fmla="*/ 544257 w 5705915"/>
              <a:gd name="connsiteY940" fmla="*/ 1886239 h 4984546"/>
              <a:gd name="connsiteX941" fmla="*/ 544530 w 5705915"/>
              <a:gd name="connsiteY941" fmla="*/ 1886199 h 4984546"/>
              <a:gd name="connsiteX942" fmla="*/ 544738 w 5705915"/>
              <a:gd name="connsiteY942" fmla="*/ 1886726 h 4984546"/>
              <a:gd name="connsiteX943" fmla="*/ 531223 w 5705915"/>
              <a:gd name="connsiteY943" fmla="*/ 1892206 h 4984546"/>
              <a:gd name="connsiteX944" fmla="*/ 530317 w 5705915"/>
              <a:gd name="connsiteY944" fmla="*/ 1869671 h 4984546"/>
              <a:gd name="connsiteX945" fmla="*/ 571658 w 5705915"/>
              <a:gd name="connsiteY945" fmla="*/ 1839459 h 4984546"/>
              <a:gd name="connsiteX946" fmla="*/ 608674 w 5705915"/>
              <a:gd name="connsiteY946" fmla="*/ 1821429 h 4984546"/>
              <a:gd name="connsiteX947" fmla="*/ 656266 w 5705915"/>
              <a:gd name="connsiteY947" fmla="*/ 1787319 h 4984546"/>
              <a:gd name="connsiteX948" fmla="*/ 710587 w 5705915"/>
              <a:gd name="connsiteY948" fmla="*/ 1765391 h 4984546"/>
              <a:gd name="connsiteX949" fmla="*/ 753853 w 5705915"/>
              <a:gd name="connsiteY949" fmla="*/ 1735179 h 4984546"/>
              <a:gd name="connsiteX950" fmla="*/ 770197 w 5705915"/>
              <a:gd name="connsiteY950" fmla="*/ 1724459 h 4984546"/>
              <a:gd name="connsiteX951" fmla="*/ 804328 w 5705915"/>
              <a:gd name="connsiteY951" fmla="*/ 1685962 h 4984546"/>
              <a:gd name="connsiteX952" fmla="*/ 793272 w 5705915"/>
              <a:gd name="connsiteY952" fmla="*/ 1666959 h 4984546"/>
              <a:gd name="connsiteX953" fmla="*/ 819230 w 5705915"/>
              <a:gd name="connsiteY953" fmla="*/ 1638695 h 4984546"/>
              <a:gd name="connsiteX954" fmla="*/ 835095 w 5705915"/>
              <a:gd name="connsiteY954" fmla="*/ 1627000 h 4984546"/>
              <a:gd name="connsiteX955" fmla="*/ 841345 w 5705915"/>
              <a:gd name="connsiteY955" fmla="*/ 1600687 h 4984546"/>
              <a:gd name="connsiteX956" fmla="*/ 786061 w 5705915"/>
              <a:gd name="connsiteY956" fmla="*/ 1624564 h 4984546"/>
              <a:gd name="connsiteX957" fmla="*/ 755775 w 5705915"/>
              <a:gd name="connsiteY957" fmla="*/ 1635772 h 4984546"/>
              <a:gd name="connsiteX958" fmla="*/ 768274 w 5705915"/>
              <a:gd name="connsiteY958" fmla="*/ 1613357 h 4984546"/>
              <a:gd name="connsiteX959" fmla="*/ 740392 w 5705915"/>
              <a:gd name="connsiteY959" fmla="*/ 1615305 h 4984546"/>
              <a:gd name="connsiteX960" fmla="*/ 751449 w 5705915"/>
              <a:gd name="connsiteY960" fmla="*/ 1593377 h 4984546"/>
              <a:gd name="connsiteX961" fmla="*/ 789906 w 5705915"/>
              <a:gd name="connsiteY961" fmla="*/ 1576322 h 4984546"/>
              <a:gd name="connsiteX962" fmla="*/ 771640 w 5705915"/>
              <a:gd name="connsiteY962" fmla="*/ 1565114 h 4984546"/>
              <a:gd name="connsiteX963" fmla="*/ 761543 w 5705915"/>
              <a:gd name="connsiteY963" fmla="*/ 1545622 h 4984546"/>
              <a:gd name="connsiteX964" fmla="*/ 784137 w 5705915"/>
              <a:gd name="connsiteY964" fmla="*/ 1535877 h 4984546"/>
              <a:gd name="connsiteX965" fmla="*/ 814423 w 5705915"/>
              <a:gd name="connsiteY965" fmla="*/ 1523695 h 4984546"/>
              <a:gd name="connsiteX966" fmla="*/ 869707 w 5705915"/>
              <a:gd name="connsiteY966" fmla="*/ 1484712 h 4984546"/>
              <a:gd name="connsiteX967" fmla="*/ 861053 w 5705915"/>
              <a:gd name="connsiteY967" fmla="*/ 1464245 h 4984546"/>
              <a:gd name="connsiteX968" fmla="*/ 886532 w 5705915"/>
              <a:gd name="connsiteY968" fmla="*/ 1451577 h 4984546"/>
              <a:gd name="connsiteX969" fmla="*/ 895185 w 5705915"/>
              <a:gd name="connsiteY969" fmla="*/ 1447190 h 4984546"/>
              <a:gd name="connsiteX970" fmla="*/ 937008 w 5705915"/>
              <a:gd name="connsiteY970" fmla="*/ 1417466 h 4984546"/>
              <a:gd name="connsiteX971" fmla="*/ 944219 w 5705915"/>
              <a:gd name="connsiteY971" fmla="*/ 1406745 h 4984546"/>
              <a:gd name="connsiteX972" fmla="*/ 1031230 w 5705915"/>
              <a:gd name="connsiteY972" fmla="*/ 1395537 h 4984546"/>
              <a:gd name="connsiteX973" fmla="*/ 1046613 w 5705915"/>
              <a:gd name="connsiteY973" fmla="*/ 1399924 h 4984546"/>
              <a:gd name="connsiteX974" fmla="*/ 1109107 w 5705915"/>
              <a:gd name="connsiteY974" fmla="*/ 1391639 h 4984546"/>
              <a:gd name="connsiteX975" fmla="*/ 1175927 w 5705915"/>
              <a:gd name="connsiteY975" fmla="*/ 1365325 h 4984546"/>
              <a:gd name="connsiteX976" fmla="*/ 1213423 w 5705915"/>
              <a:gd name="connsiteY976" fmla="*/ 1346322 h 4984546"/>
              <a:gd name="connsiteX977" fmla="*/ 1230249 w 5705915"/>
              <a:gd name="connsiteY977" fmla="*/ 1349732 h 4984546"/>
              <a:gd name="connsiteX978" fmla="*/ 1286012 w 5705915"/>
              <a:gd name="connsiteY978" fmla="*/ 1306852 h 4984546"/>
              <a:gd name="connsiteX979" fmla="*/ 1324471 w 5705915"/>
              <a:gd name="connsiteY979" fmla="*/ 1296617 h 4984546"/>
              <a:gd name="connsiteX980" fmla="*/ 1400424 w 5705915"/>
              <a:gd name="connsiteY980" fmla="*/ 1264457 h 4984546"/>
              <a:gd name="connsiteX981" fmla="*/ 1506664 w 5705915"/>
              <a:gd name="connsiteY981" fmla="*/ 1210855 h 4984546"/>
              <a:gd name="connsiteX982" fmla="*/ 1571562 w 5705915"/>
              <a:gd name="connsiteY982" fmla="*/ 1171872 h 4984546"/>
              <a:gd name="connsiteX983" fmla="*/ 1610981 w 5705915"/>
              <a:gd name="connsiteY983" fmla="*/ 1151406 h 4984546"/>
              <a:gd name="connsiteX984" fmla="*/ 1651643 w 5705915"/>
              <a:gd name="connsiteY984" fmla="*/ 1138760 h 4984546"/>
              <a:gd name="connsiteX985" fmla="*/ 1645233 w 5705915"/>
              <a:gd name="connsiteY985" fmla="*/ 1152745 h 4984546"/>
              <a:gd name="connsiteX986" fmla="*/ 1631652 w 5705915"/>
              <a:gd name="connsiteY986" fmla="*/ 1161639 h 4984546"/>
              <a:gd name="connsiteX987" fmla="*/ 1550891 w 5705915"/>
              <a:gd name="connsiteY987" fmla="*/ 1206957 h 4984546"/>
              <a:gd name="connsiteX988" fmla="*/ 1514837 w 5705915"/>
              <a:gd name="connsiteY988" fmla="*/ 1230347 h 4984546"/>
              <a:gd name="connsiteX989" fmla="*/ 1453785 w 5705915"/>
              <a:gd name="connsiteY989" fmla="*/ 1262995 h 4984546"/>
              <a:gd name="connsiteX990" fmla="*/ 1357160 w 5705915"/>
              <a:gd name="connsiteY990" fmla="*/ 1320982 h 4984546"/>
              <a:gd name="connsiteX991" fmla="*/ 1350429 w 5705915"/>
              <a:gd name="connsiteY991" fmla="*/ 1328292 h 4984546"/>
              <a:gd name="connsiteX992" fmla="*/ 1361005 w 5705915"/>
              <a:gd name="connsiteY992" fmla="*/ 1338037 h 4984546"/>
              <a:gd name="connsiteX993" fmla="*/ 1398983 w 5705915"/>
              <a:gd name="connsiteY993" fmla="*/ 1331215 h 4984546"/>
              <a:gd name="connsiteX994" fmla="*/ 1401867 w 5705915"/>
              <a:gd name="connsiteY994" fmla="*/ 1329754 h 4984546"/>
              <a:gd name="connsiteX995" fmla="*/ 1470610 w 5705915"/>
              <a:gd name="connsiteY995" fmla="*/ 1300517 h 4984546"/>
              <a:gd name="connsiteX996" fmla="*/ 1567716 w 5705915"/>
              <a:gd name="connsiteY996" fmla="*/ 1243990 h 4984546"/>
              <a:gd name="connsiteX997" fmla="*/ 1582619 w 5705915"/>
              <a:gd name="connsiteY997" fmla="*/ 1236682 h 4984546"/>
              <a:gd name="connsiteX998" fmla="*/ 1669630 w 5705915"/>
              <a:gd name="connsiteY998" fmla="*/ 1177232 h 4984546"/>
              <a:gd name="connsiteX999" fmla="*/ 1701357 w 5705915"/>
              <a:gd name="connsiteY999" fmla="*/ 1148482 h 4984546"/>
              <a:gd name="connsiteX1000" fmla="*/ 1719024 w 5705915"/>
              <a:gd name="connsiteY1000" fmla="*/ 1128808 h 4984546"/>
              <a:gd name="connsiteX1001" fmla="*/ 1726995 w 5705915"/>
              <a:gd name="connsiteY1001" fmla="*/ 1104630 h 4984546"/>
              <a:gd name="connsiteX1002" fmla="*/ 1742219 w 5705915"/>
              <a:gd name="connsiteY1002" fmla="*/ 1105113 h 4984546"/>
              <a:gd name="connsiteX1003" fmla="*/ 1753275 w 5705915"/>
              <a:gd name="connsiteY1003" fmla="*/ 1092443 h 4984546"/>
              <a:gd name="connsiteX1004" fmla="*/ 1739814 w 5705915"/>
              <a:gd name="connsiteY1004" fmla="*/ 1083672 h 4984546"/>
              <a:gd name="connsiteX1005" fmla="*/ 1739333 w 5705915"/>
              <a:gd name="connsiteY1005" fmla="*/ 1084160 h 4984546"/>
              <a:gd name="connsiteX1006" fmla="*/ 1750872 w 5705915"/>
              <a:gd name="connsiteY1006" fmla="*/ 1072465 h 4984546"/>
              <a:gd name="connsiteX1007" fmla="*/ 1829710 w 5705915"/>
              <a:gd name="connsiteY1007" fmla="*/ 1024710 h 4984546"/>
              <a:gd name="connsiteX1008" fmla="*/ 1891723 w 5705915"/>
              <a:gd name="connsiteY1008" fmla="*/ 994010 h 4984546"/>
              <a:gd name="connsiteX1009" fmla="*/ 1898934 w 5705915"/>
              <a:gd name="connsiteY1009" fmla="*/ 987189 h 4984546"/>
              <a:gd name="connsiteX1010" fmla="*/ 1951814 w 5705915"/>
              <a:gd name="connsiteY1010" fmla="*/ 962337 h 4984546"/>
              <a:gd name="connsiteX1011" fmla="*/ 2007577 w 5705915"/>
              <a:gd name="connsiteY1011" fmla="*/ 927740 h 4984546"/>
              <a:gd name="connsiteX1012" fmla="*/ 2007097 w 5705915"/>
              <a:gd name="connsiteY1012" fmla="*/ 939435 h 4984546"/>
              <a:gd name="connsiteX1013" fmla="*/ 2004693 w 5705915"/>
              <a:gd name="connsiteY1013" fmla="*/ 941383 h 4984546"/>
              <a:gd name="connsiteX1014" fmla="*/ 1933066 w 5705915"/>
              <a:gd name="connsiteY1014" fmla="*/ 1001320 h 4984546"/>
              <a:gd name="connsiteX1015" fmla="*/ 1918162 w 5705915"/>
              <a:gd name="connsiteY1015" fmla="*/ 1014477 h 4984546"/>
              <a:gd name="connsiteX1016" fmla="*/ 1893647 w 5705915"/>
              <a:gd name="connsiteY1016" fmla="*/ 1031045 h 4984546"/>
              <a:gd name="connsiteX1017" fmla="*/ 1868649 w 5705915"/>
              <a:gd name="connsiteY1017" fmla="*/ 1051512 h 4984546"/>
              <a:gd name="connsiteX1018" fmla="*/ 1855188 w 5705915"/>
              <a:gd name="connsiteY1018" fmla="*/ 1078800 h 4984546"/>
              <a:gd name="connsiteX1019" fmla="*/ 1865765 w 5705915"/>
              <a:gd name="connsiteY1019" fmla="*/ 1082697 h 4984546"/>
              <a:gd name="connsiteX1020" fmla="*/ 1916721 w 5705915"/>
              <a:gd name="connsiteY1020" fmla="*/ 1061257 h 4984546"/>
              <a:gd name="connsiteX1021" fmla="*/ 1997002 w 5705915"/>
              <a:gd name="connsiteY1021" fmla="*/ 1002295 h 4984546"/>
              <a:gd name="connsiteX1022" fmla="*/ 2053727 w 5705915"/>
              <a:gd name="connsiteY1022" fmla="*/ 969160 h 4984546"/>
              <a:gd name="connsiteX1023" fmla="*/ 2053982 w 5705915"/>
              <a:gd name="connsiteY1023" fmla="*/ 969936 h 4984546"/>
              <a:gd name="connsiteX1024" fmla="*/ 2053246 w 5705915"/>
              <a:gd name="connsiteY1024" fmla="*/ 970620 h 4984546"/>
              <a:gd name="connsiteX1025" fmla="*/ 2054207 w 5705915"/>
              <a:gd name="connsiteY1025" fmla="*/ 970620 h 4984546"/>
              <a:gd name="connsiteX1026" fmla="*/ 2055650 w 5705915"/>
              <a:gd name="connsiteY1026" fmla="*/ 975007 h 4984546"/>
              <a:gd name="connsiteX1027" fmla="*/ 2063822 w 5705915"/>
              <a:gd name="connsiteY1027" fmla="*/ 975980 h 4984546"/>
              <a:gd name="connsiteX1028" fmla="*/ 2064303 w 5705915"/>
              <a:gd name="connsiteY1028" fmla="*/ 973545 h 4984546"/>
              <a:gd name="connsiteX1029" fmla="*/ 2059496 w 5705915"/>
              <a:gd name="connsiteY1029" fmla="*/ 970620 h 4984546"/>
              <a:gd name="connsiteX1030" fmla="*/ 2054207 w 5705915"/>
              <a:gd name="connsiteY1030" fmla="*/ 970620 h 4984546"/>
              <a:gd name="connsiteX1031" fmla="*/ 2053982 w 5705915"/>
              <a:gd name="connsiteY1031" fmla="*/ 969936 h 4984546"/>
              <a:gd name="connsiteX1032" fmla="*/ 2064783 w 5705915"/>
              <a:gd name="connsiteY1032" fmla="*/ 959900 h 4984546"/>
              <a:gd name="connsiteX1033" fmla="*/ 2107569 w 5705915"/>
              <a:gd name="connsiteY1033" fmla="*/ 925303 h 4984546"/>
              <a:gd name="connsiteX1034" fmla="*/ 2138815 w 5705915"/>
              <a:gd name="connsiteY1034" fmla="*/ 894117 h 4984546"/>
              <a:gd name="connsiteX1035" fmla="*/ 2165735 w 5705915"/>
              <a:gd name="connsiteY1035" fmla="*/ 870727 h 4984546"/>
              <a:gd name="connsiteX1036" fmla="*/ 2169101 w 5705915"/>
              <a:gd name="connsiteY1036" fmla="*/ 859032 h 4984546"/>
              <a:gd name="connsiteX1037" fmla="*/ 2156121 w 5705915"/>
              <a:gd name="connsiteY1037" fmla="*/ 859032 h 4984546"/>
              <a:gd name="connsiteX1038" fmla="*/ 2102281 w 5705915"/>
              <a:gd name="connsiteY1038" fmla="*/ 882909 h 4984546"/>
              <a:gd name="connsiteX1039" fmla="*/ 2084494 w 5705915"/>
              <a:gd name="connsiteY1039" fmla="*/ 897040 h 4984546"/>
              <a:gd name="connsiteX1040" fmla="*/ 2033055 w 5705915"/>
              <a:gd name="connsiteY1040" fmla="*/ 925790 h 4984546"/>
              <a:gd name="connsiteX1041" fmla="*/ 2027288 w 5705915"/>
              <a:gd name="connsiteY1041" fmla="*/ 923354 h 4984546"/>
              <a:gd name="connsiteX1042" fmla="*/ 2056611 w 5705915"/>
              <a:gd name="connsiteY1042" fmla="*/ 894117 h 4984546"/>
              <a:gd name="connsiteX1043" fmla="*/ 2055650 w 5705915"/>
              <a:gd name="connsiteY1043" fmla="*/ 894603 h 4984546"/>
              <a:gd name="connsiteX1044" fmla="*/ 2067188 w 5705915"/>
              <a:gd name="connsiteY1044" fmla="*/ 885345 h 4984546"/>
              <a:gd name="connsiteX1045" fmla="*/ 2080647 w 5705915"/>
              <a:gd name="connsiteY1045" fmla="*/ 861955 h 4984546"/>
              <a:gd name="connsiteX1046" fmla="*/ 2136412 w 5705915"/>
              <a:gd name="connsiteY1046" fmla="*/ 828820 h 4984546"/>
              <a:gd name="connsiteX1047" fmla="*/ 2156601 w 5705915"/>
              <a:gd name="connsiteY1047" fmla="*/ 817125 h 4984546"/>
              <a:gd name="connsiteX1048" fmla="*/ 2166696 w 5705915"/>
              <a:gd name="connsiteY1048" fmla="*/ 808840 h 4984546"/>
              <a:gd name="connsiteX1049" fmla="*/ 2223902 w 5705915"/>
              <a:gd name="connsiteY1049" fmla="*/ 766447 h 4984546"/>
              <a:gd name="connsiteX1050" fmla="*/ 2253707 w 5705915"/>
              <a:gd name="connsiteY1050" fmla="*/ 746468 h 4984546"/>
              <a:gd name="connsiteX1051" fmla="*/ 2261639 w 5705915"/>
              <a:gd name="connsiteY1051" fmla="*/ 744275 h 4984546"/>
              <a:gd name="connsiteX1052" fmla="*/ 2267512 w 5705915"/>
              <a:gd name="connsiteY1052" fmla="*/ 747582 h 4984546"/>
              <a:gd name="connsiteX1053" fmla="*/ 2266206 w 5705915"/>
              <a:gd name="connsiteY1053" fmla="*/ 748905 h 4984546"/>
              <a:gd name="connsiteX1054" fmla="*/ 2268130 w 5705915"/>
              <a:gd name="connsiteY1054" fmla="*/ 747930 h 4984546"/>
              <a:gd name="connsiteX1055" fmla="*/ 2267512 w 5705915"/>
              <a:gd name="connsiteY1055" fmla="*/ 747582 h 4984546"/>
              <a:gd name="connsiteX1056" fmla="*/ 2267649 w 5705915"/>
              <a:gd name="connsiteY1056" fmla="*/ 747442 h 4984546"/>
              <a:gd name="connsiteX1057" fmla="*/ 2285420 w 5705915"/>
              <a:gd name="connsiteY1057" fmla="*/ 741730 h 4984546"/>
              <a:gd name="connsiteX1058" fmla="*/ 2263321 w 5705915"/>
              <a:gd name="connsiteY1058" fmla="*/ 765960 h 4984546"/>
              <a:gd name="connsiteX1059" fmla="*/ 2284474 w 5705915"/>
              <a:gd name="connsiteY1059" fmla="*/ 780090 h 4984546"/>
              <a:gd name="connsiteX1060" fmla="*/ 2321008 w 5705915"/>
              <a:gd name="connsiteY1060" fmla="*/ 757188 h 4984546"/>
              <a:gd name="connsiteX1061" fmla="*/ 2348891 w 5705915"/>
              <a:gd name="connsiteY1061" fmla="*/ 740620 h 4984546"/>
              <a:gd name="connsiteX1062" fmla="*/ 2354660 w 5705915"/>
              <a:gd name="connsiteY1062" fmla="*/ 737697 h 4984546"/>
              <a:gd name="connsiteX1063" fmla="*/ 2403693 w 5705915"/>
              <a:gd name="connsiteY1063" fmla="*/ 698713 h 4984546"/>
              <a:gd name="connsiteX1064" fmla="*/ 2445035 w 5705915"/>
              <a:gd name="connsiteY1064" fmla="*/ 679222 h 4984546"/>
              <a:gd name="connsiteX1065" fmla="*/ 2443172 w 5705915"/>
              <a:gd name="connsiteY1065" fmla="*/ 669049 h 4984546"/>
              <a:gd name="connsiteX1066" fmla="*/ 2435640 w 5705915"/>
              <a:gd name="connsiteY1066" fmla="*/ 666891 h 4984546"/>
              <a:gd name="connsiteX1067" fmla="*/ 2473398 w 5705915"/>
              <a:gd name="connsiteY1067" fmla="*/ 641213 h 4984546"/>
              <a:gd name="connsiteX1068" fmla="*/ 2501279 w 5705915"/>
              <a:gd name="connsiteY1068" fmla="*/ 634878 h 4984546"/>
              <a:gd name="connsiteX1069" fmla="*/ 2515702 w 5705915"/>
              <a:gd name="connsiteY1069" fmla="*/ 630493 h 4984546"/>
              <a:gd name="connsiteX1070" fmla="*/ 2537815 w 5705915"/>
              <a:gd name="connsiteY1070" fmla="*/ 606615 h 4984546"/>
              <a:gd name="connsiteX1071" fmla="*/ 2553603 w 5705915"/>
              <a:gd name="connsiteY1071" fmla="*/ 601725 h 4984546"/>
              <a:gd name="connsiteX1072" fmla="*/ 2546948 w 5705915"/>
              <a:gd name="connsiteY1072" fmla="*/ 611000 h 4984546"/>
              <a:gd name="connsiteX1073" fmla="*/ 2556083 w 5705915"/>
              <a:gd name="connsiteY1073" fmla="*/ 643650 h 4984546"/>
              <a:gd name="connsiteX1074" fmla="*/ 2604635 w 5705915"/>
              <a:gd name="connsiteY1074" fmla="*/ 605153 h 4984546"/>
              <a:gd name="connsiteX1075" fmla="*/ 2670495 w 5705915"/>
              <a:gd name="connsiteY1075" fmla="*/ 586150 h 4984546"/>
              <a:gd name="connsiteX1076" fmla="*/ 2692607 w 5705915"/>
              <a:gd name="connsiteY1076" fmla="*/ 576403 h 4984546"/>
              <a:gd name="connsiteX1077" fmla="*/ 2693569 w 5705915"/>
              <a:gd name="connsiteY1077" fmla="*/ 564221 h 4984546"/>
              <a:gd name="connsiteX1078" fmla="*/ 2682032 w 5705915"/>
              <a:gd name="connsiteY1078" fmla="*/ 563247 h 4984546"/>
              <a:gd name="connsiteX1079" fmla="*/ 2682032 w 5705915"/>
              <a:gd name="connsiteY1079" fmla="*/ 557886 h 4984546"/>
              <a:gd name="connsiteX1080" fmla="*/ 2697895 w 5705915"/>
              <a:gd name="connsiteY1080" fmla="*/ 546191 h 4984546"/>
              <a:gd name="connsiteX1081" fmla="*/ 2721932 w 5705915"/>
              <a:gd name="connsiteY1081" fmla="*/ 529623 h 4984546"/>
              <a:gd name="connsiteX1082" fmla="*/ 2760389 w 5705915"/>
              <a:gd name="connsiteY1082" fmla="*/ 506233 h 4984546"/>
              <a:gd name="connsiteX1083" fmla="*/ 2798847 w 5705915"/>
              <a:gd name="connsiteY1083" fmla="*/ 490640 h 4984546"/>
              <a:gd name="connsiteX1084" fmla="*/ 2829613 w 5705915"/>
              <a:gd name="connsiteY1084" fmla="*/ 461403 h 4984546"/>
              <a:gd name="connsiteX1085" fmla="*/ 2857495 w 5705915"/>
              <a:gd name="connsiteY1085" fmla="*/ 444348 h 4984546"/>
              <a:gd name="connsiteX1086" fmla="*/ 2902683 w 5705915"/>
              <a:gd name="connsiteY1086" fmla="*/ 412187 h 4984546"/>
              <a:gd name="connsiteX1087" fmla="*/ 2941141 w 5705915"/>
              <a:gd name="connsiteY1087" fmla="*/ 410238 h 4984546"/>
              <a:gd name="connsiteX1088" fmla="*/ 2946797 w 5705915"/>
              <a:gd name="connsiteY1088" fmla="*/ 403549 h 4984546"/>
              <a:gd name="connsiteX1089" fmla="*/ 2949313 w 5705915"/>
              <a:gd name="connsiteY1089" fmla="*/ 407801 h 4984546"/>
              <a:gd name="connsiteX1090" fmla="*/ 2954120 w 5705915"/>
              <a:gd name="connsiteY1090" fmla="*/ 402928 h 4984546"/>
              <a:gd name="connsiteX1091" fmla="*/ 2950275 w 5705915"/>
              <a:gd name="connsiteY1091" fmla="*/ 402928 h 4984546"/>
              <a:gd name="connsiteX1092" fmla="*/ 2978637 w 5705915"/>
              <a:gd name="connsiteY1092" fmla="*/ 380513 h 4984546"/>
              <a:gd name="connsiteX1093" fmla="*/ 3022384 w 5705915"/>
              <a:gd name="connsiteY1093" fmla="*/ 371255 h 4984546"/>
              <a:gd name="connsiteX1094" fmla="*/ 3032479 w 5705915"/>
              <a:gd name="connsiteY1094" fmla="*/ 378563 h 4984546"/>
              <a:gd name="connsiteX1095" fmla="*/ 3046899 w 5705915"/>
              <a:gd name="connsiteY1095" fmla="*/ 400980 h 4984546"/>
              <a:gd name="connsiteX1096" fmla="*/ 3037285 w 5705915"/>
              <a:gd name="connsiteY1096" fmla="*/ 432165 h 4984546"/>
              <a:gd name="connsiteX1097" fmla="*/ 3049785 w 5705915"/>
              <a:gd name="connsiteY1097" fmla="*/ 443860 h 4984546"/>
              <a:gd name="connsiteX1098" fmla="*/ 3058918 w 5705915"/>
              <a:gd name="connsiteY1098" fmla="*/ 440937 h 4984546"/>
              <a:gd name="connsiteX1099" fmla="*/ 3097856 w 5705915"/>
              <a:gd name="connsiteY1099" fmla="*/ 410725 h 4984546"/>
              <a:gd name="connsiteX1100" fmla="*/ 3137757 w 5705915"/>
              <a:gd name="connsiteY1100" fmla="*/ 397568 h 4984546"/>
              <a:gd name="connsiteX1101" fmla="*/ 3194001 w 5705915"/>
              <a:gd name="connsiteY1101" fmla="*/ 361508 h 4984546"/>
              <a:gd name="connsiteX1102" fmla="*/ 3228913 w 5705915"/>
              <a:gd name="connsiteY1102" fmla="*/ 336413 h 4984546"/>
              <a:gd name="connsiteX1103" fmla="*/ 3260796 w 5705915"/>
              <a:gd name="connsiteY1103" fmla="*/ 308831 h 4984546"/>
              <a:gd name="connsiteX1104" fmla="*/ 3267071 w 5705915"/>
              <a:gd name="connsiteY1104" fmla="*/ 321551 h 4984546"/>
              <a:gd name="connsiteX1105" fmla="*/ 3284377 w 5705915"/>
              <a:gd name="connsiteY1105" fmla="*/ 329348 h 4984546"/>
              <a:gd name="connsiteX1106" fmla="*/ 3328122 w 5705915"/>
              <a:gd name="connsiteY1106" fmla="*/ 309856 h 4984546"/>
              <a:gd name="connsiteX1107" fmla="*/ 3336295 w 5705915"/>
              <a:gd name="connsiteY1107" fmla="*/ 322525 h 4984546"/>
              <a:gd name="connsiteX1108" fmla="*/ 3356486 w 5705915"/>
              <a:gd name="connsiteY1108" fmla="*/ 327398 h 4984546"/>
              <a:gd name="connsiteX1109" fmla="*/ 3368804 w 5705915"/>
              <a:gd name="connsiteY1109" fmla="*/ 319419 h 4984546"/>
              <a:gd name="connsiteX1110" fmla="*/ 3380955 w 5705915"/>
              <a:gd name="connsiteY1110" fmla="*/ 316641 h 4984546"/>
              <a:gd name="connsiteX1111" fmla="*/ 3355885 w 5705915"/>
              <a:gd name="connsiteY1111" fmla="*/ 340616 h 4984546"/>
              <a:gd name="connsiteX1112" fmla="*/ 3322835 w 5705915"/>
              <a:gd name="connsiteY1112" fmla="*/ 354686 h 4984546"/>
              <a:gd name="connsiteX1113" fmla="*/ 3260821 w 5705915"/>
              <a:gd name="connsiteY1113" fmla="*/ 385873 h 4984546"/>
              <a:gd name="connsiteX1114" fmla="*/ 3245439 w 5705915"/>
              <a:gd name="connsiteY1114" fmla="*/ 402441 h 4984546"/>
              <a:gd name="connsiteX1115" fmla="*/ 3217557 w 5705915"/>
              <a:gd name="connsiteY1115" fmla="*/ 432165 h 4984546"/>
              <a:gd name="connsiteX1116" fmla="*/ 3174291 w 5705915"/>
              <a:gd name="connsiteY1116" fmla="*/ 483818 h 4984546"/>
              <a:gd name="connsiteX1117" fmla="*/ 3186790 w 5705915"/>
              <a:gd name="connsiteY1117" fmla="*/ 496975 h 4984546"/>
              <a:gd name="connsiteX1118" fmla="*/ 3227171 w 5705915"/>
              <a:gd name="connsiteY1118" fmla="*/ 490640 h 4984546"/>
              <a:gd name="connsiteX1119" fmla="*/ 3242073 w 5705915"/>
              <a:gd name="connsiteY1119" fmla="*/ 470175 h 4984546"/>
              <a:gd name="connsiteX1120" fmla="*/ 3309856 w 5705915"/>
              <a:gd name="connsiteY1120" fmla="*/ 435090 h 4984546"/>
              <a:gd name="connsiteX1121" fmla="*/ 3327643 w 5705915"/>
              <a:gd name="connsiteY1121" fmla="*/ 430216 h 4984546"/>
              <a:gd name="connsiteX1122" fmla="*/ 3336776 w 5705915"/>
              <a:gd name="connsiteY1122" fmla="*/ 413161 h 4984546"/>
              <a:gd name="connsiteX1123" fmla="*/ 3338699 w 5705915"/>
              <a:gd name="connsiteY1123" fmla="*/ 404390 h 4984546"/>
              <a:gd name="connsiteX1124" fmla="*/ 3346390 w 5705915"/>
              <a:gd name="connsiteY1124" fmla="*/ 403903 h 4984546"/>
              <a:gd name="connsiteX1125" fmla="*/ 3394943 w 5705915"/>
              <a:gd name="connsiteY1125" fmla="*/ 387823 h 4984546"/>
              <a:gd name="connsiteX1126" fmla="*/ 3404077 w 5705915"/>
              <a:gd name="connsiteY1126" fmla="*/ 373691 h 4984546"/>
              <a:gd name="connsiteX1127" fmla="*/ 3412249 w 5705915"/>
              <a:gd name="connsiteY1127" fmla="*/ 363458 h 4984546"/>
              <a:gd name="connsiteX1128" fmla="*/ 3466091 w 5705915"/>
              <a:gd name="connsiteY1128" fmla="*/ 306445 h 4984546"/>
              <a:gd name="connsiteX1129" fmla="*/ 3466091 w 5705915"/>
              <a:gd name="connsiteY1129" fmla="*/ 295238 h 4984546"/>
              <a:gd name="connsiteX1130" fmla="*/ 3454554 w 5705915"/>
              <a:gd name="connsiteY1130" fmla="*/ 293775 h 4984546"/>
              <a:gd name="connsiteX1131" fmla="*/ 3429555 w 5705915"/>
              <a:gd name="connsiteY1131" fmla="*/ 314728 h 4984546"/>
              <a:gd name="connsiteX1132" fmla="*/ 3416095 w 5705915"/>
              <a:gd name="connsiteY1132" fmla="*/ 330323 h 4984546"/>
              <a:gd name="connsiteX1133" fmla="*/ 3390137 w 5705915"/>
              <a:gd name="connsiteY1133" fmla="*/ 307907 h 4984546"/>
              <a:gd name="connsiteX1134" fmla="*/ 3391098 w 5705915"/>
              <a:gd name="connsiteY1134" fmla="*/ 308393 h 4984546"/>
              <a:gd name="connsiteX1135" fmla="*/ 3450226 w 5705915"/>
              <a:gd name="connsiteY1135" fmla="*/ 266488 h 4984546"/>
              <a:gd name="connsiteX1136" fmla="*/ 3467532 w 5705915"/>
              <a:gd name="connsiteY1136" fmla="*/ 256741 h 4984546"/>
              <a:gd name="connsiteX1137" fmla="*/ 3509836 w 5705915"/>
              <a:gd name="connsiteY1137" fmla="*/ 230428 h 4984546"/>
              <a:gd name="connsiteX1138" fmla="*/ 3538680 w 5705915"/>
              <a:gd name="connsiteY1138" fmla="*/ 219220 h 4984546"/>
              <a:gd name="connsiteX1139" fmla="*/ 3548775 w 5705915"/>
              <a:gd name="connsiteY1139" fmla="*/ 212398 h 4984546"/>
              <a:gd name="connsiteX1140" fmla="*/ 3564159 w 5705915"/>
              <a:gd name="connsiteY1140" fmla="*/ 178775 h 4984546"/>
              <a:gd name="connsiteX1141" fmla="*/ 3584348 w 5705915"/>
              <a:gd name="connsiteY1141" fmla="*/ 170491 h 4984546"/>
              <a:gd name="connsiteX1142" fmla="*/ 3600693 w 5705915"/>
              <a:gd name="connsiteY1142" fmla="*/ 139305 h 4984546"/>
              <a:gd name="connsiteX1143" fmla="*/ 3626652 w 5705915"/>
              <a:gd name="connsiteY1143" fmla="*/ 131995 h 4984546"/>
              <a:gd name="connsiteX1144" fmla="*/ 3628574 w 5705915"/>
              <a:gd name="connsiteY1144" fmla="*/ 160745 h 4984546"/>
              <a:gd name="connsiteX1145" fmla="*/ 3646842 w 5705915"/>
              <a:gd name="connsiteY1145" fmla="*/ 211911 h 4984546"/>
              <a:gd name="connsiteX1146" fmla="*/ 3677609 w 5705915"/>
              <a:gd name="connsiteY1146" fmla="*/ 249920 h 4984546"/>
              <a:gd name="connsiteX1147" fmla="*/ 3700683 w 5705915"/>
              <a:gd name="connsiteY1147" fmla="*/ 239686 h 4984546"/>
              <a:gd name="connsiteX1148" fmla="*/ 3732411 w 5705915"/>
              <a:gd name="connsiteY1148" fmla="*/ 197779 h 4984546"/>
              <a:gd name="connsiteX1149" fmla="*/ 3756928 w 5705915"/>
              <a:gd name="connsiteY1149" fmla="*/ 222631 h 4984546"/>
              <a:gd name="connsiteX1150" fmla="*/ 3792021 w 5705915"/>
              <a:gd name="connsiteY1150" fmla="*/ 222631 h 4984546"/>
              <a:gd name="connsiteX1151" fmla="*/ 3791539 w 5705915"/>
              <a:gd name="connsiteY1151" fmla="*/ 275746 h 4984546"/>
              <a:gd name="connsiteX1152" fmla="*/ 3787213 w 5705915"/>
              <a:gd name="connsiteY1152" fmla="*/ 290851 h 4984546"/>
              <a:gd name="connsiteX1153" fmla="*/ 3827113 w 5705915"/>
              <a:gd name="connsiteY1153" fmla="*/ 295238 h 4984546"/>
              <a:gd name="connsiteX1154" fmla="*/ 3826633 w 5705915"/>
              <a:gd name="connsiteY1154" fmla="*/ 294750 h 4984546"/>
              <a:gd name="connsiteX1155" fmla="*/ 3840575 w 5705915"/>
              <a:gd name="connsiteY1155" fmla="*/ 308881 h 4984546"/>
              <a:gd name="connsiteX1156" fmla="*/ 3891531 w 5705915"/>
              <a:gd name="connsiteY1156" fmla="*/ 326911 h 4984546"/>
              <a:gd name="connsiteX1157" fmla="*/ 3940563 w 5705915"/>
              <a:gd name="connsiteY1157" fmla="*/ 321551 h 4984546"/>
              <a:gd name="connsiteX1158" fmla="*/ 3970369 w 5705915"/>
              <a:gd name="connsiteY1158" fmla="*/ 310343 h 4984546"/>
              <a:gd name="connsiteX1159" fmla="*/ 4004981 w 5705915"/>
              <a:gd name="connsiteY1159" fmla="*/ 266000 h 4984546"/>
              <a:gd name="connsiteX1160" fmla="*/ 4039111 w 5705915"/>
              <a:gd name="connsiteY1160" fmla="*/ 227991 h 4984546"/>
              <a:gd name="connsiteX1161" fmla="*/ 4091031 w 5705915"/>
              <a:gd name="connsiteY1161" fmla="*/ 264050 h 4984546"/>
              <a:gd name="connsiteX1162" fmla="*/ 4065551 w 5705915"/>
              <a:gd name="connsiteY1162" fmla="*/ 285003 h 4984546"/>
              <a:gd name="connsiteX1163" fmla="*/ 4057861 w 5705915"/>
              <a:gd name="connsiteY1163" fmla="*/ 312293 h 4984546"/>
              <a:gd name="connsiteX1164" fmla="*/ 4056899 w 5705915"/>
              <a:gd name="connsiteY1164" fmla="*/ 330323 h 4984546"/>
              <a:gd name="connsiteX1165" fmla="*/ 4076127 w 5705915"/>
              <a:gd name="connsiteY1165" fmla="*/ 340068 h 4984546"/>
              <a:gd name="connsiteX1166" fmla="*/ 4098723 w 5705915"/>
              <a:gd name="connsiteY1166" fmla="*/ 335683 h 4984546"/>
              <a:gd name="connsiteX1167" fmla="*/ 4135255 w 5705915"/>
              <a:gd name="connsiteY1167" fmla="*/ 304983 h 4984546"/>
              <a:gd name="connsiteX1168" fmla="*/ 4149197 w 5705915"/>
              <a:gd name="connsiteY1168" fmla="*/ 283543 h 4984546"/>
              <a:gd name="connsiteX1169" fmla="*/ 4166503 w 5705915"/>
              <a:gd name="connsiteY1169" fmla="*/ 250893 h 4984546"/>
              <a:gd name="connsiteX1170" fmla="*/ 4198711 w 5705915"/>
              <a:gd name="connsiteY1170" fmla="*/ 240661 h 4984546"/>
              <a:gd name="connsiteX1171" fmla="*/ 4232843 w 5705915"/>
              <a:gd name="connsiteY1171" fmla="*/ 202165 h 4984546"/>
              <a:gd name="connsiteX1172" fmla="*/ 4254955 w 5705915"/>
              <a:gd name="connsiteY1172" fmla="*/ 194855 h 4984546"/>
              <a:gd name="connsiteX1173" fmla="*/ 4287647 w 5705915"/>
              <a:gd name="connsiteY1173" fmla="*/ 151973 h 4984546"/>
              <a:gd name="connsiteX1174" fmla="*/ 4255437 w 5705915"/>
              <a:gd name="connsiteY1174" fmla="*/ 129071 h 4984546"/>
              <a:gd name="connsiteX1175" fmla="*/ 4264571 w 5705915"/>
              <a:gd name="connsiteY1175" fmla="*/ 89113 h 4984546"/>
              <a:gd name="connsiteX1176" fmla="*/ 4233805 w 5705915"/>
              <a:gd name="connsiteY1176" fmla="*/ 70109 h 4984546"/>
              <a:gd name="connsiteX1177" fmla="*/ 4199673 w 5705915"/>
              <a:gd name="connsiteY1177" fmla="*/ 56953 h 4984546"/>
              <a:gd name="connsiteX1178" fmla="*/ 4158811 w 5705915"/>
              <a:gd name="connsiteY1178" fmla="*/ 49156 h 4984546"/>
              <a:gd name="connsiteX1179" fmla="*/ 4146313 w 5705915"/>
              <a:gd name="connsiteY1179" fmla="*/ 37948 h 4984546"/>
              <a:gd name="connsiteX1180" fmla="*/ 4129487 w 5705915"/>
              <a:gd name="connsiteY1180" fmla="*/ 27715 h 4984546"/>
              <a:gd name="connsiteX1181" fmla="*/ 4127169 w 5705915"/>
              <a:gd name="connsiteY1181" fmla="*/ 1372 h 498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5705915" h="4984546">
                <a:moveTo>
                  <a:pt x="1725525" y="4882567"/>
                </a:moveTo>
                <a:lnTo>
                  <a:pt x="1725393" y="4883559"/>
                </a:lnTo>
                <a:lnTo>
                  <a:pt x="1725393" y="4882584"/>
                </a:lnTo>
                <a:close/>
                <a:moveTo>
                  <a:pt x="2544545" y="4579002"/>
                </a:moveTo>
                <a:cubicBezTo>
                  <a:pt x="2542622" y="4581439"/>
                  <a:pt x="2540699" y="4583387"/>
                  <a:pt x="2539257" y="4585824"/>
                </a:cubicBezTo>
                <a:cubicBezTo>
                  <a:pt x="2540218" y="4586312"/>
                  <a:pt x="2541179" y="4587774"/>
                  <a:pt x="2542141" y="4587287"/>
                </a:cubicBezTo>
                <a:cubicBezTo>
                  <a:pt x="2544545" y="4586312"/>
                  <a:pt x="2546948" y="4584850"/>
                  <a:pt x="2549352" y="4583387"/>
                </a:cubicBezTo>
                <a:cubicBezTo>
                  <a:pt x="2547910" y="4582413"/>
                  <a:pt x="2546948" y="4581439"/>
                  <a:pt x="2544545" y="4579002"/>
                </a:cubicBezTo>
                <a:close/>
                <a:moveTo>
                  <a:pt x="2670495" y="4390420"/>
                </a:moveTo>
                <a:cubicBezTo>
                  <a:pt x="2664245" y="4390908"/>
                  <a:pt x="2657995" y="4390908"/>
                  <a:pt x="2651265" y="4392370"/>
                </a:cubicBezTo>
                <a:cubicBezTo>
                  <a:pt x="2646939" y="4393345"/>
                  <a:pt x="2641170" y="4394807"/>
                  <a:pt x="2639728" y="4397243"/>
                </a:cubicBezTo>
                <a:cubicBezTo>
                  <a:pt x="2632997" y="4413812"/>
                  <a:pt x="2616653" y="4417710"/>
                  <a:pt x="2604154" y="4424532"/>
                </a:cubicBezTo>
                <a:cubicBezTo>
                  <a:pt x="2566658" y="4444997"/>
                  <a:pt x="2527720" y="4463515"/>
                  <a:pt x="2489742" y="4483007"/>
                </a:cubicBezTo>
                <a:cubicBezTo>
                  <a:pt x="2482050" y="4486905"/>
                  <a:pt x="2474359" y="4491777"/>
                  <a:pt x="2466667" y="4496650"/>
                </a:cubicBezTo>
                <a:cubicBezTo>
                  <a:pt x="2462341" y="4499574"/>
                  <a:pt x="2458015" y="4503472"/>
                  <a:pt x="2454169" y="4507370"/>
                </a:cubicBezTo>
                <a:cubicBezTo>
                  <a:pt x="2449842" y="4512243"/>
                  <a:pt x="2451285" y="4517604"/>
                  <a:pt x="2456092" y="4521990"/>
                </a:cubicBezTo>
                <a:lnTo>
                  <a:pt x="2463603" y="4527699"/>
                </a:lnTo>
                <a:lnTo>
                  <a:pt x="2463303" y="4527837"/>
                </a:lnTo>
                <a:cubicBezTo>
                  <a:pt x="2463303" y="4528324"/>
                  <a:pt x="2463784" y="4529299"/>
                  <a:pt x="2464265" y="4529785"/>
                </a:cubicBezTo>
                <a:cubicBezTo>
                  <a:pt x="2464265" y="4529299"/>
                  <a:pt x="2463784" y="4528324"/>
                  <a:pt x="2463784" y="4527837"/>
                </a:cubicBezTo>
                <a:lnTo>
                  <a:pt x="2463603" y="4527699"/>
                </a:lnTo>
                <a:lnTo>
                  <a:pt x="2489742" y="4515655"/>
                </a:lnTo>
                <a:cubicBezTo>
                  <a:pt x="2496953" y="4513705"/>
                  <a:pt x="2503684" y="4511757"/>
                  <a:pt x="2510895" y="4507370"/>
                </a:cubicBezTo>
                <a:cubicBezTo>
                  <a:pt x="2546467" y="4484955"/>
                  <a:pt x="2584926" y="4468387"/>
                  <a:pt x="2623864" y="4452794"/>
                </a:cubicBezTo>
                <a:cubicBezTo>
                  <a:pt x="2628671" y="4450845"/>
                  <a:pt x="2633959" y="4448409"/>
                  <a:pt x="2638285" y="4445485"/>
                </a:cubicBezTo>
                <a:cubicBezTo>
                  <a:pt x="2648862" y="4437200"/>
                  <a:pt x="2658957" y="4428917"/>
                  <a:pt x="2669052" y="4420145"/>
                </a:cubicBezTo>
                <a:cubicBezTo>
                  <a:pt x="2678666" y="4411862"/>
                  <a:pt x="2678666" y="4409425"/>
                  <a:pt x="2670495" y="4390420"/>
                </a:cubicBezTo>
                <a:close/>
                <a:moveTo>
                  <a:pt x="2579037" y="4366179"/>
                </a:moveTo>
                <a:cubicBezTo>
                  <a:pt x="2574710" y="4364960"/>
                  <a:pt x="2569542" y="4365082"/>
                  <a:pt x="2564735" y="4367032"/>
                </a:cubicBezTo>
                <a:cubicBezTo>
                  <a:pt x="2561851" y="4368005"/>
                  <a:pt x="2558966" y="4370442"/>
                  <a:pt x="2556083" y="4371904"/>
                </a:cubicBezTo>
                <a:cubicBezTo>
                  <a:pt x="2545505" y="4377752"/>
                  <a:pt x="2534449" y="4383112"/>
                  <a:pt x="2524354" y="4389934"/>
                </a:cubicBezTo>
                <a:cubicBezTo>
                  <a:pt x="2509453" y="4400167"/>
                  <a:pt x="2494549" y="4408938"/>
                  <a:pt x="2475802" y="4404065"/>
                </a:cubicBezTo>
                <a:cubicBezTo>
                  <a:pt x="2467629" y="4412349"/>
                  <a:pt x="2459937" y="4420145"/>
                  <a:pt x="2452247" y="4427455"/>
                </a:cubicBezTo>
                <a:cubicBezTo>
                  <a:pt x="2468110" y="4450357"/>
                  <a:pt x="2467629" y="4449870"/>
                  <a:pt x="2488781" y="4443535"/>
                </a:cubicBezTo>
                <a:cubicBezTo>
                  <a:pt x="2503684" y="4439150"/>
                  <a:pt x="2517624" y="4432815"/>
                  <a:pt x="2530604" y="4424532"/>
                </a:cubicBezTo>
                <a:cubicBezTo>
                  <a:pt x="2546467" y="4414299"/>
                  <a:pt x="2562812" y="4405040"/>
                  <a:pt x="2578677" y="4395294"/>
                </a:cubicBezTo>
                <a:cubicBezTo>
                  <a:pt x="2587810" y="4389934"/>
                  <a:pt x="2591655" y="4381162"/>
                  <a:pt x="2588291" y="4373365"/>
                </a:cubicBezTo>
                <a:cubicBezTo>
                  <a:pt x="2586849" y="4369955"/>
                  <a:pt x="2583364" y="4367397"/>
                  <a:pt x="2579037" y="4366179"/>
                </a:cubicBezTo>
                <a:close/>
                <a:moveTo>
                  <a:pt x="974804" y="4241676"/>
                </a:moveTo>
                <a:cubicBezTo>
                  <a:pt x="969817" y="4240580"/>
                  <a:pt x="964409" y="4240580"/>
                  <a:pt x="958159" y="4243260"/>
                </a:cubicBezTo>
                <a:cubicBezTo>
                  <a:pt x="953833" y="4254955"/>
                  <a:pt x="949026" y="4268112"/>
                  <a:pt x="944219" y="4281268"/>
                </a:cubicBezTo>
                <a:cubicBezTo>
                  <a:pt x="953833" y="4290040"/>
                  <a:pt x="963447" y="4298323"/>
                  <a:pt x="971620" y="4305632"/>
                </a:cubicBezTo>
                <a:cubicBezTo>
                  <a:pt x="990369" y="4300272"/>
                  <a:pt x="998059" y="4287603"/>
                  <a:pt x="1000463" y="4271035"/>
                </a:cubicBezTo>
                <a:cubicBezTo>
                  <a:pt x="1002387" y="4259340"/>
                  <a:pt x="999021" y="4250569"/>
                  <a:pt x="988926" y="4246670"/>
                </a:cubicBezTo>
                <a:cubicBezTo>
                  <a:pt x="984359" y="4244965"/>
                  <a:pt x="979792" y="4242772"/>
                  <a:pt x="974804" y="4241676"/>
                </a:cubicBezTo>
                <a:close/>
                <a:moveTo>
                  <a:pt x="1116318" y="3940652"/>
                </a:moveTo>
                <a:cubicBezTo>
                  <a:pt x="1096607" y="3948450"/>
                  <a:pt x="1083148" y="3951373"/>
                  <a:pt x="1073052" y="3963068"/>
                </a:cubicBezTo>
                <a:cubicBezTo>
                  <a:pt x="1064881" y="3971840"/>
                  <a:pt x="1055265" y="3980610"/>
                  <a:pt x="1042287" y="3981097"/>
                </a:cubicBezTo>
                <a:cubicBezTo>
                  <a:pt x="1018250" y="3981585"/>
                  <a:pt x="1001425" y="3996203"/>
                  <a:pt x="985081" y="4011310"/>
                </a:cubicBezTo>
                <a:cubicBezTo>
                  <a:pt x="983157" y="4013258"/>
                  <a:pt x="983638" y="4016670"/>
                  <a:pt x="982677" y="4020568"/>
                </a:cubicBezTo>
                <a:cubicBezTo>
                  <a:pt x="987003" y="4021055"/>
                  <a:pt x="990849" y="4022517"/>
                  <a:pt x="993252" y="4021542"/>
                </a:cubicBezTo>
                <a:cubicBezTo>
                  <a:pt x="1010077" y="4013258"/>
                  <a:pt x="1026903" y="4004975"/>
                  <a:pt x="1043247" y="3996203"/>
                </a:cubicBezTo>
                <a:cubicBezTo>
                  <a:pt x="1052862" y="3990843"/>
                  <a:pt x="1061515" y="3983047"/>
                  <a:pt x="1071611" y="3980123"/>
                </a:cubicBezTo>
                <a:cubicBezTo>
                  <a:pt x="1086513" y="3975737"/>
                  <a:pt x="1097088" y="3965505"/>
                  <a:pt x="1109107" y="3957220"/>
                </a:cubicBezTo>
                <a:cubicBezTo>
                  <a:pt x="1111511" y="3955270"/>
                  <a:pt x="1111990" y="3951373"/>
                  <a:pt x="1116318" y="3940652"/>
                </a:cubicBezTo>
                <a:close/>
                <a:moveTo>
                  <a:pt x="1070168" y="3939678"/>
                </a:moveTo>
                <a:lnTo>
                  <a:pt x="1068726" y="3940165"/>
                </a:lnTo>
                <a:cubicBezTo>
                  <a:pt x="1068245" y="3940652"/>
                  <a:pt x="1068245" y="3941140"/>
                  <a:pt x="1067764" y="3942115"/>
                </a:cubicBezTo>
                <a:cubicBezTo>
                  <a:pt x="1068245" y="3941627"/>
                  <a:pt x="1069207" y="3941627"/>
                  <a:pt x="1069687" y="3941140"/>
                </a:cubicBezTo>
                <a:close/>
                <a:moveTo>
                  <a:pt x="1024019" y="3880229"/>
                </a:moveTo>
                <a:cubicBezTo>
                  <a:pt x="1016808" y="3880229"/>
                  <a:pt x="1012001" y="3878767"/>
                  <a:pt x="1009116" y="3880715"/>
                </a:cubicBezTo>
                <a:cubicBezTo>
                  <a:pt x="1003828" y="3884127"/>
                  <a:pt x="998059" y="3889000"/>
                  <a:pt x="995656" y="3894847"/>
                </a:cubicBezTo>
                <a:cubicBezTo>
                  <a:pt x="991810" y="3904105"/>
                  <a:pt x="986041" y="3909465"/>
                  <a:pt x="977869" y="3913852"/>
                </a:cubicBezTo>
                <a:cubicBezTo>
                  <a:pt x="970177" y="3918237"/>
                  <a:pt x="962487" y="3922623"/>
                  <a:pt x="955276" y="3927983"/>
                </a:cubicBezTo>
                <a:cubicBezTo>
                  <a:pt x="940853" y="3938215"/>
                  <a:pt x="926913" y="3949424"/>
                  <a:pt x="912972" y="3960145"/>
                </a:cubicBezTo>
                <a:cubicBezTo>
                  <a:pt x="909607" y="3979635"/>
                  <a:pt x="892301" y="3984022"/>
                  <a:pt x="878840" y="3992305"/>
                </a:cubicBezTo>
                <a:cubicBezTo>
                  <a:pt x="874995" y="3994742"/>
                  <a:pt x="871629" y="3997178"/>
                  <a:pt x="868265" y="4000102"/>
                </a:cubicBezTo>
                <a:cubicBezTo>
                  <a:pt x="833172" y="4032750"/>
                  <a:pt x="801443" y="4068322"/>
                  <a:pt x="769716" y="4104870"/>
                </a:cubicBezTo>
                <a:cubicBezTo>
                  <a:pt x="763948" y="4111692"/>
                  <a:pt x="758660" y="4119000"/>
                  <a:pt x="755295" y="4127285"/>
                </a:cubicBezTo>
                <a:cubicBezTo>
                  <a:pt x="753372" y="4131670"/>
                  <a:pt x="755775" y="4137518"/>
                  <a:pt x="755775" y="4142878"/>
                </a:cubicBezTo>
                <a:cubicBezTo>
                  <a:pt x="754815" y="4142878"/>
                  <a:pt x="753853" y="4143365"/>
                  <a:pt x="753372" y="4143365"/>
                </a:cubicBezTo>
                <a:cubicBezTo>
                  <a:pt x="752891" y="4143852"/>
                  <a:pt x="752891" y="4144340"/>
                  <a:pt x="752891" y="4144827"/>
                </a:cubicBezTo>
                <a:cubicBezTo>
                  <a:pt x="754334" y="4144827"/>
                  <a:pt x="755295" y="4143852"/>
                  <a:pt x="755775" y="4142878"/>
                </a:cubicBezTo>
                <a:cubicBezTo>
                  <a:pt x="760102" y="4139955"/>
                  <a:pt x="765390" y="4138005"/>
                  <a:pt x="769235" y="4134107"/>
                </a:cubicBezTo>
                <a:cubicBezTo>
                  <a:pt x="786541" y="4116565"/>
                  <a:pt x="802886" y="4098535"/>
                  <a:pt x="820192" y="4081480"/>
                </a:cubicBezTo>
                <a:cubicBezTo>
                  <a:pt x="844709" y="4057602"/>
                  <a:pt x="865380" y="4029340"/>
                  <a:pt x="897108" y="4013258"/>
                </a:cubicBezTo>
                <a:cubicBezTo>
                  <a:pt x="908645" y="4007410"/>
                  <a:pt x="916817" y="3995715"/>
                  <a:pt x="923547" y="3983535"/>
                </a:cubicBezTo>
                <a:cubicBezTo>
                  <a:pt x="926913" y="3977200"/>
                  <a:pt x="932682" y="3971352"/>
                  <a:pt x="937970" y="3965992"/>
                </a:cubicBezTo>
                <a:cubicBezTo>
                  <a:pt x="962966" y="3943576"/>
                  <a:pt x="987964" y="3922135"/>
                  <a:pt x="1012962" y="3899720"/>
                </a:cubicBezTo>
                <a:cubicBezTo>
                  <a:pt x="1017289" y="3895822"/>
                  <a:pt x="1019212" y="3889000"/>
                  <a:pt x="1024019" y="3880229"/>
                </a:cubicBezTo>
                <a:close/>
                <a:moveTo>
                  <a:pt x="1017512" y="3406924"/>
                </a:moveTo>
                <a:lnTo>
                  <a:pt x="1016808" y="3407558"/>
                </a:lnTo>
                <a:lnTo>
                  <a:pt x="1016327" y="3407070"/>
                </a:lnTo>
                <a:close/>
                <a:moveTo>
                  <a:pt x="645473" y="3243006"/>
                </a:moveTo>
                <a:lnTo>
                  <a:pt x="644729" y="3244315"/>
                </a:lnTo>
                <a:lnTo>
                  <a:pt x="644248" y="3243828"/>
                </a:lnTo>
                <a:close/>
                <a:moveTo>
                  <a:pt x="1021134" y="3193638"/>
                </a:moveTo>
                <a:cubicBezTo>
                  <a:pt x="1020653" y="3193638"/>
                  <a:pt x="1019693" y="3195098"/>
                  <a:pt x="1018731" y="3195586"/>
                </a:cubicBezTo>
                <a:cubicBezTo>
                  <a:pt x="1020172" y="3196561"/>
                  <a:pt x="1021615" y="3198510"/>
                  <a:pt x="1023057" y="3198510"/>
                </a:cubicBezTo>
                <a:cubicBezTo>
                  <a:pt x="1024019" y="3198998"/>
                  <a:pt x="1025461" y="3197048"/>
                  <a:pt x="1026903" y="3195586"/>
                </a:cubicBezTo>
                <a:cubicBezTo>
                  <a:pt x="1024981" y="3195098"/>
                  <a:pt x="1023057" y="3194125"/>
                  <a:pt x="1021134" y="3193638"/>
                </a:cubicBezTo>
                <a:close/>
                <a:moveTo>
                  <a:pt x="483687" y="3006518"/>
                </a:moveTo>
                <a:lnTo>
                  <a:pt x="483964" y="3006566"/>
                </a:lnTo>
                <a:lnTo>
                  <a:pt x="483687" y="3007493"/>
                </a:lnTo>
                <a:close/>
                <a:moveTo>
                  <a:pt x="5519739" y="2081642"/>
                </a:moveTo>
                <a:cubicBezTo>
                  <a:pt x="5515411" y="2082616"/>
                  <a:pt x="5511085" y="2085539"/>
                  <a:pt x="5504355" y="2089439"/>
                </a:cubicBezTo>
                <a:cubicBezTo>
                  <a:pt x="5510123" y="2094799"/>
                  <a:pt x="5513007" y="2099184"/>
                  <a:pt x="5517335" y="2100646"/>
                </a:cubicBezTo>
                <a:cubicBezTo>
                  <a:pt x="5520219" y="2101621"/>
                  <a:pt x="5525987" y="2099184"/>
                  <a:pt x="5527911" y="2096749"/>
                </a:cubicBezTo>
                <a:cubicBezTo>
                  <a:pt x="5529833" y="2093824"/>
                  <a:pt x="5528871" y="2088464"/>
                  <a:pt x="5527429" y="2085053"/>
                </a:cubicBezTo>
                <a:cubicBezTo>
                  <a:pt x="5526469" y="2083104"/>
                  <a:pt x="5522141" y="2081154"/>
                  <a:pt x="5519739" y="2081642"/>
                </a:cubicBezTo>
                <a:close/>
                <a:moveTo>
                  <a:pt x="5563965" y="2048019"/>
                </a:moveTo>
                <a:lnTo>
                  <a:pt x="5564445" y="2048506"/>
                </a:lnTo>
                <a:lnTo>
                  <a:pt x="5563819" y="2048578"/>
                </a:lnTo>
                <a:close/>
                <a:moveTo>
                  <a:pt x="5147179" y="1933994"/>
                </a:moveTo>
                <a:lnTo>
                  <a:pt x="5144929" y="1938173"/>
                </a:lnTo>
                <a:lnTo>
                  <a:pt x="5143813" y="1938379"/>
                </a:lnTo>
                <a:cubicBezTo>
                  <a:pt x="5143331" y="1940327"/>
                  <a:pt x="5143331" y="1942277"/>
                  <a:pt x="5142851" y="1944226"/>
                </a:cubicBezTo>
                <a:cubicBezTo>
                  <a:pt x="5143331" y="1942764"/>
                  <a:pt x="5143813" y="1940815"/>
                  <a:pt x="5144293" y="1939354"/>
                </a:cubicBezTo>
                <a:lnTo>
                  <a:pt x="5144929" y="1938173"/>
                </a:lnTo>
                <a:lnTo>
                  <a:pt x="5149101" y="1937404"/>
                </a:lnTo>
                <a:cubicBezTo>
                  <a:pt x="5148619" y="1936429"/>
                  <a:pt x="5147659" y="1934967"/>
                  <a:pt x="5147179" y="1933994"/>
                </a:cubicBezTo>
                <a:close/>
                <a:moveTo>
                  <a:pt x="531223" y="1892206"/>
                </a:moveTo>
                <a:lnTo>
                  <a:pt x="531277" y="1893547"/>
                </a:lnTo>
                <a:lnTo>
                  <a:pt x="530317" y="1892574"/>
                </a:lnTo>
                <a:close/>
                <a:moveTo>
                  <a:pt x="5178425" y="1799014"/>
                </a:moveTo>
                <a:lnTo>
                  <a:pt x="5178905" y="1799989"/>
                </a:lnTo>
                <a:lnTo>
                  <a:pt x="5178083" y="1799793"/>
                </a:lnTo>
                <a:close/>
                <a:moveTo>
                  <a:pt x="1146123" y="1692297"/>
                </a:moveTo>
                <a:cubicBezTo>
                  <a:pt x="1126893" y="1699607"/>
                  <a:pt x="1107183" y="1705454"/>
                  <a:pt x="1088917" y="1714712"/>
                </a:cubicBezTo>
                <a:cubicBezTo>
                  <a:pt x="1068726" y="1724946"/>
                  <a:pt x="1049977" y="1738102"/>
                  <a:pt x="1027864" y="1752234"/>
                </a:cubicBezTo>
                <a:cubicBezTo>
                  <a:pt x="1043247" y="1765877"/>
                  <a:pt x="1043728" y="1765391"/>
                  <a:pt x="1050458" y="1765877"/>
                </a:cubicBezTo>
                <a:cubicBezTo>
                  <a:pt x="1086032" y="1767340"/>
                  <a:pt x="1115837" y="1750284"/>
                  <a:pt x="1145642" y="1733717"/>
                </a:cubicBezTo>
                <a:cubicBezTo>
                  <a:pt x="1151891" y="1730306"/>
                  <a:pt x="1156218" y="1722509"/>
                  <a:pt x="1160544" y="1716174"/>
                </a:cubicBezTo>
                <a:cubicBezTo>
                  <a:pt x="1163429" y="1711302"/>
                  <a:pt x="1163429" y="1705454"/>
                  <a:pt x="1158141" y="1701069"/>
                </a:cubicBezTo>
                <a:cubicBezTo>
                  <a:pt x="1154775" y="1698144"/>
                  <a:pt x="1151411" y="1695709"/>
                  <a:pt x="1146123" y="1692297"/>
                </a:cubicBezTo>
                <a:close/>
                <a:moveTo>
                  <a:pt x="4364563" y="1594839"/>
                </a:moveTo>
                <a:cubicBezTo>
                  <a:pt x="4354467" y="1598737"/>
                  <a:pt x="4348217" y="1600199"/>
                  <a:pt x="4343409" y="1603610"/>
                </a:cubicBezTo>
                <a:cubicBezTo>
                  <a:pt x="4341005" y="1605072"/>
                  <a:pt x="4341005" y="1611407"/>
                  <a:pt x="4341967" y="1614817"/>
                </a:cubicBezTo>
                <a:cubicBezTo>
                  <a:pt x="4342447" y="1616767"/>
                  <a:pt x="4347255" y="1618229"/>
                  <a:pt x="4350139" y="1618229"/>
                </a:cubicBezTo>
                <a:cubicBezTo>
                  <a:pt x="4361195" y="1618229"/>
                  <a:pt x="4361195" y="1607997"/>
                  <a:pt x="4364563" y="1594839"/>
                </a:cubicBezTo>
                <a:close/>
                <a:moveTo>
                  <a:pt x="1014403" y="1551957"/>
                </a:moveTo>
                <a:cubicBezTo>
                  <a:pt x="985560" y="1566089"/>
                  <a:pt x="957679" y="1580707"/>
                  <a:pt x="928835" y="1595327"/>
                </a:cubicBezTo>
                <a:cubicBezTo>
                  <a:pt x="924028" y="1597762"/>
                  <a:pt x="919221" y="1600199"/>
                  <a:pt x="913933" y="1602149"/>
                </a:cubicBezTo>
                <a:cubicBezTo>
                  <a:pt x="887013" y="1611407"/>
                  <a:pt x="863458" y="1627975"/>
                  <a:pt x="840864" y="1646979"/>
                </a:cubicBezTo>
                <a:cubicBezTo>
                  <a:pt x="844228" y="1659649"/>
                  <a:pt x="851920" y="1663060"/>
                  <a:pt x="859611" y="1662085"/>
                </a:cubicBezTo>
                <a:cubicBezTo>
                  <a:pt x="886051" y="1657699"/>
                  <a:pt x="912010" y="1650390"/>
                  <a:pt x="930278" y="1629437"/>
                </a:cubicBezTo>
                <a:cubicBezTo>
                  <a:pt x="942296" y="1615792"/>
                  <a:pt x="956237" y="1607509"/>
                  <a:pt x="972101" y="1605559"/>
                </a:cubicBezTo>
                <a:cubicBezTo>
                  <a:pt x="994214" y="1603124"/>
                  <a:pt x="1007194" y="1588992"/>
                  <a:pt x="1021134" y="1575835"/>
                </a:cubicBezTo>
                <a:cubicBezTo>
                  <a:pt x="1024019" y="1572912"/>
                  <a:pt x="1025941" y="1568039"/>
                  <a:pt x="1026903" y="1564140"/>
                </a:cubicBezTo>
                <a:cubicBezTo>
                  <a:pt x="1027864" y="1561217"/>
                  <a:pt x="1027383" y="1556344"/>
                  <a:pt x="1025941" y="1554882"/>
                </a:cubicBezTo>
                <a:cubicBezTo>
                  <a:pt x="1023057" y="1552932"/>
                  <a:pt x="1017289" y="1550496"/>
                  <a:pt x="1014403" y="1551957"/>
                </a:cubicBezTo>
                <a:close/>
                <a:moveTo>
                  <a:pt x="1073052" y="1485687"/>
                </a:moveTo>
                <a:cubicBezTo>
                  <a:pt x="1062476" y="1486174"/>
                  <a:pt x="1051420" y="1486662"/>
                  <a:pt x="1045651" y="1499330"/>
                </a:cubicBezTo>
                <a:cubicBezTo>
                  <a:pt x="1062957" y="1496894"/>
                  <a:pt x="1062957" y="1496894"/>
                  <a:pt x="1073052" y="1485687"/>
                </a:cubicBezTo>
                <a:close/>
                <a:moveTo>
                  <a:pt x="1193713" y="1468144"/>
                </a:moveTo>
                <a:cubicBezTo>
                  <a:pt x="1186984" y="1468144"/>
                  <a:pt x="1181214" y="1466682"/>
                  <a:pt x="1176888" y="1468632"/>
                </a:cubicBezTo>
                <a:cubicBezTo>
                  <a:pt x="1158621" y="1476427"/>
                  <a:pt x="1140834" y="1484712"/>
                  <a:pt x="1123048" y="1492995"/>
                </a:cubicBezTo>
                <a:cubicBezTo>
                  <a:pt x="1111030" y="1498356"/>
                  <a:pt x="1099012" y="1503717"/>
                  <a:pt x="1087474" y="1510051"/>
                </a:cubicBezTo>
                <a:cubicBezTo>
                  <a:pt x="1082187" y="1513462"/>
                  <a:pt x="1078340" y="1518822"/>
                  <a:pt x="1072090" y="1524669"/>
                </a:cubicBezTo>
                <a:cubicBezTo>
                  <a:pt x="1077379" y="1528080"/>
                  <a:pt x="1080744" y="1531492"/>
                  <a:pt x="1084109" y="1532467"/>
                </a:cubicBezTo>
                <a:cubicBezTo>
                  <a:pt x="1102376" y="1536852"/>
                  <a:pt x="1118721" y="1530030"/>
                  <a:pt x="1134105" y="1521259"/>
                </a:cubicBezTo>
                <a:cubicBezTo>
                  <a:pt x="1140834" y="1517360"/>
                  <a:pt x="1147083" y="1510051"/>
                  <a:pt x="1153813" y="1509564"/>
                </a:cubicBezTo>
                <a:cubicBezTo>
                  <a:pt x="1168236" y="1508589"/>
                  <a:pt x="1177850" y="1499330"/>
                  <a:pt x="1189868" y="1493970"/>
                </a:cubicBezTo>
                <a:cubicBezTo>
                  <a:pt x="1191791" y="1492995"/>
                  <a:pt x="1192752" y="1490559"/>
                  <a:pt x="1193713" y="1489585"/>
                </a:cubicBezTo>
                <a:cubicBezTo>
                  <a:pt x="1193713" y="1482762"/>
                  <a:pt x="1193713" y="1476427"/>
                  <a:pt x="1193713" y="1468144"/>
                </a:cubicBezTo>
                <a:close/>
                <a:moveTo>
                  <a:pt x="1103819" y="1466682"/>
                </a:moveTo>
                <a:lnTo>
                  <a:pt x="1104780" y="1469119"/>
                </a:lnTo>
                <a:lnTo>
                  <a:pt x="1105742" y="1466682"/>
                </a:lnTo>
                <a:close/>
                <a:moveTo>
                  <a:pt x="1234275" y="1445302"/>
                </a:moveTo>
                <a:cubicBezTo>
                  <a:pt x="1230610" y="1445851"/>
                  <a:pt x="1227846" y="1448409"/>
                  <a:pt x="1225442" y="1452064"/>
                </a:cubicBezTo>
                <a:cubicBezTo>
                  <a:pt x="1223999" y="1454012"/>
                  <a:pt x="1223518" y="1458885"/>
                  <a:pt x="1224961" y="1460347"/>
                </a:cubicBezTo>
                <a:cubicBezTo>
                  <a:pt x="1226403" y="1462297"/>
                  <a:pt x="1231210" y="1464732"/>
                  <a:pt x="1233132" y="1463759"/>
                </a:cubicBezTo>
                <a:cubicBezTo>
                  <a:pt x="1238422" y="1460347"/>
                  <a:pt x="1242748" y="1455962"/>
                  <a:pt x="1248517" y="1450602"/>
                </a:cubicBezTo>
                <a:cubicBezTo>
                  <a:pt x="1242508" y="1446216"/>
                  <a:pt x="1237941" y="1444754"/>
                  <a:pt x="1234275" y="1445302"/>
                </a:cubicBezTo>
                <a:close/>
                <a:moveTo>
                  <a:pt x="1311491" y="1395537"/>
                </a:moveTo>
                <a:cubicBezTo>
                  <a:pt x="1297069" y="1392127"/>
                  <a:pt x="1286974" y="1402847"/>
                  <a:pt x="1274956" y="1405770"/>
                </a:cubicBezTo>
                <a:cubicBezTo>
                  <a:pt x="1268706" y="1407232"/>
                  <a:pt x="1260054" y="1410157"/>
                  <a:pt x="1262457" y="1417466"/>
                </a:cubicBezTo>
                <a:cubicBezTo>
                  <a:pt x="1265823" y="1427212"/>
                  <a:pt x="1272553" y="1417466"/>
                  <a:pt x="1277841" y="1417466"/>
                </a:cubicBezTo>
                <a:cubicBezTo>
                  <a:pt x="1293223" y="1417466"/>
                  <a:pt x="1303318" y="1409182"/>
                  <a:pt x="1311491" y="1395537"/>
                </a:cubicBezTo>
                <a:close/>
                <a:moveTo>
                  <a:pt x="1652324" y="1137274"/>
                </a:moveTo>
                <a:lnTo>
                  <a:pt x="1653285" y="1138249"/>
                </a:lnTo>
                <a:lnTo>
                  <a:pt x="1651643" y="1138760"/>
                </a:lnTo>
                <a:close/>
                <a:moveTo>
                  <a:pt x="4688567" y="1129477"/>
                </a:moveTo>
                <a:lnTo>
                  <a:pt x="4689531" y="1131427"/>
                </a:lnTo>
                <a:lnTo>
                  <a:pt x="4690491" y="1129477"/>
                </a:lnTo>
                <a:close/>
                <a:moveTo>
                  <a:pt x="1727317" y="1103652"/>
                </a:moveTo>
                <a:lnTo>
                  <a:pt x="1726995" y="1104630"/>
                </a:lnTo>
                <a:lnTo>
                  <a:pt x="1726836" y="1104625"/>
                </a:lnTo>
                <a:close/>
                <a:moveTo>
                  <a:pt x="4718373" y="1102677"/>
                </a:moveTo>
                <a:lnTo>
                  <a:pt x="4719335" y="1103164"/>
                </a:lnTo>
                <a:lnTo>
                  <a:pt x="4717801" y="1104374"/>
                </a:lnTo>
                <a:close/>
                <a:moveTo>
                  <a:pt x="1781637" y="1070028"/>
                </a:moveTo>
                <a:cubicBezTo>
                  <a:pt x="1779714" y="1069540"/>
                  <a:pt x="1777311" y="1070515"/>
                  <a:pt x="1776350" y="1071977"/>
                </a:cubicBezTo>
                <a:cubicBezTo>
                  <a:pt x="1775388" y="1072952"/>
                  <a:pt x="1776350" y="1075388"/>
                  <a:pt x="1776831" y="1076850"/>
                </a:cubicBezTo>
                <a:cubicBezTo>
                  <a:pt x="1779235" y="1076363"/>
                  <a:pt x="1782118" y="1075875"/>
                  <a:pt x="1784523" y="1075388"/>
                </a:cubicBezTo>
                <a:cubicBezTo>
                  <a:pt x="1783080" y="1072952"/>
                  <a:pt x="1782599" y="1070028"/>
                  <a:pt x="1781637" y="1070028"/>
                </a:cubicBezTo>
                <a:close/>
                <a:moveTo>
                  <a:pt x="4732795" y="954053"/>
                </a:moveTo>
                <a:lnTo>
                  <a:pt x="4732313" y="954540"/>
                </a:lnTo>
                <a:lnTo>
                  <a:pt x="4732783" y="954064"/>
                </a:lnTo>
                <a:close/>
                <a:moveTo>
                  <a:pt x="4605303" y="942419"/>
                </a:moveTo>
                <a:lnTo>
                  <a:pt x="4604923" y="943333"/>
                </a:lnTo>
                <a:lnTo>
                  <a:pt x="4605047" y="942576"/>
                </a:lnTo>
                <a:close/>
                <a:moveTo>
                  <a:pt x="4605403" y="942177"/>
                </a:moveTo>
                <a:lnTo>
                  <a:pt x="4605403" y="942358"/>
                </a:lnTo>
                <a:lnTo>
                  <a:pt x="4605303" y="942419"/>
                </a:lnTo>
                <a:close/>
                <a:moveTo>
                  <a:pt x="2286877" y="740133"/>
                </a:moveTo>
                <a:lnTo>
                  <a:pt x="2287358" y="741107"/>
                </a:lnTo>
                <a:lnTo>
                  <a:pt x="2285420" y="741730"/>
                </a:lnTo>
                <a:close/>
                <a:moveTo>
                  <a:pt x="2434459" y="666552"/>
                </a:moveTo>
                <a:lnTo>
                  <a:pt x="2435640" y="666891"/>
                </a:lnTo>
                <a:lnTo>
                  <a:pt x="2435421" y="667040"/>
                </a:lnTo>
                <a:close/>
                <a:moveTo>
                  <a:pt x="2489743" y="658086"/>
                </a:moveTo>
                <a:cubicBezTo>
                  <a:pt x="2482172" y="658999"/>
                  <a:pt x="2475802" y="661435"/>
                  <a:pt x="2470033" y="666065"/>
                </a:cubicBezTo>
                <a:cubicBezTo>
                  <a:pt x="2460899" y="673862"/>
                  <a:pt x="2453687" y="683607"/>
                  <a:pt x="2458015" y="699688"/>
                </a:cubicBezTo>
                <a:cubicBezTo>
                  <a:pt x="2464265" y="699200"/>
                  <a:pt x="2471955" y="700175"/>
                  <a:pt x="2475802" y="697251"/>
                </a:cubicBezTo>
                <a:cubicBezTo>
                  <a:pt x="2488300" y="687018"/>
                  <a:pt x="2499837" y="675323"/>
                  <a:pt x="2516662" y="659243"/>
                </a:cubicBezTo>
                <a:cubicBezTo>
                  <a:pt x="2506087" y="657781"/>
                  <a:pt x="2497314" y="657172"/>
                  <a:pt x="2489743" y="658086"/>
                </a:cubicBezTo>
                <a:close/>
                <a:moveTo>
                  <a:pt x="2617134" y="617823"/>
                </a:moveTo>
                <a:cubicBezTo>
                  <a:pt x="2600309" y="623183"/>
                  <a:pt x="2584926" y="630005"/>
                  <a:pt x="2571465" y="642675"/>
                </a:cubicBezTo>
                <a:cubicBezTo>
                  <a:pt x="2559447" y="653883"/>
                  <a:pt x="2545987" y="664115"/>
                  <a:pt x="2532527" y="673375"/>
                </a:cubicBezTo>
                <a:cubicBezTo>
                  <a:pt x="2519067" y="682145"/>
                  <a:pt x="2510895" y="698225"/>
                  <a:pt x="2493589" y="703098"/>
                </a:cubicBezTo>
                <a:cubicBezTo>
                  <a:pt x="2486859" y="705048"/>
                  <a:pt x="2480128" y="711870"/>
                  <a:pt x="2476283" y="718205"/>
                </a:cubicBezTo>
                <a:cubicBezTo>
                  <a:pt x="2468110" y="731850"/>
                  <a:pt x="2455611" y="737697"/>
                  <a:pt x="2442150" y="743057"/>
                </a:cubicBezTo>
                <a:cubicBezTo>
                  <a:pt x="2433979" y="746468"/>
                  <a:pt x="2425325" y="749878"/>
                  <a:pt x="2419075" y="755726"/>
                </a:cubicBezTo>
                <a:cubicBezTo>
                  <a:pt x="2402250" y="769858"/>
                  <a:pt x="2386387" y="785938"/>
                  <a:pt x="2370043" y="800557"/>
                </a:cubicBezTo>
                <a:cubicBezTo>
                  <a:pt x="2365235" y="804942"/>
                  <a:pt x="2359948" y="809328"/>
                  <a:pt x="2354179" y="812252"/>
                </a:cubicBezTo>
                <a:cubicBezTo>
                  <a:pt x="2327739" y="827845"/>
                  <a:pt x="2300819" y="842950"/>
                  <a:pt x="2273898" y="858545"/>
                </a:cubicBezTo>
                <a:cubicBezTo>
                  <a:pt x="2254669" y="869752"/>
                  <a:pt x="2235439" y="880960"/>
                  <a:pt x="2217173" y="893142"/>
                </a:cubicBezTo>
                <a:cubicBezTo>
                  <a:pt x="2202270" y="902888"/>
                  <a:pt x="2185926" y="911659"/>
                  <a:pt x="2175350" y="925303"/>
                </a:cubicBezTo>
                <a:cubicBezTo>
                  <a:pt x="2162851" y="940897"/>
                  <a:pt x="2146507" y="949667"/>
                  <a:pt x="2132084" y="961362"/>
                </a:cubicBezTo>
                <a:cubicBezTo>
                  <a:pt x="2108048" y="980855"/>
                  <a:pt x="2082570" y="998884"/>
                  <a:pt x="2057572" y="1017400"/>
                </a:cubicBezTo>
                <a:cubicBezTo>
                  <a:pt x="2040747" y="1029583"/>
                  <a:pt x="2023441" y="1041765"/>
                  <a:pt x="2005654" y="1052485"/>
                </a:cubicBezTo>
                <a:cubicBezTo>
                  <a:pt x="1997002" y="1057845"/>
                  <a:pt x="1988829" y="1062232"/>
                  <a:pt x="1984984" y="1072952"/>
                </a:cubicBezTo>
                <a:cubicBezTo>
                  <a:pt x="1982579" y="1079774"/>
                  <a:pt x="1975368" y="1080748"/>
                  <a:pt x="1969601" y="1083672"/>
                </a:cubicBezTo>
                <a:cubicBezTo>
                  <a:pt x="1940758" y="1098778"/>
                  <a:pt x="1908067" y="1108037"/>
                  <a:pt x="1885955" y="1135325"/>
                </a:cubicBezTo>
                <a:cubicBezTo>
                  <a:pt x="1883071" y="1138735"/>
                  <a:pt x="1879224" y="1141172"/>
                  <a:pt x="1875860" y="1143609"/>
                </a:cubicBezTo>
                <a:cubicBezTo>
                  <a:pt x="1852304" y="1160177"/>
                  <a:pt x="1828749" y="1176257"/>
                  <a:pt x="1805193" y="1192825"/>
                </a:cubicBezTo>
                <a:cubicBezTo>
                  <a:pt x="1798943" y="1197210"/>
                  <a:pt x="1794137" y="1203058"/>
                  <a:pt x="1788849" y="1208418"/>
                </a:cubicBezTo>
                <a:cubicBezTo>
                  <a:pt x="1792213" y="1215240"/>
                  <a:pt x="1796541" y="1217677"/>
                  <a:pt x="1802789" y="1216215"/>
                </a:cubicBezTo>
                <a:cubicBezTo>
                  <a:pt x="1825384" y="1210367"/>
                  <a:pt x="1845574" y="1200135"/>
                  <a:pt x="1865284" y="1186977"/>
                </a:cubicBezTo>
                <a:cubicBezTo>
                  <a:pt x="1897973" y="1164562"/>
                  <a:pt x="1929220" y="1141172"/>
                  <a:pt x="1965754" y="1124117"/>
                </a:cubicBezTo>
                <a:cubicBezTo>
                  <a:pt x="1992195" y="1111447"/>
                  <a:pt x="2017191" y="1093418"/>
                  <a:pt x="2036421" y="1069540"/>
                </a:cubicBezTo>
                <a:cubicBezTo>
                  <a:pt x="2052285" y="1050050"/>
                  <a:pt x="2071995" y="1040790"/>
                  <a:pt x="2095069" y="1035430"/>
                </a:cubicBezTo>
                <a:cubicBezTo>
                  <a:pt x="2104203" y="1033482"/>
                  <a:pt x="2115259" y="1030070"/>
                  <a:pt x="2121509" y="1023248"/>
                </a:cubicBezTo>
                <a:cubicBezTo>
                  <a:pt x="2128720" y="1015452"/>
                  <a:pt x="2136891" y="1011553"/>
                  <a:pt x="2145545" y="1007168"/>
                </a:cubicBezTo>
                <a:cubicBezTo>
                  <a:pt x="2164293" y="997422"/>
                  <a:pt x="2184483" y="989625"/>
                  <a:pt x="2200347" y="975980"/>
                </a:cubicBezTo>
                <a:cubicBezTo>
                  <a:pt x="2216693" y="961850"/>
                  <a:pt x="2231594" y="946257"/>
                  <a:pt x="2248419" y="932125"/>
                </a:cubicBezTo>
                <a:cubicBezTo>
                  <a:pt x="2269090" y="915070"/>
                  <a:pt x="2291205" y="900938"/>
                  <a:pt x="2311875" y="884370"/>
                </a:cubicBezTo>
                <a:cubicBezTo>
                  <a:pt x="2330143" y="867803"/>
                  <a:pt x="2351775" y="854158"/>
                  <a:pt x="2372447" y="839053"/>
                </a:cubicBezTo>
                <a:lnTo>
                  <a:pt x="2372567" y="839540"/>
                </a:lnTo>
                <a:lnTo>
                  <a:pt x="2371966" y="840027"/>
                </a:lnTo>
                <a:lnTo>
                  <a:pt x="2372926" y="841002"/>
                </a:lnTo>
                <a:lnTo>
                  <a:pt x="2372567" y="839540"/>
                </a:lnTo>
                <a:lnTo>
                  <a:pt x="2408019" y="810790"/>
                </a:lnTo>
                <a:cubicBezTo>
                  <a:pt x="2412347" y="807380"/>
                  <a:pt x="2415711" y="802018"/>
                  <a:pt x="2420518" y="800070"/>
                </a:cubicBezTo>
                <a:cubicBezTo>
                  <a:pt x="2447919" y="788862"/>
                  <a:pt x="2467148" y="766934"/>
                  <a:pt x="2488300" y="747442"/>
                </a:cubicBezTo>
                <a:cubicBezTo>
                  <a:pt x="2495511" y="740620"/>
                  <a:pt x="2502722" y="732823"/>
                  <a:pt x="2511855" y="729413"/>
                </a:cubicBezTo>
                <a:cubicBezTo>
                  <a:pt x="2541660" y="718205"/>
                  <a:pt x="2562332" y="693840"/>
                  <a:pt x="2587329" y="676298"/>
                </a:cubicBezTo>
                <a:cubicBezTo>
                  <a:pt x="2602713" y="665578"/>
                  <a:pt x="2615211" y="650958"/>
                  <a:pt x="2628191" y="637315"/>
                </a:cubicBezTo>
                <a:cubicBezTo>
                  <a:pt x="2630595" y="634878"/>
                  <a:pt x="2631075" y="628543"/>
                  <a:pt x="2630114" y="624645"/>
                </a:cubicBezTo>
                <a:cubicBezTo>
                  <a:pt x="2628671" y="617823"/>
                  <a:pt x="2621941" y="616361"/>
                  <a:pt x="2617134" y="617823"/>
                </a:cubicBezTo>
                <a:close/>
                <a:moveTo>
                  <a:pt x="2554640" y="600280"/>
                </a:moveTo>
                <a:lnTo>
                  <a:pt x="2555121" y="601255"/>
                </a:lnTo>
                <a:lnTo>
                  <a:pt x="2553603" y="601725"/>
                </a:lnTo>
                <a:close/>
                <a:moveTo>
                  <a:pt x="2946429" y="402928"/>
                </a:moveTo>
                <a:lnTo>
                  <a:pt x="2946910" y="403415"/>
                </a:lnTo>
                <a:lnTo>
                  <a:pt x="2946797" y="403549"/>
                </a:lnTo>
                <a:close/>
                <a:moveTo>
                  <a:pt x="3999211" y="381488"/>
                </a:moveTo>
                <a:cubicBezTo>
                  <a:pt x="3997769" y="382462"/>
                  <a:pt x="3996327" y="383437"/>
                  <a:pt x="3994887" y="384898"/>
                </a:cubicBezTo>
                <a:cubicBezTo>
                  <a:pt x="3994405" y="385386"/>
                  <a:pt x="3994887" y="387823"/>
                  <a:pt x="3995367" y="387823"/>
                </a:cubicBezTo>
                <a:cubicBezTo>
                  <a:pt x="3996807" y="387823"/>
                  <a:pt x="3998731" y="387823"/>
                  <a:pt x="4000173" y="387335"/>
                </a:cubicBezTo>
                <a:cubicBezTo>
                  <a:pt x="4000173" y="385873"/>
                  <a:pt x="3999693" y="383923"/>
                  <a:pt x="3999211" y="381488"/>
                </a:cubicBezTo>
                <a:close/>
                <a:moveTo>
                  <a:pt x="4023729" y="358098"/>
                </a:moveTo>
                <a:cubicBezTo>
                  <a:pt x="4018441" y="361508"/>
                  <a:pt x="4013633" y="366381"/>
                  <a:pt x="4009787" y="371255"/>
                </a:cubicBezTo>
                <a:cubicBezTo>
                  <a:pt x="4005461" y="376615"/>
                  <a:pt x="4009787" y="384411"/>
                  <a:pt x="4016519" y="386360"/>
                </a:cubicBezTo>
                <a:cubicBezTo>
                  <a:pt x="4028537" y="389285"/>
                  <a:pt x="4041035" y="378563"/>
                  <a:pt x="4039593" y="365895"/>
                </a:cubicBezTo>
                <a:cubicBezTo>
                  <a:pt x="4039111" y="360533"/>
                  <a:pt x="4028537" y="354686"/>
                  <a:pt x="4023729" y="358098"/>
                </a:cubicBezTo>
                <a:close/>
                <a:moveTo>
                  <a:pt x="3918751" y="341347"/>
                </a:moveTo>
                <a:cubicBezTo>
                  <a:pt x="3912681" y="343235"/>
                  <a:pt x="3907393" y="346890"/>
                  <a:pt x="3902587" y="351763"/>
                </a:cubicBezTo>
                <a:cubicBezTo>
                  <a:pt x="3900183" y="354200"/>
                  <a:pt x="3900663" y="360047"/>
                  <a:pt x="3900663" y="364433"/>
                </a:cubicBezTo>
                <a:cubicBezTo>
                  <a:pt x="3900663" y="369793"/>
                  <a:pt x="3904029" y="372716"/>
                  <a:pt x="3909317" y="371255"/>
                </a:cubicBezTo>
                <a:cubicBezTo>
                  <a:pt x="3923739" y="367356"/>
                  <a:pt x="3932871" y="357610"/>
                  <a:pt x="3939603" y="341530"/>
                </a:cubicBezTo>
                <a:cubicBezTo>
                  <a:pt x="3931671" y="339337"/>
                  <a:pt x="3924821" y="339459"/>
                  <a:pt x="3918751" y="341347"/>
                </a:cubicBezTo>
                <a:close/>
                <a:moveTo>
                  <a:pt x="3382445" y="315216"/>
                </a:moveTo>
                <a:lnTo>
                  <a:pt x="3382925" y="316190"/>
                </a:lnTo>
                <a:lnTo>
                  <a:pt x="3380955" y="316641"/>
                </a:lnTo>
                <a:close/>
                <a:moveTo>
                  <a:pt x="3260341" y="307907"/>
                </a:moveTo>
                <a:lnTo>
                  <a:pt x="3261302" y="308393"/>
                </a:lnTo>
                <a:lnTo>
                  <a:pt x="3260796" y="308831"/>
                </a:lnTo>
                <a:close/>
                <a:moveTo>
                  <a:pt x="4211691" y="256741"/>
                </a:moveTo>
                <a:cubicBezTo>
                  <a:pt x="4209767" y="257716"/>
                  <a:pt x="4207847" y="258690"/>
                  <a:pt x="4205923" y="260153"/>
                </a:cubicBezTo>
                <a:cubicBezTo>
                  <a:pt x="4198231" y="260153"/>
                  <a:pt x="4190539" y="259178"/>
                  <a:pt x="4183329" y="260153"/>
                </a:cubicBezTo>
                <a:cubicBezTo>
                  <a:pt x="4179963" y="260640"/>
                  <a:pt x="4176117" y="265025"/>
                  <a:pt x="4175155" y="268436"/>
                </a:cubicBezTo>
                <a:cubicBezTo>
                  <a:pt x="4173715" y="274283"/>
                  <a:pt x="4179483" y="275258"/>
                  <a:pt x="4183329" y="275258"/>
                </a:cubicBezTo>
                <a:cubicBezTo>
                  <a:pt x="4193423" y="275258"/>
                  <a:pt x="4202559" y="271848"/>
                  <a:pt x="4207847" y="262101"/>
                </a:cubicBezTo>
                <a:cubicBezTo>
                  <a:pt x="4209287" y="260153"/>
                  <a:pt x="4210249" y="258690"/>
                  <a:pt x="4211691" y="256741"/>
                </a:cubicBezTo>
                <a:close/>
                <a:moveTo>
                  <a:pt x="4345333" y="107631"/>
                </a:moveTo>
                <a:cubicBezTo>
                  <a:pt x="4342929" y="109093"/>
                  <a:pt x="4340525" y="110068"/>
                  <a:pt x="4340525" y="111041"/>
                </a:cubicBezTo>
                <a:cubicBezTo>
                  <a:pt x="4340525" y="112991"/>
                  <a:pt x="4341005" y="115428"/>
                  <a:pt x="4342447" y="116402"/>
                </a:cubicBezTo>
                <a:cubicBezTo>
                  <a:pt x="4343409" y="117376"/>
                  <a:pt x="4345813" y="115915"/>
                  <a:pt x="4347735" y="115428"/>
                </a:cubicBezTo>
                <a:cubicBezTo>
                  <a:pt x="4346775" y="112991"/>
                  <a:pt x="4345813" y="110555"/>
                  <a:pt x="4345333" y="107631"/>
                </a:cubicBezTo>
                <a:close/>
                <a:moveTo>
                  <a:pt x="4127085" y="426"/>
                </a:moveTo>
                <a:lnTo>
                  <a:pt x="4127169" y="1372"/>
                </a:lnTo>
                <a:lnTo>
                  <a:pt x="4126603" y="1401"/>
                </a:lnTo>
                <a:close/>
                <a:moveTo>
                  <a:pt x="4154305" y="0"/>
                </a:moveTo>
                <a:cubicBezTo>
                  <a:pt x="4163259" y="1158"/>
                  <a:pt x="4171791" y="4568"/>
                  <a:pt x="4179483" y="12121"/>
                </a:cubicBezTo>
                <a:cubicBezTo>
                  <a:pt x="4181887" y="14071"/>
                  <a:pt x="4186213" y="16020"/>
                  <a:pt x="4188617" y="15046"/>
                </a:cubicBezTo>
                <a:cubicBezTo>
                  <a:pt x="4203999" y="10660"/>
                  <a:pt x="4212653" y="18943"/>
                  <a:pt x="4222267" y="29664"/>
                </a:cubicBezTo>
                <a:cubicBezTo>
                  <a:pt x="4226593" y="34538"/>
                  <a:pt x="4235727" y="36973"/>
                  <a:pt x="4242937" y="37948"/>
                </a:cubicBezTo>
                <a:cubicBezTo>
                  <a:pt x="4256879" y="40385"/>
                  <a:pt x="4271301" y="40873"/>
                  <a:pt x="4285723" y="42333"/>
                </a:cubicBezTo>
                <a:cubicBezTo>
                  <a:pt x="4290049" y="42821"/>
                  <a:pt x="4294857" y="43308"/>
                  <a:pt x="4298703" y="41846"/>
                </a:cubicBezTo>
                <a:cubicBezTo>
                  <a:pt x="4312643" y="35999"/>
                  <a:pt x="4327065" y="40385"/>
                  <a:pt x="4341487" y="39410"/>
                </a:cubicBezTo>
                <a:cubicBezTo>
                  <a:pt x="4351583" y="38923"/>
                  <a:pt x="4357831" y="44770"/>
                  <a:pt x="4364563" y="51593"/>
                </a:cubicBezTo>
                <a:cubicBezTo>
                  <a:pt x="4363601" y="59876"/>
                  <a:pt x="4359753" y="69135"/>
                  <a:pt x="4362159" y="76443"/>
                </a:cubicBezTo>
                <a:cubicBezTo>
                  <a:pt x="4364081" y="82778"/>
                  <a:pt x="4372733" y="86678"/>
                  <a:pt x="4378021" y="92038"/>
                </a:cubicBezTo>
                <a:cubicBezTo>
                  <a:pt x="4379463" y="97885"/>
                  <a:pt x="4374175" y="99346"/>
                  <a:pt x="4370811" y="101783"/>
                </a:cubicBezTo>
                <a:cubicBezTo>
                  <a:pt x="4358791" y="112503"/>
                  <a:pt x="4356871" y="117376"/>
                  <a:pt x="4366003" y="129558"/>
                </a:cubicBezTo>
                <a:cubicBezTo>
                  <a:pt x="4372733" y="138818"/>
                  <a:pt x="4374657" y="147101"/>
                  <a:pt x="4373215" y="157821"/>
                </a:cubicBezTo>
                <a:cubicBezTo>
                  <a:pt x="4371291" y="175363"/>
                  <a:pt x="4369369" y="192906"/>
                  <a:pt x="4367445" y="211911"/>
                </a:cubicBezTo>
                <a:cubicBezTo>
                  <a:pt x="4373695" y="218733"/>
                  <a:pt x="4384751" y="223606"/>
                  <a:pt x="4387155" y="236275"/>
                </a:cubicBezTo>
                <a:cubicBezTo>
                  <a:pt x="4388115" y="240661"/>
                  <a:pt x="4393403" y="246996"/>
                  <a:pt x="4397731" y="247970"/>
                </a:cubicBezTo>
                <a:cubicBezTo>
                  <a:pt x="4412153" y="251381"/>
                  <a:pt x="4420807" y="260640"/>
                  <a:pt x="4427537" y="272822"/>
                </a:cubicBezTo>
                <a:cubicBezTo>
                  <a:pt x="4430901" y="278670"/>
                  <a:pt x="4435227" y="281106"/>
                  <a:pt x="4440995" y="279643"/>
                </a:cubicBezTo>
                <a:cubicBezTo>
                  <a:pt x="4448687" y="277695"/>
                  <a:pt x="4450611" y="270385"/>
                  <a:pt x="4450131" y="263563"/>
                </a:cubicBezTo>
                <a:cubicBezTo>
                  <a:pt x="4449649" y="256741"/>
                  <a:pt x="4447727" y="250406"/>
                  <a:pt x="4446765" y="243585"/>
                </a:cubicBezTo>
                <a:cubicBezTo>
                  <a:pt x="4445803" y="238225"/>
                  <a:pt x="4444843" y="232863"/>
                  <a:pt x="4443881" y="226530"/>
                </a:cubicBezTo>
                <a:cubicBezTo>
                  <a:pt x="4465995" y="217758"/>
                  <a:pt x="4483781" y="225068"/>
                  <a:pt x="4500125" y="237737"/>
                </a:cubicBezTo>
                <a:cubicBezTo>
                  <a:pt x="4508777" y="244072"/>
                  <a:pt x="4516469" y="252356"/>
                  <a:pt x="4525123" y="260640"/>
                </a:cubicBezTo>
                <a:cubicBezTo>
                  <a:pt x="4527045" y="277208"/>
                  <a:pt x="4527045" y="277208"/>
                  <a:pt x="4544351" y="292801"/>
                </a:cubicBezTo>
                <a:cubicBezTo>
                  <a:pt x="4572715" y="277695"/>
                  <a:pt x="4602039" y="262588"/>
                  <a:pt x="4632805" y="246508"/>
                </a:cubicBezTo>
                <a:cubicBezTo>
                  <a:pt x="4638093" y="247970"/>
                  <a:pt x="4645303" y="250406"/>
                  <a:pt x="4652995" y="251868"/>
                </a:cubicBezTo>
                <a:cubicBezTo>
                  <a:pt x="4670781" y="255767"/>
                  <a:pt x="4675109" y="253818"/>
                  <a:pt x="4684243" y="236275"/>
                </a:cubicBezTo>
                <a:cubicBezTo>
                  <a:pt x="4686163" y="232377"/>
                  <a:pt x="4688087" y="228478"/>
                  <a:pt x="4690491" y="223606"/>
                </a:cubicBezTo>
                <a:cubicBezTo>
                  <a:pt x="4706355" y="221656"/>
                  <a:pt x="4724623" y="224093"/>
                  <a:pt x="4731835" y="197293"/>
                </a:cubicBezTo>
                <a:cubicBezTo>
                  <a:pt x="4736159" y="208013"/>
                  <a:pt x="4738565" y="210936"/>
                  <a:pt x="4738083" y="213373"/>
                </a:cubicBezTo>
                <a:cubicBezTo>
                  <a:pt x="4733275" y="234813"/>
                  <a:pt x="4731835" y="257716"/>
                  <a:pt x="4720297" y="277208"/>
                </a:cubicBezTo>
                <a:cubicBezTo>
                  <a:pt x="4717411" y="282080"/>
                  <a:pt x="4715969" y="287440"/>
                  <a:pt x="4713567" y="292313"/>
                </a:cubicBezTo>
                <a:cubicBezTo>
                  <a:pt x="4701547" y="315216"/>
                  <a:pt x="4705875" y="338606"/>
                  <a:pt x="4712123" y="361021"/>
                </a:cubicBezTo>
                <a:cubicBezTo>
                  <a:pt x="4714527" y="370280"/>
                  <a:pt x="4722219" y="378076"/>
                  <a:pt x="4728467" y="387335"/>
                </a:cubicBezTo>
                <a:cubicBezTo>
                  <a:pt x="4723181" y="409263"/>
                  <a:pt x="4711643" y="430216"/>
                  <a:pt x="4700587" y="450195"/>
                </a:cubicBezTo>
                <a:cubicBezTo>
                  <a:pt x="4691453" y="466763"/>
                  <a:pt x="4682319" y="481870"/>
                  <a:pt x="4677031" y="500873"/>
                </a:cubicBezTo>
                <a:cubicBezTo>
                  <a:pt x="4672223" y="518415"/>
                  <a:pt x="4665493" y="536445"/>
                  <a:pt x="4652995" y="552038"/>
                </a:cubicBezTo>
                <a:cubicBezTo>
                  <a:pt x="4647707" y="558861"/>
                  <a:pt x="4642899" y="567633"/>
                  <a:pt x="4641939" y="575916"/>
                </a:cubicBezTo>
                <a:cubicBezTo>
                  <a:pt x="4639535" y="596383"/>
                  <a:pt x="4650591" y="614412"/>
                  <a:pt x="4652995" y="634391"/>
                </a:cubicBezTo>
                <a:cubicBezTo>
                  <a:pt x="4654437" y="646573"/>
                  <a:pt x="4664531" y="655832"/>
                  <a:pt x="4675589" y="662167"/>
                </a:cubicBezTo>
                <a:cubicBezTo>
                  <a:pt x="4677511" y="663141"/>
                  <a:pt x="4678473" y="665578"/>
                  <a:pt x="4679915" y="667040"/>
                </a:cubicBezTo>
                <a:cubicBezTo>
                  <a:pt x="4687125" y="690430"/>
                  <a:pt x="4677511" y="712845"/>
                  <a:pt x="4675589" y="735260"/>
                </a:cubicBezTo>
                <a:cubicBezTo>
                  <a:pt x="4674627" y="746468"/>
                  <a:pt x="4666935" y="755238"/>
                  <a:pt x="4655879" y="760112"/>
                </a:cubicBezTo>
                <a:cubicBezTo>
                  <a:pt x="4644823" y="764985"/>
                  <a:pt x="4634247" y="771320"/>
                  <a:pt x="4623671" y="777655"/>
                </a:cubicBezTo>
                <a:cubicBezTo>
                  <a:pt x="4600115" y="791298"/>
                  <a:pt x="4585213" y="810790"/>
                  <a:pt x="4584251" y="839540"/>
                </a:cubicBezTo>
                <a:cubicBezTo>
                  <a:pt x="4584251" y="842950"/>
                  <a:pt x="4582809" y="845875"/>
                  <a:pt x="4582809" y="849285"/>
                </a:cubicBezTo>
                <a:cubicBezTo>
                  <a:pt x="4582809" y="850260"/>
                  <a:pt x="4583289" y="851235"/>
                  <a:pt x="4584251" y="854645"/>
                </a:cubicBezTo>
                <a:cubicBezTo>
                  <a:pt x="4592423" y="860980"/>
                  <a:pt x="4601557" y="867803"/>
                  <a:pt x="4612613" y="876087"/>
                </a:cubicBezTo>
                <a:cubicBezTo>
                  <a:pt x="4603481" y="888757"/>
                  <a:pt x="4594827" y="900452"/>
                  <a:pt x="4587135" y="910685"/>
                </a:cubicBezTo>
                <a:cubicBezTo>
                  <a:pt x="4586655" y="927252"/>
                  <a:pt x="4600595" y="927252"/>
                  <a:pt x="4608769" y="934075"/>
                </a:cubicBezTo>
                <a:lnTo>
                  <a:pt x="4605403" y="942177"/>
                </a:lnTo>
                <a:lnTo>
                  <a:pt x="4605403" y="940410"/>
                </a:lnTo>
                <a:lnTo>
                  <a:pt x="4605047" y="942576"/>
                </a:lnTo>
                <a:lnTo>
                  <a:pt x="4596449" y="947840"/>
                </a:lnTo>
                <a:cubicBezTo>
                  <a:pt x="4593025" y="948327"/>
                  <a:pt x="4589299" y="947961"/>
                  <a:pt x="4585693" y="948205"/>
                </a:cubicBezTo>
                <a:lnTo>
                  <a:pt x="4586175" y="948693"/>
                </a:lnTo>
                <a:lnTo>
                  <a:pt x="4579443" y="948693"/>
                </a:lnTo>
                <a:lnTo>
                  <a:pt x="4579443" y="947718"/>
                </a:lnTo>
                <a:lnTo>
                  <a:pt x="4578483" y="948693"/>
                </a:lnTo>
                <a:lnTo>
                  <a:pt x="4579443" y="948693"/>
                </a:lnTo>
                <a:lnTo>
                  <a:pt x="4579443" y="955515"/>
                </a:lnTo>
                <a:lnTo>
                  <a:pt x="4578963" y="955028"/>
                </a:lnTo>
                <a:cubicBezTo>
                  <a:pt x="4576079" y="967697"/>
                  <a:pt x="4560695" y="966723"/>
                  <a:pt x="4555889" y="977930"/>
                </a:cubicBezTo>
                <a:cubicBezTo>
                  <a:pt x="4556369" y="984752"/>
                  <a:pt x="4556369" y="994498"/>
                  <a:pt x="4565023" y="996447"/>
                </a:cubicBezTo>
                <a:cubicBezTo>
                  <a:pt x="4578001" y="999370"/>
                  <a:pt x="4591463" y="998397"/>
                  <a:pt x="4602519" y="989138"/>
                </a:cubicBezTo>
                <a:cubicBezTo>
                  <a:pt x="4605885" y="986215"/>
                  <a:pt x="4608769" y="982315"/>
                  <a:pt x="4610211" y="978417"/>
                </a:cubicBezTo>
                <a:cubicBezTo>
                  <a:pt x="4618383" y="957952"/>
                  <a:pt x="4632805" y="941383"/>
                  <a:pt x="4643861" y="922867"/>
                </a:cubicBezTo>
                <a:cubicBezTo>
                  <a:pt x="4653475" y="906785"/>
                  <a:pt x="4666455" y="896553"/>
                  <a:pt x="4680875" y="886320"/>
                </a:cubicBezTo>
                <a:cubicBezTo>
                  <a:pt x="4685925" y="882909"/>
                  <a:pt x="4691093" y="881325"/>
                  <a:pt x="4696259" y="881508"/>
                </a:cubicBezTo>
                <a:lnTo>
                  <a:pt x="4711611" y="887283"/>
                </a:lnTo>
                <a:lnTo>
                  <a:pt x="4710681" y="887782"/>
                </a:lnTo>
                <a:lnTo>
                  <a:pt x="4713085" y="888269"/>
                </a:lnTo>
                <a:lnTo>
                  <a:pt x="4711643" y="887295"/>
                </a:lnTo>
                <a:lnTo>
                  <a:pt x="4711611" y="887283"/>
                </a:lnTo>
                <a:lnTo>
                  <a:pt x="4718855" y="883395"/>
                </a:lnTo>
                <a:cubicBezTo>
                  <a:pt x="4720777" y="885345"/>
                  <a:pt x="4723181" y="887295"/>
                  <a:pt x="4723181" y="888269"/>
                </a:cubicBezTo>
                <a:cubicBezTo>
                  <a:pt x="4718855" y="910685"/>
                  <a:pt x="4730873" y="928715"/>
                  <a:pt x="4739043" y="947230"/>
                </a:cubicBezTo>
                <a:lnTo>
                  <a:pt x="4740005" y="946743"/>
                </a:lnTo>
                <a:lnTo>
                  <a:pt x="4732783" y="954064"/>
                </a:lnTo>
                <a:lnTo>
                  <a:pt x="4727463" y="959009"/>
                </a:lnTo>
                <a:cubicBezTo>
                  <a:pt x="4724985" y="964469"/>
                  <a:pt x="4729671" y="971230"/>
                  <a:pt x="4728949" y="977443"/>
                </a:cubicBezTo>
                <a:cubicBezTo>
                  <a:pt x="4724863" y="979635"/>
                  <a:pt x="4720055" y="981219"/>
                  <a:pt x="4715909" y="983656"/>
                </a:cubicBezTo>
                <a:lnTo>
                  <a:pt x="4707099" y="994655"/>
                </a:lnTo>
                <a:lnTo>
                  <a:pt x="4705875" y="994010"/>
                </a:lnTo>
                <a:lnTo>
                  <a:pt x="4704801" y="996188"/>
                </a:lnTo>
                <a:lnTo>
                  <a:pt x="4701067" y="998397"/>
                </a:lnTo>
                <a:cubicBezTo>
                  <a:pt x="4702029" y="998397"/>
                  <a:pt x="4703471" y="999370"/>
                  <a:pt x="4703471" y="998884"/>
                </a:cubicBezTo>
                <a:lnTo>
                  <a:pt x="4704801" y="996188"/>
                </a:lnTo>
                <a:lnTo>
                  <a:pt x="4706835" y="994985"/>
                </a:lnTo>
                <a:lnTo>
                  <a:pt x="4707099" y="994655"/>
                </a:lnTo>
                <a:lnTo>
                  <a:pt x="4717893" y="1000345"/>
                </a:lnTo>
                <a:cubicBezTo>
                  <a:pt x="4713085" y="1006193"/>
                  <a:pt x="4709239" y="1011553"/>
                  <a:pt x="4705393" y="1015939"/>
                </a:cubicBezTo>
                <a:cubicBezTo>
                  <a:pt x="4700105" y="1021787"/>
                  <a:pt x="4699143" y="1027634"/>
                  <a:pt x="4699143" y="1035918"/>
                </a:cubicBezTo>
                <a:cubicBezTo>
                  <a:pt x="4699143" y="1045663"/>
                  <a:pt x="4697703" y="1058333"/>
                  <a:pt x="4686645" y="1065642"/>
                </a:cubicBezTo>
                <a:cubicBezTo>
                  <a:pt x="4681357" y="1069540"/>
                  <a:pt x="4678955" y="1077825"/>
                  <a:pt x="4676069" y="1082210"/>
                </a:cubicBezTo>
                <a:lnTo>
                  <a:pt x="4692647" y="1108616"/>
                </a:lnTo>
                <a:lnTo>
                  <a:pt x="4692415" y="1108524"/>
                </a:lnTo>
                <a:lnTo>
                  <a:pt x="4692139" y="1109085"/>
                </a:lnTo>
                <a:lnTo>
                  <a:pt x="4689111" y="1109377"/>
                </a:lnTo>
                <a:cubicBezTo>
                  <a:pt x="4688089" y="1109742"/>
                  <a:pt x="4687847" y="1110717"/>
                  <a:pt x="4690011" y="1113397"/>
                </a:cubicBezTo>
                <a:lnTo>
                  <a:pt x="4692139" y="1109085"/>
                </a:lnTo>
                <a:lnTo>
                  <a:pt x="4692895" y="1109012"/>
                </a:lnTo>
                <a:lnTo>
                  <a:pt x="4692647" y="1108616"/>
                </a:lnTo>
                <a:lnTo>
                  <a:pt x="4701067" y="1111935"/>
                </a:lnTo>
                <a:cubicBezTo>
                  <a:pt x="4707797" y="1115833"/>
                  <a:pt x="4712605" y="1114859"/>
                  <a:pt x="4715007" y="1106575"/>
                </a:cubicBezTo>
                <a:lnTo>
                  <a:pt x="4717801" y="1104374"/>
                </a:lnTo>
                <a:lnTo>
                  <a:pt x="4712123" y="1121194"/>
                </a:lnTo>
                <a:cubicBezTo>
                  <a:pt x="4709239" y="1127040"/>
                  <a:pt x="4703951" y="1131427"/>
                  <a:pt x="4700587" y="1136300"/>
                </a:cubicBezTo>
                <a:cubicBezTo>
                  <a:pt x="4711163" y="1156278"/>
                  <a:pt x="4712123" y="1156765"/>
                  <a:pt x="4702029" y="1172359"/>
                </a:cubicBezTo>
                <a:cubicBezTo>
                  <a:pt x="4695299" y="1182105"/>
                  <a:pt x="4695779" y="1195262"/>
                  <a:pt x="4685685" y="1204032"/>
                </a:cubicBezTo>
                <a:cubicBezTo>
                  <a:pt x="4680875" y="1208418"/>
                  <a:pt x="4689049" y="1222062"/>
                  <a:pt x="4696261" y="1220600"/>
                </a:cubicBezTo>
                <a:cubicBezTo>
                  <a:pt x="4708279" y="1218164"/>
                  <a:pt x="4717893" y="1220113"/>
                  <a:pt x="4727507" y="1226935"/>
                </a:cubicBezTo>
                <a:cubicBezTo>
                  <a:pt x="4727507" y="1233757"/>
                  <a:pt x="4727507" y="1240580"/>
                  <a:pt x="4727507" y="1248377"/>
                </a:cubicBezTo>
                <a:cubicBezTo>
                  <a:pt x="4724143" y="1248377"/>
                  <a:pt x="4720777" y="1249350"/>
                  <a:pt x="4717893" y="1248377"/>
                </a:cubicBezTo>
                <a:cubicBezTo>
                  <a:pt x="4707317" y="1244477"/>
                  <a:pt x="4696741" y="1240580"/>
                  <a:pt x="4688567" y="1253249"/>
                </a:cubicBezTo>
                <a:cubicBezTo>
                  <a:pt x="4690011" y="1256660"/>
                  <a:pt x="4691935" y="1260558"/>
                  <a:pt x="4694337" y="1265919"/>
                </a:cubicBezTo>
                <a:cubicBezTo>
                  <a:pt x="4683281" y="1270304"/>
                  <a:pt x="4672705" y="1274690"/>
                  <a:pt x="4662611" y="1279075"/>
                </a:cubicBezTo>
                <a:cubicBezTo>
                  <a:pt x="4664531" y="1292232"/>
                  <a:pt x="4672223" y="1299055"/>
                  <a:pt x="4679435" y="1305877"/>
                </a:cubicBezTo>
                <a:lnTo>
                  <a:pt x="4678955" y="1305389"/>
                </a:lnTo>
                <a:cubicBezTo>
                  <a:pt x="4679435" y="1312698"/>
                  <a:pt x="4679435" y="1320007"/>
                  <a:pt x="4680875" y="1327317"/>
                </a:cubicBezTo>
                <a:cubicBezTo>
                  <a:pt x="4681839" y="1332677"/>
                  <a:pt x="4677511" y="1332190"/>
                  <a:pt x="4675109" y="1333652"/>
                </a:cubicBezTo>
                <a:cubicBezTo>
                  <a:pt x="4659243" y="1345834"/>
                  <a:pt x="4656841" y="1363377"/>
                  <a:pt x="4655399" y="1381407"/>
                </a:cubicBezTo>
                <a:cubicBezTo>
                  <a:pt x="4654919" y="1389690"/>
                  <a:pt x="4668379" y="1397974"/>
                  <a:pt x="4675109" y="1392614"/>
                </a:cubicBezTo>
                <a:cubicBezTo>
                  <a:pt x="4691453" y="1379457"/>
                  <a:pt x="4711643" y="1377507"/>
                  <a:pt x="4730391" y="1371660"/>
                </a:cubicBezTo>
                <a:cubicBezTo>
                  <a:pt x="4741929" y="1364352"/>
                  <a:pt x="4741447" y="1343397"/>
                  <a:pt x="4762119" y="1343885"/>
                </a:cubicBezTo>
                <a:cubicBezTo>
                  <a:pt x="4763079" y="1363864"/>
                  <a:pt x="4756351" y="1379457"/>
                  <a:pt x="4738083" y="1388715"/>
                </a:cubicBezTo>
                <a:cubicBezTo>
                  <a:pt x="4744813" y="1406258"/>
                  <a:pt x="4770771" y="1393589"/>
                  <a:pt x="4774137" y="1414542"/>
                </a:cubicBezTo>
                <a:cubicBezTo>
                  <a:pt x="4760197" y="1419415"/>
                  <a:pt x="4747217" y="1420390"/>
                  <a:pt x="4734237" y="1411132"/>
                </a:cubicBezTo>
                <a:cubicBezTo>
                  <a:pt x="4729431" y="1407720"/>
                  <a:pt x="4721259" y="1405770"/>
                  <a:pt x="4717411" y="1415517"/>
                </a:cubicBezTo>
                <a:cubicBezTo>
                  <a:pt x="4722219" y="1421364"/>
                  <a:pt x="4726547" y="1427212"/>
                  <a:pt x="4731835" y="1432572"/>
                </a:cubicBezTo>
                <a:cubicBezTo>
                  <a:pt x="4734717" y="1435982"/>
                  <a:pt x="4738565" y="1440855"/>
                  <a:pt x="4741929" y="1440369"/>
                </a:cubicBezTo>
                <a:cubicBezTo>
                  <a:pt x="4767407" y="1439394"/>
                  <a:pt x="4781829" y="1462784"/>
                  <a:pt x="4804423" y="1468144"/>
                </a:cubicBezTo>
                <a:cubicBezTo>
                  <a:pt x="4810191" y="1469606"/>
                  <a:pt x="4812115" y="1479839"/>
                  <a:pt x="4807307" y="1481787"/>
                </a:cubicBezTo>
                <a:cubicBezTo>
                  <a:pt x="4796731" y="1485687"/>
                  <a:pt x="4792885" y="1493482"/>
                  <a:pt x="4790483" y="1504204"/>
                </a:cubicBezTo>
                <a:cubicBezTo>
                  <a:pt x="4789039" y="1511025"/>
                  <a:pt x="4783271" y="1517360"/>
                  <a:pt x="4778943" y="1525157"/>
                </a:cubicBezTo>
                <a:cubicBezTo>
                  <a:pt x="4805385" y="1540750"/>
                  <a:pt x="4830863" y="1552445"/>
                  <a:pt x="4860187" y="1553420"/>
                </a:cubicBezTo>
                <a:cubicBezTo>
                  <a:pt x="4865475" y="1553420"/>
                  <a:pt x="4871723" y="1552932"/>
                  <a:pt x="4876051" y="1550009"/>
                </a:cubicBezTo>
                <a:cubicBezTo>
                  <a:pt x="4890953" y="1538801"/>
                  <a:pt x="4907779" y="1531004"/>
                  <a:pt x="4925083" y="1523695"/>
                </a:cubicBezTo>
                <a:cubicBezTo>
                  <a:pt x="4930853" y="1521259"/>
                  <a:pt x="4936141" y="1516872"/>
                  <a:pt x="4940467" y="1512000"/>
                </a:cubicBezTo>
                <a:cubicBezTo>
                  <a:pt x="4955371" y="1496894"/>
                  <a:pt x="4968349" y="1496407"/>
                  <a:pt x="4981809" y="1511025"/>
                </a:cubicBezTo>
                <a:cubicBezTo>
                  <a:pt x="4988539" y="1518335"/>
                  <a:pt x="4995271" y="1525157"/>
                  <a:pt x="5003923" y="1534415"/>
                </a:cubicBezTo>
                <a:cubicBezTo>
                  <a:pt x="5002963" y="1540750"/>
                  <a:pt x="5001519" y="1549522"/>
                  <a:pt x="5000077" y="1560242"/>
                </a:cubicBezTo>
                <a:cubicBezTo>
                  <a:pt x="5004403" y="1562677"/>
                  <a:pt x="5010171" y="1565602"/>
                  <a:pt x="5016421" y="1569500"/>
                </a:cubicBezTo>
                <a:cubicBezTo>
                  <a:pt x="5051515" y="1528080"/>
                  <a:pt x="5086127" y="1487635"/>
                  <a:pt x="5120739" y="1446703"/>
                </a:cubicBezTo>
                <a:cubicBezTo>
                  <a:pt x="5130353" y="1456937"/>
                  <a:pt x="5138525" y="1465220"/>
                  <a:pt x="5147659" y="1474479"/>
                </a:cubicBezTo>
                <a:cubicBezTo>
                  <a:pt x="5159195" y="1465220"/>
                  <a:pt x="5169291" y="1456937"/>
                  <a:pt x="5178425" y="1449627"/>
                </a:cubicBezTo>
                <a:cubicBezTo>
                  <a:pt x="5182271" y="1450602"/>
                  <a:pt x="5185155" y="1450114"/>
                  <a:pt x="5186117" y="1451577"/>
                </a:cubicBezTo>
                <a:cubicBezTo>
                  <a:pt x="5193807" y="1459372"/>
                  <a:pt x="5200539" y="1468144"/>
                  <a:pt x="5208231" y="1475453"/>
                </a:cubicBezTo>
                <a:cubicBezTo>
                  <a:pt x="5216401" y="1483250"/>
                  <a:pt x="5228901" y="1475453"/>
                  <a:pt x="5238995" y="1483737"/>
                </a:cubicBezTo>
                <a:cubicBezTo>
                  <a:pt x="5245247" y="1489097"/>
                  <a:pt x="5257743" y="1486174"/>
                  <a:pt x="5269281" y="1487148"/>
                </a:cubicBezTo>
                <a:cubicBezTo>
                  <a:pt x="5272167" y="1497869"/>
                  <a:pt x="5269281" y="1508589"/>
                  <a:pt x="5268319" y="1519309"/>
                </a:cubicBezTo>
                <a:cubicBezTo>
                  <a:pt x="5267359" y="1529055"/>
                  <a:pt x="5263513" y="1538801"/>
                  <a:pt x="5263031" y="1549034"/>
                </a:cubicBezTo>
                <a:cubicBezTo>
                  <a:pt x="5262551" y="1567552"/>
                  <a:pt x="5259667" y="1584607"/>
                  <a:pt x="5243803" y="1596789"/>
                </a:cubicBezTo>
                <a:cubicBezTo>
                  <a:pt x="5229863" y="1633335"/>
                  <a:pt x="5200057" y="1658187"/>
                  <a:pt x="5177943" y="1688399"/>
                </a:cubicBezTo>
                <a:cubicBezTo>
                  <a:pt x="5173619" y="1694247"/>
                  <a:pt x="5170251" y="1698632"/>
                  <a:pt x="5170733" y="1705942"/>
                </a:cubicBezTo>
                <a:cubicBezTo>
                  <a:pt x="5171695" y="1724459"/>
                  <a:pt x="5167849" y="1741514"/>
                  <a:pt x="5153907" y="1755157"/>
                </a:cubicBezTo>
                <a:cubicBezTo>
                  <a:pt x="5152467" y="1756619"/>
                  <a:pt x="5151505" y="1759056"/>
                  <a:pt x="5150543" y="1761005"/>
                </a:cubicBezTo>
                <a:cubicBezTo>
                  <a:pt x="5141889" y="1777572"/>
                  <a:pt x="5145735" y="1789267"/>
                  <a:pt x="5162561" y="1796090"/>
                </a:cubicBezTo>
                <a:lnTo>
                  <a:pt x="5178083" y="1799793"/>
                </a:lnTo>
                <a:lnTo>
                  <a:pt x="5174579" y="1807785"/>
                </a:lnTo>
                <a:cubicBezTo>
                  <a:pt x="5180347" y="1821917"/>
                  <a:pt x="5178905" y="1836047"/>
                  <a:pt x="5172175" y="1848230"/>
                </a:cubicBezTo>
                <a:cubicBezTo>
                  <a:pt x="5183713" y="1863824"/>
                  <a:pt x="5193807" y="1877954"/>
                  <a:pt x="5204863" y="1892574"/>
                </a:cubicBezTo>
                <a:cubicBezTo>
                  <a:pt x="5219767" y="1892574"/>
                  <a:pt x="5234669" y="1891112"/>
                  <a:pt x="5251013" y="1903294"/>
                </a:cubicBezTo>
                <a:cubicBezTo>
                  <a:pt x="5251975" y="1905730"/>
                  <a:pt x="5251495" y="1912552"/>
                  <a:pt x="5244765" y="1918887"/>
                </a:cubicBezTo>
                <a:cubicBezTo>
                  <a:pt x="5238035" y="1924734"/>
                  <a:pt x="5232267" y="1931557"/>
                  <a:pt x="5226017" y="1937891"/>
                </a:cubicBezTo>
                <a:cubicBezTo>
                  <a:pt x="5217363" y="1946175"/>
                  <a:pt x="5213999" y="1956409"/>
                  <a:pt x="5213037" y="1969077"/>
                </a:cubicBezTo>
                <a:cubicBezTo>
                  <a:pt x="5218805" y="1972976"/>
                  <a:pt x="5224575" y="1977362"/>
                  <a:pt x="5230823" y="1981747"/>
                </a:cubicBezTo>
                <a:cubicBezTo>
                  <a:pt x="5226017" y="1990519"/>
                  <a:pt x="5223131" y="1996367"/>
                  <a:pt x="5220247" y="2002214"/>
                </a:cubicBezTo>
                <a:cubicBezTo>
                  <a:pt x="5222651" y="2011959"/>
                  <a:pt x="5240439" y="2027552"/>
                  <a:pt x="5249091" y="2027066"/>
                </a:cubicBezTo>
                <a:cubicBezTo>
                  <a:pt x="5251975" y="2027066"/>
                  <a:pt x="5256301" y="2026091"/>
                  <a:pt x="5258225" y="2023654"/>
                </a:cubicBezTo>
                <a:cubicBezTo>
                  <a:pt x="5269763" y="2007087"/>
                  <a:pt x="5284665" y="2011472"/>
                  <a:pt x="5300047" y="2015370"/>
                </a:cubicBezTo>
                <a:cubicBezTo>
                  <a:pt x="5311585" y="2018294"/>
                  <a:pt x="5323123" y="2022680"/>
                  <a:pt x="5334179" y="2026091"/>
                </a:cubicBezTo>
                <a:cubicBezTo>
                  <a:pt x="5340909" y="2021704"/>
                  <a:pt x="5347639" y="2017319"/>
                  <a:pt x="5353409" y="2013909"/>
                </a:cubicBezTo>
                <a:cubicBezTo>
                  <a:pt x="5366867" y="2017319"/>
                  <a:pt x="5372155" y="2026579"/>
                  <a:pt x="5376963" y="2035837"/>
                </a:cubicBezTo>
                <a:cubicBezTo>
                  <a:pt x="5376963" y="2047044"/>
                  <a:pt x="5367349" y="2047531"/>
                  <a:pt x="5362061" y="2052892"/>
                </a:cubicBezTo>
                <a:cubicBezTo>
                  <a:pt x="5348599" y="2066049"/>
                  <a:pt x="5336103" y="2080179"/>
                  <a:pt x="5315911" y="2082616"/>
                </a:cubicBezTo>
                <a:cubicBezTo>
                  <a:pt x="5311105" y="2083104"/>
                  <a:pt x="5306779" y="2088464"/>
                  <a:pt x="5302451" y="2092362"/>
                </a:cubicBezTo>
                <a:cubicBezTo>
                  <a:pt x="5293317" y="2100646"/>
                  <a:pt x="5284185" y="2108442"/>
                  <a:pt x="5276011" y="2117701"/>
                </a:cubicBezTo>
                <a:cubicBezTo>
                  <a:pt x="5269763" y="2125011"/>
                  <a:pt x="5264955" y="2133294"/>
                  <a:pt x="5261109" y="2138654"/>
                </a:cubicBezTo>
                <a:cubicBezTo>
                  <a:pt x="5260629" y="2152299"/>
                  <a:pt x="5282743" y="2147914"/>
                  <a:pt x="5271685" y="2162044"/>
                </a:cubicBezTo>
                <a:cubicBezTo>
                  <a:pt x="5276011" y="2163507"/>
                  <a:pt x="5277935" y="2164969"/>
                  <a:pt x="5279857" y="2164481"/>
                </a:cubicBezTo>
                <a:cubicBezTo>
                  <a:pt x="5294279" y="2162532"/>
                  <a:pt x="5306297" y="2158146"/>
                  <a:pt x="5318797" y="2149374"/>
                </a:cubicBezTo>
                <a:cubicBezTo>
                  <a:pt x="5340909" y="2133782"/>
                  <a:pt x="5363983" y="2119164"/>
                  <a:pt x="5392827" y="2114777"/>
                </a:cubicBezTo>
                <a:cubicBezTo>
                  <a:pt x="5422633" y="2110392"/>
                  <a:pt x="5447629" y="2092849"/>
                  <a:pt x="5472147" y="2075307"/>
                </a:cubicBezTo>
                <a:cubicBezTo>
                  <a:pt x="5481279" y="2068485"/>
                  <a:pt x="5490415" y="2065074"/>
                  <a:pt x="5501951" y="2062637"/>
                </a:cubicBezTo>
                <a:cubicBezTo>
                  <a:pt x="5513971" y="2059714"/>
                  <a:pt x="5527911" y="2060202"/>
                  <a:pt x="5538967" y="2051430"/>
                </a:cubicBezTo>
                <a:lnTo>
                  <a:pt x="5563819" y="2048578"/>
                </a:lnTo>
                <a:lnTo>
                  <a:pt x="5561561" y="2057277"/>
                </a:lnTo>
                <a:cubicBezTo>
                  <a:pt x="5575503" y="2072871"/>
                  <a:pt x="5582231" y="2094311"/>
                  <a:pt x="5602903" y="2106981"/>
                </a:cubicBezTo>
                <a:cubicBezTo>
                  <a:pt x="5615883" y="2106494"/>
                  <a:pt x="5630303" y="2106007"/>
                  <a:pt x="5637515" y="2089926"/>
                </a:cubicBezTo>
                <a:cubicBezTo>
                  <a:pt x="5644245" y="2074332"/>
                  <a:pt x="5640399" y="2065074"/>
                  <a:pt x="5621651" y="2046557"/>
                </a:cubicBezTo>
                <a:cubicBezTo>
                  <a:pt x="5629343" y="2040709"/>
                  <a:pt x="5637035" y="2038760"/>
                  <a:pt x="5645207" y="2044609"/>
                </a:cubicBezTo>
                <a:cubicBezTo>
                  <a:pt x="5650495" y="2048506"/>
                  <a:pt x="5655783" y="2052404"/>
                  <a:pt x="5661071" y="2056789"/>
                </a:cubicBezTo>
                <a:cubicBezTo>
                  <a:pt x="5666359" y="2061176"/>
                  <a:pt x="5671167" y="2065561"/>
                  <a:pt x="5675493" y="2068972"/>
                </a:cubicBezTo>
                <a:cubicBezTo>
                  <a:pt x="5675493" y="2080179"/>
                  <a:pt x="5675973" y="2088952"/>
                  <a:pt x="5675493" y="2098209"/>
                </a:cubicBezTo>
                <a:cubicBezTo>
                  <a:pt x="5675011" y="2108929"/>
                  <a:pt x="5677895" y="2118189"/>
                  <a:pt x="5683185" y="2126959"/>
                </a:cubicBezTo>
                <a:cubicBezTo>
                  <a:pt x="5686069" y="2131832"/>
                  <a:pt x="5689913" y="2136219"/>
                  <a:pt x="5691837" y="2141092"/>
                </a:cubicBezTo>
                <a:cubicBezTo>
                  <a:pt x="5700489" y="2161557"/>
                  <a:pt x="5708181" y="2181049"/>
                  <a:pt x="5705299" y="2204926"/>
                </a:cubicBezTo>
                <a:cubicBezTo>
                  <a:pt x="5701451" y="2238549"/>
                  <a:pt x="5696163" y="2270711"/>
                  <a:pt x="5685587" y="2303359"/>
                </a:cubicBezTo>
                <a:cubicBezTo>
                  <a:pt x="5675493" y="2335032"/>
                  <a:pt x="5671647" y="2368656"/>
                  <a:pt x="5663955" y="2401304"/>
                </a:cubicBezTo>
                <a:cubicBezTo>
                  <a:pt x="5660109" y="2416409"/>
                  <a:pt x="5654339" y="2431029"/>
                  <a:pt x="5648091" y="2445159"/>
                </a:cubicBezTo>
                <a:cubicBezTo>
                  <a:pt x="5636073" y="2474884"/>
                  <a:pt x="5622613" y="2504609"/>
                  <a:pt x="5610595" y="2534334"/>
                </a:cubicBezTo>
                <a:cubicBezTo>
                  <a:pt x="5599057" y="2563571"/>
                  <a:pt x="5584155" y="2590859"/>
                  <a:pt x="5570215" y="2618636"/>
                </a:cubicBezTo>
                <a:cubicBezTo>
                  <a:pt x="5551465" y="2657131"/>
                  <a:pt x="5522623" y="2687831"/>
                  <a:pt x="5500027" y="2723403"/>
                </a:cubicBezTo>
                <a:cubicBezTo>
                  <a:pt x="5484645" y="2747766"/>
                  <a:pt x="5468781" y="2772131"/>
                  <a:pt x="5454841" y="2796983"/>
                </a:cubicBezTo>
                <a:cubicBezTo>
                  <a:pt x="5438495" y="2826708"/>
                  <a:pt x="5417343" y="2853021"/>
                  <a:pt x="5394751" y="2876899"/>
                </a:cubicBezTo>
                <a:cubicBezTo>
                  <a:pt x="5373117" y="2899801"/>
                  <a:pt x="5357255" y="2926115"/>
                  <a:pt x="5341871" y="2953403"/>
                </a:cubicBezTo>
                <a:cubicBezTo>
                  <a:pt x="5340429" y="2956328"/>
                  <a:pt x="5338987" y="2959738"/>
                  <a:pt x="5338505" y="2962661"/>
                </a:cubicBezTo>
                <a:cubicBezTo>
                  <a:pt x="5332737" y="2990438"/>
                  <a:pt x="5332737" y="2990438"/>
                  <a:pt x="5318315" y="3010416"/>
                </a:cubicBezTo>
                <a:cubicBezTo>
                  <a:pt x="5319757" y="3014315"/>
                  <a:pt x="5320719" y="3018213"/>
                  <a:pt x="5322643" y="3022598"/>
                </a:cubicBezTo>
                <a:cubicBezTo>
                  <a:pt x="5327449" y="3032831"/>
                  <a:pt x="5326007" y="3042090"/>
                  <a:pt x="5318797" y="3050861"/>
                </a:cubicBezTo>
                <a:cubicBezTo>
                  <a:pt x="5309663" y="3062068"/>
                  <a:pt x="5301971" y="3074251"/>
                  <a:pt x="5296683" y="3087895"/>
                </a:cubicBezTo>
                <a:cubicBezTo>
                  <a:pt x="5293317" y="3096666"/>
                  <a:pt x="5290913" y="3103488"/>
                  <a:pt x="5295723" y="3113234"/>
                </a:cubicBezTo>
                <a:cubicBezTo>
                  <a:pt x="5300047" y="3121518"/>
                  <a:pt x="5297643" y="3130776"/>
                  <a:pt x="5291395" y="3138573"/>
                </a:cubicBezTo>
                <a:cubicBezTo>
                  <a:pt x="5283223" y="3148806"/>
                  <a:pt x="5275531" y="3160014"/>
                  <a:pt x="5265917" y="3169273"/>
                </a:cubicBezTo>
                <a:cubicBezTo>
                  <a:pt x="5245247" y="3189252"/>
                  <a:pt x="5224575" y="3209718"/>
                  <a:pt x="5197173" y="3220438"/>
                </a:cubicBezTo>
                <a:cubicBezTo>
                  <a:pt x="5194289" y="3221900"/>
                  <a:pt x="5191405" y="3224823"/>
                  <a:pt x="5188519" y="3225311"/>
                </a:cubicBezTo>
                <a:cubicBezTo>
                  <a:pt x="5167369" y="3227748"/>
                  <a:pt x="5153907" y="3242853"/>
                  <a:pt x="5138525" y="3256010"/>
                </a:cubicBezTo>
                <a:cubicBezTo>
                  <a:pt x="5123143" y="3269168"/>
                  <a:pt x="5106797" y="3280375"/>
                  <a:pt x="5091415" y="3293045"/>
                </a:cubicBezTo>
                <a:cubicBezTo>
                  <a:pt x="5069301" y="3311075"/>
                  <a:pt x="5045265" y="3327155"/>
                  <a:pt x="5027477" y="3351032"/>
                </a:cubicBezTo>
                <a:cubicBezTo>
                  <a:pt x="5004403" y="3358828"/>
                  <a:pt x="4993347" y="3381731"/>
                  <a:pt x="4974599" y="3395375"/>
                </a:cubicBezTo>
                <a:cubicBezTo>
                  <a:pt x="4957291" y="3408045"/>
                  <a:pt x="4942871" y="3425100"/>
                  <a:pt x="4927487" y="3441180"/>
                </a:cubicBezTo>
                <a:cubicBezTo>
                  <a:pt x="4903451" y="3466033"/>
                  <a:pt x="4880377" y="3491371"/>
                  <a:pt x="4855859" y="3515735"/>
                </a:cubicBezTo>
                <a:cubicBezTo>
                  <a:pt x="4834709" y="3536690"/>
                  <a:pt x="4810671" y="3554720"/>
                  <a:pt x="4794327" y="3580058"/>
                </a:cubicBezTo>
                <a:cubicBezTo>
                  <a:pt x="4787597" y="3590291"/>
                  <a:pt x="4774137" y="3591753"/>
                  <a:pt x="4769811" y="3605885"/>
                </a:cubicBezTo>
                <a:cubicBezTo>
                  <a:pt x="4766925" y="3616605"/>
                  <a:pt x="4755871" y="3625376"/>
                  <a:pt x="4747697" y="3634635"/>
                </a:cubicBezTo>
                <a:cubicBezTo>
                  <a:pt x="4740005" y="3643893"/>
                  <a:pt x="4731353" y="3652665"/>
                  <a:pt x="4723181" y="3661923"/>
                </a:cubicBezTo>
                <a:cubicBezTo>
                  <a:pt x="4718855" y="3666795"/>
                  <a:pt x="4714527" y="3672155"/>
                  <a:pt x="4709239" y="3676055"/>
                </a:cubicBezTo>
                <a:cubicBezTo>
                  <a:pt x="4686163" y="3693597"/>
                  <a:pt x="4671263" y="3718935"/>
                  <a:pt x="4649149" y="3737940"/>
                </a:cubicBezTo>
                <a:cubicBezTo>
                  <a:pt x="4648187" y="3738427"/>
                  <a:pt x="4647227" y="3739402"/>
                  <a:pt x="4646745" y="3740377"/>
                </a:cubicBezTo>
                <a:cubicBezTo>
                  <a:pt x="4615019" y="3794465"/>
                  <a:pt x="4562139" y="3827115"/>
                  <a:pt x="4517911" y="3869020"/>
                </a:cubicBezTo>
                <a:cubicBezTo>
                  <a:pt x="4490031" y="3895822"/>
                  <a:pt x="4458783" y="3919212"/>
                  <a:pt x="4428979" y="3944550"/>
                </a:cubicBezTo>
                <a:cubicBezTo>
                  <a:pt x="4422247" y="3959170"/>
                  <a:pt x="4403981" y="3959657"/>
                  <a:pt x="4395807" y="3974763"/>
                </a:cubicBezTo>
                <a:cubicBezTo>
                  <a:pt x="4389079" y="3987432"/>
                  <a:pt x="4372733" y="3994742"/>
                  <a:pt x="4360715" y="4004487"/>
                </a:cubicBezTo>
                <a:cubicBezTo>
                  <a:pt x="4348697" y="4014233"/>
                  <a:pt x="4338121" y="4025928"/>
                  <a:pt x="4325623" y="4034700"/>
                </a:cubicBezTo>
                <a:cubicBezTo>
                  <a:pt x="4314085" y="4042495"/>
                  <a:pt x="4306393" y="4053217"/>
                  <a:pt x="4300145" y="4064911"/>
                </a:cubicBezTo>
                <a:cubicBezTo>
                  <a:pt x="4287165" y="4088789"/>
                  <a:pt x="4268417" y="4107305"/>
                  <a:pt x="4247747" y="4124848"/>
                </a:cubicBezTo>
                <a:cubicBezTo>
                  <a:pt x="4220825" y="4147750"/>
                  <a:pt x="4194867" y="4172115"/>
                  <a:pt x="4166985" y="4192095"/>
                </a:cubicBezTo>
                <a:cubicBezTo>
                  <a:pt x="4168907" y="4211585"/>
                  <a:pt x="4162175" y="4227667"/>
                  <a:pt x="4149197" y="4238387"/>
                </a:cubicBezTo>
                <a:cubicBezTo>
                  <a:pt x="4119393" y="4263238"/>
                  <a:pt x="4092473" y="4291502"/>
                  <a:pt x="4062667" y="4315865"/>
                </a:cubicBezTo>
                <a:cubicBezTo>
                  <a:pt x="4060263" y="4317815"/>
                  <a:pt x="4057379" y="4319764"/>
                  <a:pt x="4054495" y="4321713"/>
                </a:cubicBezTo>
                <a:lnTo>
                  <a:pt x="4054445" y="4321637"/>
                </a:lnTo>
                <a:lnTo>
                  <a:pt x="4054975" y="4321225"/>
                </a:lnTo>
                <a:lnTo>
                  <a:pt x="4053535" y="4320252"/>
                </a:lnTo>
                <a:lnTo>
                  <a:pt x="4054445" y="4321637"/>
                </a:lnTo>
                <a:lnTo>
                  <a:pt x="3964119" y="4391883"/>
                </a:lnTo>
                <a:cubicBezTo>
                  <a:pt x="3939603" y="4410887"/>
                  <a:pt x="3915085" y="4429405"/>
                  <a:pt x="3890569" y="4447922"/>
                </a:cubicBezTo>
                <a:cubicBezTo>
                  <a:pt x="3880475" y="4447434"/>
                  <a:pt x="3881915" y="4459617"/>
                  <a:pt x="3874705" y="4462052"/>
                </a:cubicBezTo>
                <a:lnTo>
                  <a:pt x="3875187" y="4463027"/>
                </a:lnTo>
                <a:cubicBezTo>
                  <a:pt x="3873985" y="4460834"/>
                  <a:pt x="3872663" y="4459495"/>
                  <a:pt x="3871279" y="4459373"/>
                </a:cubicBezTo>
                <a:lnTo>
                  <a:pt x="3867527" y="4462588"/>
                </a:lnTo>
                <a:lnTo>
                  <a:pt x="3867495" y="4462052"/>
                </a:lnTo>
                <a:lnTo>
                  <a:pt x="3867013" y="4463027"/>
                </a:lnTo>
                <a:lnTo>
                  <a:pt x="3867527" y="4462588"/>
                </a:lnTo>
                <a:lnTo>
                  <a:pt x="3867975" y="4470337"/>
                </a:lnTo>
                <a:lnTo>
                  <a:pt x="3867013" y="4469850"/>
                </a:lnTo>
                <a:cubicBezTo>
                  <a:pt x="3832401" y="4497625"/>
                  <a:pt x="3797789" y="4525400"/>
                  <a:pt x="3763658" y="4553177"/>
                </a:cubicBezTo>
                <a:cubicBezTo>
                  <a:pt x="3721354" y="4587287"/>
                  <a:pt x="3682416" y="4625295"/>
                  <a:pt x="3635305" y="4653070"/>
                </a:cubicBezTo>
                <a:cubicBezTo>
                  <a:pt x="3624248" y="4659405"/>
                  <a:pt x="3616556" y="4671587"/>
                  <a:pt x="3606461" y="4680359"/>
                </a:cubicBezTo>
                <a:cubicBezTo>
                  <a:pt x="3598290" y="4687667"/>
                  <a:pt x="3589636" y="4694490"/>
                  <a:pt x="3580503" y="4700825"/>
                </a:cubicBezTo>
                <a:cubicBezTo>
                  <a:pt x="3568485" y="4709109"/>
                  <a:pt x="3555024" y="4714957"/>
                  <a:pt x="3543967" y="4723727"/>
                </a:cubicBezTo>
                <a:cubicBezTo>
                  <a:pt x="3513681" y="4748579"/>
                  <a:pt x="3481474" y="4769532"/>
                  <a:pt x="3449266" y="4791460"/>
                </a:cubicBezTo>
                <a:cubicBezTo>
                  <a:pt x="3418980" y="4811927"/>
                  <a:pt x="3390617" y="4834829"/>
                  <a:pt x="3360812" y="4855782"/>
                </a:cubicBezTo>
                <a:cubicBezTo>
                  <a:pt x="3341102" y="4869914"/>
                  <a:pt x="3320431" y="4883072"/>
                  <a:pt x="3299280" y="4895254"/>
                </a:cubicBezTo>
                <a:cubicBezTo>
                  <a:pt x="3288703" y="4901101"/>
                  <a:pt x="3276205" y="4903050"/>
                  <a:pt x="3265629" y="4907922"/>
                </a:cubicBezTo>
                <a:cubicBezTo>
                  <a:pt x="3259860" y="4910359"/>
                  <a:pt x="3252169" y="4915232"/>
                  <a:pt x="3250727" y="4920105"/>
                </a:cubicBezTo>
                <a:cubicBezTo>
                  <a:pt x="3247361" y="4934237"/>
                  <a:pt x="3235344" y="4935212"/>
                  <a:pt x="3226209" y="4940572"/>
                </a:cubicBezTo>
                <a:cubicBezTo>
                  <a:pt x="3207942" y="4951292"/>
                  <a:pt x="3205058" y="4949342"/>
                  <a:pt x="3197366" y="4924490"/>
                </a:cubicBezTo>
                <a:cubicBezTo>
                  <a:pt x="3204097" y="4916694"/>
                  <a:pt x="3210827" y="4908410"/>
                  <a:pt x="3218038" y="4900127"/>
                </a:cubicBezTo>
                <a:cubicBezTo>
                  <a:pt x="3229575" y="4886969"/>
                  <a:pt x="3242554" y="4878199"/>
                  <a:pt x="3261783" y="4881122"/>
                </a:cubicBezTo>
                <a:cubicBezTo>
                  <a:pt x="3267552" y="4882097"/>
                  <a:pt x="3275725" y="4880147"/>
                  <a:pt x="3280532" y="4876737"/>
                </a:cubicBezTo>
                <a:cubicBezTo>
                  <a:pt x="3302164" y="4859682"/>
                  <a:pt x="3322835" y="4841164"/>
                  <a:pt x="3343987" y="4823134"/>
                </a:cubicBezTo>
                <a:cubicBezTo>
                  <a:pt x="3344947" y="4822647"/>
                  <a:pt x="3345428" y="4821185"/>
                  <a:pt x="3346390" y="4819237"/>
                </a:cubicBezTo>
                <a:cubicBezTo>
                  <a:pt x="3345428" y="4811439"/>
                  <a:pt x="3344947" y="4803155"/>
                  <a:pt x="3343987" y="4793897"/>
                </a:cubicBezTo>
                <a:cubicBezTo>
                  <a:pt x="3341583" y="4793897"/>
                  <a:pt x="3337738" y="4792435"/>
                  <a:pt x="3335333" y="4793410"/>
                </a:cubicBezTo>
                <a:cubicBezTo>
                  <a:pt x="3299280" y="4811927"/>
                  <a:pt x="3262745" y="4830932"/>
                  <a:pt x="3226690" y="4849935"/>
                </a:cubicBezTo>
                <a:cubicBezTo>
                  <a:pt x="3202654" y="4862605"/>
                  <a:pt x="3176695" y="4871864"/>
                  <a:pt x="3152659" y="4884532"/>
                </a:cubicBezTo>
                <a:cubicBezTo>
                  <a:pt x="3133911" y="4894279"/>
                  <a:pt x="3115643" y="4904512"/>
                  <a:pt x="3096896" y="4913771"/>
                </a:cubicBezTo>
                <a:cubicBezTo>
                  <a:pt x="3089204" y="4917669"/>
                  <a:pt x="3080550" y="4919131"/>
                  <a:pt x="3072379" y="4921567"/>
                </a:cubicBezTo>
                <a:cubicBezTo>
                  <a:pt x="3071417" y="4917669"/>
                  <a:pt x="3071417" y="4915232"/>
                  <a:pt x="3070936" y="4913284"/>
                </a:cubicBezTo>
                <a:cubicBezTo>
                  <a:pt x="3069974" y="4908897"/>
                  <a:pt x="3069974" y="4903050"/>
                  <a:pt x="3067091" y="4901101"/>
                </a:cubicBezTo>
                <a:cubicBezTo>
                  <a:pt x="3063245" y="4898177"/>
                  <a:pt x="3056996" y="4896229"/>
                  <a:pt x="3051708" y="4896229"/>
                </a:cubicBezTo>
                <a:cubicBezTo>
                  <a:pt x="3046899" y="4896715"/>
                  <a:pt x="3041612" y="4900127"/>
                  <a:pt x="3036805" y="4902562"/>
                </a:cubicBezTo>
                <a:cubicBezTo>
                  <a:pt x="3014692" y="4913284"/>
                  <a:pt x="2992098" y="4922054"/>
                  <a:pt x="2965178" y="4913771"/>
                </a:cubicBezTo>
                <a:cubicBezTo>
                  <a:pt x="2963255" y="4920592"/>
                  <a:pt x="2960850" y="4926927"/>
                  <a:pt x="2958928" y="4934237"/>
                </a:cubicBezTo>
                <a:cubicBezTo>
                  <a:pt x="2924797" y="4949830"/>
                  <a:pt x="2890185" y="4965911"/>
                  <a:pt x="2854611" y="4981017"/>
                </a:cubicBezTo>
                <a:cubicBezTo>
                  <a:pt x="2847881" y="4983940"/>
                  <a:pt x="2839708" y="4984914"/>
                  <a:pt x="2832017" y="4984427"/>
                </a:cubicBezTo>
                <a:cubicBezTo>
                  <a:pt x="2823364" y="4983454"/>
                  <a:pt x="2815192" y="4978580"/>
                  <a:pt x="2807019" y="4978092"/>
                </a:cubicBezTo>
                <a:cubicBezTo>
                  <a:pt x="2799808" y="4977605"/>
                  <a:pt x="2792599" y="4981504"/>
                  <a:pt x="2782502" y="4984427"/>
                </a:cubicBezTo>
                <a:cubicBezTo>
                  <a:pt x="2785868" y="4977117"/>
                  <a:pt x="2786830" y="4972732"/>
                  <a:pt x="2789713" y="4969809"/>
                </a:cubicBezTo>
                <a:cubicBezTo>
                  <a:pt x="2796444" y="4962499"/>
                  <a:pt x="2798367" y="4954215"/>
                  <a:pt x="2794039" y="4944957"/>
                </a:cubicBezTo>
                <a:cubicBezTo>
                  <a:pt x="2791156" y="4938622"/>
                  <a:pt x="2788752" y="4930826"/>
                  <a:pt x="2793559" y="4925952"/>
                </a:cubicBezTo>
                <a:cubicBezTo>
                  <a:pt x="2805577" y="4913284"/>
                  <a:pt x="2803174" y="4899639"/>
                  <a:pt x="2799808" y="4885507"/>
                </a:cubicBezTo>
                <a:lnTo>
                  <a:pt x="2796514" y="4873101"/>
                </a:lnTo>
                <a:lnTo>
                  <a:pt x="2798367" y="4872350"/>
                </a:lnTo>
                <a:cubicBezTo>
                  <a:pt x="2797886" y="4872350"/>
                  <a:pt x="2796925" y="4872837"/>
                  <a:pt x="2796444" y="4872837"/>
                </a:cubicBezTo>
                <a:lnTo>
                  <a:pt x="2796514" y="4873101"/>
                </a:lnTo>
                <a:lnTo>
                  <a:pt x="2795963" y="4873325"/>
                </a:lnTo>
                <a:cubicBezTo>
                  <a:pt x="2786830" y="4861630"/>
                  <a:pt x="2771446" y="4865529"/>
                  <a:pt x="2759427" y="4859682"/>
                </a:cubicBezTo>
                <a:cubicBezTo>
                  <a:pt x="2755582" y="4857732"/>
                  <a:pt x="2748852" y="4861144"/>
                  <a:pt x="2744045" y="4863092"/>
                </a:cubicBezTo>
                <a:cubicBezTo>
                  <a:pt x="2732027" y="4868452"/>
                  <a:pt x="2720489" y="4875274"/>
                  <a:pt x="2708471" y="4880147"/>
                </a:cubicBezTo>
                <a:cubicBezTo>
                  <a:pt x="2702703" y="4882584"/>
                  <a:pt x="2695972" y="4883072"/>
                  <a:pt x="2689243" y="4883559"/>
                </a:cubicBezTo>
                <a:cubicBezTo>
                  <a:pt x="2680109" y="4883559"/>
                  <a:pt x="2679147" y="4882097"/>
                  <a:pt x="2671936" y="4865042"/>
                </a:cubicBezTo>
                <a:cubicBezTo>
                  <a:pt x="2684915" y="4851884"/>
                  <a:pt x="2696934" y="4836779"/>
                  <a:pt x="2687320" y="4815825"/>
                </a:cubicBezTo>
                <a:cubicBezTo>
                  <a:pt x="2678666" y="4797309"/>
                  <a:pt x="2669533" y="4778792"/>
                  <a:pt x="2637323" y="4782689"/>
                </a:cubicBezTo>
                <a:cubicBezTo>
                  <a:pt x="2649342" y="4771969"/>
                  <a:pt x="2657515" y="4766122"/>
                  <a:pt x="2663764" y="4758812"/>
                </a:cubicBezTo>
                <a:cubicBezTo>
                  <a:pt x="2674340" y="4746630"/>
                  <a:pt x="2668090" y="4730549"/>
                  <a:pt x="2651746" y="4730062"/>
                </a:cubicBezTo>
                <a:cubicBezTo>
                  <a:pt x="2635401" y="4729575"/>
                  <a:pt x="2618095" y="4729087"/>
                  <a:pt x="2603192" y="4737859"/>
                </a:cubicBezTo>
                <a:cubicBezTo>
                  <a:pt x="2591175" y="4744681"/>
                  <a:pt x="2579637" y="4753939"/>
                  <a:pt x="2565216" y="4764172"/>
                </a:cubicBezTo>
                <a:cubicBezTo>
                  <a:pt x="2561851" y="4763685"/>
                  <a:pt x="2554159" y="4762710"/>
                  <a:pt x="2546948" y="4761737"/>
                </a:cubicBezTo>
                <a:cubicBezTo>
                  <a:pt x="2545505" y="4758812"/>
                  <a:pt x="2544065" y="4756862"/>
                  <a:pt x="2544065" y="4755402"/>
                </a:cubicBezTo>
                <a:cubicBezTo>
                  <a:pt x="2546948" y="4738347"/>
                  <a:pt x="2550314" y="4721290"/>
                  <a:pt x="2554159" y="4702774"/>
                </a:cubicBezTo>
                <a:cubicBezTo>
                  <a:pt x="2534449" y="4696439"/>
                  <a:pt x="2524354" y="4682307"/>
                  <a:pt x="2520028" y="4664277"/>
                </a:cubicBezTo>
                <a:cubicBezTo>
                  <a:pt x="2519067" y="4659405"/>
                  <a:pt x="2519547" y="4651608"/>
                  <a:pt x="2522431" y="4648685"/>
                </a:cubicBezTo>
                <a:cubicBezTo>
                  <a:pt x="2533970" y="4637964"/>
                  <a:pt x="2532046" y="4624807"/>
                  <a:pt x="2532046" y="4612137"/>
                </a:cubicBezTo>
                <a:lnTo>
                  <a:pt x="2516497" y="4595898"/>
                </a:lnTo>
                <a:lnTo>
                  <a:pt x="2518105" y="4595082"/>
                </a:lnTo>
                <a:cubicBezTo>
                  <a:pt x="2517624" y="4595082"/>
                  <a:pt x="2516662" y="4595570"/>
                  <a:pt x="2516183" y="4595570"/>
                </a:cubicBezTo>
                <a:lnTo>
                  <a:pt x="2516497" y="4595898"/>
                </a:lnTo>
                <a:lnTo>
                  <a:pt x="2516183" y="4596057"/>
                </a:lnTo>
                <a:cubicBezTo>
                  <a:pt x="2474840" y="4606777"/>
                  <a:pt x="2433979" y="4620422"/>
                  <a:pt x="2395521" y="4640401"/>
                </a:cubicBezTo>
                <a:cubicBezTo>
                  <a:pt x="2383983" y="4646248"/>
                  <a:pt x="2372447" y="4653070"/>
                  <a:pt x="2360429" y="4658917"/>
                </a:cubicBezTo>
                <a:cubicBezTo>
                  <a:pt x="2355620" y="4655019"/>
                  <a:pt x="2356582" y="4651122"/>
                  <a:pt x="2360908" y="4648197"/>
                </a:cubicBezTo>
                <a:cubicBezTo>
                  <a:pt x="2368119" y="4643325"/>
                  <a:pt x="2376292" y="4639427"/>
                  <a:pt x="2383503" y="4634553"/>
                </a:cubicBezTo>
                <a:cubicBezTo>
                  <a:pt x="2396001" y="4626757"/>
                  <a:pt x="2406578" y="4617010"/>
                  <a:pt x="2407538" y="4598982"/>
                </a:cubicBezTo>
                <a:cubicBezTo>
                  <a:pt x="2403212" y="4593134"/>
                  <a:pt x="2397924" y="4585824"/>
                  <a:pt x="2392636" y="4578027"/>
                </a:cubicBezTo>
                <a:cubicBezTo>
                  <a:pt x="2394560" y="4572180"/>
                  <a:pt x="2395041" y="4564383"/>
                  <a:pt x="2398886" y="4559997"/>
                </a:cubicBezTo>
                <a:cubicBezTo>
                  <a:pt x="2408500" y="4550740"/>
                  <a:pt x="2408981" y="4541482"/>
                  <a:pt x="2404655" y="4529785"/>
                </a:cubicBezTo>
                <a:cubicBezTo>
                  <a:pt x="2403212" y="4525887"/>
                  <a:pt x="2404655" y="4521015"/>
                  <a:pt x="2404655" y="4516629"/>
                </a:cubicBezTo>
                <a:cubicBezTo>
                  <a:pt x="2413788" y="4509807"/>
                  <a:pt x="2422922" y="4503472"/>
                  <a:pt x="2431094" y="4496163"/>
                </a:cubicBezTo>
                <a:cubicBezTo>
                  <a:pt x="2438786" y="4489342"/>
                  <a:pt x="2443112" y="4481057"/>
                  <a:pt x="2443593" y="4469850"/>
                </a:cubicBezTo>
                <a:cubicBezTo>
                  <a:pt x="2443593" y="4459617"/>
                  <a:pt x="2438786" y="4453282"/>
                  <a:pt x="2431094" y="4445972"/>
                </a:cubicBezTo>
                <a:cubicBezTo>
                  <a:pt x="2418115" y="4450845"/>
                  <a:pt x="2404174" y="4455718"/>
                  <a:pt x="2397924" y="4469850"/>
                </a:cubicBezTo>
                <a:cubicBezTo>
                  <a:pt x="2391194" y="4485442"/>
                  <a:pt x="2380137" y="4492752"/>
                  <a:pt x="2365235" y="4493239"/>
                </a:cubicBezTo>
                <a:cubicBezTo>
                  <a:pt x="2345525" y="4494214"/>
                  <a:pt x="2335911" y="4505909"/>
                  <a:pt x="2331585" y="4523452"/>
                </a:cubicBezTo>
                <a:cubicBezTo>
                  <a:pt x="2323412" y="4526375"/>
                  <a:pt x="2316201" y="4529785"/>
                  <a:pt x="2308991" y="4531247"/>
                </a:cubicBezTo>
                <a:cubicBezTo>
                  <a:pt x="2299857" y="4533197"/>
                  <a:pt x="2293607" y="4538070"/>
                  <a:pt x="2286396" y="4543917"/>
                </a:cubicBezTo>
                <a:cubicBezTo>
                  <a:pt x="2276301" y="4552202"/>
                  <a:pt x="2265245" y="4559510"/>
                  <a:pt x="2253707" y="4565358"/>
                </a:cubicBezTo>
                <a:cubicBezTo>
                  <a:pt x="2219576" y="4582900"/>
                  <a:pt x="2185445" y="4600930"/>
                  <a:pt x="2152275" y="4621397"/>
                </a:cubicBezTo>
                <a:cubicBezTo>
                  <a:pt x="2143621" y="4626757"/>
                  <a:pt x="2136412" y="4634065"/>
                  <a:pt x="2127758" y="4638452"/>
                </a:cubicBezTo>
                <a:cubicBezTo>
                  <a:pt x="2119106" y="4642837"/>
                  <a:pt x="2112856" y="4651608"/>
                  <a:pt x="2101319" y="4650634"/>
                </a:cubicBezTo>
                <a:cubicBezTo>
                  <a:pt x="2097953" y="4650147"/>
                  <a:pt x="2092665" y="4653070"/>
                  <a:pt x="2090742" y="4656482"/>
                </a:cubicBezTo>
                <a:cubicBezTo>
                  <a:pt x="2074878" y="4679872"/>
                  <a:pt x="2048920" y="4688155"/>
                  <a:pt x="2026807" y="4702774"/>
                </a:cubicBezTo>
                <a:cubicBezTo>
                  <a:pt x="1993636" y="4724702"/>
                  <a:pt x="1959986" y="4745169"/>
                  <a:pt x="1926816" y="4767584"/>
                </a:cubicBezTo>
                <a:cubicBezTo>
                  <a:pt x="1916721" y="4774405"/>
                  <a:pt x="1909029" y="4784152"/>
                  <a:pt x="1900377" y="4792435"/>
                </a:cubicBezTo>
                <a:cubicBezTo>
                  <a:pt x="1894127" y="4798282"/>
                  <a:pt x="1887878" y="4805105"/>
                  <a:pt x="1881147" y="4810465"/>
                </a:cubicBezTo>
                <a:cubicBezTo>
                  <a:pt x="1875860" y="4814364"/>
                  <a:pt x="1870091" y="4816800"/>
                  <a:pt x="1872494" y="4826059"/>
                </a:cubicBezTo>
                <a:cubicBezTo>
                  <a:pt x="1872975" y="4828494"/>
                  <a:pt x="1865765" y="4834829"/>
                  <a:pt x="1860957" y="4836292"/>
                </a:cubicBezTo>
                <a:cubicBezTo>
                  <a:pt x="1844131" y="4842139"/>
                  <a:pt x="1827787" y="4848474"/>
                  <a:pt x="1810481" y="4851397"/>
                </a:cubicBezTo>
                <a:cubicBezTo>
                  <a:pt x="1792694" y="4854321"/>
                  <a:pt x="1776831" y="4859682"/>
                  <a:pt x="1761448" y="4869427"/>
                </a:cubicBezTo>
                <a:cubicBezTo>
                  <a:pt x="1756160" y="4872838"/>
                  <a:pt x="1750872" y="4877102"/>
                  <a:pt x="1745043" y="4880025"/>
                </a:cubicBezTo>
                <a:lnTo>
                  <a:pt x="1725525" y="4882567"/>
                </a:lnTo>
                <a:lnTo>
                  <a:pt x="1727797" y="4865529"/>
                </a:lnTo>
                <a:cubicBezTo>
                  <a:pt x="1700876" y="4856757"/>
                  <a:pt x="1675399" y="4846524"/>
                  <a:pt x="1647036" y="4864067"/>
                </a:cubicBezTo>
                <a:cubicBezTo>
                  <a:pt x="1640787" y="4859194"/>
                  <a:pt x="1634056" y="4854321"/>
                  <a:pt x="1626845" y="4848961"/>
                </a:cubicBezTo>
                <a:cubicBezTo>
                  <a:pt x="1617231" y="4847499"/>
                  <a:pt x="1609539" y="4851884"/>
                  <a:pt x="1602809" y="4857732"/>
                </a:cubicBezTo>
                <a:cubicBezTo>
                  <a:pt x="1597040" y="4862605"/>
                  <a:pt x="1589830" y="4864067"/>
                  <a:pt x="1584541" y="4859194"/>
                </a:cubicBezTo>
                <a:cubicBezTo>
                  <a:pt x="1576369" y="4852859"/>
                  <a:pt x="1568197" y="4853834"/>
                  <a:pt x="1559544" y="4857245"/>
                </a:cubicBezTo>
                <a:cubicBezTo>
                  <a:pt x="1547045" y="4863092"/>
                  <a:pt x="1534546" y="4865042"/>
                  <a:pt x="1521566" y="4863579"/>
                </a:cubicBezTo>
                <a:cubicBezTo>
                  <a:pt x="1513395" y="4854321"/>
                  <a:pt x="1511471" y="4844575"/>
                  <a:pt x="1515317" y="4834829"/>
                </a:cubicBezTo>
                <a:cubicBezTo>
                  <a:pt x="1522528" y="4816800"/>
                  <a:pt x="1518683" y="4799744"/>
                  <a:pt x="1511952" y="4783177"/>
                </a:cubicBezTo>
                <a:cubicBezTo>
                  <a:pt x="1507145" y="4771969"/>
                  <a:pt x="1508107" y="4762710"/>
                  <a:pt x="1511952" y="4751015"/>
                </a:cubicBezTo>
                <a:cubicBezTo>
                  <a:pt x="1519644" y="4729087"/>
                  <a:pt x="1516278" y="4722265"/>
                  <a:pt x="1498491" y="4707647"/>
                </a:cubicBezTo>
                <a:cubicBezTo>
                  <a:pt x="1491763" y="4701799"/>
                  <a:pt x="1484551" y="4700337"/>
                  <a:pt x="1476859" y="4701312"/>
                </a:cubicBezTo>
                <a:cubicBezTo>
                  <a:pt x="1468207" y="4702774"/>
                  <a:pt x="1460034" y="4706185"/>
                  <a:pt x="1451861" y="4709597"/>
                </a:cubicBezTo>
                <a:cubicBezTo>
                  <a:pt x="1446573" y="4711545"/>
                  <a:pt x="1442247" y="4715444"/>
                  <a:pt x="1437440" y="4717880"/>
                </a:cubicBezTo>
                <a:cubicBezTo>
                  <a:pt x="1411001" y="4730062"/>
                  <a:pt x="1405713" y="4722752"/>
                  <a:pt x="1395617" y="4707159"/>
                </a:cubicBezTo>
                <a:cubicBezTo>
                  <a:pt x="1393214" y="4703262"/>
                  <a:pt x="1390329" y="4699850"/>
                  <a:pt x="1387926" y="4696439"/>
                </a:cubicBezTo>
                <a:cubicBezTo>
                  <a:pt x="1361005" y="4688155"/>
                  <a:pt x="1335527" y="4689130"/>
                  <a:pt x="1311491" y="4704235"/>
                </a:cubicBezTo>
                <a:cubicBezTo>
                  <a:pt x="1307165" y="4707159"/>
                  <a:pt x="1300915" y="4709109"/>
                  <a:pt x="1296107" y="4708622"/>
                </a:cubicBezTo>
                <a:cubicBezTo>
                  <a:pt x="1277841" y="4707647"/>
                  <a:pt x="1261015" y="4712520"/>
                  <a:pt x="1244670" y="4718854"/>
                </a:cubicBezTo>
                <a:cubicBezTo>
                  <a:pt x="1222076" y="4727626"/>
                  <a:pt x="1201886" y="4726652"/>
                  <a:pt x="1182657" y="4710084"/>
                </a:cubicBezTo>
                <a:cubicBezTo>
                  <a:pt x="1175446" y="4703748"/>
                  <a:pt x="1166313" y="4699362"/>
                  <a:pt x="1155737" y="4698388"/>
                </a:cubicBezTo>
                <a:cubicBezTo>
                  <a:pt x="1144199" y="4697414"/>
                  <a:pt x="1142276" y="4690104"/>
                  <a:pt x="1147564" y="4679384"/>
                </a:cubicBezTo>
                <a:cubicBezTo>
                  <a:pt x="1154775" y="4665740"/>
                  <a:pt x="1161986" y="4651608"/>
                  <a:pt x="1169677" y="4638452"/>
                </a:cubicBezTo>
                <a:cubicBezTo>
                  <a:pt x="1175446" y="4628219"/>
                  <a:pt x="1176888" y="4618960"/>
                  <a:pt x="1171600" y="4606777"/>
                </a:cubicBezTo>
                <a:cubicBezTo>
                  <a:pt x="1167755" y="4598007"/>
                  <a:pt x="1169197" y="4587287"/>
                  <a:pt x="1167755" y="4577053"/>
                </a:cubicBezTo>
                <a:cubicBezTo>
                  <a:pt x="1165351" y="4557074"/>
                  <a:pt x="1154775" y="4546354"/>
                  <a:pt x="1135066" y="4546840"/>
                </a:cubicBezTo>
                <a:cubicBezTo>
                  <a:pt x="1117279" y="4546840"/>
                  <a:pt x="1099973" y="4549277"/>
                  <a:pt x="1082187" y="4550252"/>
                </a:cubicBezTo>
                <a:cubicBezTo>
                  <a:pt x="1074495" y="4550740"/>
                  <a:pt x="1066803" y="4551227"/>
                  <a:pt x="1059593" y="4549765"/>
                </a:cubicBezTo>
                <a:cubicBezTo>
                  <a:pt x="1043247" y="4546354"/>
                  <a:pt x="1027383" y="4542942"/>
                  <a:pt x="1010558" y="4545867"/>
                </a:cubicBezTo>
                <a:cubicBezTo>
                  <a:pt x="1003828" y="4547328"/>
                  <a:pt x="994214" y="4544892"/>
                  <a:pt x="988926" y="4540507"/>
                </a:cubicBezTo>
                <a:cubicBezTo>
                  <a:pt x="971139" y="4527350"/>
                  <a:pt x="949988" y="4519552"/>
                  <a:pt x="935085" y="4502497"/>
                </a:cubicBezTo>
                <a:cubicBezTo>
                  <a:pt x="925951" y="4492265"/>
                  <a:pt x="915376" y="4484955"/>
                  <a:pt x="900953" y="4484468"/>
                </a:cubicBezTo>
                <a:cubicBezTo>
                  <a:pt x="896146" y="4484468"/>
                  <a:pt x="891339" y="4479595"/>
                  <a:pt x="886532" y="4477159"/>
                </a:cubicBezTo>
                <a:cubicBezTo>
                  <a:pt x="876436" y="4455230"/>
                  <a:pt x="883647" y="4435252"/>
                  <a:pt x="894223" y="4416247"/>
                </a:cubicBezTo>
                <a:cubicBezTo>
                  <a:pt x="899511" y="4406502"/>
                  <a:pt x="904800" y="4397243"/>
                  <a:pt x="910088" y="4387497"/>
                </a:cubicBezTo>
                <a:cubicBezTo>
                  <a:pt x="914895" y="4377752"/>
                  <a:pt x="924028" y="4369955"/>
                  <a:pt x="932201" y="4362645"/>
                </a:cubicBezTo>
                <a:cubicBezTo>
                  <a:pt x="942296" y="4352900"/>
                  <a:pt x="948065" y="4341692"/>
                  <a:pt x="951910" y="4326099"/>
                </a:cubicBezTo>
                <a:cubicBezTo>
                  <a:pt x="921625" y="4325125"/>
                  <a:pt x="891820" y="4316353"/>
                  <a:pt x="867784" y="4340717"/>
                </a:cubicBezTo>
                <a:cubicBezTo>
                  <a:pt x="860573" y="4338768"/>
                  <a:pt x="854323" y="4337307"/>
                  <a:pt x="847113" y="4335845"/>
                </a:cubicBezTo>
                <a:cubicBezTo>
                  <a:pt x="847113" y="4328048"/>
                  <a:pt x="846632" y="4321225"/>
                  <a:pt x="847113" y="4314892"/>
                </a:cubicBezTo>
                <a:cubicBezTo>
                  <a:pt x="848074" y="4300760"/>
                  <a:pt x="851920" y="4287115"/>
                  <a:pt x="846152" y="4272497"/>
                </a:cubicBezTo>
                <a:cubicBezTo>
                  <a:pt x="840864" y="4259340"/>
                  <a:pt x="845671" y="4247158"/>
                  <a:pt x="853361" y="4234975"/>
                </a:cubicBezTo>
                <a:cubicBezTo>
                  <a:pt x="877879" y="4196480"/>
                  <a:pt x="907203" y="4161395"/>
                  <a:pt x="929797" y="4121437"/>
                </a:cubicBezTo>
                <a:cubicBezTo>
                  <a:pt x="935565" y="4111205"/>
                  <a:pt x="947103" y="4104382"/>
                  <a:pt x="956237" y="4096585"/>
                </a:cubicBezTo>
                <a:cubicBezTo>
                  <a:pt x="965851" y="4088302"/>
                  <a:pt x="964409" y="4078555"/>
                  <a:pt x="951910" y="4074170"/>
                </a:cubicBezTo>
                <a:cubicBezTo>
                  <a:pt x="944700" y="4071733"/>
                  <a:pt x="937008" y="4070760"/>
                  <a:pt x="930278" y="4069297"/>
                </a:cubicBezTo>
                <a:cubicBezTo>
                  <a:pt x="901915" y="4088789"/>
                  <a:pt x="892782" y="4126797"/>
                  <a:pt x="859130" y="4141903"/>
                </a:cubicBezTo>
                <a:cubicBezTo>
                  <a:pt x="852882" y="4132645"/>
                  <a:pt x="846632" y="4123874"/>
                  <a:pt x="839902" y="4114128"/>
                </a:cubicBezTo>
                <a:cubicBezTo>
                  <a:pt x="835095" y="4117052"/>
                  <a:pt x="830768" y="4118513"/>
                  <a:pt x="827884" y="4121437"/>
                </a:cubicBezTo>
                <a:cubicBezTo>
                  <a:pt x="810097" y="4139467"/>
                  <a:pt x="792310" y="4157984"/>
                  <a:pt x="774523" y="4176500"/>
                </a:cubicBezTo>
                <a:cubicBezTo>
                  <a:pt x="765390" y="4185760"/>
                  <a:pt x="761543" y="4196480"/>
                  <a:pt x="764909" y="4210124"/>
                </a:cubicBezTo>
                <a:cubicBezTo>
                  <a:pt x="766831" y="4217433"/>
                  <a:pt x="767312" y="4225717"/>
                  <a:pt x="766352" y="4233027"/>
                </a:cubicBezTo>
                <a:cubicBezTo>
                  <a:pt x="765390" y="4239362"/>
                  <a:pt x="766831" y="4243747"/>
                  <a:pt x="770197" y="4248620"/>
                </a:cubicBezTo>
                <a:cubicBezTo>
                  <a:pt x="777408" y="4257878"/>
                  <a:pt x="771640" y="4265675"/>
                  <a:pt x="765871" y="4272497"/>
                </a:cubicBezTo>
                <a:cubicBezTo>
                  <a:pt x="761063" y="4278345"/>
                  <a:pt x="753853" y="4279319"/>
                  <a:pt x="748084" y="4274934"/>
                </a:cubicBezTo>
                <a:cubicBezTo>
                  <a:pt x="738469" y="4267624"/>
                  <a:pt x="730297" y="4258853"/>
                  <a:pt x="720202" y="4250082"/>
                </a:cubicBezTo>
                <a:cubicBezTo>
                  <a:pt x="724529" y="4232052"/>
                  <a:pt x="715875" y="4213535"/>
                  <a:pt x="723086" y="4195018"/>
                </a:cubicBezTo>
                <a:cubicBezTo>
                  <a:pt x="725009" y="4189658"/>
                  <a:pt x="723086" y="4180887"/>
                  <a:pt x="719722" y="4176014"/>
                </a:cubicBezTo>
                <a:cubicBezTo>
                  <a:pt x="707703" y="4159445"/>
                  <a:pt x="710106" y="4142390"/>
                  <a:pt x="716837" y="4124848"/>
                </a:cubicBezTo>
                <a:cubicBezTo>
                  <a:pt x="717317" y="4123874"/>
                  <a:pt x="716837" y="4122412"/>
                  <a:pt x="716837" y="4119488"/>
                </a:cubicBezTo>
                <a:cubicBezTo>
                  <a:pt x="703857" y="4110717"/>
                  <a:pt x="705780" y="4093662"/>
                  <a:pt x="699050" y="4078555"/>
                </a:cubicBezTo>
                <a:cubicBezTo>
                  <a:pt x="695204" y="4077093"/>
                  <a:pt x="690878" y="4076120"/>
                  <a:pt x="687031" y="4074657"/>
                </a:cubicBezTo>
                <a:cubicBezTo>
                  <a:pt x="657707" y="4066373"/>
                  <a:pt x="657707" y="4066373"/>
                  <a:pt x="634633" y="4083915"/>
                </a:cubicBezTo>
                <a:cubicBezTo>
                  <a:pt x="628864" y="4076120"/>
                  <a:pt x="634633" y="4070760"/>
                  <a:pt x="638960" y="4066373"/>
                </a:cubicBezTo>
                <a:cubicBezTo>
                  <a:pt x="651459" y="4053704"/>
                  <a:pt x="662997" y="4040547"/>
                  <a:pt x="675494" y="4027390"/>
                </a:cubicBezTo>
                <a:cubicBezTo>
                  <a:pt x="699050" y="4002538"/>
                  <a:pt x="725490" y="3980123"/>
                  <a:pt x="750487" y="3956245"/>
                </a:cubicBezTo>
                <a:cubicBezTo>
                  <a:pt x="778849" y="3929445"/>
                  <a:pt x="806252" y="3902157"/>
                  <a:pt x="834133" y="3874868"/>
                </a:cubicBezTo>
                <a:cubicBezTo>
                  <a:pt x="836536" y="3872432"/>
                  <a:pt x="838460" y="3866097"/>
                  <a:pt x="837017" y="3863660"/>
                </a:cubicBezTo>
                <a:cubicBezTo>
                  <a:pt x="835576" y="3860737"/>
                  <a:pt x="829807" y="3858300"/>
                  <a:pt x="825961" y="3858788"/>
                </a:cubicBezTo>
                <a:cubicBezTo>
                  <a:pt x="816347" y="3859275"/>
                  <a:pt x="806252" y="3861225"/>
                  <a:pt x="796636" y="3862687"/>
                </a:cubicBezTo>
                <a:cubicBezTo>
                  <a:pt x="790387" y="3863660"/>
                  <a:pt x="783658" y="3865123"/>
                  <a:pt x="777408" y="3866097"/>
                </a:cubicBezTo>
                <a:cubicBezTo>
                  <a:pt x="774523" y="3862687"/>
                  <a:pt x="772600" y="3860250"/>
                  <a:pt x="770678" y="3857813"/>
                </a:cubicBezTo>
                <a:cubicBezTo>
                  <a:pt x="766352" y="3852940"/>
                  <a:pt x="762986" y="3845630"/>
                  <a:pt x="757698" y="3843682"/>
                </a:cubicBezTo>
                <a:cubicBezTo>
                  <a:pt x="749046" y="3840270"/>
                  <a:pt x="739911" y="3844170"/>
                  <a:pt x="733181" y="3850505"/>
                </a:cubicBezTo>
                <a:cubicBezTo>
                  <a:pt x="724529" y="3858788"/>
                  <a:pt x="716837" y="3868533"/>
                  <a:pt x="708665" y="3877792"/>
                </a:cubicBezTo>
                <a:cubicBezTo>
                  <a:pt x="701935" y="3885102"/>
                  <a:pt x="696166" y="3893873"/>
                  <a:pt x="688955" y="3900207"/>
                </a:cubicBezTo>
                <a:cubicBezTo>
                  <a:pt x="675013" y="3912877"/>
                  <a:pt x="658669" y="3923110"/>
                  <a:pt x="646170" y="3937242"/>
                </a:cubicBezTo>
                <a:cubicBezTo>
                  <a:pt x="634153" y="3951373"/>
                  <a:pt x="626461" y="3968915"/>
                  <a:pt x="615885" y="3984509"/>
                </a:cubicBezTo>
                <a:cubicBezTo>
                  <a:pt x="610598" y="3992792"/>
                  <a:pt x="604829" y="4001564"/>
                  <a:pt x="593772" y="4004000"/>
                </a:cubicBezTo>
                <a:cubicBezTo>
                  <a:pt x="580793" y="4001564"/>
                  <a:pt x="575505" y="3991330"/>
                  <a:pt x="574543" y="3980123"/>
                </a:cubicBezTo>
                <a:cubicBezTo>
                  <a:pt x="574062" y="3970865"/>
                  <a:pt x="579831" y="3964042"/>
                  <a:pt x="587523" y="3958195"/>
                </a:cubicBezTo>
                <a:cubicBezTo>
                  <a:pt x="598099" y="3950398"/>
                  <a:pt x="607232" y="3940165"/>
                  <a:pt x="615885" y="3929932"/>
                </a:cubicBezTo>
                <a:cubicBezTo>
                  <a:pt x="628864" y="3914827"/>
                  <a:pt x="640401" y="3898258"/>
                  <a:pt x="658669" y="3888512"/>
                </a:cubicBezTo>
                <a:cubicBezTo>
                  <a:pt x="663957" y="3885588"/>
                  <a:pt x="667803" y="3878767"/>
                  <a:pt x="672130" y="3874380"/>
                </a:cubicBezTo>
                <a:cubicBezTo>
                  <a:pt x="676937" y="3869995"/>
                  <a:pt x="680782" y="3863173"/>
                  <a:pt x="686551" y="3861712"/>
                </a:cubicBezTo>
                <a:cubicBezTo>
                  <a:pt x="704337" y="3855865"/>
                  <a:pt x="712030" y="3840270"/>
                  <a:pt x="721163" y="3827115"/>
                </a:cubicBezTo>
                <a:cubicBezTo>
                  <a:pt x="728855" y="3816393"/>
                  <a:pt x="728855" y="3803237"/>
                  <a:pt x="723086" y="3792030"/>
                </a:cubicBezTo>
                <a:cubicBezTo>
                  <a:pt x="717798" y="3781308"/>
                  <a:pt x="709146" y="3772050"/>
                  <a:pt x="701454" y="3762305"/>
                </a:cubicBezTo>
                <a:cubicBezTo>
                  <a:pt x="693281" y="3752071"/>
                  <a:pt x="680782" y="3750610"/>
                  <a:pt x="669245" y="3750122"/>
                </a:cubicBezTo>
                <a:cubicBezTo>
                  <a:pt x="660592" y="3735503"/>
                  <a:pt x="657707" y="3722347"/>
                  <a:pt x="664438" y="3707728"/>
                </a:cubicBezTo>
                <a:cubicBezTo>
                  <a:pt x="671649" y="3691160"/>
                  <a:pt x="677898" y="3674592"/>
                  <a:pt x="697128" y="3667770"/>
                </a:cubicBezTo>
                <a:cubicBezTo>
                  <a:pt x="706261" y="3664360"/>
                  <a:pt x="713953" y="3657050"/>
                  <a:pt x="721644" y="3651203"/>
                </a:cubicBezTo>
                <a:cubicBezTo>
                  <a:pt x="738469" y="3638533"/>
                  <a:pt x="756256" y="3627325"/>
                  <a:pt x="777889" y="3624402"/>
                </a:cubicBezTo>
                <a:cubicBezTo>
                  <a:pt x="783177" y="3623427"/>
                  <a:pt x="788465" y="3621478"/>
                  <a:pt x="793272" y="3619041"/>
                </a:cubicBezTo>
                <a:cubicBezTo>
                  <a:pt x="827403" y="3601012"/>
                  <a:pt x="860573" y="3581033"/>
                  <a:pt x="892782" y="3560078"/>
                </a:cubicBezTo>
                <a:cubicBezTo>
                  <a:pt x="910569" y="3548871"/>
                  <a:pt x="927394" y="3536202"/>
                  <a:pt x="945660" y="3526456"/>
                </a:cubicBezTo>
                <a:cubicBezTo>
                  <a:pt x="988445" y="3503066"/>
                  <a:pt x="1026422" y="3472367"/>
                  <a:pt x="1067283" y="3445566"/>
                </a:cubicBezTo>
                <a:cubicBezTo>
                  <a:pt x="1088917" y="3431435"/>
                  <a:pt x="1107664" y="3414380"/>
                  <a:pt x="1122086" y="3392451"/>
                </a:cubicBezTo>
                <a:cubicBezTo>
                  <a:pt x="1124970" y="3388066"/>
                  <a:pt x="1126413" y="3382218"/>
                  <a:pt x="1128817" y="3374908"/>
                </a:cubicBezTo>
                <a:cubicBezTo>
                  <a:pt x="1102857" y="3370523"/>
                  <a:pt x="1079782" y="3369061"/>
                  <a:pt x="1060073" y="3388553"/>
                </a:cubicBezTo>
                <a:cubicBezTo>
                  <a:pt x="1054064" y="3394644"/>
                  <a:pt x="1047935" y="3400370"/>
                  <a:pt x="1040904" y="3404024"/>
                </a:cubicBezTo>
                <a:lnTo>
                  <a:pt x="1017512" y="3406924"/>
                </a:lnTo>
                <a:lnTo>
                  <a:pt x="1038440" y="3388066"/>
                </a:lnTo>
                <a:cubicBezTo>
                  <a:pt x="1052862" y="3375883"/>
                  <a:pt x="1067764" y="3364676"/>
                  <a:pt x="1081706" y="3352006"/>
                </a:cubicBezTo>
                <a:cubicBezTo>
                  <a:pt x="1103819" y="3332028"/>
                  <a:pt x="1124008" y="3309613"/>
                  <a:pt x="1147083" y="3290608"/>
                </a:cubicBezTo>
                <a:cubicBezTo>
                  <a:pt x="1166313" y="3274528"/>
                  <a:pt x="1180254" y="3255036"/>
                  <a:pt x="1193713" y="3234570"/>
                </a:cubicBezTo>
                <a:cubicBezTo>
                  <a:pt x="1203809" y="3219951"/>
                  <a:pt x="1213904" y="3205333"/>
                  <a:pt x="1227364" y="3193150"/>
                </a:cubicBezTo>
                <a:cubicBezTo>
                  <a:pt x="1236498" y="3184866"/>
                  <a:pt x="1236498" y="3184378"/>
                  <a:pt x="1240824" y="3164888"/>
                </a:cubicBezTo>
                <a:cubicBezTo>
                  <a:pt x="1235056" y="3158065"/>
                  <a:pt x="1228806" y="3160988"/>
                  <a:pt x="1223037" y="3164400"/>
                </a:cubicBezTo>
                <a:cubicBezTo>
                  <a:pt x="1188425" y="3184378"/>
                  <a:pt x="1157179" y="3209230"/>
                  <a:pt x="1128336" y="3236518"/>
                </a:cubicBezTo>
                <a:cubicBezTo>
                  <a:pt x="1114875" y="3249188"/>
                  <a:pt x="1098531" y="3259908"/>
                  <a:pt x="1089877" y="3277938"/>
                </a:cubicBezTo>
                <a:cubicBezTo>
                  <a:pt x="1087474" y="3283298"/>
                  <a:pt x="1080263" y="3286710"/>
                  <a:pt x="1074495" y="3289633"/>
                </a:cubicBezTo>
                <a:cubicBezTo>
                  <a:pt x="1056227" y="3300353"/>
                  <a:pt x="1039402" y="3312536"/>
                  <a:pt x="1024019" y="3327155"/>
                </a:cubicBezTo>
                <a:cubicBezTo>
                  <a:pt x="1001906" y="3347621"/>
                  <a:pt x="978350" y="3366138"/>
                  <a:pt x="950949" y="3378320"/>
                </a:cubicBezTo>
                <a:cubicBezTo>
                  <a:pt x="945660" y="3373934"/>
                  <a:pt x="949507" y="3370036"/>
                  <a:pt x="952391" y="3367600"/>
                </a:cubicBezTo>
                <a:cubicBezTo>
                  <a:pt x="972101" y="3347621"/>
                  <a:pt x="991329" y="3328130"/>
                  <a:pt x="1011520" y="3308638"/>
                </a:cubicBezTo>
                <a:cubicBezTo>
                  <a:pt x="1017289" y="3303278"/>
                  <a:pt x="1023538" y="3298405"/>
                  <a:pt x="1029788" y="3294018"/>
                </a:cubicBezTo>
                <a:cubicBezTo>
                  <a:pt x="1051901" y="3276963"/>
                  <a:pt x="1074014" y="3260883"/>
                  <a:pt x="1083628" y="3232620"/>
                </a:cubicBezTo>
                <a:cubicBezTo>
                  <a:pt x="1086032" y="3225798"/>
                  <a:pt x="1092281" y="3220438"/>
                  <a:pt x="1095646" y="3213616"/>
                </a:cubicBezTo>
                <a:cubicBezTo>
                  <a:pt x="1097569" y="3209230"/>
                  <a:pt x="1097569" y="3203383"/>
                  <a:pt x="1098050" y="3198510"/>
                </a:cubicBezTo>
                <a:cubicBezTo>
                  <a:pt x="1091320" y="3190713"/>
                  <a:pt x="1085070" y="3195098"/>
                  <a:pt x="1080263" y="3198998"/>
                </a:cubicBezTo>
                <a:cubicBezTo>
                  <a:pt x="1066803" y="3210205"/>
                  <a:pt x="1052862" y="3221900"/>
                  <a:pt x="1040844" y="3234570"/>
                </a:cubicBezTo>
                <a:cubicBezTo>
                  <a:pt x="1029307" y="3246752"/>
                  <a:pt x="1016327" y="3256498"/>
                  <a:pt x="1001906" y="3265268"/>
                </a:cubicBezTo>
                <a:cubicBezTo>
                  <a:pt x="991329" y="3271603"/>
                  <a:pt x="982677" y="3279888"/>
                  <a:pt x="972101" y="3286710"/>
                </a:cubicBezTo>
                <a:cubicBezTo>
                  <a:pt x="967775" y="3289633"/>
                  <a:pt x="962487" y="3290121"/>
                  <a:pt x="953833" y="3292558"/>
                </a:cubicBezTo>
                <a:cubicBezTo>
                  <a:pt x="959121" y="3275502"/>
                  <a:pt x="971139" y="3268680"/>
                  <a:pt x="978350" y="3258447"/>
                </a:cubicBezTo>
                <a:cubicBezTo>
                  <a:pt x="986041" y="3247726"/>
                  <a:pt x="996137" y="3238955"/>
                  <a:pt x="996137" y="3225311"/>
                </a:cubicBezTo>
                <a:cubicBezTo>
                  <a:pt x="991329" y="3218976"/>
                  <a:pt x="987003" y="3221900"/>
                  <a:pt x="983638" y="3224336"/>
                </a:cubicBezTo>
                <a:cubicBezTo>
                  <a:pt x="976427" y="3229210"/>
                  <a:pt x="969697" y="3235543"/>
                  <a:pt x="962966" y="3240905"/>
                </a:cubicBezTo>
                <a:cubicBezTo>
                  <a:pt x="948545" y="3253086"/>
                  <a:pt x="934604" y="3265756"/>
                  <a:pt x="917298" y="3273553"/>
                </a:cubicBezTo>
                <a:cubicBezTo>
                  <a:pt x="908645" y="3277451"/>
                  <a:pt x="900953" y="3284760"/>
                  <a:pt x="893742" y="3291583"/>
                </a:cubicBezTo>
                <a:cubicBezTo>
                  <a:pt x="876917" y="3306201"/>
                  <a:pt x="861053" y="3321794"/>
                  <a:pt x="843267" y="3335438"/>
                </a:cubicBezTo>
                <a:cubicBezTo>
                  <a:pt x="811540" y="3359803"/>
                  <a:pt x="783658" y="3388553"/>
                  <a:pt x="752891" y="3413893"/>
                </a:cubicBezTo>
                <a:cubicBezTo>
                  <a:pt x="746161" y="3419740"/>
                  <a:pt x="740873" y="3427536"/>
                  <a:pt x="730778" y="3428023"/>
                </a:cubicBezTo>
                <a:cubicBezTo>
                  <a:pt x="726931" y="3428023"/>
                  <a:pt x="720683" y="3428023"/>
                  <a:pt x="718760" y="3425588"/>
                </a:cubicBezTo>
                <a:cubicBezTo>
                  <a:pt x="715875" y="3421688"/>
                  <a:pt x="714434" y="3415355"/>
                  <a:pt x="715394" y="3410481"/>
                </a:cubicBezTo>
                <a:cubicBezTo>
                  <a:pt x="716356" y="3405608"/>
                  <a:pt x="720202" y="3399761"/>
                  <a:pt x="724048" y="3396838"/>
                </a:cubicBezTo>
                <a:cubicBezTo>
                  <a:pt x="753853" y="3373448"/>
                  <a:pt x="773562" y="3340311"/>
                  <a:pt x="799521" y="3313023"/>
                </a:cubicBezTo>
                <a:cubicBezTo>
                  <a:pt x="809135" y="3302790"/>
                  <a:pt x="819230" y="3292558"/>
                  <a:pt x="825480" y="3278913"/>
                </a:cubicBezTo>
                <a:cubicBezTo>
                  <a:pt x="830287" y="3269168"/>
                  <a:pt x="838940" y="3260883"/>
                  <a:pt x="846632" y="3253086"/>
                </a:cubicBezTo>
                <a:cubicBezTo>
                  <a:pt x="858170" y="3241392"/>
                  <a:pt x="870188" y="3229210"/>
                  <a:pt x="883167" y="3218976"/>
                </a:cubicBezTo>
                <a:cubicBezTo>
                  <a:pt x="896146" y="3208256"/>
                  <a:pt x="900953" y="3194125"/>
                  <a:pt x="903358" y="3177556"/>
                </a:cubicBezTo>
                <a:cubicBezTo>
                  <a:pt x="896627" y="3173171"/>
                  <a:pt x="890378" y="3168785"/>
                  <a:pt x="885090" y="3165374"/>
                </a:cubicBezTo>
                <a:cubicBezTo>
                  <a:pt x="881245" y="3166836"/>
                  <a:pt x="878840" y="3166836"/>
                  <a:pt x="876917" y="3167811"/>
                </a:cubicBezTo>
                <a:cubicBezTo>
                  <a:pt x="833653" y="3204358"/>
                  <a:pt x="790387" y="3241392"/>
                  <a:pt x="747122" y="3277938"/>
                </a:cubicBezTo>
                <a:cubicBezTo>
                  <a:pt x="742796" y="3281350"/>
                  <a:pt x="738469" y="3284760"/>
                  <a:pt x="733662" y="3287683"/>
                </a:cubicBezTo>
                <a:cubicBezTo>
                  <a:pt x="719722" y="3296455"/>
                  <a:pt x="715875" y="3295481"/>
                  <a:pt x="699050" y="3277451"/>
                </a:cubicBezTo>
                <a:cubicBezTo>
                  <a:pt x="725490" y="3247238"/>
                  <a:pt x="753853" y="3217514"/>
                  <a:pt x="763948" y="3173658"/>
                </a:cubicBezTo>
                <a:cubicBezTo>
                  <a:pt x="759621" y="3173658"/>
                  <a:pt x="755775" y="3172683"/>
                  <a:pt x="752410" y="3173658"/>
                </a:cubicBezTo>
                <a:cubicBezTo>
                  <a:pt x="725009" y="3181943"/>
                  <a:pt x="705299" y="3201921"/>
                  <a:pt x="682705" y="3218001"/>
                </a:cubicBezTo>
                <a:lnTo>
                  <a:pt x="645473" y="3243006"/>
                </a:lnTo>
                <a:lnTo>
                  <a:pt x="655244" y="3225799"/>
                </a:lnTo>
                <a:cubicBezTo>
                  <a:pt x="660352" y="3220926"/>
                  <a:pt x="666361" y="3216784"/>
                  <a:pt x="671168" y="3211668"/>
                </a:cubicBezTo>
                <a:cubicBezTo>
                  <a:pt x="692319" y="3188765"/>
                  <a:pt x="713953" y="3166836"/>
                  <a:pt x="727893" y="3138573"/>
                </a:cubicBezTo>
                <a:cubicBezTo>
                  <a:pt x="732700" y="3128828"/>
                  <a:pt x="739911" y="3120056"/>
                  <a:pt x="747603" y="3112748"/>
                </a:cubicBezTo>
                <a:cubicBezTo>
                  <a:pt x="763467" y="3097641"/>
                  <a:pt x="775004" y="3081561"/>
                  <a:pt x="772600" y="3057683"/>
                </a:cubicBezTo>
                <a:cubicBezTo>
                  <a:pt x="771640" y="3047938"/>
                  <a:pt x="774042" y="3038191"/>
                  <a:pt x="775004" y="3028446"/>
                </a:cubicBezTo>
                <a:cubicBezTo>
                  <a:pt x="761063" y="3008954"/>
                  <a:pt x="742315" y="3009441"/>
                  <a:pt x="724529" y="3017238"/>
                </a:cubicBezTo>
                <a:cubicBezTo>
                  <a:pt x="706261" y="3025035"/>
                  <a:pt x="687512" y="3030883"/>
                  <a:pt x="667803" y="3033318"/>
                </a:cubicBezTo>
                <a:cubicBezTo>
                  <a:pt x="658188" y="3034781"/>
                  <a:pt x="648574" y="3038679"/>
                  <a:pt x="639922" y="3043553"/>
                </a:cubicBezTo>
                <a:cubicBezTo>
                  <a:pt x="623576" y="3052811"/>
                  <a:pt x="608193" y="3051348"/>
                  <a:pt x="593772" y="3039653"/>
                </a:cubicBezTo>
                <a:cubicBezTo>
                  <a:pt x="585119" y="3032831"/>
                  <a:pt x="576946" y="3025523"/>
                  <a:pt x="568774" y="3018213"/>
                </a:cubicBezTo>
                <a:cubicBezTo>
                  <a:pt x="559640" y="3009928"/>
                  <a:pt x="550987" y="3001645"/>
                  <a:pt x="541373" y="2991899"/>
                </a:cubicBezTo>
                <a:cubicBezTo>
                  <a:pt x="533681" y="2995310"/>
                  <a:pt x="526470" y="2997746"/>
                  <a:pt x="520702" y="3002133"/>
                </a:cubicBezTo>
                <a:cubicBezTo>
                  <a:pt x="514693" y="3006518"/>
                  <a:pt x="508683" y="3009076"/>
                  <a:pt x="502554" y="3009807"/>
                </a:cubicBezTo>
                <a:lnTo>
                  <a:pt x="483964" y="3006566"/>
                </a:lnTo>
                <a:lnTo>
                  <a:pt x="491858" y="2980204"/>
                </a:lnTo>
                <a:cubicBezTo>
                  <a:pt x="481283" y="2967048"/>
                  <a:pt x="472630" y="2952428"/>
                  <a:pt x="474071" y="2932938"/>
                </a:cubicBezTo>
                <a:cubicBezTo>
                  <a:pt x="474552" y="2925141"/>
                  <a:pt x="467341" y="2916856"/>
                  <a:pt x="464457" y="2908573"/>
                </a:cubicBezTo>
                <a:cubicBezTo>
                  <a:pt x="459169" y="2894441"/>
                  <a:pt x="458208" y="2880798"/>
                  <a:pt x="469745" y="2868128"/>
                </a:cubicBezTo>
                <a:cubicBezTo>
                  <a:pt x="475995" y="2860818"/>
                  <a:pt x="479840" y="2851073"/>
                  <a:pt x="483206" y="2841814"/>
                </a:cubicBezTo>
                <a:cubicBezTo>
                  <a:pt x="487532" y="2830119"/>
                  <a:pt x="479359" y="2817936"/>
                  <a:pt x="467341" y="2818424"/>
                </a:cubicBezTo>
                <a:cubicBezTo>
                  <a:pt x="458689" y="2818911"/>
                  <a:pt x="450036" y="2821835"/>
                  <a:pt x="442344" y="2825733"/>
                </a:cubicBezTo>
                <a:cubicBezTo>
                  <a:pt x="429364" y="2832068"/>
                  <a:pt x="416865" y="2839378"/>
                  <a:pt x="404847" y="2847661"/>
                </a:cubicBezTo>
                <a:cubicBezTo>
                  <a:pt x="391388" y="2856920"/>
                  <a:pt x="376965" y="2859843"/>
                  <a:pt x="361102" y="2861306"/>
                </a:cubicBezTo>
                <a:cubicBezTo>
                  <a:pt x="346680" y="2862280"/>
                  <a:pt x="334182" y="2861793"/>
                  <a:pt x="326490" y="2848636"/>
                </a:cubicBezTo>
                <a:cubicBezTo>
                  <a:pt x="320240" y="2837916"/>
                  <a:pt x="307741" y="2843276"/>
                  <a:pt x="299089" y="2835966"/>
                </a:cubicBezTo>
                <a:cubicBezTo>
                  <a:pt x="302453" y="2821348"/>
                  <a:pt x="308703" y="2807703"/>
                  <a:pt x="319279" y="2796496"/>
                </a:cubicBezTo>
                <a:cubicBezTo>
                  <a:pt x="331297" y="2783339"/>
                  <a:pt x="341392" y="2768721"/>
                  <a:pt x="340431" y="2746793"/>
                </a:cubicBezTo>
                <a:cubicBezTo>
                  <a:pt x="331778" y="2740945"/>
                  <a:pt x="322164" y="2734123"/>
                  <a:pt x="313029" y="2727788"/>
                </a:cubicBezTo>
                <a:cubicBezTo>
                  <a:pt x="291878" y="2724864"/>
                  <a:pt x="283225" y="2744843"/>
                  <a:pt x="262073" y="2753126"/>
                </a:cubicBezTo>
                <a:cubicBezTo>
                  <a:pt x="270246" y="2741433"/>
                  <a:pt x="275533" y="2733636"/>
                  <a:pt x="281783" y="2724864"/>
                </a:cubicBezTo>
                <a:cubicBezTo>
                  <a:pt x="281783" y="2723890"/>
                  <a:pt x="282745" y="2721941"/>
                  <a:pt x="282264" y="2719991"/>
                </a:cubicBezTo>
                <a:cubicBezTo>
                  <a:pt x="277457" y="2694653"/>
                  <a:pt x="273129" y="2691241"/>
                  <a:pt x="250535" y="2692216"/>
                </a:cubicBezTo>
                <a:cubicBezTo>
                  <a:pt x="246209" y="2692216"/>
                  <a:pt x="241883" y="2692216"/>
                  <a:pt x="237076" y="2693191"/>
                </a:cubicBezTo>
                <a:cubicBezTo>
                  <a:pt x="230346" y="2694166"/>
                  <a:pt x="224096" y="2695139"/>
                  <a:pt x="216885" y="2696601"/>
                </a:cubicBezTo>
                <a:cubicBezTo>
                  <a:pt x="209674" y="2689291"/>
                  <a:pt x="206309" y="2681008"/>
                  <a:pt x="208233" y="2669801"/>
                </a:cubicBezTo>
                <a:cubicBezTo>
                  <a:pt x="209674" y="2661029"/>
                  <a:pt x="212559" y="2651284"/>
                  <a:pt x="209674" y="2643974"/>
                </a:cubicBezTo>
                <a:cubicBezTo>
                  <a:pt x="205348" y="2631791"/>
                  <a:pt x="206790" y="2623508"/>
                  <a:pt x="216404" y="2614736"/>
                </a:cubicBezTo>
                <a:cubicBezTo>
                  <a:pt x="219770" y="2611813"/>
                  <a:pt x="219289" y="2604504"/>
                  <a:pt x="220730" y="2599144"/>
                </a:cubicBezTo>
                <a:cubicBezTo>
                  <a:pt x="224577" y="2585499"/>
                  <a:pt x="229384" y="2574291"/>
                  <a:pt x="243805" y="2566008"/>
                </a:cubicBezTo>
                <a:cubicBezTo>
                  <a:pt x="261592" y="2555774"/>
                  <a:pt x="276014" y="2539206"/>
                  <a:pt x="291397" y="2525076"/>
                </a:cubicBezTo>
                <a:lnTo>
                  <a:pt x="291523" y="2525153"/>
                </a:lnTo>
                <a:lnTo>
                  <a:pt x="290916" y="2525563"/>
                </a:lnTo>
                <a:cubicBezTo>
                  <a:pt x="291878" y="2526051"/>
                  <a:pt x="292839" y="2526051"/>
                  <a:pt x="293801" y="2526538"/>
                </a:cubicBezTo>
                <a:lnTo>
                  <a:pt x="291523" y="2525153"/>
                </a:lnTo>
                <a:lnTo>
                  <a:pt x="334182" y="2496326"/>
                </a:lnTo>
                <a:cubicBezTo>
                  <a:pt x="346680" y="2483169"/>
                  <a:pt x="363025" y="2473911"/>
                  <a:pt x="376965" y="2462216"/>
                </a:cubicBezTo>
                <a:cubicBezTo>
                  <a:pt x="386581" y="2453931"/>
                  <a:pt x="396195" y="2445159"/>
                  <a:pt x="399079" y="2430054"/>
                </a:cubicBezTo>
                <a:cubicBezTo>
                  <a:pt x="401483" y="2416897"/>
                  <a:pt x="415904" y="2409589"/>
                  <a:pt x="426962" y="2403741"/>
                </a:cubicBezTo>
                <a:cubicBezTo>
                  <a:pt x="433691" y="2400329"/>
                  <a:pt x="439940" y="2396919"/>
                  <a:pt x="445709" y="2392046"/>
                </a:cubicBezTo>
                <a:cubicBezTo>
                  <a:pt x="454362" y="2385224"/>
                  <a:pt x="462534" y="2377914"/>
                  <a:pt x="475033" y="2377914"/>
                </a:cubicBezTo>
                <a:cubicBezTo>
                  <a:pt x="477918" y="2377914"/>
                  <a:pt x="481283" y="2375964"/>
                  <a:pt x="484167" y="2374504"/>
                </a:cubicBezTo>
                <a:cubicBezTo>
                  <a:pt x="510607" y="2358422"/>
                  <a:pt x="537046" y="2342829"/>
                  <a:pt x="563006" y="2326261"/>
                </a:cubicBezTo>
                <a:cubicBezTo>
                  <a:pt x="569736" y="2321876"/>
                  <a:pt x="575024" y="2317004"/>
                  <a:pt x="583195" y="2316516"/>
                </a:cubicBezTo>
                <a:cubicBezTo>
                  <a:pt x="586080" y="2316516"/>
                  <a:pt x="589445" y="2314566"/>
                  <a:pt x="592330" y="2312617"/>
                </a:cubicBezTo>
                <a:cubicBezTo>
                  <a:pt x="632711" y="2279969"/>
                  <a:pt x="679822" y="2257066"/>
                  <a:pt x="719241" y="2223444"/>
                </a:cubicBezTo>
                <a:cubicBezTo>
                  <a:pt x="724529" y="2219057"/>
                  <a:pt x="728855" y="2213697"/>
                  <a:pt x="735104" y="2211261"/>
                </a:cubicBezTo>
                <a:cubicBezTo>
                  <a:pt x="749046" y="2205414"/>
                  <a:pt x="758660" y="2195181"/>
                  <a:pt x="766352" y="2182511"/>
                </a:cubicBezTo>
                <a:cubicBezTo>
                  <a:pt x="774523" y="2168866"/>
                  <a:pt x="786541" y="2160096"/>
                  <a:pt x="802405" y="2155222"/>
                </a:cubicBezTo>
                <a:cubicBezTo>
                  <a:pt x="814423" y="2151812"/>
                  <a:pt x="824999" y="2144014"/>
                  <a:pt x="835095" y="2134269"/>
                </a:cubicBezTo>
                <a:cubicBezTo>
                  <a:pt x="850959" y="2117701"/>
                  <a:pt x="871148" y="2105032"/>
                  <a:pt x="889897" y="2090900"/>
                </a:cubicBezTo>
                <a:cubicBezTo>
                  <a:pt x="901915" y="2081642"/>
                  <a:pt x="910569" y="2071409"/>
                  <a:pt x="911529" y="2056302"/>
                </a:cubicBezTo>
                <a:cubicBezTo>
                  <a:pt x="905760" y="2049969"/>
                  <a:pt x="900473" y="2052404"/>
                  <a:pt x="895665" y="2054841"/>
                </a:cubicBezTo>
                <a:cubicBezTo>
                  <a:pt x="876436" y="2066049"/>
                  <a:pt x="857208" y="2076769"/>
                  <a:pt x="838460" y="2088952"/>
                </a:cubicBezTo>
                <a:cubicBezTo>
                  <a:pt x="823077" y="2099184"/>
                  <a:pt x="805771" y="2106494"/>
                  <a:pt x="791829" y="2120138"/>
                </a:cubicBezTo>
                <a:cubicBezTo>
                  <a:pt x="785580" y="2126472"/>
                  <a:pt x="773562" y="2130859"/>
                  <a:pt x="764909" y="2129884"/>
                </a:cubicBezTo>
                <a:cubicBezTo>
                  <a:pt x="750968" y="2128421"/>
                  <a:pt x="741354" y="2133782"/>
                  <a:pt x="731259" y="2140604"/>
                </a:cubicBezTo>
                <a:cubicBezTo>
                  <a:pt x="724048" y="2145477"/>
                  <a:pt x="716356" y="2150837"/>
                  <a:pt x="708665" y="2154249"/>
                </a:cubicBezTo>
                <a:cubicBezTo>
                  <a:pt x="703857" y="2156197"/>
                  <a:pt x="697609" y="2157172"/>
                  <a:pt x="692800" y="2156197"/>
                </a:cubicBezTo>
                <a:cubicBezTo>
                  <a:pt x="681744" y="2153761"/>
                  <a:pt x="674534" y="2158634"/>
                  <a:pt x="672130" y="2167405"/>
                </a:cubicBezTo>
                <a:cubicBezTo>
                  <a:pt x="666361" y="2186409"/>
                  <a:pt x="649536" y="2190794"/>
                  <a:pt x="635594" y="2199079"/>
                </a:cubicBezTo>
                <a:cubicBezTo>
                  <a:pt x="612519" y="2190307"/>
                  <a:pt x="598579" y="2215159"/>
                  <a:pt x="577907" y="2215647"/>
                </a:cubicBezTo>
                <a:cubicBezTo>
                  <a:pt x="575024" y="2215647"/>
                  <a:pt x="571658" y="2218084"/>
                  <a:pt x="569255" y="2220519"/>
                </a:cubicBezTo>
                <a:cubicBezTo>
                  <a:pt x="532720" y="2255117"/>
                  <a:pt x="488975" y="2279482"/>
                  <a:pt x="449555" y="2310181"/>
                </a:cubicBezTo>
                <a:cubicBezTo>
                  <a:pt x="445228" y="2313591"/>
                  <a:pt x="439940" y="2316516"/>
                  <a:pt x="434652" y="2316516"/>
                </a:cubicBezTo>
                <a:cubicBezTo>
                  <a:pt x="396195" y="2317004"/>
                  <a:pt x="369275" y="2340393"/>
                  <a:pt x="342353" y="2363296"/>
                </a:cubicBezTo>
                <a:cubicBezTo>
                  <a:pt x="338989" y="2366219"/>
                  <a:pt x="335623" y="2370117"/>
                  <a:pt x="331778" y="2370604"/>
                </a:cubicBezTo>
                <a:cubicBezTo>
                  <a:pt x="313510" y="2373529"/>
                  <a:pt x="299570" y="2384736"/>
                  <a:pt x="285147" y="2394969"/>
                </a:cubicBezTo>
                <a:cubicBezTo>
                  <a:pt x="263515" y="2410076"/>
                  <a:pt x="241883" y="2426156"/>
                  <a:pt x="219289" y="2440287"/>
                </a:cubicBezTo>
                <a:cubicBezTo>
                  <a:pt x="203905" y="2450033"/>
                  <a:pt x="189965" y="2459779"/>
                  <a:pt x="180830" y="2476346"/>
                </a:cubicBezTo>
                <a:cubicBezTo>
                  <a:pt x="178909" y="2479757"/>
                  <a:pt x="173621" y="2481219"/>
                  <a:pt x="168331" y="2484631"/>
                </a:cubicBezTo>
                <a:cubicBezTo>
                  <a:pt x="164486" y="2478783"/>
                  <a:pt x="161602" y="2473424"/>
                  <a:pt x="157756" y="2468549"/>
                </a:cubicBezTo>
                <a:cubicBezTo>
                  <a:pt x="148142" y="2456368"/>
                  <a:pt x="139488" y="2444186"/>
                  <a:pt x="122182" y="2441749"/>
                </a:cubicBezTo>
                <a:cubicBezTo>
                  <a:pt x="109684" y="2440287"/>
                  <a:pt x="107280" y="2430054"/>
                  <a:pt x="114972" y="2420309"/>
                </a:cubicBezTo>
                <a:cubicBezTo>
                  <a:pt x="143335" y="2382299"/>
                  <a:pt x="148142" y="2377914"/>
                  <a:pt x="190446" y="2347702"/>
                </a:cubicBezTo>
                <a:cubicBezTo>
                  <a:pt x="215443" y="2330159"/>
                  <a:pt x="240921" y="2312129"/>
                  <a:pt x="266880" y="2296049"/>
                </a:cubicBezTo>
                <a:cubicBezTo>
                  <a:pt x="281783" y="2286791"/>
                  <a:pt x="297647" y="2278507"/>
                  <a:pt x="312067" y="2268761"/>
                </a:cubicBezTo>
                <a:cubicBezTo>
                  <a:pt x="316395" y="2265837"/>
                  <a:pt x="322164" y="2264862"/>
                  <a:pt x="327452" y="2262914"/>
                </a:cubicBezTo>
                <a:cubicBezTo>
                  <a:pt x="333701" y="2260477"/>
                  <a:pt x="341392" y="2259989"/>
                  <a:pt x="345238" y="2255604"/>
                </a:cubicBezTo>
                <a:cubicBezTo>
                  <a:pt x="361583" y="2237574"/>
                  <a:pt x="384177" y="2230752"/>
                  <a:pt x="404847" y="2220519"/>
                </a:cubicBezTo>
                <a:cubicBezTo>
                  <a:pt x="412539" y="2216621"/>
                  <a:pt x="420231" y="2211749"/>
                  <a:pt x="426962" y="2206388"/>
                </a:cubicBezTo>
                <a:cubicBezTo>
                  <a:pt x="443306" y="2193231"/>
                  <a:pt x="460612" y="2181536"/>
                  <a:pt x="480321" y="2173252"/>
                </a:cubicBezTo>
                <a:cubicBezTo>
                  <a:pt x="492339" y="2167892"/>
                  <a:pt x="503395" y="2160096"/>
                  <a:pt x="514452" y="2153274"/>
                </a:cubicBezTo>
                <a:cubicBezTo>
                  <a:pt x="518299" y="2150837"/>
                  <a:pt x="521182" y="2146451"/>
                  <a:pt x="525028" y="2145477"/>
                </a:cubicBezTo>
                <a:cubicBezTo>
                  <a:pt x="559160" y="2139629"/>
                  <a:pt x="580312" y="2110392"/>
                  <a:pt x="610117" y="2097235"/>
                </a:cubicBezTo>
                <a:cubicBezTo>
                  <a:pt x="625019" y="2090414"/>
                  <a:pt x="637037" y="2077744"/>
                  <a:pt x="650497" y="2068485"/>
                </a:cubicBezTo>
                <a:cubicBezTo>
                  <a:pt x="675975" y="2050942"/>
                  <a:pt x="700492" y="2031939"/>
                  <a:pt x="727412" y="2017319"/>
                </a:cubicBezTo>
                <a:cubicBezTo>
                  <a:pt x="762505" y="1998315"/>
                  <a:pt x="793753" y="1973951"/>
                  <a:pt x="827403" y="1952997"/>
                </a:cubicBezTo>
                <a:cubicBezTo>
                  <a:pt x="834133" y="1949099"/>
                  <a:pt x="839902" y="1943739"/>
                  <a:pt x="845671" y="1938866"/>
                </a:cubicBezTo>
                <a:cubicBezTo>
                  <a:pt x="872591" y="1915964"/>
                  <a:pt x="899992" y="1893547"/>
                  <a:pt x="931720" y="1876980"/>
                </a:cubicBezTo>
                <a:cubicBezTo>
                  <a:pt x="947584" y="1868696"/>
                  <a:pt x="957679" y="1853104"/>
                  <a:pt x="962006" y="1835074"/>
                </a:cubicBezTo>
                <a:cubicBezTo>
                  <a:pt x="962966" y="1830687"/>
                  <a:pt x="961525" y="1823379"/>
                  <a:pt x="958159" y="1819967"/>
                </a:cubicBezTo>
                <a:cubicBezTo>
                  <a:pt x="953352" y="1814119"/>
                  <a:pt x="946622" y="1810222"/>
                  <a:pt x="941815" y="1806322"/>
                </a:cubicBezTo>
                <a:cubicBezTo>
                  <a:pt x="877879" y="1842869"/>
                  <a:pt x="815385" y="1878442"/>
                  <a:pt x="752891" y="1914014"/>
                </a:cubicBezTo>
                <a:cubicBezTo>
                  <a:pt x="745199" y="1918399"/>
                  <a:pt x="737028" y="1922786"/>
                  <a:pt x="730297" y="1927659"/>
                </a:cubicBezTo>
                <a:cubicBezTo>
                  <a:pt x="708665" y="1943252"/>
                  <a:pt x="685590" y="1956896"/>
                  <a:pt x="662516" y="1969565"/>
                </a:cubicBezTo>
                <a:cubicBezTo>
                  <a:pt x="639441" y="1982234"/>
                  <a:pt x="617807" y="1998315"/>
                  <a:pt x="595694" y="2012934"/>
                </a:cubicBezTo>
                <a:cubicBezTo>
                  <a:pt x="589445" y="2017319"/>
                  <a:pt x="582714" y="2021217"/>
                  <a:pt x="575505" y="2024629"/>
                </a:cubicBezTo>
                <a:cubicBezTo>
                  <a:pt x="528874" y="2048019"/>
                  <a:pt x="482725" y="2071409"/>
                  <a:pt x="439459" y="2101134"/>
                </a:cubicBezTo>
                <a:cubicBezTo>
                  <a:pt x="421193" y="2113803"/>
                  <a:pt x="401002" y="2123061"/>
                  <a:pt x="382253" y="2134757"/>
                </a:cubicBezTo>
                <a:cubicBezTo>
                  <a:pt x="359659" y="2148888"/>
                  <a:pt x="338027" y="2163994"/>
                  <a:pt x="315914" y="2179099"/>
                </a:cubicBezTo>
                <a:cubicBezTo>
                  <a:pt x="293320" y="2194693"/>
                  <a:pt x="270246" y="2210286"/>
                  <a:pt x="247652" y="2226367"/>
                </a:cubicBezTo>
                <a:cubicBezTo>
                  <a:pt x="234191" y="2235626"/>
                  <a:pt x="221211" y="2245859"/>
                  <a:pt x="207752" y="2255604"/>
                </a:cubicBezTo>
                <a:cubicBezTo>
                  <a:pt x="189003" y="2233677"/>
                  <a:pt x="182273" y="2229778"/>
                  <a:pt x="160641" y="2230264"/>
                </a:cubicBezTo>
                <a:cubicBezTo>
                  <a:pt x="153430" y="2230264"/>
                  <a:pt x="143816" y="2231727"/>
                  <a:pt x="139009" y="2236112"/>
                </a:cubicBezTo>
                <a:cubicBezTo>
                  <a:pt x="118337" y="2253655"/>
                  <a:pt x="92378" y="2261451"/>
                  <a:pt x="71226" y="2277044"/>
                </a:cubicBezTo>
                <a:cubicBezTo>
                  <a:pt x="59207" y="2285816"/>
                  <a:pt x="49593" y="2295074"/>
                  <a:pt x="42863" y="2309206"/>
                </a:cubicBezTo>
                <a:cubicBezTo>
                  <a:pt x="37575" y="2319926"/>
                  <a:pt x="29404" y="2329186"/>
                  <a:pt x="22673" y="2338931"/>
                </a:cubicBezTo>
                <a:cubicBezTo>
                  <a:pt x="-2325" y="2326261"/>
                  <a:pt x="-6651" y="2309206"/>
                  <a:pt x="9694" y="2291177"/>
                </a:cubicBezTo>
                <a:cubicBezTo>
                  <a:pt x="14020" y="2286304"/>
                  <a:pt x="20269" y="2282405"/>
                  <a:pt x="23154" y="2276558"/>
                </a:cubicBezTo>
                <a:cubicBezTo>
                  <a:pt x="27000" y="2268761"/>
                  <a:pt x="32768" y="2264862"/>
                  <a:pt x="40460" y="2262914"/>
                </a:cubicBezTo>
                <a:cubicBezTo>
                  <a:pt x="52959" y="2259989"/>
                  <a:pt x="62092" y="2252681"/>
                  <a:pt x="71226" y="2244397"/>
                </a:cubicBezTo>
                <a:cubicBezTo>
                  <a:pt x="79879" y="2236599"/>
                  <a:pt x="87570" y="2227342"/>
                  <a:pt x="100550" y="2223931"/>
                </a:cubicBezTo>
                <a:cubicBezTo>
                  <a:pt x="108723" y="2221494"/>
                  <a:pt x="114972" y="2210774"/>
                  <a:pt x="121703" y="2203464"/>
                </a:cubicBezTo>
                <a:cubicBezTo>
                  <a:pt x="128432" y="2196155"/>
                  <a:pt x="134200" y="2187871"/>
                  <a:pt x="145257" y="2186409"/>
                </a:cubicBezTo>
                <a:cubicBezTo>
                  <a:pt x="149103" y="2185922"/>
                  <a:pt x="153910" y="2183486"/>
                  <a:pt x="156315" y="2180074"/>
                </a:cubicBezTo>
                <a:cubicBezTo>
                  <a:pt x="166890" y="2165943"/>
                  <a:pt x="182273" y="2159609"/>
                  <a:pt x="197175" y="2152299"/>
                </a:cubicBezTo>
                <a:cubicBezTo>
                  <a:pt x="220730" y="2140604"/>
                  <a:pt x="242364" y="2125011"/>
                  <a:pt x="261111" y="2106981"/>
                </a:cubicBezTo>
                <a:cubicBezTo>
                  <a:pt x="272648" y="2095774"/>
                  <a:pt x="281302" y="2080179"/>
                  <a:pt x="288993" y="2065561"/>
                </a:cubicBezTo>
                <a:cubicBezTo>
                  <a:pt x="291397" y="2060689"/>
                  <a:pt x="292839" y="2056302"/>
                  <a:pt x="297647" y="2053379"/>
                </a:cubicBezTo>
                <a:cubicBezTo>
                  <a:pt x="317357" y="2039735"/>
                  <a:pt x="339951" y="2035349"/>
                  <a:pt x="362544" y="2030964"/>
                </a:cubicBezTo>
                <a:cubicBezTo>
                  <a:pt x="371197" y="2029502"/>
                  <a:pt x="379851" y="2028527"/>
                  <a:pt x="388022" y="2025117"/>
                </a:cubicBezTo>
                <a:cubicBezTo>
                  <a:pt x="404366" y="2018294"/>
                  <a:pt x="422153" y="2012934"/>
                  <a:pt x="435614" y="2002214"/>
                </a:cubicBezTo>
                <a:cubicBezTo>
                  <a:pt x="456284" y="1985159"/>
                  <a:pt x="480802" y="1975412"/>
                  <a:pt x="503395" y="1961769"/>
                </a:cubicBezTo>
                <a:cubicBezTo>
                  <a:pt x="517818" y="1953484"/>
                  <a:pt x="532720" y="1945687"/>
                  <a:pt x="544738" y="1934967"/>
                </a:cubicBezTo>
                <a:cubicBezTo>
                  <a:pt x="557718" y="1923759"/>
                  <a:pt x="573100" y="1917912"/>
                  <a:pt x="588004" y="1910604"/>
                </a:cubicBezTo>
                <a:cubicBezTo>
                  <a:pt x="603386" y="1903294"/>
                  <a:pt x="616366" y="1893061"/>
                  <a:pt x="625019" y="1878442"/>
                </a:cubicBezTo>
                <a:cubicBezTo>
                  <a:pt x="628384" y="1873082"/>
                  <a:pt x="628864" y="1866259"/>
                  <a:pt x="630787" y="1858950"/>
                </a:cubicBezTo>
                <a:cubicBezTo>
                  <a:pt x="603867" y="1853590"/>
                  <a:pt x="585119" y="1868209"/>
                  <a:pt x="565408" y="1878929"/>
                </a:cubicBezTo>
                <a:cubicBezTo>
                  <a:pt x="562044" y="1880878"/>
                  <a:pt x="558919" y="1883071"/>
                  <a:pt x="555554" y="1884594"/>
                </a:cubicBezTo>
                <a:lnTo>
                  <a:pt x="544530" y="1886199"/>
                </a:lnTo>
                <a:lnTo>
                  <a:pt x="543776" y="1884289"/>
                </a:lnTo>
                <a:cubicBezTo>
                  <a:pt x="543776" y="1884777"/>
                  <a:pt x="544257" y="1885752"/>
                  <a:pt x="544257" y="1886239"/>
                </a:cubicBezTo>
                <a:lnTo>
                  <a:pt x="544530" y="1886199"/>
                </a:lnTo>
                <a:lnTo>
                  <a:pt x="544738" y="1886726"/>
                </a:lnTo>
                <a:lnTo>
                  <a:pt x="531223" y="1892206"/>
                </a:lnTo>
                <a:lnTo>
                  <a:pt x="530317" y="1869671"/>
                </a:lnTo>
                <a:cubicBezTo>
                  <a:pt x="545700" y="1858950"/>
                  <a:pt x="559640" y="1850667"/>
                  <a:pt x="571658" y="1839459"/>
                </a:cubicBezTo>
                <a:cubicBezTo>
                  <a:pt x="582714" y="1829714"/>
                  <a:pt x="599541" y="1834099"/>
                  <a:pt x="608674" y="1821429"/>
                </a:cubicBezTo>
                <a:cubicBezTo>
                  <a:pt x="628384" y="1815094"/>
                  <a:pt x="639441" y="1796577"/>
                  <a:pt x="656266" y="1787319"/>
                </a:cubicBezTo>
                <a:cubicBezTo>
                  <a:pt x="673572" y="1778060"/>
                  <a:pt x="693281" y="1774162"/>
                  <a:pt x="710587" y="1765391"/>
                </a:cubicBezTo>
                <a:cubicBezTo>
                  <a:pt x="725971" y="1757107"/>
                  <a:pt x="739430" y="1745412"/>
                  <a:pt x="753853" y="1735179"/>
                </a:cubicBezTo>
                <a:cubicBezTo>
                  <a:pt x="759141" y="1731280"/>
                  <a:pt x="764429" y="1725920"/>
                  <a:pt x="770197" y="1724459"/>
                </a:cubicBezTo>
                <a:cubicBezTo>
                  <a:pt x="789906" y="1719585"/>
                  <a:pt x="799041" y="1705942"/>
                  <a:pt x="804328" y="1685962"/>
                </a:cubicBezTo>
                <a:cubicBezTo>
                  <a:pt x="800964" y="1680602"/>
                  <a:pt x="797598" y="1673780"/>
                  <a:pt x="793272" y="1666959"/>
                </a:cubicBezTo>
                <a:cubicBezTo>
                  <a:pt x="798079" y="1654776"/>
                  <a:pt x="808174" y="1646005"/>
                  <a:pt x="819230" y="1638695"/>
                </a:cubicBezTo>
                <a:cubicBezTo>
                  <a:pt x="824518" y="1635284"/>
                  <a:pt x="829807" y="1630899"/>
                  <a:pt x="835095" y="1627000"/>
                </a:cubicBezTo>
                <a:cubicBezTo>
                  <a:pt x="844709" y="1619692"/>
                  <a:pt x="845671" y="1610920"/>
                  <a:pt x="841345" y="1600687"/>
                </a:cubicBezTo>
                <a:cubicBezTo>
                  <a:pt x="807693" y="1592890"/>
                  <a:pt x="806733" y="1590454"/>
                  <a:pt x="786061" y="1624564"/>
                </a:cubicBezTo>
                <a:cubicBezTo>
                  <a:pt x="776447" y="1627000"/>
                  <a:pt x="766352" y="1631386"/>
                  <a:pt x="755775" y="1635772"/>
                </a:cubicBezTo>
                <a:cubicBezTo>
                  <a:pt x="759621" y="1628949"/>
                  <a:pt x="762986" y="1622127"/>
                  <a:pt x="768274" y="1613357"/>
                </a:cubicBezTo>
                <a:cubicBezTo>
                  <a:pt x="758660" y="1613844"/>
                  <a:pt x="750968" y="1614331"/>
                  <a:pt x="740392" y="1615305"/>
                </a:cubicBezTo>
                <a:cubicBezTo>
                  <a:pt x="745199" y="1605559"/>
                  <a:pt x="748565" y="1598737"/>
                  <a:pt x="751449" y="1593377"/>
                </a:cubicBezTo>
                <a:cubicBezTo>
                  <a:pt x="763948" y="1584607"/>
                  <a:pt x="782215" y="1592890"/>
                  <a:pt x="789906" y="1576322"/>
                </a:cubicBezTo>
                <a:cubicBezTo>
                  <a:pt x="787984" y="1565114"/>
                  <a:pt x="775966" y="1570962"/>
                  <a:pt x="771640" y="1565114"/>
                </a:cubicBezTo>
                <a:cubicBezTo>
                  <a:pt x="767793" y="1559754"/>
                  <a:pt x="765390" y="1553420"/>
                  <a:pt x="761543" y="1545622"/>
                </a:cubicBezTo>
                <a:cubicBezTo>
                  <a:pt x="768755" y="1542212"/>
                  <a:pt x="776447" y="1535877"/>
                  <a:pt x="784137" y="1535877"/>
                </a:cubicBezTo>
                <a:cubicBezTo>
                  <a:pt x="796155" y="1535877"/>
                  <a:pt x="805290" y="1529055"/>
                  <a:pt x="814423" y="1523695"/>
                </a:cubicBezTo>
                <a:cubicBezTo>
                  <a:pt x="833172" y="1512487"/>
                  <a:pt x="850478" y="1498356"/>
                  <a:pt x="869707" y="1484712"/>
                </a:cubicBezTo>
                <a:cubicBezTo>
                  <a:pt x="866822" y="1477890"/>
                  <a:pt x="863939" y="1471067"/>
                  <a:pt x="861053" y="1464245"/>
                </a:cubicBezTo>
                <a:cubicBezTo>
                  <a:pt x="869226" y="1460347"/>
                  <a:pt x="877879" y="1455962"/>
                  <a:pt x="886532" y="1451577"/>
                </a:cubicBezTo>
                <a:cubicBezTo>
                  <a:pt x="889416" y="1450114"/>
                  <a:pt x="892782" y="1446703"/>
                  <a:pt x="895185" y="1447190"/>
                </a:cubicBezTo>
                <a:cubicBezTo>
                  <a:pt x="919221" y="1451089"/>
                  <a:pt x="927394" y="1434034"/>
                  <a:pt x="937008" y="1417466"/>
                </a:cubicBezTo>
                <a:cubicBezTo>
                  <a:pt x="939892" y="1412592"/>
                  <a:pt x="943257" y="1408207"/>
                  <a:pt x="944219" y="1406745"/>
                </a:cubicBezTo>
                <a:cubicBezTo>
                  <a:pt x="974024" y="1390665"/>
                  <a:pt x="1003347" y="1399924"/>
                  <a:pt x="1031230" y="1395537"/>
                </a:cubicBezTo>
                <a:cubicBezTo>
                  <a:pt x="1036037" y="1394563"/>
                  <a:pt x="1041325" y="1397974"/>
                  <a:pt x="1046613" y="1399924"/>
                </a:cubicBezTo>
                <a:cubicBezTo>
                  <a:pt x="1068726" y="1408207"/>
                  <a:pt x="1089877" y="1404797"/>
                  <a:pt x="1109107" y="1391639"/>
                </a:cubicBezTo>
                <a:cubicBezTo>
                  <a:pt x="1129298" y="1377995"/>
                  <a:pt x="1150449" y="1367275"/>
                  <a:pt x="1175927" y="1365325"/>
                </a:cubicBezTo>
                <a:cubicBezTo>
                  <a:pt x="1189868" y="1364352"/>
                  <a:pt x="1203809" y="1358992"/>
                  <a:pt x="1213423" y="1346322"/>
                </a:cubicBezTo>
                <a:cubicBezTo>
                  <a:pt x="1219673" y="1347784"/>
                  <a:pt x="1224961" y="1348757"/>
                  <a:pt x="1230249" y="1349732"/>
                </a:cubicBezTo>
                <a:cubicBezTo>
                  <a:pt x="1243229" y="1327805"/>
                  <a:pt x="1261015" y="1312698"/>
                  <a:pt x="1286012" y="1306852"/>
                </a:cubicBezTo>
                <a:cubicBezTo>
                  <a:pt x="1298992" y="1303927"/>
                  <a:pt x="1311491" y="1299055"/>
                  <a:pt x="1324471" y="1296617"/>
                </a:cubicBezTo>
                <a:cubicBezTo>
                  <a:pt x="1351872" y="1290770"/>
                  <a:pt x="1375908" y="1276639"/>
                  <a:pt x="1400424" y="1264457"/>
                </a:cubicBezTo>
                <a:cubicBezTo>
                  <a:pt x="1435517" y="1246427"/>
                  <a:pt x="1470610" y="1227422"/>
                  <a:pt x="1506664" y="1210855"/>
                </a:cubicBezTo>
                <a:cubicBezTo>
                  <a:pt x="1529258" y="1200622"/>
                  <a:pt x="1549929" y="1184542"/>
                  <a:pt x="1571562" y="1171872"/>
                </a:cubicBezTo>
                <a:cubicBezTo>
                  <a:pt x="1584301" y="1164319"/>
                  <a:pt x="1597401" y="1157253"/>
                  <a:pt x="1610981" y="1151406"/>
                </a:cubicBezTo>
                <a:lnTo>
                  <a:pt x="1651643" y="1138760"/>
                </a:lnTo>
                <a:lnTo>
                  <a:pt x="1645233" y="1152745"/>
                </a:lnTo>
                <a:cubicBezTo>
                  <a:pt x="1641147" y="1156400"/>
                  <a:pt x="1635979" y="1158959"/>
                  <a:pt x="1631652" y="1161639"/>
                </a:cubicBezTo>
                <a:cubicBezTo>
                  <a:pt x="1605213" y="1177719"/>
                  <a:pt x="1577812" y="1191850"/>
                  <a:pt x="1550891" y="1206957"/>
                </a:cubicBezTo>
                <a:cubicBezTo>
                  <a:pt x="1538391" y="1213779"/>
                  <a:pt x="1526854" y="1222062"/>
                  <a:pt x="1514837" y="1230347"/>
                </a:cubicBezTo>
                <a:cubicBezTo>
                  <a:pt x="1496569" y="1243990"/>
                  <a:pt x="1474936" y="1253249"/>
                  <a:pt x="1453785" y="1262995"/>
                </a:cubicBezTo>
                <a:cubicBezTo>
                  <a:pt x="1419173" y="1278588"/>
                  <a:pt x="1388406" y="1300029"/>
                  <a:pt x="1357160" y="1320982"/>
                </a:cubicBezTo>
                <a:cubicBezTo>
                  <a:pt x="1354275" y="1322932"/>
                  <a:pt x="1352833" y="1325855"/>
                  <a:pt x="1350429" y="1328292"/>
                </a:cubicBezTo>
                <a:cubicBezTo>
                  <a:pt x="1350429" y="1336088"/>
                  <a:pt x="1355236" y="1339012"/>
                  <a:pt x="1361005" y="1338037"/>
                </a:cubicBezTo>
                <a:cubicBezTo>
                  <a:pt x="1373985" y="1336575"/>
                  <a:pt x="1387445" y="1339987"/>
                  <a:pt x="1398983" y="1331215"/>
                </a:cubicBezTo>
                <a:cubicBezTo>
                  <a:pt x="1399943" y="1330728"/>
                  <a:pt x="1400905" y="1329754"/>
                  <a:pt x="1401867" y="1329754"/>
                </a:cubicBezTo>
                <a:cubicBezTo>
                  <a:pt x="1429267" y="1330728"/>
                  <a:pt x="1448016" y="1311724"/>
                  <a:pt x="1470610" y="1300517"/>
                </a:cubicBezTo>
                <a:cubicBezTo>
                  <a:pt x="1504260" y="1283948"/>
                  <a:pt x="1537431" y="1266893"/>
                  <a:pt x="1567716" y="1243990"/>
                </a:cubicBezTo>
                <a:cubicBezTo>
                  <a:pt x="1572043" y="1240580"/>
                  <a:pt x="1577331" y="1238630"/>
                  <a:pt x="1582619" y="1236682"/>
                </a:cubicBezTo>
                <a:cubicBezTo>
                  <a:pt x="1616750" y="1224499"/>
                  <a:pt x="1642708" y="1200135"/>
                  <a:pt x="1669630" y="1177232"/>
                </a:cubicBezTo>
                <a:cubicBezTo>
                  <a:pt x="1680686" y="1167973"/>
                  <a:pt x="1690300" y="1157253"/>
                  <a:pt x="1701357" y="1148482"/>
                </a:cubicBezTo>
                <a:cubicBezTo>
                  <a:pt x="1709049" y="1142878"/>
                  <a:pt x="1714818" y="1136300"/>
                  <a:pt x="1719024" y="1128808"/>
                </a:cubicBezTo>
                <a:lnTo>
                  <a:pt x="1726995" y="1104630"/>
                </a:lnTo>
                <a:lnTo>
                  <a:pt x="1742219" y="1105113"/>
                </a:lnTo>
                <a:cubicBezTo>
                  <a:pt x="1749430" y="1104138"/>
                  <a:pt x="1753275" y="1099753"/>
                  <a:pt x="1753275" y="1092443"/>
                </a:cubicBezTo>
                <a:cubicBezTo>
                  <a:pt x="1753275" y="1083185"/>
                  <a:pt x="1746545" y="1083672"/>
                  <a:pt x="1739814" y="1083672"/>
                </a:cubicBezTo>
                <a:lnTo>
                  <a:pt x="1739333" y="1084160"/>
                </a:lnTo>
                <a:cubicBezTo>
                  <a:pt x="1743180" y="1080262"/>
                  <a:pt x="1746545" y="1075388"/>
                  <a:pt x="1750872" y="1072465"/>
                </a:cubicBezTo>
                <a:cubicBezTo>
                  <a:pt x="1776831" y="1055897"/>
                  <a:pt x="1800386" y="1034943"/>
                  <a:pt x="1829710" y="1024710"/>
                </a:cubicBezTo>
                <a:cubicBezTo>
                  <a:pt x="1851823" y="1017400"/>
                  <a:pt x="1868168" y="998884"/>
                  <a:pt x="1891723" y="994010"/>
                </a:cubicBezTo>
                <a:cubicBezTo>
                  <a:pt x="1894607" y="993523"/>
                  <a:pt x="1896530" y="989625"/>
                  <a:pt x="1898934" y="987189"/>
                </a:cubicBezTo>
                <a:cubicBezTo>
                  <a:pt x="1912394" y="970620"/>
                  <a:pt x="1929220" y="961850"/>
                  <a:pt x="1951814" y="962337"/>
                </a:cubicBezTo>
                <a:cubicBezTo>
                  <a:pt x="1961428" y="935049"/>
                  <a:pt x="1988829" y="938947"/>
                  <a:pt x="2007577" y="927740"/>
                </a:cubicBezTo>
                <a:cubicBezTo>
                  <a:pt x="2014308" y="933100"/>
                  <a:pt x="2009982" y="936023"/>
                  <a:pt x="2007097" y="939435"/>
                </a:cubicBezTo>
                <a:cubicBezTo>
                  <a:pt x="2006135" y="940410"/>
                  <a:pt x="2005173" y="940897"/>
                  <a:pt x="2004693" y="941383"/>
                </a:cubicBezTo>
                <a:cubicBezTo>
                  <a:pt x="1988829" y="971108"/>
                  <a:pt x="1961428" y="986702"/>
                  <a:pt x="1933066" y="1001320"/>
                </a:cubicBezTo>
                <a:cubicBezTo>
                  <a:pt x="1927297" y="1004244"/>
                  <a:pt x="1923452" y="1010092"/>
                  <a:pt x="1918162" y="1014477"/>
                </a:cubicBezTo>
                <a:cubicBezTo>
                  <a:pt x="1910472" y="1020325"/>
                  <a:pt x="1903741" y="1027147"/>
                  <a:pt x="1893647" y="1031045"/>
                </a:cubicBezTo>
                <a:cubicBezTo>
                  <a:pt x="1884031" y="1034455"/>
                  <a:pt x="1876341" y="1044202"/>
                  <a:pt x="1868649" y="1051512"/>
                </a:cubicBezTo>
                <a:cubicBezTo>
                  <a:pt x="1861437" y="1058333"/>
                  <a:pt x="1854227" y="1065155"/>
                  <a:pt x="1855188" y="1078800"/>
                </a:cubicBezTo>
                <a:cubicBezTo>
                  <a:pt x="1858073" y="1080262"/>
                  <a:pt x="1861918" y="1082697"/>
                  <a:pt x="1865765" y="1082697"/>
                </a:cubicBezTo>
                <a:cubicBezTo>
                  <a:pt x="1885474" y="1082697"/>
                  <a:pt x="1902780" y="1074414"/>
                  <a:pt x="1916721" y="1061257"/>
                </a:cubicBezTo>
                <a:cubicBezTo>
                  <a:pt x="1941237" y="1038355"/>
                  <a:pt x="1971042" y="1023248"/>
                  <a:pt x="1997002" y="1002295"/>
                </a:cubicBezTo>
                <a:cubicBezTo>
                  <a:pt x="2014308" y="988650"/>
                  <a:pt x="2034017" y="978417"/>
                  <a:pt x="2053727" y="969160"/>
                </a:cubicBezTo>
                <a:lnTo>
                  <a:pt x="2053982" y="969936"/>
                </a:lnTo>
                <a:lnTo>
                  <a:pt x="2053246" y="970620"/>
                </a:lnTo>
                <a:lnTo>
                  <a:pt x="2054207" y="970620"/>
                </a:lnTo>
                <a:lnTo>
                  <a:pt x="2055650" y="975007"/>
                </a:lnTo>
                <a:cubicBezTo>
                  <a:pt x="2058053" y="975980"/>
                  <a:pt x="2060938" y="975980"/>
                  <a:pt x="2063822" y="975980"/>
                </a:cubicBezTo>
                <a:cubicBezTo>
                  <a:pt x="2063822" y="975980"/>
                  <a:pt x="2064303" y="973545"/>
                  <a:pt x="2064303" y="973545"/>
                </a:cubicBezTo>
                <a:cubicBezTo>
                  <a:pt x="2062860" y="972083"/>
                  <a:pt x="2061419" y="971108"/>
                  <a:pt x="2059496" y="970620"/>
                </a:cubicBezTo>
                <a:lnTo>
                  <a:pt x="2054207" y="970620"/>
                </a:lnTo>
                <a:lnTo>
                  <a:pt x="2053982" y="969936"/>
                </a:lnTo>
                <a:lnTo>
                  <a:pt x="2064783" y="959900"/>
                </a:lnTo>
                <a:cubicBezTo>
                  <a:pt x="2084494" y="955028"/>
                  <a:pt x="2097472" y="941383"/>
                  <a:pt x="2107569" y="925303"/>
                </a:cubicBezTo>
                <a:cubicBezTo>
                  <a:pt x="2115740" y="912145"/>
                  <a:pt x="2126315" y="902888"/>
                  <a:pt x="2138815" y="894117"/>
                </a:cubicBezTo>
                <a:cubicBezTo>
                  <a:pt x="2148429" y="887295"/>
                  <a:pt x="2157082" y="879010"/>
                  <a:pt x="2165735" y="870727"/>
                </a:cubicBezTo>
                <a:cubicBezTo>
                  <a:pt x="2167658" y="868777"/>
                  <a:pt x="2167658" y="864880"/>
                  <a:pt x="2169101" y="859032"/>
                </a:cubicBezTo>
                <a:cubicBezTo>
                  <a:pt x="2163813" y="859032"/>
                  <a:pt x="2159487" y="858057"/>
                  <a:pt x="2156121" y="859032"/>
                </a:cubicBezTo>
                <a:cubicBezTo>
                  <a:pt x="2137853" y="866828"/>
                  <a:pt x="2119585" y="874625"/>
                  <a:pt x="2102281" y="882909"/>
                </a:cubicBezTo>
                <a:cubicBezTo>
                  <a:pt x="2095550" y="886320"/>
                  <a:pt x="2090263" y="892167"/>
                  <a:pt x="2084494" y="897040"/>
                </a:cubicBezTo>
                <a:cubicBezTo>
                  <a:pt x="2069110" y="909710"/>
                  <a:pt x="2052285" y="919943"/>
                  <a:pt x="2033055" y="925790"/>
                </a:cubicBezTo>
                <a:cubicBezTo>
                  <a:pt x="2031614" y="926278"/>
                  <a:pt x="2029210" y="924328"/>
                  <a:pt x="2027288" y="923354"/>
                </a:cubicBezTo>
                <a:cubicBezTo>
                  <a:pt x="2031133" y="907760"/>
                  <a:pt x="2049882" y="907273"/>
                  <a:pt x="2056611" y="894117"/>
                </a:cubicBezTo>
                <a:lnTo>
                  <a:pt x="2055650" y="894603"/>
                </a:lnTo>
                <a:cubicBezTo>
                  <a:pt x="2059496" y="891680"/>
                  <a:pt x="2067669" y="887295"/>
                  <a:pt x="2067188" y="885345"/>
                </a:cubicBezTo>
                <a:cubicBezTo>
                  <a:pt x="2063341" y="872188"/>
                  <a:pt x="2071514" y="864392"/>
                  <a:pt x="2080647" y="861955"/>
                </a:cubicBezTo>
                <a:cubicBezTo>
                  <a:pt x="2103241" y="856595"/>
                  <a:pt x="2119106" y="841490"/>
                  <a:pt x="2136412" y="828820"/>
                </a:cubicBezTo>
                <a:cubicBezTo>
                  <a:pt x="2142661" y="824434"/>
                  <a:pt x="2149871" y="821510"/>
                  <a:pt x="2156601" y="817125"/>
                </a:cubicBezTo>
                <a:cubicBezTo>
                  <a:pt x="2159966" y="814688"/>
                  <a:pt x="2164293" y="812252"/>
                  <a:pt x="2166696" y="808840"/>
                </a:cubicBezTo>
                <a:cubicBezTo>
                  <a:pt x="2181119" y="787887"/>
                  <a:pt x="2200347" y="774730"/>
                  <a:pt x="2223902" y="766447"/>
                </a:cubicBezTo>
                <a:cubicBezTo>
                  <a:pt x="2234959" y="762548"/>
                  <a:pt x="2244093" y="753777"/>
                  <a:pt x="2253707" y="746468"/>
                </a:cubicBezTo>
                <a:cubicBezTo>
                  <a:pt x="2256832" y="744031"/>
                  <a:pt x="2259356" y="743666"/>
                  <a:pt x="2261639" y="744275"/>
                </a:cubicBezTo>
                <a:lnTo>
                  <a:pt x="2267512" y="747582"/>
                </a:lnTo>
                <a:lnTo>
                  <a:pt x="2266206" y="748905"/>
                </a:lnTo>
                <a:lnTo>
                  <a:pt x="2268130" y="747930"/>
                </a:lnTo>
                <a:lnTo>
                  <a:pt x="2267512" y="747582"/>
                </a:lnTo>
                <a:lnTo>
                  <a:pt x="2267649" y="747442"/>
                </a:lnTo>
                <a:lnTo>
                  <a:pt x="2285420" y="741730"/>
                </a:lnTo>
                <a:lnTo>
                  <a:pt x="2263321" y="765960"/>
                </a:lnTo>
                <a:cubicBezTo>
                  <a:pt x="2270533" y="781553"/>
                  <a:pt x="2275339" y="784963"/>
                  <a:pt x="2284474" y="780090"/>
                </a:cubicBezTo>
                <a:cubicBezTo>
                  <a:pt x="2296973" y="773268"/>
                  <a:pt x="2308991" y="765472"/>
                  <a:pt x="2321008" y="757188"/>
                </a:cubicBezTo>
                <a:cubicBezTo>
                  <a:pt x="2329662" y="750853"/>
                  <a:pt x="2336873" y="741107"/>
                  <a:pt x="2348891" y="740620"/>
                </a:cubicBezTo>
                <a:cubicBezTo>
                  <a:pt x="2350813" y="740620"/>
                  <a:pt x="2353217" y="739158"/>
                  <a:pt x="2354660" y="737697"/>
                </a:cubicBezTo>
                <a:cubicBezTo>
                  <a:pt x="2368600" y="721128"/>
                  <a:pt x="2384463" y="707972"/>
                  <a:pt x="2403693" y="698713"/>
                </a:cubicBezTo>
                <a:cubicBezTo>
                  <a:pt x="2411866" y="679708"/>
                  <a:pt x="2429172" y="680196"/>
                  <a:pt x="2445035" y="679222"/>
                </a:cubicBezTo>
                <a:cubicBezTo>
                  <a:pt x="2446958" y="673131"/>
                  <a:pt x="2445636" y="670451"/>
                  <a:pt x="2443172" y="669049"/>
                </a:cubicBezTo>
                <a:lnTo>
                  <a:pt x="2435640" y="666891"/>
                </a:lnTo>
                <a:lnTo>
                  <a:pt x="2473398" y="641213"/>
                </a:lnTo>
                <a:cubicBezTo>
                  <a:pt x="2481571" y="635853"/>
                  <a:pt x="2490704" y="630980"/>
                  <a:pt x="2501279" y="634878"/>
                </a:cubicBezTo>
                <a:cubicBezTo>
                  <a:pt x="2507048" y="636828"/>
                  <a:pt x="2511855" y="635853"/>
                  <a:pt x="2515702" y="630493"/>
                </a:cubicBezTo>
                <a:cubicBezTo>
                  <a:pt x="2521951" y="621721"/>
                  <a:pt x="2533008" y="617335"/>
                  <a:pt x="2537815" y="606615"/>
                </a:cubicBezTo>
                <a:lnTo>
                  <a:pt x="2553603" y="601725"/>
                </a:lnTo>
                <a:lnTo>
                  <a:pt x="2546948" y="611000"/>
                </a:lnTo>
                <a:cubicBezTo>
                  <a:pt x="2539737" y="624158"/>
                  <a:pt x="2544065" y="634391"/>
                  <a:pt x="2556083" y="643650"/>
                </a:cubicBezTo>
                <a:cubicBezTo>
                  <a:pt x="2572427" y="630493"/>
                  <a:pt x="2589252" y="618798"/>
                  <a:pt x="2604635" y="605153"/>
                </a:cubicBezTo>
                <a:cubicBezTo>
                  <a:pt x="2623864" y="587611"/>
                  <a:pt x="2644535" y="578840"/>
                  <a:pt x="2670495" y="586150"/>
                </a:cubicBezTo>
                <a:cubicBezTo>
                  <a:pt x="2680589" y="589073"/>
                  <a:pt x="2687801" y="584687"/>
                  <a:pt x="2692607" y="576403"/>
                </a:cubicBezTo>
                <a:cubicBezTo>
                  <a:pt x="2694531" y="572993"/>
                  <a:pt x="2693089" y="568120"/>
                  <a:pt x="2693569" y="564221"/>
                </a:cubicBezTo>
                <a:cubicBezTo>
                  <a:pt x="2688762" y="563733"/>
                  <a:pt x="2685396" y="563247"/>
                  <a:pt x="2682032" y="563247"/>
                </a:cubicBezTo>
                <a:cubicBezTo>
                  <a:pt x="2682032" y="561298"/>
                  <a:pt x="2681070" y="558861"/>
                  <a:pt x="2682032" y="557886"/>
                </a:cubicBezTo>
                <a:cubicBezTo>
                  <a:pt x="2687320" y="553500"/>
                  <a:pt x="2692607" y="550090"/>
                  <a:pt x="2697895" y="546191"/>
                </a:cubicBezTo>
                <a:cubicBezTo>
                  <a:pt x="2706068" y="540343"/>
                  <a:pt x="2714721" y="535471"/>
                  <a:pt x="2721932" y="529623"/>
                </a:cubicBezTo>
                <a:cubicBezTo>
                  <a:pt x="2733950" y="519878"/>
                  <a:pt x="2745487" y="511107"/>
                  <a:pt x="2760389" y="506233"/>
                </a:cubicBezTo>
                <a:cubicBezTo>
                  <a:pt x="2773369" y="502335"/>
                  <a:pt x="2786349" y="496488"/>
                  <a:pt x="2798847" y="490640"/>
                </a:cubicBezTo>
                <a:cubicBezTo>
                  <a:pt x="2810865" y="484793"/>
                  <a:pt x="2818557" y="470661"/>
                  <a:pt x="2829613" y="461403"/>
                </a:cubicBezTo>
                <a:cubicBezTo>
                  <a:pt x="2837786" y="454581"/>
                  <a:pt x="2847881" y="448733"/>
                  <a:pt x="2857495" y="444348"/>
                </a:cubicBezTo>
                <a:cubicBezTo>
                  <a:pt x="2875282" y="437038"/>
                  <a:pt x="2890666" y="427293"/>
                  <a:pt x="2902683" y="412187"/>
                </a:cubicBezTo>
                <a:cubicBezTo>
                  <a:pt x="2919989" y="430216"/>
                  <a:pt x="2928161" y="429730"/>
                  <a:pt x="2941141" y="410238"/>
                </a:cubicBezTo>
                <a:lnTo>
                  <a:pt x="2946797" y="403549"/>
                </a:lnTo>
                <a:lnTo>
                  <a:pt x="2949313" y="407801"/>
                </a:lnTo>
                <a:cubicBezTo>
                  <a:pt x="2950755" y="406340"/>
                  <a:pt x="2952679" y="404390"/>
                  <a:pt x="2954120" y="402928"/>
                </a:cubicBezTo>
                <a:lnTo>
                  <a:pt x="2950275" y="402928"/>
                </a:lnTo>
                <a:cubicBezTo>
                  <a:pt x="2959409" y="395132"/>
                  <a:pt x="2969023" y="387335"/>
                  <a:pt x="2978637" y="380513"/>
                </a:cubicBezTo>
                <a:cubicBezTo>
                  <a:pt x="2991617" y="370768"/>
                  <a:pt x="3007481" y="373203"/>
                  <a:pt x="3022384" y="371255"/>
                </a:cubicBezTo>
                <a:cubicBezTo>
                  <a:pt x="3025267" y="370768"/>
                  <a:pt x="3030075" y="375640"/>
                  <a:pt x="3032479" y="378563"/>
                </a:cubicBezTo>
                <a:cubicBezTo>
                  <a:pt x="3037767" y="385873"/>
                  <a:pt x="3042093" y="393670"/>
                  <a:pt x="3046899" y="400980"/>
                </a:cubicBezTo>
                <a:cubicBezTo>
                  <a:pt x="3043535" y="411212"/>
                  <a:pt x="3039690" y="421445"/>
                  <a:pt x="3037285" y="432165"/>
                </a:cubicBezTo>
                <a:cubicBezTo>
                  <a:pt x="3035843" y="438988"/>
                  <a:pt x="3042573" y="445323"/>
                  <a:pt x="3049785" y="443860"/>
                </a:cubicBezTo>
                <a:cubicBezTo>
                  <a:pt x="3053149" y="443373"/>
                  <a:pt x="3056515" y="442886"/>
                  <a:pt x="3058918" y="440937"/>
                </a:cubicBezTo>
                <a:cubicBezTo>
                  <a:pt x="3072379" y="431191"/>
                  <a:pt x="3086801" y="422420"/>
                  <a:pt x="3097856" y="410725"/>
                </a:cubicBezTo>
                <a:cubicBezTo>
                  <a:pt x="3109874" y="398055"/>
                  <a:pt x="3121413" y="391233"/>
                  <a:pt x="3137757" y="397568"/>
                </a:cubicBezTo>
                <a:cubicBezTo>
                  <a:pt x="3156025" y="383437"/>
                  <a:pt x="3171408" y="366381"/>
                  <a:pt x="3194001" y="361508"/>
                </a:cubicBezTo>
                <a:cubicBezTo>
                  <a:pt x="3204577" y="351763"/>
                  <a:pt x="3216955" y="344332"/>
                  <a:pt x="3228913" y="336413"/>
                </a:cubicBezTo>
                <a:lnTo>
                  <a:pt x="3260796" y="308831"/>
                </a:lnTo>
                <a:lnTo>
                  <a:pt x="3267071" y="321551"/>
                </a:lnTo>
                <a:cubicBezTo>
                  <a:pt x="3271878" y="325450"/>
                  <a:pt x="3278608" y="326911"/>
                  <a:pt x="3284377" y="329348"/>
                </a:cubicBezTo>
                <a:cubicBezTo>
                  <a:pt x="3298799" y="323013"/>
                  <a:pt x="3312259" y="316678"/>
                  <a:pt x="3328122" y="309856"/>
                </a:cubicBezTo>
                <a:cubicBezTo>
                  <a:pt x="3330527" y="314241"/>
                  <a:pt x="3332931" y="318628"/>
                  <a:pt x="3336295" y="322525"/>
                </a:cubicBezTo>
                <a:cubicBezTo>
                  <a:pt x="3342064" y="329835"/>
                  <a:pt x="3348794" y="331296"/>
                  <a:pt x="3356486" y="327398"/>
                </a:cubicBezTo>
                <a:cubicBezTo>
                  <a:pt x="3360813" y="325205"/>
                  <a:pt x="3364658" y="321916"/>
                  <a:pt x="3368804" y="319419"/>
                </a:cubicBezTo>
                <a:lnTo>
                  <a:pt x="3380955" y="316641"/>
                </a:lnTo>
                <a:lnTo>
                  <a:pt x="3355885" y="340616"/>
                </a:lnTo>
                <a:cubicBezTo>
                  <a:pt x="3345789" y="347012"/>
                  <a:pt x="3334612" y="351519"/>
                  <a:pt x="3322835" y="354686"/>
                </a:cubicBezTo>
                <a:cubicBezTo>
                  <a:pt x="3299761" y="361021"/>
                  <a:pt x="3280532" y="373203"/>
                  <a:pt x="3260821" y="385873"/>
                </a:cubicBezTo>
                <a:cubicBezTo>
                  <a:pt x="3254572" y="389771"/>
                  <a:pt x="3246401" y="396106"/>
                  <a:pt x="3245439" y="402441"/>
                </a:cubicBezTo>
                <a:cubicBezTo>
                  <a:pt x="3242554" y="419496"/>
                  <a:pt x="3230535" y="425343"/>
                  <a:pt x="3217557" y="432165"/>
                </a:cubicBezTo>
                <a:cubicBezTo>
                  <a:pt x="3196404" y="443373"/>
                  <a:pt x="3179579" y="458480"/>
                  <a:pt x="3174291" y="483818"/>
                </a:cubicBezTo>
                <a:cubicBezTo>
                  <a:pt x="3172369" y="493077"/>
                  <a:pt x="3177176" y="498437"/>
                  <a:pt x="3186790" y="496975"/>
                </a:cubicBezTo>
                <a:cubicBezTo>
                  <a:pt x="3199770" y="495026"/>
                  <a:pt x="3212269" y="493077"/>
                  <a:pt x="3227171" y="490640"/>
                </a:cubicBezTo>
                <a:cubicBezTo>
                  <a:pt x="3231497" y="484793"/>
                  <a:pt x="3236785" y="477483"/>
                  <a:pt x="3242073" y="470175"/>
                </a:cubicBezTo>
                <a:cubicBezTo>
                  <a:pt x="3258419" y="445810"/>
                  <a:pt x="3282935" y="437525"/>
                  <a:pt x="3309856" y="435090"/>
                </a:cubicBezTo>
                <a:cubicBezTo>
                  <a:pt x="3316586" y="434603"/>
                  <a:pt x="3323315" y="436551"/>
                  <a:pt x="3327643" y="430216"/>
                </a:cubicBezTo>
                <a:cubicBezTo>
                  <a:pt x="3331488" y="424856"/>
                  <a:pt x="3334373" y="419008"/>
                  <a:pt x="3336776" y="413161"/>
                </a:cubicBezTo>
                <a:cubicBezTo>
                  <a:pt x="3338219" y="410238"/>
                  <a:pt x="3338219" y="407313"/>
                  <a:pt x="3338699" y="404390"/>
                </a:cubicBezTo>
                <a:cubicBezTo>
                  <a:pt x="3342064" y="403903"/>
                  <a:pt x="3344468" y="402928"/>
                  <a:pt x="3346390" y="403903"/>
                </a:cubicBezTo>
                <a:cubicBezTo>
                  <a:pt x="3367543" y="414623"/>
                  <a:pt x="3381964" y="403415"/>
                  <a:pt x="3394943" y="387823"/>
                </a:cubicBezTo>
                <a:cubicBezTo>
                  <a:pt x="3398308" y="383437"/>
                  <a:pt x="3401193" y="378563"/>
                  <a:pt x="3404077" y="373691"/>
                </a:cubicBezTo>
                <a:cubicBezTo>
                  <a:pt x="3406481" y="370280"/>
                  <a:pt x="3408404" y="364920"/>
                  <a:pt x="3412249" y="363458"/>
                </a:cubicBezTo>
                <a:cubicBezTo>
                  <a:pt x="3438689" y="352738"/>
                  <a:pt x="3443496" y="321063"/>
                  <a:pt x="3466091" y="306445"/>
                </a:cubicBezTo>
                <a:cubicBezTo>
                  <a:pt x="3468013" y="304983"/>
                  <a:pt x="3468013" y="297186"/>
                  <a:pt x="3466091" y="295238"/>
                </a:cubicBezTo>
                <a:cubicBezTo>
                  <a:pt x="3463687" y="292801"/>
                  <a:pt x="3457918" y="292313"/>
                  <a:pt x="3454554" y="293775"/>
                </a:cubicBezTo>
                <a:cubicBezTo>
                  <a:pt x="3443977" y="297673"/>
                  <a:pt x="3435805" y="304983"/>
                  <a:pt x="3429555" y="314728"/>
                </a:cubicBezTo>
                <a:cubicBezTo>
                  <a:pt x="3426190" y="320088"/>
                  <a:pt x="3421383" y="324475"/>
                  <a:pt x="3416095" y="330323"/>
                </a:cubicBezTo>
                <a:cubicBezTo>
                  <a:pt x="3406481" y="322038"/>
                  <a:pt x="3398308" y="315216"/>
                  <a:pt x="3390137" y="307907"/>
                </a:cubicBezTo>
                <a:lnTo>
                  <a:pt x="3391098" y="308393"/>
                </a:lnTo>
                <a:cubicBezTo>
                  <a:pt x="3411288" y="295238"/>
                  <a:pt x="3433882" y="285491"/>
                  <a:pt x="3450226" y="266488"/>
                </a:cubicBezTo>
                <a:cubicBezTo>
                  <a:pt x="3454554" y="261615"/>
                  <a:pt x="3461763" y="260153"/>
                  <a:pt x="3467532" y="256741"/>
                </a:cubicBezTo>
                <a:cubicBezTo>
                  <a:pt x="3481474" y="247970"/>
                  <a:pt x="3495896" y="239198"/>
                  <a:pt x="3509836" y="230428"/>
                </a:cubicBezTo>
                <a:cubicBezTo>
                  <a:pt x="3518489" y="225068"/>
                  <a:pt x="3525219" y="213860"/>
                  <a:pt x="3538680" y="219220"/>
                </a:cubicBezTo>
                <a:cubicBezTo>
                  <a:pt x="3541083" y="220195"/>
                  <a:pt x="3546853" y="215808"/>
                  <a:pt x="3548775" y="212398"/>
                </a:cubicBezTo>
                <a:cubicBezTo>
                  <a:pt x="3554543" y="201678"/>
                  <a:pt x="3558869" y="190470"/>
                  <a:pt x="3564159" y="178775"/>
                </a:cubicBezTo>
                <a:cubicBezTo>
                  <a:pt x="3570887" y="176338"/>
                  <a:pt x="3580503" y="175851"/>
                  <a:pt x="3584348" y="170491"/>
                </a:cubicBezTo>
                <a:cubicBezTo>
                  <a:pt x="3591559" y="161233"/>
                  <a:pt x="3595405" y="149538"/>
                  <a:pt x="3600693" y="139305"/>
                </a:cubicBezTo>
                <a:cubicBezTo>
                  <a:pt x="3608865" y="136868"/>
                  <a:pt x="3617999" y="134431"/>
                  <a:pt x="3626652" y="131995"/>
                </a:cubicBezTo>
                <a:cubicBezTo>
                  <a:pt x="3627614" y="141253"/>
                  <a:pt x="3630497" y="151486"/>
                  <a:pt x="3628574" y="160745"/>
                </a:cubicBezTo>
                <a:cubicBezTo>
                  <a:pt x="3624729" y="182186"/>
                  <a:pt x="3634824" y="197293"/>
                  <a:pt x="3646842" y="211911"/>
                </a:cubicBezTo>
                <a:cubicBezTo>
                  <a:pt x="3657418" y="224580"/>
                  <a:pt x="3667514" y="237737"/>
                  <a:pt x="3677609" y="249920"/>
                </a:cubicBezTo>
                <a:cubicBezTo>
                  <a:pt x="3688185" y="251381"/>
                  <a:pt x="3694915" y="247483"/>
                  <a:pt x="3700683" y="239686"/>
                </a:cubicBezTo>
                <a:cubicBezTo>
                  <a:pt x="3710778" y="225068"/>
                  <a:pt x="3721835" y="211423"/>
                  <a:pt x="3732411" y="197779"/>
                </a:cubicBezTo>
                <a:cubicBezTo>
                  <a:pt x="3747314" y="199728"/>
                  <a:pt x="3745390" y="215808"/>
                  <a:pt x="3756928" y="222631"/>
                </a:cubicBezTo>
                <a:cubicBezTo>
                  <a:pt x="3766542" y="222631"/>
                  <a:pt x="3778560" y="222631"/>
                  <a:pt x="3792021" y="222631"/>
                </a:cubicBezTo>
                <a:cubicBezTo>
                  <a:pt x="3799231" y="241148"/>
                  <a:pt x="3806443" y="257716"/>
                  <a:pt x="3791539" y="275746"/>
                </a:cubicBezTo>
                <a:cubicBezTo>
                  <a:pt x="3787213" y="278183"/>
                  <a:pt x="3788175" y="285003"/>
                  <a:pt x="3787213" y="290851"/>
                </a:cubicBezTo>
                <a:cubicBezTo>
                  <a:pt x="3801153" y="298161"/>
                  <a:pt x="3814615" y="294263"/>
                  <a:pt x="3827113" y="295238"/>
                </a:cubicBezTo>
                <a:lnTo>
                  <a:pt x="3826633" y="294750"/>
                </a:lnTo>
                <a:cubicBezTo>
                  <a:pt x="3831439" y="299623"/>
                  <a:pt x="3837689" y="303521"/>
                  <a:pt x="3840575" y="308881"/>
                </a:cubicBezTo>
                <a:cubicBezTo>
                  <a:pt x="3852111" y="331783"/>
                  <a:pt x="3872301" y="332758"/>
                  <a:pt x="3891531" y="326911"/>
                </a:cubicBezTo>
                <a:cubicBezTo>
                  <a:pt x="3907875" y="322038"/>
                  <a:pt x="3923739" y="320576"/>
                  <a:pt x="3940563" y="321551"/>
                </a:cubicBezTo>
                <a:cubicBezTo>
                  <a:pt x="3952581" y="322038"/>
                  <a:pt x="3962195" y="318628"/>
                  <a:pt x="3970369" y="310343"/>
                </a:cubicBezTo>
                <a:cubicBezTo>
                  <a:pt x="3983349" y="296698"/>
                  <a:pt x="3997769" y="285003"/>
                  <a:pt x="4004981" y="266000"/>
                </a:cubicBezTo>
                <a:cubicBezTo>
                  <a:pt x="4011231" y="249433"/>
                  <a:pt x="4026613" y="238711"/>
                  <a:pt x="4039111" y="227991"/>
                </a:cubicBezTo>
                <a:cubicBezTo>
                  <a:pt x="4065551" y="227503"/>
                  <a:pt x="4073723" y="250893"/>
                  <a:pt x="4091031" y="264050"/>
                </a:cubicBezTo>
                <a:cubicBezTo>
                  <a:pt x="4082377" y="271360"/>
                  <a:pt x="4073723" y="278183"/>
                  <a:pt x="4065551" y="285003"/>
                </a:cubicBezTo>
                <a:cubicBezTo>
                  <a:pt x="4065071" y="294750"/>
                  <a:pt x="4067955" y="304983"/>
                  <a:pt x="4057861" y="312293"/>
                </a:cubicBezTo>
                <a:cubicBezTo>
                  <a:pt x="4051611" y="316678"/>
                  <a:pt x="4053053" y="324475"/>
                  <a:pt x="4056899" y="330323"/>
                </a:cubicBezTo>
                <a:cubicBezTo>
                  <a:pt x="4061225" y="337631"/>
                  <a:pt x="4067475" y="341530"/>
                  <a:pt x="4076127" y="340068"/>
                </a:cubicBezTo>
                <a:cubicBezTo>
                  <a:pt x="4083819" y="338606"/>
                  <a:pt x="4091511" y="337143"/>
                  <a:pt x="4098723" y="335683"/>
                </a:cubicBezTo>
                <a:cubicBezTo>
                  <a:pt x="4116509" y="332271"/>
                  <a:pt x="4129007" y="322038"/>
                  <a:pt x="4135255" y="304983"/>
                </a:cubicBezTo>
                <a:cubicBezTo>
                  <a:pt x="4138623" y="296212"/>
                  <a:pt x="4142947" y="290365"/>
                  <a:pt x="4149197" y="283543"/>
                </a:cubicBezTo>
                <a:cubicBezTo>
                  <a:pt x="4156889" y="275258"/>
                  <a:pt x="4160735" y="262588"/>
                  <a:pt x="4166503" y="250893"/>
                </a:cubicBezTo>
                <a:cubicBezTo>
                  <a:pt x="4176117" y="247970"/>
                  <a:pt x="4186693" y="244558"/>
                  <a:pt x="4198711" y="240661"/>
                </a:cubicBezTo>
                <a:cubicBezTo>
                  <a:pt x="4200635" y="220195"/>
                  <a:pt x="4212173" y="207038"/>
                  <a:pt x="4232843" y="202165"/>
                </a:cubicBezTo>
                <a:cubicBezTo>
                  <a:pt x="4240535" y="200216"/>
                  <a:pt x="4247265" y="197293"/>
                  <a:pt x="4254955" y="194855"/>
                </a:cubicBezTo>
                <a:cubicBezTo>
                  <a:pt x="4278991" y="186571"/>
                  <a:pt x="4283801" y="180237"/>
                  <a:pt x="4287647" y="151973"/>
                </a:cubicBezTo>
                <a:cubicBezTo>
                  <a:pt x="4277071" y="144665"/>
                  <a:pt x="4266495" y="136868"/>
                  <a:pt x="4255437" y="129071"/>
                </a:cubicBezTo>
                <a:cubicBezTo>
                  <a:pt x="4258803" y="114940"/>
                  <a:pt x="4261687" y="102271"/>
                  <a:pt x="4264571" y="89113"/>
                </a:cubicBezTo>
                <a:cubicBezTo>
                  <a:pt x="4256399" y="78881"/>
                  <a:pt x="4244861" y="74495"/>
                  <a:pt x="4233805" y="70109"/>
                </a:cubicBezTo>
                <a:cubicBezTo>
                  <a:pt x="4222747" y="65723"/>
                  <a:pt x="4211691" y="59876"/>
                  <a:pt x="4199673" y="56953"/>
                </a:cubicBezTo>
                <a:cubicBezTo>
                  <a:pt x="4187175" y="53541"/>
                  <a:pt x="4174195" y="52080"/>
                  <a:pt x="4158811" y="49156"/>
                </a:cubicBezTo>
                <a:cubicBezTo>
                  <a:pt x="4155927" y="46720"/>
                  <a:pt x="4151603" y="41846"/>
                  <a:pt x="4146313" y="37948"/>
                </a:cubicBezTo>
                <a:cubicBezTo>
                  <a:pt x="4141025" y="34050"/>
                  <a:pt x="4135255" y="31126"/>
                  <a:pt x="4129487" y="27715"/>
                </a:cubicBezTo>
                <a:lnTo>
                  <a:pt x="4127169" y="1372"/>
                </a:lnTo>
                <a:close/>
              </a:path>
            </a:pathLst>
          </a:custGeom>
          <a:solidFill>
            <a:schemeClr val="accent1">
              <a:lumMod val="20000"/>
              <a:lumOff val="80000"/>
            </a:schemeClr>
          </a:solidFill>
        </p:spPr>
        <p:txBody>
          <a:bodyPr wrap="square" anchor="ctr">
            <a:noAutofit/>
          </a:bodyPr>
          <a:lstStyle>
            <a:lvl1pPr marL="0" indent="0" algn="ctr">
              <a:buNone/>
              <a:defRPr>
                <a:latin typeface="+mn-lt"/>
              </a:defRPr>
            </a:lvl1pPr>
          </a:lstStyle>
          <a:p>
            <a:endParaRPr lang="en-IN"/>
          </a:p>
        </p:txBody>
      </p:sp>
    </p:spTree>
    <p:extLst>
      <p:ext uri="{BB962C8B-B14F-4D97-AF65-F5344CB8AC3E}">
        <p14:creationId xmlns:p14="http://schemas.microsoft.com/office/powerpoint/2010/main" val="257196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582F08-98D2-4765-9BA9-6D9E6562B0A3}"/>
              </a:ext>
            </a:extLst>
          </p:cNvPr>
          <p:cNvSpPr>
            <a:spLocks noGrp="1"/>
          </p:cNvSpPr>
          <p:nvPr>
            <p:ph type="pic" sz="quarter" idx="10"/>
          </p:nvPr>
        </p:nvSpPr>
        <p:spPr>
          <a:xfrm>
            <a:off x="8071571" y="146671"/>
            <a:ext cx="3975187" cy="6564659"/>
          </a:xfrm>
          <a:prstGeom prst="roundRect">
            <a:avLst>
              <a:gd name="adj" fmla="val 6968"/>
            </a:avLst>
          </a:prstGeom>
        </p:spPr>
        <p:txBody>
          <a:bodyPr wrap="square" anchor="ctr">
            <a:noAutofit/>
          </a:bodyPr>
          <a:lstStyle>
            <a:lvl1pPr>
              <a:defRPr lang="en-IN"/>
            </a:lvl1pPr>
          </a:lstStyle>
          <a:p>
            <a:pPr marL="0" lvl="0" indent="0" algn="ctr">
              <a:buNone/>
            </a:pPr>
            <a:endParaRPr lang="en-IN"/>
          </a:p>
        </p:txBody>
      </p:sp>
    </p:spTree>
    <p:extLst>
      <p:ext uri="{BB962C8B-B14F-4D97-AF65-F5344CB8AC3E}">
        <p14:creationId xmlns:p14="http://schemas.microsoft.com/office/powerpoint/2010/main" val="269029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4" name="Picture Placeholder 246">
            <a:extLst>
              <a:ext uri="{FF2B5EF4-FFF2-40B4-BE49-F238E27FC236}">
                <a16:creationId xmlns:a16="http://schemas.microsoft.com/office/drawing/2014/main" id="{2F7B88B0-1279-4F3B-A6B1-CA9C7887B1BB}"/>
              </a:ext>
            </a:extLst>
          </p:cNvPr>
          <p:cNvSpPr>
            <a:spLocks noGrp="1"/>
          </p:cNvSpPr>
          <p:nvPr>
            <p:ph type="pic" sz="quarter" idx="15"/>
          </p:nvPr>
        </p:nvSpPr>
        <p:spPr>
          <a:xfrm>
            <a:off x="485849" y="363227"/>
            <a:ext cx="11220304" cy="6131549"/>
          </a:xfrm>
          <a:prstGeom prst="roundRect">
            <a:avLst>
              <a:gd name="adj" fmla="val 3810"/>
            </a:avLst>
          </a:prstGeom>
          <a:solidFill>
            <a:schemeClr val="accent1">
              <a:lumMod val="20000"/>
              <a:lumOff val="80000"/>
            </a:schemeClr>
          </a:solidFill>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41411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129298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15994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2174224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1044039181"/>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5/19/22</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047285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2" r:id="rId12"/>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2.wmf"/><Relationship Id="rId5" Type="http://schemas.openxmlformats.org/officeDocument/2006/relationships/image" Target="../media/image1.png"/><Relationship Id="rId4" Type="http://schemas.microsoft.com/office/2018/10/relationships/comments" Target="../comments/modernComment_7FB47890_47BA1B1E.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4.xml"/><Relationship Id="rId4" Type="http://schemas.microsoft.com/office/2018/10/relationships/comments" Target="../comments/modernComment_7FB4789F_8F9751E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5.xml"/><Relationship Id="rId4" Type="http://schemas.microsoft.com/office/2018/10/relationships/comments" Target="../comments/modernComment_7FB4788E_92B8D8D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6.xml"/><Relationship Id="rId4" Type="http://schemas.microsoft.com/office/2018/10/relationships/comments" Target="../comments/modernComment_7FB47893_68361B6A.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7.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wmf"/><Relationship Id="rId5" Type="http://schemas.openxmlformats.org/officeDocument/2006/relationships/image" Target="../media/image1.png"/><Relationship Id="rId4" Type="http://schemas.microsoft.com/office/2018/10/relationships/comments" Target="../comments/modernComment_7F40E780_20B28075.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diagramDrawing" Target="../diagrams/drawing1.xml"/><Relationship Id="rId3" Type="http://schemas.microsoft.com/office/2018/10/relationships/comments" Target="../comments/modernComment_7FB4788F_E14BDCB5.xml"/><Relationship Id="rId7" Type="http://schemas.openxmlformats.org/officeDocument/2006/relationships/image" Target="../media/image10.png"/><Relationship Id="rId12"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png"/><Relationship Id="rId11" Type="http://schemas.openxmlformats.org/officeDocument/2006/relationships/diagramQuickStyle" Target="../diagrams/quickStyle1.xml"/><Relationship Id="rId5" Type="http://schemas.openxmlformats.org/officeDocument/2006/relationships/image" Target="../media/image8.png"/><Relationship Id="rId10" Type="http://schemas.openxmlformats.org/officeDocument/2006/relationships/diagramLayout" Target="../diagrams/layout1.xml"/><Relationship Id="rId4" Type="http://schemas.openxmlformats.org/officeDocument/2006/relationships/image" Target="../media/image7.png"/><Relationship Id="rId9"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14.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image" Target="../media/image15.jpe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microsoft.com/office/2018/10/relationships/comments" Target="../comments/modernComment_C59_F973FAB5.xml"/><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27D32B7-9E5C-4079-B6A3-4511310B7736}"/>
              </a:ext>
            </a:extLst>
          </p:cNvPr>
          <p:cNvGrpSpPr/>
          <p:nvPr/>
        </p:nvGrpSpPr>
        <p:grpSpPr>
          <a:xfrm>
            <a:off x="2422967" y="1006322"/>
            <a:ext cx="7346067" cy="3337855"/>
            <a:chOff x="2422967" y="1006322"/>
            <a:chExt cx="7346066" cy="3337854"/>
          </a:xfrm>
        </p:grpSpPr>
        <p:sp>
          <p:nvSpPr>
            <p:cNvPr id="80" name="Freeform 23">
              <a:extLst>
                <a:ext uri="{FF2B5EF4-FFF2-40B4-BE49-F238E27FC236}">
                  <a16:creationId xmlns:a16="http://schemas.microsoft.com/office/drawing/2014/main" id="{D4175CA5-A2DF-4E97-81F9-B480F0B9C470}"/>
                </a:ext>
              </a:extLst>
            </p:cNvPr>
            <p:cNvSpPr>
              <a:spLocks/>
            </p:cNvSpPr>
            <p:nvPr/>
          </p:nvSpPr>
          <p:spPr bwMode="auto">
            <a:xfrm>
              <a:off x="6094099" y="3142852"/>
              <a:ext cx="421984" cy="1201323"/>
            </a:xfrm>
            <a:custGeom>
              <a:avLst/>
              <a:gdLst>
                <a:gd name="T0" fmla="*/ 3 w 140"/>
                <a:gd name="T1" fmla="*/ 56 h 399"/>
                <a:gd name="T2" fmla="*/ 4 w 140"/>
                <a:gd name="T3" fmla="*/ 63 h 399"/>
                <a:gd name="T4" fmla="*/ 14 w 140"/>
                <a:gd name="T5" fmla="*/ 99 h 399"/>
                <a:gd name="T6" fmla="*/ 14 w 140"/>
                <a:gd name="T7" fmla="*/ 102 h 399"/>
                <a:gd name="T8" fmla="*/ 29 w 140"/>
                <a:gd name="T9" fmla="*/ 162 h 399"/>
                <a:gd name="T10" fmla="*/ 32 w 140"/>
                <a:gd name="T11" fmla="*/ 175 h 399"/>
                <a:gd name="T12" fmla="*/ 59 w 140"/>
                <a:gd name="T13" fmla="*/ 287 h 399"/>
                <a:gd name="T14" fmla="*/ 66 w 140"/>
                <a:gd name="T15" fmla="*/ 315 h 399"/>
                <a:gd name="T16" fmla="*/ 68 w 140"/>
                <a:gd name="T17" fmla="*/ 323 h 399"/>
                <a:gd name="T18" fmla="*/ 72 w 140"/>
                <a:gd name="T19" fmla="*/ 343 h 399"/>
                <a:gd name="T20" fmla="*/ 76 w 140"/>
                <a:gd name="T21" fmla="*/ 371 h 399"/>
                <a:gd name="T22" fmla="*/ 83 w 140"/>
                <a:gd name="T23" fmla="*/ 399 h 399"/>
                <a:gd name="T24" fmla="*/ 140 w 140"/>
                <a:gd name="T25" fmla="*/ 399 h 399"/>
                <a:gd name="T26" fmla="*/ 140 w 140"/>
                <a:gd name="T27" fmla="*/ 390 h 399"/>
                <a:gd name="T28" fmla="*/ 137 w 140"/>
                <a:gd name="T29" fmla="*/ 361 h 399"/>
                <a:gd name="T30" fmla="*/ 133 w 140"/>
                <a:gd name="T31" fmla="*/ 333 h 399"/>
                <a:gd name="T32" fmla="*/ 130 w 140"/>
                <a:gd name="T33" fmla="*/ 304 h 399"/>
                <a:gd name="T34" fmla="*/ 126 w 140"/>
                <a:gd name="T35" fmla="*/ 275 h 399"/>
                <a:gd name="T36" fmla="*/ 113 w 140"/>
                <a:gd name="T37" fmla="*/ 162 h 399"/>
                <a:gd name="T38" fmla="*/ 113 w 140"/>
                <a:gd name="T39" fmla="*/ 161 h 399"/>
                <a:gd name="T40" fmla="*/ 100 w 140"/>
                <a:gd name="T41" fmla="*/ 46 h 399"/>
                <a:gd name="T42" fmla="*/ 47 w 140"/>
                <a:gd name="T43" fmla="*/ 2 h 399"/>
                <a:gd name="T44" fmla="*/ 44 w 140"/>
                <a:gd name="T45" fmla="*/ 3 h 399"/>
                <a:gd name="T46" fmla="*/ 3 w 140"/>
                <a:gd name="T47" fmla="*/ 5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399">
                  <a:moveTo>
                    <a:pt x="3" y="56"/>
                  </a:moveTo>
                  <a:cubicBezTo>
                    <a:pt x="3" y="58"/>
                    <a:pt x="4" y="61"/>
                    <a:pt x="4" y="63"/>
                  </a:cubicBezTo>
                  <a:cubicBezTo>
                    <a:pt x="8" y="75"/>
                    <a:pt x="11" y="87"/>
                    <a:pt x="14" y="99"/>
                  </a:cubicBezTo>
                  <a:cubicBezTo>
                    <a:pt x="14" y="100"/>
                    <a:pt x="14" y="101"/>
                    <a:pt x="14" y="102"/>
                  </a:cubicBezTo>
                  <a:cubicBezTo>
                    <a:pt x="19" y="122"/>
                    <a:pt x="24" y="142"/>
                    <a:pt x="29" y="162"/>
                  </a:cubicBezTo>
                  <a:cubicBezTo>
                    <a:pt x="30" y="166"/>
                    <a:pt x="31" y="171"/>
                    <a:pt x="32" y="175"/>
                  </a:cubicBezTo>
                  <a:cubicBezTo>
                    <a:pt x="42" y="212"/>
                    <a:pt x="50" y="249"/>
                    <a:pt x="59" y="287"/>
                  </a:cubicBezTo>
                  <a:cubicBezTo>
                    <a:pt x="66" y="315"/>
                    <a:pt x="66" y="315"/>
                    <a:pt x="66" y="315"/>
                  </a:cubicBezTo>
                  <a:cubicBezTo>
                    <a:pt x="67" y="317"/>
                    <a:pt x="67" y="320"/>
                    <a:pt x="68" y="323"/>
                  </a:cubicBezTo>
                  <a:cubicBezTo>
                    <a:pt x="69" y="329"/>
                    <a:pt x="71" y="336"/>
                    <a:pt x="72" y="343"/>
                  </a:cubicBezTo>
                  <a:cubicBezTo>
                    <a:pt x="73" y="352"/>
                    <a:pt x="74" y="362"/>
                    <a:pt x="76" y="371"/>
                  </a:cubicBezTo>
                  <a:cubicBezTo>
                    <a:pt x="78" y="380"/>
                    <a:pt x="81" y="390"/>
                    <a:pt x="83" y="399"/>
                  </a:cubicBezTo>
                  <a:cubicBezTo>
                    <a:pt x="140" y="399"/>
                    <a:pt x="140" y="399"/>
                    <a:pt x="140" y="399"/>
                  </a:cubicBezTo>
                  <a:cubicBezTo>
                    <a:pt x="140" y="396"/>
                    <a:pt x="140" y="393"/>
                    <a:pt x="140" y="390"/>
                  </a:cubicBezTo>
                  <a:cubicBezTo>
                    <a:pt x="139" y="380"/>
                    <a:pt x="138" y="371"/>
                    <a:pt x="137" y="361"/>
                  </a:cubicBezTo>
                  <a:cubicBezTo>
                    <a:pt x="137" y="352"/>
                    <a:pt x="135" y="342"/>
                    <a:pt x="133" y="333"/>
                  </a:cubicBezTo>
                  <a:cubicBezTo>
                    <a:pt x="131" y="323"/>
                    <a:pt x="131" y="314"/>
                    <a:pt x="130" y="304"/>
                  </a:cubicBezTo>
                  <a:cubicBezTo>
                    <a:pt x="126" y="275"/>
                    <a:pt x="126" y="275"/>
                    <a:pt x="126" y="275"/>
                  </a:cubicBezTo>
                  <a:cubicBezTo>
                    <a:pt x="122" y="237"/>
                    <a:pt x="117" y="200"/>
                    <a:pt x="113" y="162"/>
                  </a:cubicBezTo>
                  <a:cubicBezTo>
                    <a:pt x="113" y="161"/>
                    <a:pt x="113" y="161"/>
                    <a:pt x="113" y="161"/>
                  </a:cubicBezTo>
                  <a:cubicBezTo>
                    <a:pt x="108" y="123"/>
                    <a:pt x="104" y="84"/>
                    <a:pt x="100" y="46"/>
                  </a:cubicBezTo>
                  <a:cubicBezTo>
                    <a:pt x="98" y="19"/>
                    <a:pt x="74" y="0"/>
                    <a:pt x="47" y="2"/>
                  </a:cubicBezTo>
                  <a:cubicBezTo>
                    <a:pt x="46" y="2"/>
                    <a:pt x="45" y="2"/>
                    <a:pt x="44" y="3"/>
                  </a:cubicBezTo>
                  <a:cubicBezTo>
                    <a:pt x="19" y="7"/>
                    <a:pt x="0" y="30"/>
                    <a:pt x="3" y="56"/>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81" name="Shape0_20210419_151931">
              <a:extLst>
                <a:ext uri="{FF2B5EF4-FFF2-40B4-BE49-F238E27FC236}">
                  <a16:creationId xmlns:a16="http://schemas.microsoft.com/office/drawing/2014/main" id="{D8A69EA3-645E-43BF-94C1-D6389E305C0C}"/>
                </a:ext>
              </a:extLst>
            </p:cNvPr>
            <p:cNvSpPr>
              <a:spLocks/>
            </p:cNvSpPr>
            <p:nvPr/>
          </p:nvSpPr>
          <p:spPr bwMode="auto">
            <a:xfrm>
              <a:off x="5561868" y="3016130"/>
              <a:ext cx="776805" cy="1328045"/>
            </a:xfrm>
            <a:custGeom>
              <a:avLst/>
              <a:gdLst>
                <a:gd name="T0" fmla="*/ 14 w 258"/>
                <a:gd name="T1" fmla="*/ 128 h 441"/>
                <a:gd name="T2" fmla="*/ 33 w 258"/>
                <a:gd name="T3" fmla="*/ 199 h 441"/>
                <a:gd name="T4" fmla="*/ 42 w 258"/>
                <a:gd name="T5" fmla="*/ 258 h 441"/>
                <a:gd name="T6" fmla="*/ 45 w 258"/>
                <a:gd name="T7" fmla="*/ 303 h 441"/>
                <a:gd name="T8" fmla="*/ 45 w 258"/>
                <a:gd name="T9" fmla="*/ 312 h 441"/>
                <a:gd name="T10" fmla="*/ 46 w 258"/>
                <a:gd name="T11" fmla="*/ 349 h 441"/>
                <a:gd name="T12" fmla="*/ 41 w 258"/>
                <a:gd name="T13" fmla="*/ 441 h 441"/>
                <a:gd name="T14" fmla="*/ 245 w 258"/>
                <a:gd name="T15" fmla="*/ 441 h 441"/>
                <a:gd name="T16" fmla="*/ 245 w 258"/>
                <a:gd name="T17" fmla="*/ 365 h 441"/>
                <a:gd name="T18" fmla="*/ 247 w 258"/>
                <a:gd name="T19" fmla="*/ 313 h 441"/>
                <a:gd name="T20" fmla="*/ 256 w 258"/>
                <a:gd name="T21" fmla="*/ 214 h 441"/>
                <a:gd name="T22" fmla="*/ 247 w 258"/>
                <a:gd name="T23" fmla="*/ 131 h 441"/>
                <a:gd name="T24" fmla="*/ 221 w 258"/>
                <a:gd name="T25" fmla="*/ 45 h 441"/>
                <a:gd name="T26" fmla="*/ 211 w 258"/>
                <a:gd name="T27" fmla="*/ 15 h 441"/>
                <a:gd name="T28" fmla="*/ 209 w 258"/>
                <a:gd name="T29" fmla="*/ 14 h 441"/>
                <a:gd name="T30" fmla="*/ 192 w 258"/>
                <a:gd name="T31" fmla="*/ 12 h 441"/>
                <a:gd name="T32" fmla="*/ 113 w 258"/>
                <a:gd name="T33" fmla="*/ 3 h 441"/>
                <a:gd name="T34" fmla="*/ 103 w 258"/>
                <a:gd name="T35" fmla="*/ 4 h 441"/>
                <a:gd name="T36" fmla="*/ 22 w 258"/>
                <a:gd name="T37" fmla="*/ 34 h 441"/>
                <a:gd name="T38" fmla="*/ 17 w 258"/>
                <a:gd name="T39" fmla="*/ 41 h 441"/>
                <a:gd name="T40" fmla="*/ 14 w 258"/>
                <a:gd name="T41" fmla="*/ 128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441">
                  <a:moveTo>
                    <a:pt x="14" y="128"/>
                  </a:moveTo>
                  <a:cubicBezTo>
                    <a:pt x="21" y="152"/>
                    <a:pt x="28" y="175"/>
                    <a:pt x="33" y="199"/>
                  </a:cubicBezTo>
                  <a:cubicBezTo>
                    <a:pt x="37" y="219"/>
                    <a:pt x="40" y="238"/>
                    <a:pt x="42" y="258"/>
                  </a:cubicBezTo>
                  <a:cubicBezTo>
                    <a:pt x="44" y="273"/>
                    <a:pt x="45" y="288"/>
                    <a:pt x="45" y="303"/>
                  </a:cubicBezTo>
                  <a:cubicBezTo>
                    <a:pt x="45" y="306"/>
                    <a:pt x="45" y="309"/>
                    <a:pt x="45" y="312"/>
                  </a:cubicBezTo>
                  <a:cubicBezTo>
                    <a:pt x="46" y="324"/>
                    <a:pt x="46" y="337"/>
                    <a:pt x="46" y="349"/>
                  </a:cubicBezTo>
                  <a:cubicBezTo>
                    <a:pt x="47" y="400"/>
                    <a:pt x="41" y="441"/>
                    <a:pt x="41" y="441"/>
                  </a:cubicBezTo>
                  <a:cubicBezTo>
                    <a:pt x="245" y="441"/>
                    <a:pt x="245" y="441"/>
                    <a:pt x="245" y="441"/>
                  </a:cubicBezTo>
                  <a:cubicBezTo>
                    <a:pt x="245" y="425"/>
                    <a:pt x="244" y="395"/>
                    <a:pt x="245" y="365"/>
                  </a:cubicBezTo>
                  <a:cubicBezTo>
                    <a:pt x="245" y="347"/>
                    <a:pt x="246" y="329"/>
                    <a:pt x="247" y="313"/>
                  </a:cubicBezTo>
                  <a:cubicBezTo>
                    <a:pt x="248" y="284"/>
                    <a:pt x="254" y="248"/>
                    <a:pt x="256" y="214"/>
                  </a:cubicBezTo>
                  <a:cubicBezTo>
                    <a:pt x="258" y="183"/>
                    <a:pt x="257" y="153"/>
                    <a:pt x="247" y="131"/>
                  </a:cubicBezTo>
                  <a:cubicBezTo>
                    <a:pt x="236" y="106"/>
                    <a:pt x="227" y="70"/>
                    <a:pt x="221" y="45"/>
                  </a:cubicBezTo>
                  <a:cubicBezTo>
                    <a:pt x="217" y="30"/>
                    <a:pt x="214" y="18"/>
                    <a:pt x="211" y="15"/>
                  </a:cubicBezTo>
                  <a:cubicBezTo>
                    <a:pt x="210" y="14"/>
                    <a:pt x="210" y="14"/>
                    <a:pt x="209" y="14"/>
                  </a:cubicBezTo>
                  <a:cubicBezTo>
                    <a:pt x="206" y="14"/>
                    <a:pt x="199" y="14"/>
                    <a:pt x="192" y="12"/>
                  </a:cubicBezTo>
                  <a:cubicBezTo>
                    <a:pt x="168" y="8"/>
                    <a:pt x="131" y="0"/>
                    <a:pt x="113" y="3"/>
                  </a:cubicBezTo>
                  <a:cubicBezTo>
                    <a:pt x="110" y="3"/>
                    <a:pt x="107" y="4"/>
                    <a:pt x="103" y="4"/>
                  </a:cubicBezTo>
                  <a:cubicBezTo>
                    <a:pt x="78" y="7"/>
                    <a:pt x="43" y="12"/>
                    <a:pt x="22" y="34"/>
                  </a:cubicBezTo>
                  <a:cubicBezTo>
                    <a:pt x="20" y="36"/>
                    <a:pt x="19" y="38"/>
                    <a:pt x="17" y="41"/>
                  </a:cubicBezTo>
                  <a:cubicBezTo>
                    <a:pt x="4" y="59"/>
                    <a:pt x="0" y="86"/>
                    <a:pt x="14" y="12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grpSp>
          <p:nvGrpSpPr>
            <p:cNvPr id="82" name="Group 81">
              <a:extLst>
                <a:ext uri="{FF2B5EF4-FFF2-40B4-BE49-F238E27FC236}">
                  <a16:creationId xmlns:a16="http://schemas.microsoft.com/office/drawing/2014/main" id="{7CAD85D4-F988-4D66-9D56-3D1A4398CEF2}"/>
                </a:ext>
              </a:extLst>
            </p:cNvPr>
            <p:cNvGrpSpPr/>
            <p:nvPr/>
          </p:nvGrpSpPr>
          <p:grpSpPr>
            <a:xfrm>
              <a:off x="5469360" y="3101034"/>
              <a:ext cx="604464" cy="1023912"/>
              <a:chOff x="5469360" y="2933081"/>
              <a:chExt cx="604464" cy="1023912"/>
            </a:xfrm>
          </p:grpSpPr>
          <p:sp>
            <p:nvSpPr>
              <p:cNvPr id="83" name="Freeform 30">
                <a:extLst>
                  <a:ext uri="{FF2B5EF4-FFF2-40B4-BE49-F238E27FC236}">
                    <a16:creationId xmlns:a16="http://schemas.microsoft.com/office/drawing/2014/main" id="{92674416-1CB5-4F60-9116-4521629B08FF}"/>
                  </a:ext>
                </a:extLst>
              </p:cNvPr>
              <p:cNvSpPr>
                <a:spLocks/>
              </p:cNvSpPr>
              <p:nvPr/>
            </p:nvSpPr>
            <p:spPr bwMode="auto">
              <a:xfrm>
                <a:off x="5469360" y="2933081"/>
                <a:ext cx="604464" cy="1023912"/>
              </a:xfrm>
              <a:custGeom>
                <a:avLst/>
                <a:gdLst>
                  <a:gd name="T0" fmla="*/ 27 w 201"/>
                  <a:gd name="T1" fmla="*/ 48 h 340"/>
                  <a:gd name="T2" fmla="*/ 2 w 201"/>
                  <a:gd name="T3" fmla="*/ 301 h 340"/>
                  <a:gd name="T4" fmla="*/ 34 w 201"/>
                  <a:gd name="T5" fmla="*/ 340 h 340"/>
                  <a:gd name="T6" fmla="*/ 54 w 201"/>
                  <a:gd name="T7" fmla="*/ 335 h 340"/>
                  <a:gd name="T8" fmla="*/ 59 w 201"/>
                  <a:gd name="T9" fmla="*/ 333 h 340"/>
                  <a:gd name="T10" fmla="*/ 97 w 201"/>
                  <a:gd name="T11" fmla="*/ 304 h 340"/>
                  <a:gd name="T12" fmla="*/ 113 w 201"/>
                  <a:gd name="T13" fmla="*/ 287 h 340"/>
                  <a:gd name="T14" fmla="*/ 130 w 201"/>
                  <a:gd name="T15" fmla="*/ 270 h 340"/>
                  <a:gd name="T16" fmla="*/ 163 w 201"/>
                  <a:gd name="T17" fmla="*/ 235 h 340"/>
                  <a:gd name="T18" fmla="*/ 194 w 201"/>
                  <a:gd name="T19" fmla="*/ 199 h 340"/>
                  <a:gd name="T20" fmla="*/ 191 w 201"/>
                  <a:gd name="T21" fmla="*/ 170 h 340"/>
                  <a:gd name="T22" fmla="*/ 168 w 201"/>
                  <a:gd name="T23" fmla="*/ 168 h 340"/>
                  <a:gd name="T24" fmla="*/ 127 w 201"/>
                  <a:gd name="T25" fmla="*/ 193 h 340"/>
                  <a:gd name="T26" fmla="*/ 87 w 201"/>
                  <a:gd name="T27" fmla="*/ 220 h 340"/>
                  <a:gd name="T28" fmla="*/ 68 w 201"/>
                  <a:gd name="T29" fmla="*/ 234 h 340"/>
                  <a:gd name="T30" fmla="*/ 49 w 201"/>
                  <a:gd name="T31" fmla="*/ 247 h 340"/>
                  <a:gd name="T32" fmla="*/ 14 w 201"/>
                  <a:gd name="T33" fmla="*/ 280 h 340"/>
                  <a:gd name="T34" fmla="*/ 71 w 201"/>
                  <a:gd name="T35" fmla="*/ 312 h 340"/>
                  <a:gd name="T36" fmla="*/ 123 w 201"/>
                  <a:gd name="T37" fmla="*/ 63 h 340"/>
                  <a:gd name="T38" fmla="*/ 85 w 201"/>
                  <a:gd name="T39" fmla="*/ 5 h 340"/>
                  <a:gd name="T40" fmla="*/ 28 w 201"/>
                  <a:gd name="T41" fmla="*/ 43 h 340"/>
                  <a:gd name="T42" fmla="*/ 27 w 201"/>
                  <a:gd name="T43" fmla="*/ 4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340">
                    <a:moveTo>
                      <a:pt x="27" y="48"/>
                    </a:moveTo>
                    <a:cubicBezTo>
                      <a:pt x="2" y="301"/>
                      <a:pt x="2" y="301"/>
                      <a:pt x="2" y="301"/>
                    </a:cubicBezTo>
                    <a:cubicBezTo>
                      <a:pt x="0" y="321"/>
                      <a:pt x="14" y="338"/>
                      <a:pt x="34" y="340"/>
                    </a:cubicBezTo>
                    <a:cubicBezTo>
                      <a:pt x="41" y="340"/>
                      <a:pt x="48" y="339"/>
                      <a:pt x="54" y="335"/>
                    </a:cubicBezTo>
                    <a:cubicBezTo>
                      <a:pt x="59" y="333"/>
                      <a:pt x="59" y="333"/>
                      <a:pt x="59" y="333"/>
                    </a:cubicBezTo>
                    <a:cubicBezTo>
                      <a:pt x="73" y="325"/>
                      <a:pt x="85" y="315"/>
                      <a:pt x="97" y="304"/>
                    </a:cubicBezTo>
                    <a:cubicBezTo>
                      <a:pt x="102" y="299"/>
                      <a:pt x="108" y="293"/>
                      <a:pt x="113" y="287"/>
                    </a:cubicBezTo>
                    <a:cubicBezTo>
                      <a:pt x="119" y="282"/>
                      <a:pt x="125" y="276"/>
                      <a:pt x="130" y="270"/>
                    </a:cubicBezTo>
                    <a:cubicBezTo>
                      <a:pt x="141" y="259"/>
                      <a:pt x="152" y="247"/>
                      <a:pt x="163" y="235"/>
                    </a:cubicBezTo>
                    <a:cubicBezTo>
                      <a:pt x="174" y="224"/>
                      <a:pt x="184" y="212"/>
                      <a:pt x="194" y="199"/>
                    </a:cubicBezTo>
                    <a:cubicBezTo>
                      <a:pt x="201" y="190"/>
                      <a:pt x="200" y="177"/>
                      <a:pt x="191" y="170"/>
                    </a:cubicBezTo>
                    <a:cubicBezTo>
                      <a:pt x="185" y="165"/>
                      <a:pt x="175" y="164"/>
                      <a:pt x="168" y="168"/>
                    </a:cubicBezTo>
                    <a:cubicBezTo>
                      <a:pt x="154" y="176"/>
                      <a:pt x="141" y="185"/>
                      <a:pt x="127" y="193"/>
                    </a:cubicBezTo>
                    <a:cubicBezTo>
                      <a:pt x="114" y="202"/>
                      <a:pt x="101" y="211"/>
                      <a:pt x="87" y="220"/>
                    </a:cubicBezTo>
                    <a:cubicBezTo>
                      <a:pt x="81" y="224"/>
                      <a:pt x="74" y="229"/>
                      <a:pt x="68" y="234"/>
                    </a:cubicBezTo>
                    <a:cubicBezTo>
                      <a:pt x="61" y="238"/>
                      <a:pt x="55" y="243"/>
                      <a:pt x="49" y="247"/>
                    </a:cubicBezTo>
                    <a:cubicBezTo>
                      <a:pt x="36" y="257"/>
                      <a:pt x="24" y="267"/>
                      <a:pt x="14" y="280"/>
                    </a:cubicBezTo>
                    <a:cubicBezTo>
                      <a:pt x="71" y="312"/>
                      <a:pt x="71" y="312"/>
                      <a:pt x="71" y="312"/>
                    </a:cubicBezTo>
                    <a:cubicBezTo>
                      <a:pt x="123" y="63"/>
                      <a:pt x="123" y="63"/>
                      <a:pt x="123" y="63"/>
                    </a:cubicBezTo>
                    <a:cubicBezTo>
                      <a:pt x="129" y="37"/>
                      <a:pt x="112" y="11"/>
                      <a:pt x="85" y="5"/>
                    </a:cubicBezTo>
                    <a:cubicBezTo>
                      <a:pt x="59" y="0"/>
                      <a:pt x="33" y="17"/>
                      <a:pt x="28" y="43"/>
                    </a:cubicBezTo>
                    <a:cubicBezTo>
                      <a:pt x="27" y="45"/>
                      <a:pt x="27" y="47"/>
                      <a:pt x="27" y="48"/>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84" name="Triangle 78">
                <a:extLst>
                  <a:ext uri="{FF2B5EF4-FFF2-40B4-BE49-F238E27FC236}">
                    <a16:creationId xmlns:a16="http://schemas.microsoft.com/office/drawing/2014/main" id="{C2607FA1-9F12-49E7-8768-99FDDFAAF33A}"/>
                  </a:ext>
                </a:extLst>
              </p:cNvPr>
              <p:cNvSpPr/>
              <p:nvPr/>
            </p:nvSpPr>
            <p:spPr>
              <a:xfrm rot="2020423">
                <a:off x="5541947" y="3549119"/>
                <a:ext cx="241917" cy="314047"/>
              </a:xfrm>
              <a:prstGeom prst="triangle">
                <a:avLst/>
              </a:prstGeom>
              <a:solidFill>
                <a:srgbClr val="FFB096"/>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grpSp>
        <p:grpSp>
          <p:nvGrpSpPr>
            <p:cNvPr id="85" name="Group 84">
              <a:extLst>
                <a:ext uri="{FF2B5EF4-FFF2-40B4-BE49-F238E27FC236}">
                  <a16:creationId xmlns:a16="http://schemas.microsoft.com/office/drawing/2014/main" id="{8336999B-9820-4AA4-AE70-DA9C8D7C758A}"/>
                </a:ext>
              </a:extLst>
            </p:cNvPr>
            <p:cNvGrpSpPr/>
            <p:nvPr/>
          </p:nvGrpSpPr>
          <p:grpSpPr>
            <a:xfrm>
              <a:off x="2834813" y="3042742"/>
              <a:ext cx="733720" cy="804684"/>
              <a:chOff x="2834813" y="2874789"/>
              <a:chExt cx="733720" cy="804684"/>
            </a:xfrm>
          </p:grpSpPr>
          <p:sp>
            <p:nvSpPr>
              <p:cNvPr id="86" name="Freeform 5">
                <a:extLst>
                  <a:ext uri="{FF2B5EF4-FFF2-40B4-BE49-F238E27FC236}">
                    <a16:creationId xmlns:a16="http://schemas.microsoft.com/office/drawing/2014/main" id="{54F2B3EE-DCAA-4BB1-9B59-61E5102A3C6A}"/>
                  </a:ext>
                </a:extLst>
              </p:cNvPr>
              <p:cNvSpPr>
                <a:spLocks/>
              </p:cNvSpPr>
              <p:nvPr/>
            </p:nvSpPr>
            <p:spPr bwMode="auto">
              <a:xfrm>
                <a:off x="2834813" y="2874789"/>
                <a:ext cx="733720" cy="804684"/>
              </a:xfrm>
              <a:custGeom>
                <a:avLst/>
                <a:gdLst>
                  <a:gd name="T0" fmla="*/ 16 w 244"/>
                  <a:gd name="T1" fmla="*/ 113 h 267"/>
                  <a:gd name="T2" fmla="*/ 161 w 244"/>
                  <a:gd name="T3" fmla="*/ 257 h 267"/>
                  <a:gd name="T4" fmla="*/ 161 w 244"/>
                  <a:gd name="T5" fmla="*/ 257 h 267"/>
                  <a:gd name="T6" fmla="*/ 197 w 244"/>
                  <a:gd name="T7" fmla="*/ 257 h 267"/>
                  <a:gd name="T8" fmla="*/ 204 w 244"/>
                  <a:gd name="T9" fmla="*/ 246 h 267"/>
                  <a:gd name="T10" fmla="*/ 216 w 244"/>
                  <a:gd name="T11" fmla="*/ 189 h 267"/>
                  <a:gd name="T12" fmla="*/ 225 w 244"/>
                  <a:gd name="T13" fmla="*/ 131 h 267"/>
                  <a:gd name="T14" fmla="*/ 234 w 244"/>
                  <a:gd name="T15" fmla="*/ 73 h 267"/>
                  <a:gd name="T16" fmla="*/ 243 w 244"/>
                  <a:gd name="T17" fmla="*/ 15 h 267"/>
                  <a:gd name="T18" fmla="*/ 232 w 244"/>
                  <a:gd name="T19" fmla="*/ 1 h 267"/>
                  <a:gd name="T20" fmla="*/ 218 w 244"/>
                  <a:gd name="T21" fmla="*/ 10 h 267"/>
                  <a:gd name="T22" fmla="*/ 201 w 244"/>
                  <a:gd name="T23" fmla="*/ 66 h 267"/>
                  <a:gd name="T24" fmla="*/ 184 w 244"/>
                  <a:gd name="T25" fmla="*/ 122 h 267"/>
                  <a:gd name="T26" fmla="*/ 169 w 244"/>
                  <a:gd name="T27" fmla="*/ 178 h 267"/>
                  <a:gd name="T28" fmla="*/ 155 w 244"/>
                  <a:gd name="T29" fmla="*/ 235 h 267"/>
                  <a:gd name="T30" fmla="*/ 198 w 244"/>
                  <a:gd name="T31" fmla="*/ 224 h 267"/>
                  <a:gd name="T32" fmla="*/ 73 w 244"/>
                  <a:gd name="T33" fmla="*/ 63 h 267"/>
                  <a:gd name="T34" fmla="*/ 19 w 244"/>
                  <a:gd name="T35" fmla="*/ 56 h 267"/>
                  <a:gd name="T36" fmla="*/ 13 w 244"/>
                  <a:gd name="T37" fmla="*/ 110 h 267"/>
                  <a:gd name="T38" fmla="*/ 16 w 244"/>
                  <a:gd name="T39" fmla="*/ 1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267">
                    <a:moveTo>
                      <a:pt x="16" y="113"/>
                    </a:moveTo>
                    <a:cubicBezTo>
                      <a:pt x="161" y="257"/>
                      <a:pt x="161" y="257"/>
                      <a:pt x="161" y="257"/>
                    </a:cubicBezTo>
                    <a:cubicBezTo>
                      <a:pt x="161" y="257"/>
                      <a:pt x="161" y="257"/>
                      <a:pt x="161" y="257"/>
                    </a:cubicBezTo>
                    <a:cubicBezTo>
                      <a:pt x="171" y="267"/>
                      <a:pt x="187" y="267"/>
                      <a:pt x="197" y="257"/>
                    </a:cubicBezTo>
                    <a:cubicBezTo>
                      <a:pt x="200" y="254"/>
                      <a:pt x="203" y="250"/>
                      <a:pt x="204" y="246"/>
                    </a:cubicBezTo>
                    <a:cubicBezTo>
                      <a:pt x="209" y="227"/>
                      <a:pt x="212" y="208"/>
                      <a:pt x="216" y="189"/>
                    </a:cubicBezTo>
                    <a:cubicBezTo>
                      <a:pt x="219" y="169"/>
                      <a:pt x="222" y="150"/>
                      <a:pt x="225" y="131"/>
                    </a:cubicBezTo>
                    <a:cubicBezTo>
                      <a:pt x="229" y="112"/>
                      <a:pt x="231" y="92"/>
                      <a:pt x="234" y="73"/>
                    </a:cubicBezTo>
                    <a:cubicBezTo>
                      <a:pt x="237" y="54"/>
                      <a:pt x="240" y="34"/>
                      <a:pt x="243" y="15"/>
                    </a:cubicBezTo>
                    <a:cubicBezTo>
                      <a:pt x="244" y="8"/>
                      <a:pt x="239" y="2"/>
                      <a:pt x="232" y="1"/>
                    </a:cubicBezTo>
                    <a:cubicBezTo>
                      <a:pt x="226" y="0"/>
                      <a:pt x="220" y="4"/>
                      <a:pt x="218" y="10"/>
                    </a:cubicBezTo>
                    <a:cubicBezTo>
                      <a:pt x="212" y="28"/>
                      <a:pt x="206" y="47"/>
                      <a:pt x="201" y="66"/>
                    </a:cubicBezTo>
                    <a:cubicBezTo>
                      <a:pt x="195" y="84"/>
                      <a:pt x="190" y="103"/>
                      <a:pt x="184" y="122"/>
                    </a:cubicBezTo>
                    <a:cubicBezTo>
                      <a:pt x="179" y="140"/>
                      <a:pt x="174" y="159"/>
                      <a:pt x="169" y="178"/>
                    </a:cubicBezTo>
                    <a:cubicBezTo>
                      <a:pt x="164" y="197"/>
                      <a:pt x="159" y="216"/>
                      <a:pt x="155" y="235"/>
                    </a:cubicBezTo>
                    <a:cubicBezTo>
                      <a:pt x="198" y="224"/>
                      <a:pt x="198" y="224"/>
                      <a:pt x="198" y="224"/>
                    </a:cubicBezTo>
                    <a:cubicBezTo>
                      <a:pt x="73" y="63"/>
                      <a:pt x="73" y="63"/>
                      <a:pt x="73" y="63"/>
                    </a:cubicBezTo>
                    <a:cubicBezTo>
                      <a:pt x="60" y="46"/>
                      <a:pt x="36" y="43"/>
                      <a:pt x="19" y="56"/>
                    </a:cubicBezTo>
                    <a:cubicBezTo>
                      <a:pt x="3" y="69"/>
                      <a:pt x="0" y="93"/>
                      <a:pt x="13" y="110"/>
                    </a:cubicBezTo>
                    <a:cubicBezTo>
                      <a:pt x="14" y="111"/>
                      <a:pt x="15" y="112"/>
                      <a:pt x="16" y="113"/>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87" name="Triangle 3">
                <a:extLst>
                  <a:ext uri="{FF2B5EF4-FFF2-40B4-BE49-F238E27FC236}">
                    <a16:creationId xmlns:a16="http://schemas.microsoft.com/office/drawing/2014/main" id="{CFE3A869-E4E7-4820-869B-14221B46E05D}"/>
                  </a:ext>
                </a:extLst>
              </p:cNvPr>
              <p:cNvSpPr/>
              <p:nvPr/>
            </p:nvSpPr>
            <p:spPr>
              <a:xfrm rot="20809740">
                <a:off x="3271492" y="3425719"/>
                <a:ext cx="155617" cy="145951"/>
              </a:xfrm>
              <a:prstGeom prst="triangle">
                <a:avLst/>
              </a:prstGeom>
              <a:solidFill>
                <a:srgbClr val="FFB096"/>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grpSp>
        <p:sp>
          <p:nvSpPr>
            <p:cNvPr id="88" name="Shape1_20210419_151924">
              <a:extLst>
                <a:ext uri="{FF2B5EF4-FFF2-40B4-BE49-F238E27FC236}">
                  <a16:creationId xmlns:a16="http://schemas.microsoft.com/office/drawing/2014/main" id="{D157DA7F-A104-497A-906E-AB3FE8DD949F}"/>
                </a:ext>
              </a:extLst>
            </p:cNvPr>
            <p:cNvSpPr>
              <a:spLocks/>
            </p:cNvSpPr>
            <p:nvPr/>
          </p:nvSpPr>
          <p:spPr bwMode="auto">
            <a:xfrm>
              <a:off x="3920819" y="1006322"/>
              <a:ext cx="1377467" cy="1108816"/>
            </a:xfrm>
            <a:custGeom>
              <a:avLst/>
              <a:gdLst>
                <a:gd name="T0" fmla="*/ 108 w 458"/>
                <a:gd name="T1" fmla="*/ 38 h 368"/>
                <a:gd name="T2" fmla="*/ 350 w 458"/>
                <a:gd name="T3" fmla="*/ 47 h 368"/>
                <a:gd name="T4" fmla="*/ 357 w 458"/>
                <a:gd name="T5" fmla="*/ 296 h 368"/>
                <a:gd name="T6" fmla="*/ 268 w 458"/>
                <a:gd name="T7" fmla="*/ 366 h 368"/>
                <a:gd name="T8" fmla="*/ 261 w 458"/>
                <a:gd name="T9" fmla="*/ 366 h 368"/>
                <a:gd name="T10" fmla="*/ 178 w 458"/>
                <a:gd name="T11" fmla="*/ 319 h 368"/>
                <a:gd name="T12" fmla="*/ 0 w 458"/>
                <a:gd name="T13" fmla="*/ 178 h 368"/>
                <a:gd name="T14" fmla="*/ 108 w 458"/>
                <a:gd name="T15" fmla="*/ 38 h 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368">
                  <a:moveTo>
                    <a:pt x="108" y="38"/>
                  </a:moveTo>
                  <a:cubicBezTo>
                    <a:pt x="108" y="38"/>
                    <a:pt x="261" y="0"/>
                    <a:pt x="350" y="47"/>
                  </a:cubicBezTo>
                  <a:cubicBezTo>
                    <a:pt x="458" y="104"/>
                    <a:pt x="446" y="268"/>
                    <a:pt x="357" y="296"/>
                  </a:cubicBezTo>
                  <a:cubicBezTo>
                    <a:pt x="322" y="308"/>
                    <a:pt x="283" y="336"/>
                    <a:pt x="268" y="366"/>
                  </a:cubicBezTo>
                  <a:cubicBezTo>
                    <a:pt x="266" y="368"/>
                    <a:pt x="263" y="368"/>
                    <a:pt x="261" y="366"/>
                  </a:cubicBezTo>
                  <a:cubicBezTo>
                    <a:pt x="254" y="352"/>
                    <a:pt x="232" y="321"/>
                    <a:pt x="178" y="319"/>
                  </a:cubicBezTo>
                  <a:cubicBezTo>
                    <a:pt x="140" y="317"/>
                    <a:pt x="0" y="290"/>
                    <a:pt x="0" y="178"/>
                  </a:cubicBezTo>
                  <a:cubicBezTo>
                    <a:pt x="0" y="133"/>
                    <a:pt x="12" y="63"/>
                    <a:pt x="108" y="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89" name="Shape0_20210419_151917">
              <a:extLst>
                <a:ext uri="{FF2B5EF4-FFF2-40B4-BE49-F238E27FC236}">
                  <a16:creationId xmlns:a16="http://schemas.microsoft.com/office/drawing/2014/main" id="{979F094B-2870-463D-84C3-A759459CB7BB}"/>
                </a:ext>
              </a:extLst>
            </p:cNvPr>
            <p:cNvSpPr>
              <a:spLocks/>
            </p:cNvSpPr>
            <p:nvPr/>
          </p:nvSpPr>
          <p:spPr bwMode="auto">
            <a:xfrm>
              <a:off x="2556025" y="3073156"/>
              <a:ext cx="582921" cy="1271020"/>
            </a:xfrm>
            <a:custGeom>
              <a:avLst/>
              <a:gdLst>
                <a:gd name="T0" fmla="*/ 16 w 194"/>
                <a:gd name="T1" fmla="*/ 303 h 422"/>
                <a:gd name="T2" fmla="*/ 17 w 194"/>
                <a:gd name="T3" fmla="*/ 387 h 422"/>
                <a:gd name="T4" fmla="*/ 16 w 194"/>
                <a:gd name="T5" fmla="*/ 421 h 422"/>
                <a:gd name="T6" fmla="*/ 19 w 194"/>
                <a:gd name="T7" fmla="*/ 422 h 422"/>
                <a:gd name="T8" fmla="*/ 177 w 194"/>
                <a:gd name="T9" fmla="*/ 422 h 422"/>
                <a:gd name="T10" fmla="*/ 163 w 194"/>
                <a:gd name="T11" fmla="*/ 251 h 422"/>
                <a:gd name="T12" fmla="*/ 186 w 194"/>
                <a:gd name="T13" fmla="*/ 180 h 422"/>
                <a:gd name="T14" fmla="*/ 186 w 194"/>
                <a:gd name="T15" fmla="*/ 133 h 422"/>
                <a:gd name="T16" fmla="*/ 147 w 194"/>
                <a:gd name="T17" fmla="*/ 40 h 422"/>
                <a:gd name="T18" fmla="*/ 147 w 194"/>
                <a:gd name="T19" fmla="*/ 40 h 422"/>
                <a:gd name="T20" fmla="*/ 133 w 194"/>
                <a:gd name="T21" fmla="*/ 29 h 422"/>
                <a:gd name="T22" fmla="*/ 122 w 194"/>
                <a:gd name="T23" fmla="*/ 26 h 422"/>
                <a:gd name="T24" fmla="*/ 67 w 194"/>
                <a:gd name="T25" fmla="*/ 1 h 422"/>
                <a:gd name="T26" fmla="*/ 65 w 194"/>
                <a:gd name="T27" fmla="*/ 0 h 422"/>
                <a:gd name="T28" fmla="*/ 60 w 194"/>
                <a:gd name="T29" fmla="*/ 2 h 422"/>
                <a:gd name="T30" fmla="*/ 26 w 194"/>
                <a:gd name="T31" fmla="*/ 41 h 422"/>
                <a:gd name="T32" fmla="*/ 10 w 194"/>
                <a:gd name="T33" fmla="*/ 187 h 422"/>
                <a:gd name="T34" fmla="*/ 16 w 194"/>
                <a:gd name="T35" fmla="*/ 295 h 422"/>
                <a:gd name="T36" fmla="*/ 16 w 194"/>
                <a:gd name="T37" fmla="*/ 303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4" h="422">
                  <a:moveTo>
                    <a:pt x="16" y="303"/>
                  </a:moveTo>
                  <a:cubicBezTo>
                    <a:pt x="17" y="336"/>
                    <a:pt x="17" y="366"/>
                    <a:pt x="17" y="387"/>
                  </a:cubicBezTo>
                  <a:cubicBezTo>
                    <a:pt x="16" y="408"/>
                    <a:pt x="16" y="421"/>
                    <a:pt x="16" y="421"/>
                  </a:cubicBezTo>
                  <a:cubicBezTo>
                    <a:pt x="16" y="421"/>
                    <a:pt x="17" y="421"/>
                    <a:pt x="19" y="422"/>
                  </a:cubicBezTo>
                  <a:cubicBezTo>
                    <a:pt x="177" y="422"/>
                    <a:pt x="177" y="422"/>
                    <a:pt x="177" y="422"/>
                  </a:cubicBezTo>
                  <a:cubicBezTo>
                    <a:pt x="172" y="387"/>
                    <a:pt x="161" y="291"/>
                    <a:pt x="163" y="251"/>
                  </a:cubicBezTo>
                  <a:cubicBezTo>
                    <a:pt x="165" y="221"/>
                    <a:pt x="179" y="200"/>
                    <a:pt x="186" y="180"/>
                  </a:cubicBezTo>
                  <a:cubicBezTo>
                    <a:pt x="192" y="165"/>
                    <a:pt x="194" y="150"/>
                    <a:pt x="186" y="133"/>
                  </a:cubicBezTo>
                  <a:cubicBezTo>
                    <a:pt x="169" y="95"/>
                    <a:pt x="163" y="85"/>
                    <a:pt x="147" y="40"/>
                  </a:cubicBezTo>
                  <a:cubicBezTo>
                    <a:pt x="147" y="40"/>
                    <a:pt x="147" y="40"/>
                    <a:pt x="147" y="40"/>
                  </a:cubicBezTo>
                  <a:cubicBezTo>
                    <a:pt x="146" y="36"/>
                    <a:pt x="139" y="32"/>
                    <a:pt x="133" y="29"/>
                  </a:cubicBezTo>
                  <a:cubicBezTo>
                    <a:pt x="129" y="27"/>
                    <a:pt x="125" y="26"/>
                    <a:pt x="122" y="26"/>
                  </a:cubicBezTo>
                  <a:cubicBezTo>
                    <a:pt x="109" y="27"/>
                    <a:pt x="92" y="25"/>
                    <a:pt x="67" y="1"/>
                  </a:cubicBezTo>
                  <a:cubicBezTo>
                    <a:pt x="66" y="1"/>
                    <a:pt x="66" y="0"/>
                    <a:pt x="65" y="0"/>
                  </a:cubicBezTo>
                  <a:cubicBezTo>
                    <a:pt x="63" y="0"/>
                    <a:pt x="61" y="1"/>
                    <a:pt x="60" y="2"/>
                  </a:cubicBezTo>
                  <a:cubicBezTo>
                    <a:pt x="51" y="12"/>
                    <a:pt x="37" y="22"/>
                    <a:pt x="26" y="41"/>
                  </a:cubicBezTo>
                  <a:cubicBezTo>
                    <a:pt x="11" y="67"/>
                    <a:pt x="0" y="109"/>
                    <a:pt x="10" y="187"/>
                  </a:cubicBezTo>
                  <a:cubicBezTo>
                    <a:pt x="13" y="218"/>
                    <a:pt x="15" y="258"/>
                    <a:pt x="16" y="295"/>
                  </a:cubicBezTo>
                  <a:cubicBezTo>
                    <a:pt x="16" y="298"/>
                    <a:pt x="16" y="301"/>
                    <a:pt x="16"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90" name="Freeform 7">
              <a:extLst>
                <a:ext uri="{FF2B5EF4-FFF2-40B4-BE49-F238E27FC236}">
                  <a16:creationId xmlns:a16="http://schemas.microsoft.com/office/drawing/2014/main" id="{783C49A2-A852-4E8D-9C2D-34AF05F16464}"/>
                </a:ext>
              </a:extLst>
            </p:cNvPr>
            <p:cNvSpPr>
              <a:spLocks/>
            </p:cNvSpPr>
            <p:nvPr/>
          </p:nvSpPr>
          <p:spPr bwMode="auto">
            <a:xfrm>
              <a:off x="2742306" y="2826048"/>
              <a:ext cx="230634" cy="434656"/>
            </a:xfrm>
            <a:custGeom>
              <a:avLst/>
              <a:gdLst>
                <a:gd name="T0" fmla="*/ 1 w 77"/>
                <a:gd name="T1" fmla="*/ 77 h 144"/>
                <a:gd name="T2" fmla="*/ 63 w 77"/>
                <a:gd name="T3" fmla="*/ 143 h 144"/>
                <a:gd name="T4" fmla="*/ 70 w 77"/>
                <a:gd name="T5" fmla="*/ 64 h 144"/>
                <a:gd name="T6" fmla="*/ 47 w 77"/>
                <a:gd name="T7" fmla="*/ 3 h 144"/>
                <a:gd name="T8" fmla="*/ 1 w 77"/>
                <a:gd name="T9" fmla="*/ 77 h 144"/>
              </a:gdLst>
              <a:ahLst/>
              <a:cxnLst>
                <a:cxn ang="0">
                  <a:pos x="T0" y="T1"/>
                </a:cxn>
                <a:cxn ang="0">
                  <a:pos x="T2" y="T3"/>
                </a:cxn>
                <a:cxn ang="0">
                  <a:pos x="T4" y="T5"/>
                </a:cxn>
                <a:cxn ang="0">
                  <a:pos x="T6" y="T7"/>
                </a:cxn>
                <a:cxn ang="0">
                  <a:pos x="T8" y="T9"/>
                </a:cxn>
              </a:cxnLst>
              <a:rect l="0" t="0" r="r" b="b"/>
              <a:pathLst>
                <a:path w="77" h="144">
                  <a:moveTo>
                    <a:pt x="1" y="77"/>
                  </a:moveTo>
                  <a:cubicBezTo>
                    <a:pt x="2" y="94"/>
                    <a:pt x="51" y="144"/>
                    <a:pt x="63" y="143"/>
                  </a:cubicBezTo>
                  <a:cubicBezTo>
                    <a:pt x="77" y="143"/>
                    <a:pt x="68" y="97"/>
                    <a:pt x="70" y="64"/>
                  </a:cubicBezTo>
                  <a:cubicBezTo>
                    <a:pt x="73" y="31"/>
                    <a:pt x="66" y="4"/>
                    <a:pt x="47" y="3"/>
                  </a:cubicBezTo>
                  <a:cubicBezTo>
                    <a:pt x="4" y="0"/>
                    <a:pt x="0" y="44"/>
                    <a:pt x="1" y="77"/>
                  </a:cubicBezTo>
                  <a:close/>
                </a:path>
              </a:pathLst>
            </a:custGeom>
            <a:solidFill>
              <a:srgbClr val="F9A5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1" name="Freeform 8">
              <a:extLst>
                <a:ext uri="{FF2B5EF4-FFF2-40B4-BE49-F238E27FC236}">
                  <a16:creationId xmlns:a16="http://schemas.microsoft.com/office/drawing/2014/main" id="{0C4FDD80-C06A-4A59-9115-D397FFE360C2}"/>
                </a:ext>
              </a:extLst>
            </p:cNvPr>
            <p:cNvSpPr>
              <a:spLocks/>
            </p:cNvSpPr>
            <p:nvPr/>
          </p:nvSpPr>
          <p:spPr bwMode="auto">
            <a:xfrm>
              <a:off x="2705557" y="2353376"/>
              <a:ext cx="457466" cy="439725"/>
            </a:xfrm>
            <a:custGeom>
              <a:avLst/>
              <a:gdLst>
                <a:gd name="T0" fmla="*/ 62 w 152"/>
                <a:gd name="T1" fmla="*/ 63 h 146"/>
                <a:gd name="T2" fmla="*/ 128 w 152"/>
                <a:gd name="T3" fmla="*/ 136 h 146"/>
                <a:gd name="T4" fmla="*/ 58 w 152"/>
                <a:gd name="T5" fmla="*/ 38 h 146"/>
                <a:gd name="T6" fmla="*/ 62 w 152"/>
                <a:gd name="T7" fmla="*/ 63 h 146"/>
              </a:gdLst>
              <a:ahLst/>
              <a:cxnLst>
                <a:cxn ang="0">
                  <a:pos x="T0" y="T1"/>
                </a:cxn>
                <a:cxn ang="0">
                  <a:pos x="T2" y="T3"/>
                </a:cxn>
                <a:cxn ang="0">
                  <a:pos x="T4" y="T5"/>
                </a:cxn>
                <a:cxn ang="0">
                  <a:pos x="T6" y="T7"/>
                </a:cxn>
              </a:cxnLst>
              <a:rect l="0" t="0" r="r" b="b"/>
              <a:pathLst>
                <a:path w="152" h="146">
                  <a:moveTo>
                    <a:pt x="62" y="63"/>
                  </a:moveTo>
                  <a:cubicBezTo>
                    <a:pt x="62" y="63"/>
                    <a:pt x="117" y="146"/>
                    <a:pt x="128" y="136"/>
                  </a:cubicBezTo>
                  <a:cubicBezTo>
                    <a:pt x="152" y="116"/>
                    <a:pt x="149" y="0"/>
                    <a:pt x="58" y="38"/>
                  </a:cubicBezTo>
                  <a:cubicBezTo>
                    <a:pt x="0" y="62"/>
                    <a:pt x="62" y="63"/>
                    <a:pt x="62" y="63"/>
                  </a:cubicBezTo>
                  <a:close/>
                </a:path>
              </a:pathLst>
            </a:custGeom>
            <a:solidFill>
              <a:srgbClr val="F77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2" name="Freeform 9">
              <a:extLst>
                <a:ext uri="{FF2B5EF4-FFF2-40B4-BE49-F238E27FC236}">
                  <a16:creationId xmlns:a16="http://schemas.microsoft.com/office/drawing/2014/main" id="{DACDD4D1-DA46-457B-BE1F-E9F868DBC6E2}"/>
                </a:ext>
              </a:extLst>
            </p:cNvPr>
            <p:cNvSpPr>
              <a:spLocks/>
            </p:cNvSpPr>
            <p:nvPr/>
          </p:nvSpPr>
          <p:spPr bwMode="auto">
            <a:xfrm>
              <a:off x="2760047" y="2539656"/>
              <a:ext cx="333279" cy="465070"/>
            </a:xfrm>
            <a:custGeom>
              <a:avLst/>
              <a:gdLst>
                <a:gd name="T0" fmla="*/ 1 w 111"/>
                <a:gd name="T1" fmla="*/ 83 h 154"/>
                <a:gd name="T2" fmla="*/ 72 w 111"/>
                <a:gd name="T3" fmla="*/ 154 h 154"/>
                <a:gd name="T4" fmla="*/ 110 w 111"/>
                <a:gd name="T5" fmla="*/ 81 h 154"/>
                <a:gd name="T6" fmla="*/ 68 w 111"/>
                <a:gd name="T7" fmla="*/ 0 h 154"/>
                <a:gd name="T8" fmla="*/ 1 w 111"/>
                <a:gd name="T9" fmla="*/ 83 h 154"/>
              </a:gdLst>
              <a:ahLst/>
              <a:cxnLst>
                <a:cxn ang="0">
                  <a:pos x="T0" y="T1"/>
                </a:cxn>
                <a:cxn ang="0">
                  <a:pos x="T2" y="T3"/>
                </a:cxn>
                <a:cxn ang="0">
                  <a:pos x="T4" y="T5"/>
                </a:cxn>
                <a:cxn ang="0">
                  <a:pos x="T6" y="T7"/>
                </a:cxn>
                <a:cxn ang="0">
                  <a:pos x="T8" y="T9"/>
                </a:cxn>
              </a:cxnLst>
              <a:rect l="0" t="0" r="r" b="b"/>
              <a:pathLst>
                <a:path w="111" h="154">
                  <a:moveTo>
                    <a:pt x="1" y="83"/>
                  </a:moveTo>
                  <a:cubicBezTo>
                    <a:pt x="1" y="128"/>
                    <a:pt x="44" y="154"/>
                    <a:pt x="72" y="154"/>
                  </a:cubicBezTo>
                  <a:cubicBezTo>
                    <a:pt x="100" y="154"/>
                    <a:pt x="111" y="126"/>
                    <a:pt x="110" y="81"/>
                  </a:cubicBezTo>
                  <a:cubicBezTo>
                    <a:pt x="109" y="36"/>
                    <a:pt x="96" y="0"/>
                    <a:pt x="68" y="0"/>
                  </a:cubicBezTo>
                  <a:cubicBezTo>
                    <a:pt x="6" y="1"/>
                    <a:pt x="0" y="38"/>
                    <a:pt x="1" y="83"/>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3" name="Freeform 10">
              <a:extLst>
                <a:ext uri="{FF2B5EF4-FFF2-40B4-BE49-F238E27FC236}">
                  <a16:creationId xmlns:a16="http://schemas.microsoft.com/office/drawing/2014/main" id="{C13389D1-1EE2-4A7A-B504-7772B25B110B}"/>
                </a:ext>
              </a:extLst>
            </p:cNvPr>
            <p:cNvSpPr>
              <a:spLocks/>
            </p:cNvSpPr>
            <p:nvPr/>
          </p:nvSpPr>
          <p:spPr bwMode="auto">
            <a:xfrm>
              <a:off x="2422967" y="2443348"/>
              <a:ext cx="553775" cy="714711"/>
            </a:xfrm>
            <a:custGeom>
              <a:avLst/>
              <a:gdLst>
                <a:gd name="T0" fmla="*/ 180 w 184"/>
                <a:gd name="T1" fmla="*/ 25 h 237"/>
                <a:gd name="T2" fmla="*/ 161 w 184"/>
                <a:gd name="T3" fmla="*/ 78 h 237"/>
                <a:gd name="T4" fmla="*/ 133 w 184"/>
                <a:gd name="T5" fmla="*/ 177 h 237"/>
                <a:gd name="T6" fmla="*/ 36 w 184"/>
                <a:gd name="T7" fmla="*/ 90 h 237"/>
                <a:gd name="T8" fmla="*/ 124 w 184"/>
                <a:gd name="T9" fmla="*/ 1 h 237"/>
                <a:gd name="T10" fmla="*/ 180 w 184"/>
                <a:gd name="T11" fmla="*/ 25 h 237"/>
              </a:gdLst>
              <a:ahLst/>
              <a:cxnLst>
                <a:cxn ang="0">
                  <a:pos x="T0" y="T1"/>
                </a:cxn>
                <a:cxn ang="0">
                  <a:pos x="T2" y="T3"/>
                </a:cxn>
                <a:cxn ang="0">
                  <a:pos x="T4" y="T5"/>
                </a:cxn>
                <a:cxn ang="0">
                  <a:pos x="T6" y="T7"/>
                </a:cxn>
                <a:cxn ang="0">
                  <a:pos x="T8" y="T9"/>
                </a:cxn>
                <a:cxn ang="0">
                  <a:pos x="T10" y="T11"/>
                </a:cxn>
              </a:cxnLst>
              <a:rect l="0" t="0" r="r" b="b"/>
              <a:pathLst>
                <a:path w="184" h="237">
                  <a:moveTo>
                    <a:pt x="180" y="25"/>
                  </a:moveTo>
                  <a:cubicBezTo>
                    <a:pt x="184" y="43"/>
                    <a:pt x="172" y="63"/>
                    <a:pt x="161" y="78"/>
                  </a:cubicBezTo>
                  <a:cubicBezTo>
                    <a:pt x="146" y="98"/>
                    <a:pt x="117" y="138"/>
                    <a:pt x="133" y="177"/>
                  </a:cubicBezTo>
                  <a:cubicBezTo>
                    <a:pt x="158" y="237"/>
                    <a:pt x="0" y="152"/>
                    <a:pt x="36" y="90"/>
                  </a:cubicBezTo>
                  <a:cubicBezTo>
                    <a:pt x="62" y="45"/>
                    <a:pt x="59" y="1"/>
                    <a:pt x="124" y="1"/>
                  </a:cubicBezTo>
                  <a:cubicBezTo>
                    <a:pt x="158" y="0"/>
                    <a:pt x="177" y="7"/>
                    <a:pt x="180" y="25"/>
                  </a:cubicBezTo>
                  <a:close/>
                </a:path>
              </a:pathLst>
            </a:custGeom>
            <a:solidFill>
              <a:srgbClr val="F77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4" name="Freeform 11">
              <a:extLst>
                <a:ext uri="{FF2B5EF4-FFF2-40B4-BE49-F238E27FC236}">
                  <a16:creationId xmlns:a16="http://schemas.microsoft.com/office/drawing/2014/main" id="{9F86F1FD-5530-4010-A71A-3E7BCE0B40E9}"/>
                </a:ext>
              </a:extLst>
            </p:cNvPr>
            <p:cNvSpPr>
              <a:spLocks/>
            </p:cNvSpPr>
            <p:nvPr/>
          </p:nvSpPr>
          <p:spPr bwMode="auto">
            <a:xfrm>
              <a:off x="2453380" y="3184671"/>
              <a:ext cx="363692" cy="1159505"/>
            </a:xfrm>
            <a:custGeom>
              <a:avLst/>
              <a:gdLst>
                <a:gd name="T0" fmla="*/ 4 w 121"/>
                <a:gd name="T1" fmla="*/ 278 h 385"/>
                <a:gd name="T2" fmla="*/ 36 w 121"/>
                <a:gd name="T3" fmla="*/ 330 h 385"/>
                <a:gd name="T4" fmla="*/ 51 w 121"/>
                <a:gd name="T5" fmla="*/ 350 h 385"/>
                <a:gd name="T6" fmla="*/ 71 w 121"/>
                <a:gd name="T7" fmla="*/ 380 h 385"/>
                <a:gd name="T8" fmla="*/ 75 w 121"/>
                <a:gd name="T9" fmla="*/ 385 h 385"/>
                <a:gd name="T10" fmla="*/ 121 w 121"/>
                <a:gd name="T11" fmla="*/ 385 h 385"/>
                <a:gd name="T12" fmla="*/ 107 w 121"/>
                <a:gd name="T13" fmla="*/ 358 h 385"/>
                <a:gd name="T14" fmla="*/ 78 w 121"/>
                <a:gd name="T15" fmla="*/ 304 h 385"/>
                <a:gd name="T16" fmla="*/ 52 w 121"/>
                <a:gd name="T17" fmla="*/ 261 h 385"/>
                <a:gd name="T18" fmla="*/ 112 w 121"/>
                <a:gd name="T19" fmla="*/ 50 h 385"/>
                <a:gd name="T20" fmla="*/ 86 w 121"/>
                <a:gd name="T21" fmla="*/ 3 h 385"/>
                <a:gd name="T22" fmla="*/ 60 w 121"/>
                <a:gd name="T23" fmla="*/ 4 h 385"/>
                <a:gd name="T24" fmla="*/ 39 w 121"/>
                <a:gd name="T25" fmla="*/ 29 h 385"/>
                <a:gd name="T26" fmla="*/ 38 w 121"/>
                <a:gd name="T27" fmla="*/ 33 h 385"/>
                <a:gd name="T28" fmla="*/ 1 w 121"/>
                <a:gd name="T29" fmla="*/ 260 h 385"/>
                <a:gd name="T30" fmla="*/ 1 w 121"/>
                <a:gd name="T31" fmla="*/ 260 h 385"/>
                <a:gd name="T32" fmla="*/ 4 w 121"/>
                <a:gd name="T33" fmla="*/ 27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385">
                  <a:moveTo>
                    <a:pt x="4" y="278"/>
                  </a:moveTo>
                  <a:cubicBezTo>
                    <a:pt x="14" y="296"/>
                    <a:pt x="25" y="313"/>
                    <a:pt x="36" y="330"/>
                  </a:cubicBezTo>
                  <a:cubicBezTo>
                    <a:pt x="41" y="337"/>
                    <a:pt x="46" y="344"/>
                    <a:pt x="51" y="350"/>
                  </a:cubicBezTo>
                  <a:cubicBezTo>
                    <a:pt x="57" y="360"/>
                    <a:pt x="64" y="370"/>
                    <a:pt x="71" y="380"/>
                  </a:cubicBezTo>
                  <a:cubicBezTo>
                    <a:pt x="72" y="382"/>
                    <a:pt x="73" y="383"/>
                    <a:pt x="75" y="385"/>
                  </a:cubicBezTo>
                  <a:cubicBezTo>
                    <a:pt x="121" y="385"/>
                    <a:pt x="121" y="385"/>
                    <a:pt x="121" y="385"/>
                  </a:cubicBezTo>
                  <a:cubicBezTo>
                    <a:pt x="117" y="376"/>
                    <a:pt x="112" y="367"/>
                    <a:pt x="107" y="358"/>
                  </a:cubicBezTo>
                  <a:cubicBezTo>
                    <a:pt x="97" y="340"/>
                    <a:pt x="88" y="322"/>
                    <a:pt x="78" y="304"/>
                  </a:cubicBezTo>
                  <a:cubicBezTo>
                    <a:pt x="69" y="290"/>
                    <a:pt x="61" y="275"/>
                    <a:pt x="52" y="261"/>
                  </a:cubicBezTo>
                  <a:cubicBezTo>
                    <a:pt x="112" y="50"/>
                    <a:pt x="112" y="50"/>
                    <a:pt x="112" y="50"/>
                  </a:cubicBezTo>
                  <a:cubicBezTo>
                    <a:pt x="118" y="29"/>
                    <a:pt x="106" y="8"/>
                    <a:pt x="86" y="3"/>
                  </a:cubicBezTo>
                  <a:cubicBezTo>
                    <a:pt x="77" y="0"/>
                    <a:pt x="68" y="1"/>
                    <a:pt x="60" y="4"/>
                  </a:cubicBezTo>
                  <a:cubicBezTo>
                    <a:pt x="50" y="9"/>
                    <a:pt x="42" y="17"/>
                    <a:pt x="39" y="29"/>
                  </a:cubicBezTo>
                  <a:cubicBezTo>
                    <a:pt x="39" y="30"/>
                    <a:pt x="38" y="32"/>
                    <a:pt x="38" y="33"/>
                  </a:cubicBezTo>
                  <a:cubicBezTo>
                    <a:pt x="1" y="260"/>
                    <a:pt x="1" y="260"/>
                    <a:pt x="1" y="260"/>
                  </a:cubicBezTo>
                  <a:cubicBezTo>
                    <a:pt x="1" y="260"/>
                    <a:pt x="1" y="260"/>
                    <a:pt x="1" y="260"/>
                  </a:cubicBezTo>
                  <a:cubicBezTo>
                    <a:pt x="0" y="267"/>
                    <a:pt x="1" y="273"/>
                    <a:pt x="4" y="278"/>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5" name="Freeform 12">
              <a:extLst>
                <a:ext uri="{FF2B5EF4-FFF2-40B4-BE49-F238E27FC236}">
                  <a16:creationId xmlns:a16="http://schemas.microsoft.com/office/drawing/2014/main" id="{8589E47B-4E8D-43BD-8A68-11789A6E6076}"/>
                </a:ext>
              </a:extLst>
            </p:cNvPr>
            <p:cNvSpPr>
              <a:spLocks/>
            </p:cNvSpPr>
            <p:nvPr/>
          </p:nvSpPr>
          <p:spPr bwMode="auto">
            <a:xfrm>
              <a:off x="3491233" y="2829850"/>
              <a:ext cx="234436" cy="297797"/>
            </a:xfrm>
            <a:custGeom>
              <a:avLst/>
              <a:gdLst>
                <a:gd name="T0" fmla="*/ 43 w 78"/>
                <a:gd name="T1" fmla="*/ 16 h 99"/>
                <a:gd name="T2" fmla="*/ 0 w 78"/>
                <a:gd name="T3" fmla="*/ 79 h 99"/>
                <a:gd name="T4" fmla="*/ 26 w 78"/>
                <a:gd name="T5" fmla="*/ 93 h 99"/>
                <a:gd name="T6" fmla="*/ 74 w 78"/>
                <a:gd name="T7" fmla="*/ 25 h 99"/>
                <a:gd name="T8" fmla="*/ 43 w 78"/>
                <a:gd name="T9" fmla="*/ 16 h 99"/>
              </a:gdLst>
              <a:ahLst/>
              <a:cxnLst>
                <a:cxn ang="0">
                  <a:pos x="T0" y="T1"/>
                </a:cxn>
                <a:cxn ang="0">
                  <a:pos x="T2" y="T3"/>
                </a:cxn>
                <a:cxn ang="0">
                  <a:pos x="T4" y="T5"/>
                </a:cxn>
                <a:cxn ang="0">
                  <a:pos x="T6" y="T7"/>
                </a:cxn>
                <a:cxn ang="0">
                  <a:pos x="T8" y="T9"/>
                </a:cxn>
              </a:cxnLst>
              <a:rect l="0" t="0" r="r" b="b"/>
              <a:pathLst>
                <a:path w="78" h="99">
                  <a:moveTo>
                    <a:pt x="43" y="16"/>
                  </a:moveTo>
                  <a:cubicBezTo>
                    <a:pt x="43" y="16"/>
                    <a:pt x="0" y="50"/>
                    <a:pt x="0" y="79"/>
                  </a:cubicBezTo>
                  <a:cubicBezTo>
                    <a:pt x="0" y="95"/>
                    <a:pt x="12" y="99"/>
                    <a:pt x="26" y="93"/>
                  </a:cubicBezTo>
                  <a:cubicBezTo>
                    <a:pt x="37" y="87"/>
                    <a:pt x="72" y="36"/>
                    <a:pt x="74" y="25"/>
                  </a:cubicBezTo>
                  <a:cubicBezTo>
                    <a:pt x="78" y="0"/>
                    <a:pt x="56" y="7"/>
                    <a:pt x="43" y="16"/>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6" name="Freeform 13">
              <a:extLst>
                <a:ext uri="{FF2B5EF4-FFF2-40B4-BE49-F238E27FC236}">
                  <a16:creationId xmlns:a16="http://schemas.microsoft.com/office/drawing/2014/main" id="{07F896DD-E230-4797-B57D-40A9963CDF5F}"/>
                </a:ext>
              </a:extLst>
            </p:cNvPr>
            <p:cNvSpPr>
              <a:spLocks/>
            </p:cNvSpPr>
            <p:nvPr/>
          </p:nvSpPr>
          <p:spPr bwMode="auto">
            <a:xfrm>
              <a:off x="3487431" y="2883073"/>
              <a:ext cx="78568" cy="198954"/>
            </a:xfrm>
            <a:custGeom>
              <a:avLst/>
              <a:gdLst>
                <a:gd name="T0" fmla="*/ 14 w 26"/>
                <a:gd name="T1" fmla="*/ 59 h 66"/>
                <a:gd name="T2" fmla="*/ 15 w 26"/>
                <a:gd name="T3" fmla="*/ 45 h 66"/>
                <a:gd name="T4" fmla="*/ 17 w 26"/>
                <a:gd name="T5" fmla="*/ 32 h 66"/>
                <a:gd name="T6" fmla="*/ 17 w 26"/>
                <a:gd name="T7" fmla="*/ 31 h 66"/>
                <a:gd name="T8" fmla="*/ 18 w 26"/>
                <a:gd name="T9" fmla="*/ 29 h 66"/>
                <a:gd name="T10" fmla="*/ 19 w 26"/>
                <a:gd name="T11" fmla="*/ 26 h 66"/>
                <a:gd name="T12" fmla="*/ 21 w 26"/>
                <a:gd name="T13" fmla="*/ 19 h 66"/>
                <a:gd name="T14" fmla="*/ 25 w 26"/>
                <a:gd name="T15" fmla="*/ 6 h 66"/>
                <a:gd name="T16" fmla="*/ 25 w 26"/>
                <a:gd name="T17" fmla="*/ 6 h 66"/>
                <a:gd name="T18" fmla="*/ 22 w 26"/>
                <a:gd name="T19" fmla="*/ 0 h 66"/>
                <a:gd name="T20" fmla="*/ 17 w 26"/>
                <a:gd name="T21" fmla="*/ 3 h 66"/>
                <a:gd name="T22" fmla="*/ 11 w 26"/>
                <a:gd name="T23" fmla="*/ 16 h 66"/>
                <a:gd name="T24" fmla="*/ 9 w 26"/>
                <a:gd name="T25" fmla="*/ 22 h 66"/>
                <a:gd name="T26" fmla="*/ 7 w 26"/>
                <a:gd name="T27" fmla="*/ 26 h 66"/>
                <a:gd name="T28" fmla="*/ 7 w 26"/>
                <a:gd name="T29" fmla="*/ 28 h 66"/>
                <a:gd name="T30" fmla="*/ 6 w 26"/>
                <a:gd name="T31" fmla="*/ 29 h 66"/>
                <a:gd name="T32" fmla="*/ 3 w 26"/>
                <a:gd name="T33" fmla="*/ 43 h 66"/>
                <a:gd name="T34" fmla="*/ 0 w 26"/>
                <a:gd name="T35" fmla="*/ 57 h 66"/>
                <a:gd name="T36" fmla="*/ 6 w 26"/>
                <a:gd name="T37" fmla="*/ 65 h 66"/>
                <a:gd name="T38" fmla="*/ 14 w 26"/>
                <a:gd name="T39" fmla="*/ 60 h 66"/>
                <a:gd name="T40" fmla="*/ 14 w 26"/>
                <a:gd name="T41"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66">
                  <a:moveTo>
                    <a:pt x="14" y="59"/>
                  </a:moveTo>
                  <a:cubicBezTo>
                    <a:pt x="14" y="55"/>
                    <a:pt x="15" y="50"/>
                    <a:pt x="15" y="45"/>
                  </a:cubicBezTo>
                  <a:cubicBezTo>
                    <a:pt x="16" y="41"/>
                    <a:pt x="16" y="36"/>
                    <a:pt x="17" y="32"/>
                  </a:cubicBezTo>
                  <a:cubicBezTo>
                    <a:pt x="17" y="31"/>
                    <a:pt x="17" y="31"/>
                    <a:pt x="17" y="31"/>
                  </a:cubicBezTo>
                  <a:cubicBezTo>
                    <a:pt x="17" y="30"/>
                    <a:pt x="17" y="30"/>
                    <a:pt x="18" y="29"/>
                  </a:cubicBezTo>
                  <a:cubicBezTo>
                    <a:pt x="19" y="26"/>
                    <a:pt x="19" y="26"/>
                    <a:pt x="19" y="26"/>
                  </a:cubicBezTo>
                  <a:cubicBezTo>
                    <a:pt x="21" y="19"/>
                    <a:pt x="21" y="19"/>
                    <a:pt x="21" y="19"/>
                  </a:cubicBezTo>
                  <a:cubicBezTo>
                    <a:pt x="25" y="6"/>
                    <a:pt x="25" y="6"/>
                    <a:pt x="25" y="6"/>
                  </a:cubicBezTo>
                  <a:cubicBezTo>
                    <a:pt x="25" y="6"/>
                    <a:pt x="25" y="6"/>
                    <a:pt x="25" y="6"/>
                  </a:cubicBezTo>
                  <a:cubicBezTo>
                    <a:pt x="26" y="4"/>
                    <a:pt x="24" y="1"/>
                    <a:pt x="22" y="0"/>
                  </a:cubicBezTo>
                  <a:cubicBezTo>
                    <a:pt x="20" y="0"/>
                    <a:pt x="18" y="1"/>
                    <a:pt x="17" y="3"/>
                  </a:cubicBezTo>
                  <a:cubicBezTo>
                    <a:pt x="11" y="16"/>
                    <a:pt x="11" y="16"/>
                    <a:pt x="11" y="16"/>
                  </a:cubicBezTo>
                  <a:cubicBezTo>
                    <a:pt x="9" y="22"/>
                    <a:pt x="9" y="22"/>
                    <a:pt x="9" y="22"/>
                  </a:cubicBezTo>
                  <a:cubicBezTo>
                    <a:pt x="7" y="26"/>
                    <a:pt x="7" y="26"/>
                    <a:pt x="7" y="26"/>
                  </a:cubicBezTo>
                  <a:cubicBezTo>
                    <a:pt x="7" y="26"/>
                    <a:pt x="7" y="27"/>
                    <a:pt x="7" y="28"/>
                  </a:cubicBezTo>
                  <a:cubicBezTo>
                    <a:pt x="6" y="29"/>
                    <a:pt x="6" y="29"/>
                    <a:pt x="6" y="29"/>
                  </a:cubicBezTo>
                  <a:cubicBezTo>
                    <a:pt x="5" y="34"/>
                    <a:pt x="4" y="39"/>
                    <a:pt x="3" y="43"/>
                  </a:cubicBezTo>
                  <a:cubicBezTo>
                    <a:pt x="2" y="48"/>
                    <a:pt x="1" y="53"/>
                    <a:pt x="0" y="57"/>
                  </a:cubicBezTo>
                  <a:cubicBezTo>
                    <a:pt x="0" y="61"/>
                    <a:pt x="2" y="64"/>
                    <a:pt x="6" y="65"/>
                  </a:cubicBezTo>
                  <a:cubicBezTo>
                    <a:pt x="9" y="66"/>
                    <a:pt x="13" y="63"/>
                    <a:pt x="14" y="60"/>
                  </a:cubicBezTo>
                  <a:cubicBezTo>
                    <a:pt x="14" y="59"/>
                    <a:pt x="14" y="59"/>
                    <a:pt x="14" y="59"/>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7" name="Freeform 14">
              <a:extLst>
                <a:ext uri="{FF2B5EF4-FFF2-40B4-BE49-F238E27FC236}">
                  <a16:creationId xmlns:a16="http://schemas.microsoft.com/office/drawing/2014/main" id="{4E63C977-638F-47E1-BD72-C614B82DC606}"/>
                </a:ext>
              </a:extLst>
            </p:cNvPr>
            <p:cNvSpPr>
              <a:spLocks/>
            </p:cNvSpPr>
            <p:nvPr/>
          </p:nvSpPr>
          <p:spPr bwMode="auto">
            <a:xfrm>
              <a:off x="8530960" y="3094698"/>
              <a:ext cx="460001" cy="1249477"/>
            </a:xfrm>
            <a:custGeom>
              <a:avLst/>
              <a:gdLst>
                <a:gd name="T0" fmla="*/ 0 w 153"/>
                <a:gd name="T1" fmla="*/ 415 h 415"/>
                <a:gd name="T2" fmla="*/ 57 w 153"/>
                <a:gd name="T3" fmla="*/ 415 h 415"/>
                <a:gd name="T4" fmla="*/ 57 w 153"/>
                <a:gd name="T5" fmla="*/ 413 h 415"/>
                <a:gd name="T6" fmla="*/ 75 w 153"/>
                <a:gd name="T7" fmla="*/ 355 h 415"/>
                <a:gd name="T8" fmla="*/ 82 w 153"/>
                <a:gd name="T9" fmla="*/ 326 h 415"/>
                <a:gd name="T10" fmla="*/ 83 w 153"/>
                <a:gd name="T11" fmla="*/ 324 h 415"/>
                <a:gd name="T12" fmla="*/ 89 w 153"/>
                <a:gd name="T13" fmla="*/ 297 h 415"/>
                <a:gd name="T14" fmla="*/ 117 w 153"/>
                <a:gd name="T15" fmla="*/ 184 h 415"/>
                <a:gd name="T16" fmla="*/ 117 w 153"/>
                <a:gd name="T17" fmla="*/ 181 h 415"/>
                <a:gd name="T18" fmla="*/ 146 w 153"/>
                <a:gd name="T19" fmla="*/ 64 h 415"/>
                <a:gd name="T20" fmla="*/ 146 w 153"/>
                <a:gd name="T21" fmla="*/ 64 h 415"/>
                <a:gd name="T22" fmla="*/ 111 w 153"/>
                <a:gd name="T23" fmla="*/ 5 h 415"/>
                <a:gd name="T24" fmla="*/ 107 w 153"/>
                <a:gd name="T25" fmla="*/ 4 h 415"/>
                <a:gd name="T26" fmla="*/ 52 w 153"/>
                <a:gd name="T27" fmla="*/ 40 h 415"/>
                <a:gd name="T28" fmla="*/ 51 w 153"/>
                <a:gd name="T29" fmla="*/ 47 h 415"/>
                <a:gd name="T30" fmla="*/ 38 w 153"/>
                <a:gd name="T31" fmla="*/ 161 h 415"/>
                <a:gd name="T32" fmla="*/ 38 w 153"/>
                <a:gd name="T33" fmla="*/ 165 h 415"/>
                <a:gd name="T34" fmla="*/ 24 w 153"/>
                <a:gd name="T35" fmla="*/ 284 h 415"/>
                <a:gd name="T36" fmla="*/ 20 w 153"/>
                <a:gd name="T37" fmla="*/ 313 h 415"/>
                <a:gd name="T38" fmla="*/ 14 w 153"/>
                <a:gd name="T39" fmla="*/ 342 h 415"/>
                <a:gd name="T40" fmla="*/ 2 w 153"/>
                <a:gd name="T41" fmla="*/ 400 h 415"/>
                <a:gd name="T42" fmla="*/ 0 w 153"/>
                <a:gd name="T43" fmla="*/ 41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415">
                  <a:moveTo>
                    <a:pt x="0" y="415"/>
                  </a:moveTo>
                  <a:cubicBezTo>
                    <a:pt x="57" y="415"/>
                    <a:pt x="57" y="415"/>
                    <a:pt x="57" y="415"/>
                  </a:cubicBezTo>
                  <a:cubicBezTo>
                    <a:pt x="57" y="414"/>
                    <a:pt x="57" y="414"/>
                    <a:pt x="57" y="413"/>
                  </a:cubicBezTo>
                  <a:cubicBezTo>
                    <a:pt x="64" y="394"/>
                    <a:pt x="71" y="375"/>
                    <a:pt x="75" y="355"/>
                  </a:cubicBezTo>
                  <a:cubicBezTo>
                    <a:pt x="77" y="346"/>
                    <a:pt x="79" y="336"/>
                    <a:pt x="82" y="326"/>
                  </a:cubicBezTo>
                  <a:cubicBezTo>
                    <a:pt x="83" y="324"/>
                    <a:pt x="83" y="324"/>
                    <a:pt x="83" y="324"/>
                  </a:cubicBezTo>
                  <a:cubicBezTo>
                    <a:pt x="89" y="297"/>
                    <a:pt x="89" y="297"/>
                    <a:pt x="89" y="297"/>
                  </a:cubicBezTo>
                  <a:cubicBezTo>
                    <a:pt x="99" y="259"/>
                    <a:pt x="107" y="221"/>
                    <a:pt x="117" y="184"/>
                  </a:cubicBezTo>
                  <a:cubicBezTo>
                    <a:pt x="117" y="183"/>
                    <a:pt x="117" y="182"/>
                    <a:pt x="117" y="181"/>
                  </a:cubicBezTo>
                  <a:cubicBezTo>
                    <a:pt x="127" y="142"/>
                    <a:pt x="136" y="103"/>
                    <a:pt x="146" y="64"/>
                  </a:cubicBezTo>
                  <a:cubicBezTo>
                    <a:pt x="146" y="64"/>
                    <a:pt x="146" y="64"/>
                    <a:pt x="146" y="64"/>
                  </a:cubicBezTo>
                  <a:cubicBezTo>
                    <a:pt x="153" y="38"/>
                    <a:pt x="138" y="12"/>
                    <a:pt x="111" y="5"/>
                  </a:cubicBezTo>
                  <a:cubicBezTo>
                    <a:pt x="110" y="4"/>
                    <a:pt x="108" y="4"/>
                    <a:pt x="107" y="4"/>
                  </a:cubicBezTo>
                  <a:cubicBezTo>
                    <a:pt x="82" y="0"/>
                    <a:pt x="58" y="15"/>
                    <a:pt x="52" y="40"/>
                  </a:cubicBezTo>
                  <a:cubicBezTo>
                    <a:pt x="51" y="42"/>
                    <a:pt x="51" y="45"/>
                    <a:pt x="51" y="47"/>
                  </a:cubicBezTo>
                  <a:cubicBezTo>
                    <a:pt x="47" y="85"/>
                    <a:pt x="43" y="123"/>
                    <a:pt x="38" y="161"/>
                  </a:cubicBezTo>
                  <a:cubicBezTo>
                    <a:pt x="38" y="163"/>
                    <a:pt x="38" y="164"/>
                    <a:pt x="38" y="165"/>
                  </a:cubicBezTo>
                  <a:cubicBezTo>
                    <a:pt x="34" y="205"/>
                    <a:pt x="29" y="244"/>
                    <a:pt x="24" y="284"/>
                  </a:cubicBezTo>
                  <a:cubicBezTo>
                    <a:pt x="20" y="313"/>
                    <a:pt x="20" y="313"/>
                    <a:pt x="20" y="313"/>
                  </a:cubicBezTo>
                  <a:cubicBezTo>
                    <a:pt x="19" y="323"/>
                    <a:pt x="16" y="332"/>
                    <a:pt x="14" y="342"/>
                  </a:cubicBezTo>
                  <a:cubicBezTo>
                    <a:pt x="8" y="361"/>
                    <a:pt x="6" y="381"/>
                    <a:pt x="2" y="400"/>
                  </a:cubicBezTo>
                  <a:cubicBezTo>
                    <a:pt x="1" y="405"/>
                    <a:pt x="1" y="410"/>
                    <a:pt x="0" y="415"/>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8" name="Shape1_20210419_151917">
              <a:extLst>
                <a:ext uri="{FF2B5EF4-FFF2-40B4-BE49-F238E27FC236}">
                  <a16:creationId xmlns:a16="http://schemas.microsoft.com/office/drawing/2014/main" id="{BAC0ECC9-7644-43A9-ACC4-7422B29E0866}"/>
                </a:ext>
              </a:extLst>
            </p:cNvPr>
            <p:cNvSpPr>
              <a:spLocks/>
            </p:cNvSpPr>
            <p:nvPr/>
          </p:nvSpPr>
          <p:spPr bwMode="auto">
            <a:xfrm>
              <a:off x="8741318" y="2970511"/>
              <a:ext cx="771736" cy="1373665"/>
            </a:xfrm>
            <a:custGeom>
              <a:avLst/>
              <a:gdLst>
                <a:gd name="T0" fmla="*/ 2 w 257"/>
                <a:gd name="T1" fmla="*/ 214 h 456"/>
                <a:gd name="T2" fmla="*/ 11 w 257"/>
                <a:gd name="T3" fmla="*/ 313 h 456"/>
                <a:gd name="T4" fmla="*/ 13 w 257"/>
                <a:gd name="T5" fmla="*/ 365 h 456"/>
                <a:gd name="T6" fmla="*/ 13 w 257"/>
                <a:gd name="T7" fmla="*/ 456 h 456"/>
                <a:gd name="T8" fmla="*/ 172 w 257"/>
                <a:gd name="T9" fmla="*/ 456 h 456"/>
                <a:gd name="T10" fmla="*/ 212 w 257"/>
                <a:gd name="T11" fmla="*/ 442 h 456"/>
                <a:gd name="T12" fmla="*/ 212 w 257"/>
                <a:gd name="T13" fmla="*/ 340 h 456"/>
                <a:gd name="T14" fmla="*/ 213 w 257"/>
                <a:gd name="T15" fmla="*/ 303 h 456"/>
                <a:gd name="T16" fmla="*/ 216 w 257"/>
                <a:gd name="T17" fmla="*/ 256 h 456"/>
                <a:gd name="T18" fmla="*/ 225 w 257"/>
                <a:gd name="T19" fmla="*/ 199 h 456"/>
                <a:gd name="T20" fmla="*/ 225 w 257"/>
                <a:gd name="T21" fmla="*/ 199 h 456"/>
                <a:gd name="T22" fmla="*/ 244 w 257"/>
                <a:gd name="T23" fmla="*/ 129 h 456"/>
                <a:gd name="T24" fmla="*/ 243 w 257"/>
                <a:gd name="T25" fmla="*/ 45 h 456"/>
                <a:gd name="T26" fmla="*/ 240 w 257"/>
                <a:gd name="T27" fmla="*/ 40 h 456"/>
                <a:gd name="T28" fmla="*/ 155 w 257"/>
                <a:gd name="T29" fmla="*/ 4 h 456"/>
                <a:gd name="T30" fmla="*/ 144 w 257"/>
                <a:gd name="T31" fmla="*/ 3 h 456"/>
                <a:gd name="T32" fmla="*/ 66 w 257"/>
                <a:gd name="T33" fmla="*/ 13 h 456"/>
                <a:gd name="T34" fmla="*/ 49 w 257"/>
                <a:gd name="T35" fmla="*/ 14 h 456"/>
                <a:gd name="T36" fmla="*/ 47 w 257"/>
                <a:gd name="T37" fmla="*/ 15 h 456"/>
                <a:gd name="T38" fmla="*/ 47 w 257"/>
                <a:gd name="T39" fmla="*/ 15 h 456"/>
                <a:gd name="T40" fmla="*/ 37 w 257"/>
                <a:gd name="T41" fmla="*/ 45 h 456"/>
                <a:gd name="T42" fmla="*/ 11 w 257"/>
                <a:gd name="T43" fmla="*/ 131 h 456"/>
                <a:gd name="T44" fmla="*/ 2 w 257"/>
                <a:gd name="T45" fmla="*/ 214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456">
                  <a:moveTo>
                    <a:pt x="2" y="214"/>
                  </a:moveTo>
                  <a:cubicBezTo>
                    <a:pt x="4" y="248"/>
                    <a:pt x="10" y="284"/>
                    <a:pt x="11" y="313"/>
                  </a:cubicBezTo>
                  <a:cubicBezTo>
                    <a:pt x="12" y="329"/>
                    <a:pt x="13" y="347"/>
                    <a:pt x="13" y="365"/>
                  </a:cubicBezTo>
                  <a:cubicBezTo>
                    <a:pt x="14" y="405"/>
                    <a:pt x="13" y="445"/>
                    <a:pt x="13" y="456"/>
                  </a:cubicBezTo>
                  <a:cubicBezTo>
                    <a:pt x="172" y="456"/>
                    <a:pt x="172" y="456"/>
                    <a:pt x="172" y="456"/>
                  </a:cubicBezTo>
                  <a:cubicBezTo>
                    <a:pt x="196" y="449"/>
                    <a:pt x="212" y="442"/>
                    <a:pt x="212" y="442"/>
                  </a:cubicBezTo>
                  <a:cubicBezTo>
                    <a:pt x="212" y="442"/>
                    <a:pt x="211" y="397"/>
                    <a:pt x="212" y="340"/>
                  </a:cubicBezTo>
                  <a:cubicBezTo>
                    <a:pt x="212" y="328"/>
                    <a:pt x="212" y="316"/>
                    <a:pt x="213" y="303"/>
                  </a:cubicBezTo>
                  <a:cubicBezTo>
                    <a:pt x="213" y="287"/>
                    <a:pt x="214" y="272"/>
                    <a:pt x="216" y="256"/>
                  </a:cubicBezTo>
                  <a:cubicBezTo>
                    <a:pt x="218" y="237"/>
                    <a:pt x="221" y="218"/>
                    <a:pt x="225" y="199"/>
                  </a:cubicBezTo>
                  <a:cubicBezTo>
                    <a:pt x="225" y="199"/>
                    <a:pt x="225" y="199"/>
                    <a:pt x="225" y="199"/>
                  </a:cubicBezTo>
                  <a:cubicBezTo>
                    <a:pt x="230" y="175"/>
                    <a:pt x="237" y="152"/>
                    <a:pt x="244" y="129"/>
                  </a:cubicBezTo>
                  <a:cubicBezTo>
                    <a:pt x="257" y="89"/>
                    <a:pt x="254" y="63"/>
                    <a:pt x="243" y="45"/>
                  </a:cubicBezTo>
                  <a:cubicBezTo>
                    <a:pt x="242" y="43"/>
                    <a:pt x="241" y="42"/>
                    <a:pt x="240" y="40"/>
                  </a:cubicBezTo>
                  <a:cubicBezTo>
                    <a:pt x="221" y="14"/>
                    <a:pt x="181" y="8"/>
                    <a:pt x="155" y="4"/>
                  </a:cubicBezTo>
                  <a:cubicBezTo>
                    <a:pt x="151" y="4"/>
                    <a:pt x="148" y="3"/>
                    <a:pt x="144" y="3"/>
                  </a:cubicBezTo>
                  <a:cubicBezTo>
                    <a:pt x="127" y="0"/>
                    <a:pt x="90" y="9"/>
                    <a:pt x="66" y="13"/>
                  </a:cubicBezTo>
                  <a:cubicBezTo>
                    <a:pt x="58" y="14"/>
                    <a:pt x="52" y="15"/>
                    <a:pt x="49" y="14"/>
                  </a:cubicBezTo>
                  <a:cubicBezTo>
                    <a:pt x="48" y="14"/>
                    <a:pt x="48" y="15"/>
                    <a:pt x="47" y="15"/>
                  </a:cubicBezTo>
                  <a:cubicBezTo>
                    <a:pt x="47" y="15"/>
                    <a:pt x="47" y="15"/>
                    <a:pt x="47" y="15"/>
                  </a:cubicBezTo>
                  <a:cubicBezTo>
                    <a:pt x="44" y="19"/>
                    <a:pt x="41" y="30"/>
                    <a:pt x="37" y="45"/>
                  </a:cubicBezTo>
                  <a:cubicBezTo>
                    <a:pt x="30" y="70"/>
                    <a:pt x="22" y="106"/>
                    <a:pt x="11" y="131"/>
                  </a:cubicBezTo>
                  <a:cubicBezTo>
                    <a:pt x="1" y="153"/>
                    <a:pt x="0" y="183"/>
                    <a:pt x="2" y="21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99" name="Freeform 16">
              <a:extLst>
                <a:ext uri="{FF2B5EF4-FFF2-40B4-BE49-F238E27FC236}">
                  <a16:creationId xmlns:a16="http://schemas.microsoft.com/office/drawing/2014/main" id="{D2B1B592-BB75-4FD9-BB71-7DC92CD0DF41}"/>
                </a:ext>
              </a:extLst>
            </p:cNvPr>
            <p:cNvSpPr>
              <a:spLocks/>
            </p:cNvSpPr>
            <p:nvPr/>
          </p:nvSpPr>
          <p:spPr bwMode="auto">
            <a:xfrm>
              <a:off x="9162035" y="3052880"/>
              <a:ext cx="508155" cy="1291296"/>
            </a:xfrm>
            <a:custGeom>
              <a:avLst/>
              <a:gdLst>
                <a:gd name="T0" fmla="*/ 0 w 169"/>
                <a:gd name="T1" fmla="*/ 429 h 429"/>
                <a:gd name="T2" fmla="*/ 76 w 169"/>
                <a:gd name="T3" fmla="*/ 429 h 429"/>
                <a:gd name="T4" fmla="*/ 78 w 169"/>
                <a:gd name="T5" fmla="*/ 427 h 429"/>
                <a:gd name="T6" fmla="*/ 100 w 169"/>
                <a:gd name="T7" fmla="*/ 399 h 429"/>
                <a:gd name="T8" fmla="*/ 123 w 169"/>
                <a:gd name="T9" fmla="*/ 370 h 429"/>
                <a:gd name="T10" fmla="*/ 162 w 169"/>
                <a:gd name="T11" fmla="*/ 310 h 429"/>
                <a:gd name="T12" fmla="*/ 163 w 169"/>
                <a:gd name="T13" fmla="*/ 307 h 429"/>
                <a:gd name="T14" fmla="*/ 167 w 169"/>
                <a:gd name="T15" fmla="*/ 281 h 429"/>
                <a:gd name="T16" fmla="*/ 140 w 169"/>
                <a:gd name="T17" fmla="*/ 154 h 429"/>
                <a:gd name="T18" fmla="*/ 116 w 169"/>
                <a:gd name="T19" fmla="*/ 41 h 429"/>
                <a:gd name="T20" fmla="*/ 103 w 169"/>
                <a:gd name="T21" fmla="*/ 18 h 429"/>
                <a:gd name="T22" fmla="*/ 58 w 169"/>
                <a:gd name="T23" fmla="*/ 4 h 429"/>
                <a:gd name="T24" fmla="*/ 20 w 169"/>
                <a:gd name="T25" fmla="*/ 62 h 429"/>
                <a:gd name="T26" fmla="*/ 22 w 169"/>
                <a:gd name="T27" fmla="*/ 67 h 429"/>
                <a:gd name="T28" fmla="*/ 59 w 169"/>
                <a:gd name="T29" fmla="*/ 178 h 429"/>
                <a:gd name="T30" fmla="*/ 76 w 169"/>
                <a:gd name="T31" fmla="*/ 229 h 429"/>
                <a:gd name="T32" fmla="*/ 94 w 169"/>
                <a:gd name="T33" fmla="*/ 283 h 429"/>
                <a:gd name="T34" fmla="*/ 72 w 169"/>
                <a:gd name="T35" fmla="*/ 313 h 429"/>
                <a:gd name="T36" fmla="*/ 62 w 169"/>
                <a:gd name="T37" fmla="*/ 328 h 429"/>
                <a:gd name="T38" fmla="*/ 43 w 169"/>
                <a:gd name="T39" fmla="*/ 358 h 429"/>
                <a:gd name="T40" fmla="*/ 24 w 169"/>
                <a:gd name="T41" fmla="*/ 389 h 429"/>
                <a:gd name="T42" fmla="*/ 0 w 169"/>
                <a:gd name="T43"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429">
                  <a:moveTo>
                    <a:pt x="0" y="429"/>
                  </a:moveTo>
                  <a:cubicBezTo>
                    <a:pt x="76" y="429"/>
                    <a:pt x="76" y="429"/>
                    <a:pt x="76" y="429"/>
                  </a:cubicBezTo>
                  <a:cubicBezTo>
                    <a:pt x="77" y="428"/>
                    <a:pt x="77" y="428"/>
                    <a:pt x="78" y="427"/>
                  </a:cubicBezTo>
                  <a:cubicBezTo>
                    <a:pt x="86" y="417"/>
                    <a:pt x="93" y="408"/>
                    <a:pt x="100" y="399"/>
                  </a:cubicBezTo>
                  <a:cubicBezTo>
                    <a:pt x="108" y="389"/>
                    <a:pt x="115" y="380"/>
                    <a:pt x="123" y="370"/>
                  </a:cubicBezTo>
                  <a:cubicBezTo>
                    <a:pt x="137" y="351"/>
                    <a:pt x="150" y="332"/>
                    <a:pt x="162" y="310"/>
                  </a:cubicBezTo>
                  <a:cubicBezTo>
                    <a:pt x="163" y="307"/>
                    <a:pt x="163" y="307"/>
                    <a:pt x="163" y="307"/>
                  </a:cubicBezTo>
                  <a:cubicBezTo>
                    <a:pt x="168" y="299"/>
                    <a:pt x="169" y="290"/>
                    <a:pt x="167" y="281"/>
                  </a:cubicBezTo>
                  <a:cubicBezTo>
                    <a:pt x="140" y="154"/>
                    <a:pt x="140" y="154"/>
                    <a:pt x="140" y="154"/>
                  </a:cubicBezTo>
                  <a:cubicBezTo>
                    <a:pt x="116" y="41"/>
                    <a:pt x="116" y="41"/>
                    <a:pt x="116" y="41"/>
                  </a:cubicBezTo>
                  <a:cubicBezTo>
                    <a:pt x="114" y="32"/>
                    <a:pt x="109" y="24"/>
                    <a:pt x="103" y="18"/>
                  </a:cubicBezTo>
                  <a:cubicBezTo>
                    <a:pt x="92" y="6"/>
                    <a:pt x="75" y="0"/>
                    <a:pt x="58" y="4"/>
                  </a:cubicBezTo>
                  <a:cubicBezTo>
                    <a:pt x="31" y="9"/>
                    <a:pt x="15" y="35"/>
                    <a:pt x="20" y="62"/>
                  </a:cubicBezTo>
                  <a:cubicBezTo>
                    <a:pt x="21" y="63"/>
                    <a:pt x="21" y="65"/>
                    <a:pt x="22" y="67"/>
                  </a:cubicBezTo>
                  <a:cubicBezTo>
                    <a:pt x="59" y="178"/>
                    <a:pt x="59" y="178"/>
                    <a:pt x="59" y="178"/>
                  </a:cubicBezTo>
                  <a:cubicBezTo>
                    <a:pt x="76" y="229"/>
                    <a:pt x="76" y="229"/>
                    <a:pt x="76" y="229"/>
                  </a:cubicBezTo>
                  <a:cubicBezTo>
                    <a:pt x="94" y="283"/>
                    <a:pt x="94" y="283"/>
                    <a:pt x="94" y="283"/>
                  </a:cubicBezTo>
                  <a:cubicBezTo>
                    <a:pt x="86" y="292"/>
                    <a:pt x="79" y="302"/>
                    <a:pt x="72" y="313"/>
                  </a:cubicBezTo>
                  <a:cubicBezTo>
                    <a:pt x="68" y="318"/>
                    <a:pt x="65" y="323"/>
                    <a:pt x="62" y="328"/>
                  </a:cubicBezTo>
                  <a:cubicBezTo>
                    <a:pt x="55" y="338"/>
                    <a:pt x="49" y="348"/>
                    <a:pt x="43" y="358"/>
                  </a:cubicBezTo>
                  <a:cubicBezTo>
                    <a:pt x="36" y="368"/>
                    <a:pt x="30" y="378"/>
                    <a:pt x="24" y="389"/>
                  </a:cubicBezTo>
                  <a:cubicBezTo>
                    <a:pt x="16" y="402"/>
                    <a:pt x="8" y="416"/>
                    <a:pt x="0" y="429"/>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0" name="Shape2_20210419_151917">
              <a:extLst>
                <a:ext uri="{FF2B5EF4-FFF2-40B4-BE49-F238E27FC236}">
                  <a16:creationId xmlns:a16="http://schemas.microsoft.com/office/drawing/2014/main" id="{231F5ACB-E58F-4E07-800D-60683DC7A465}"/>
                </a:ext>
              </a:extLst>
            </p:cNvPr>
            <p:cNvSpPr>
              <a:spLocks/>
            </p:cNvSpPr>
            <p:nvPr/>
          </p:nvSpPr>
          <p:spPr bwMode="auto">
            <a:xfrm>
              <a:off x="9164569" y="2998389"/>
              <a:ext cx="448595" cy="614601"/>
            </a:xfrm>
            <a:custGeom>
              <a:avLst/>
              <a:gdLst>
                <a:gd name="T0" fmla="*/ 149 w 149"/>
                <a:gd name="T1" fmla="*/ 162 h 204"/>
                <a:gd name="T2" fmla="*/ 144 w 149"/>
                <a:gd name="T3" fmla="*/ 170 h 204"/>
                <a:gd name="T4" fmla="*/ 41 w 149"/>
                <a:gd name="T5" fmla="*/ 194 h 204"/>
                <a:gd name="T6" fmla="*/ 32 w 149"/>
                <a:gd name="T7" fmla="*/ 21 h 204"/>
                <a:gd name="T8" fmla="*/ 149 w 149"/>
                <a:gd name="T9" fmla="*/ 162 h 204"/>
              </a:gdLst>
              <a:ahLst/>
              <a:cxnLst>
                <a:cxn ang="0">
                  <a:pos x="T0" y="T1"/>
                </a:cxn>
                <a:cxn ang="0">
                  <a:pos x="T2" y="T3"/>
                </a:cxn>
                <a:cxn ang="0">
                  <a:pos x="T4" y="T5"/>
                </a:cxn>
                <a:cxn ang="0">
                  <a:pos x="T6" y="T7"/>
                </a:cxn>
                <a:cxn ang="0">
                  <a:pos x="T8" y="T9"/>
                </a:cxn>
              </a:cxnLst>
              <a:rect l="0" t="0" r="r" b="b"/>
              <a:pathLst>
                <a:path w="149" h="204">
                  <a:moveTo>
                    <a:pt x="149" y="162"/>
                  </a:moveTo>
                  <a:cubicBezTo>
                    <a:pt x="149" y="165"/>
                    <a:pt x="147" y="169"/>
                    <a:pt x="144" y="170"/>
                  </a:cubicBezTo>
                  <a:cubicBezTo>
                    <a:pt x="123" y="178"/>
                    <a:pt x="52" y="204"/>
                    <a:pt x="41" y="194"/>
                  </a:cubicBezTo>
                  <a:cubicBezTo>
                    <a:pt x="29" y="182"/>
                    <a:pt x="0" y="36"/>
                    <a:pt x="32" y="21"/>
                  </a:cubicBezTo>
                  <a:cubicBezTo>
                    <a:pt x="76" y="0"/>
                    <a:pt x="130" y="24"/>
                    <a:pt x="149" y="162"/>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1" name="Shape3_20210419_151917">
              <a:extLst>
                <a:ext uri="{FF2B5EF4-FFF2-40B4-BE49-F238E27FC236}">
                  <a16:creationId xmlns:a16="http://schemas.microsoft.com/office/drawing/2014/main" id="{BA6C082B-F19F-4A5C-9A6C-F2687E559E1C}"/>
                </a:ext>
              </a:extLst>
            </p:cNvPr>
            <p:cNvSpPr>
              <a:spLocks/>
            </p:cNvSpPr>
            <p:nvPr/>
          </p:nvSpPr>
          <p:spPr bwMode="auto">
            <a:xfrm>
              <a:off x="8596855" y="3013596"/>
              <a:ext cx="619670" cy="643747"/>
            </a:xfrm>
            <a:custGeom>
              <a:avLst/>
              <a:gdLst>
                <a:gd name="T0" fmla="*/ 109 w 206"/>
                <a:gd name="T1" fmla="*/ 214 h 214"/>
                <a:gd name="T2" fmla="*/ 0 w 206"/>
                <a:gd name="T3" fmla="*/ 176 h 214"/>
                <a:gd name="T4" fmla="*/ 110 w 206"/>
                <a:gd name="T5" fmla="*/ 0 h 214"/>
                <a:gd name="T6" fmla="*/ 109 w 206"/>
                <a:gd name="T7" fmla="*/ 214 h 214"/>
              </a:gdLst>
              <a:ahLst/>
              <a:cxnLst>
                <a:cxn ang="0">
                  <a:pos x="T0" y="T1"/>
                </a:cxn>
                <a:cxn ang="0">
                  <a:pos x="T2" y="T3"/>
                </a:cxn>
                <a:cxn ang="0">
                  <a:pos x="T4" y="T5"/>
                </a:cxn>
                <a:cxn ang="0">
                  <a:pos x="T6" y="T7"/>
                </a:cxn>
              </a:cxnLst>
              <a:rect l="0" t="0" r="r" b="b"/>
              <a:pathLst>
                <a:path w="206" h="214">
                  <a:moveTo>
                    <a:pt x="109" y="214"/>
                  </a:moveTo>
                  <a:cubicBezTo>
                    <a:pt x="109" y="214"/>
                    <a:pt x="0" y="193"/>
                    <a:pt x="0" y="176"/>
                  </a:cubicBezTo>
                  <a:cubicBezTo>
                    <a:pt x="0" y="158"/>
                    <a:pt x="13" y="0"/>
                    <a:pt x="110" y="0"/>
                  </a:cubicBezTo>
                  <a:cubicBezTo>
                    <a:pt x="154" y="0"/>
                    <a:pt x="206" y="64"/>
                    <a:pt x="109" y="21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2" name="Freeform 19">
              <a:extLst>
                <a:ext uri="{FF2B5EF4-FFF2-40B4-BE49-F238E27FC236}">
                  <a16:creationId xmlns:a16="http://schemas.microsoft.com/office/drawing/2014/main" id="{8B4B8EFF-4EA4-471C-AAE0-97BB088C274C}"/>
                </a:ext>
              </a:extLst>
            </p:cNvPr>
            <p:cNvSpPr>
              <a:spLocks/>
            </p:cNvSpPr>
            <p:nvPr/>
          </p:nvSpPr>
          <p:spPr bwMode="auto">
            <a:xfrm>
              <a:off x="8894652" y="2615689"/>
              <a:ext cx="324408" cy="548706"/>
            </a:xfrm>
            <a:custGeom>
              <a:avLst/>
              <a:gdLst>
                <a:gd name="T0" fmla="*/ 104 w 108"/>
                <a:gd name="T1" fmla="*/ 117 h 182"/>
                <a:gd name="T2" fmla="*/ 30 w 108"/>
                <a:gd name="T3" fmla="*/ 163 h 182"/>
                <a:gd name="T4" fmla="*/ 22 w 108"/>
                <a:gd name="T5" fmla="*/ 56 h 182"/>
                <a:gd name="T6" fmla="*/ 88 w 108"/>
                <a:gd name="T7" fmla="*/ 1 h 182"/>
                <a:gd name="T8" fmla="*/ 104 w 108"/>
                <a:gd name="T9" fmla="*/ 117 h 182"/>
              </a:gdLst>
              <a:ahLst/>
              <a:cxnLst>
                <a:cxn ang="0">
                  <a:pos x="T0" y="T1"/>
                </a:cxn>
                <a:cxn ang="0">
                  <a:pos x="T2" y="T3"/>
                </a:cxn>
                <a:cxn ang="0">
                  <a:pos x="T4" y="T5"/>
                </a:cxn>
                <a:cxn ang="0">
                  <a:pos x="T6" y="T7"/>
                </a:cxn>
                <a:cxn ang="0">
                  <a:pos x="T8" y="T9"/>
                </a:cxn>
              </a:cxnLst>
              <a:rect l="0" t="0" r="r" b="b"/>
              <a:pathLst>
                <a:path w="108" h="182">
                  <a:moveTo>
                    <a:pt x="104" y="117"/>
                  </a:moveTo>
                  <a:cubicBezTo>
                    <a:pt x="108" y="143"/>
                    <a:pt x="71" y="182"/>
                    <a:pt x="30" y="163"/>
                  </a:cubicBezTo>
                  <a:cubicBezTo>
                    <a:pt x="0" y="149"/>
                    <a:pt x="25" y="92"/>
                    <a:pt x="22" y="56"/>
                  </a:cubicBezTo>
                  <a:cubicBezTo>
                    <a:pt x="20" y="19"/>
                    <a:pt x="65" y="3"/>
                    <a:pt x="88" y="1"/>
                  </a:cubicBezTo>
                  <a:cubicBezTo>
                    <a:pt x="104" y="0"/>
                    <a:pt x="98" y="80"/>
                    <a:pt x="104" y="117"/>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3" name="Freeform 20">
              <a:extLst>
                <a:ext uri="{FF2B5EF4-FFF2-40B4-BE49-F238E27FC236}">
                  <a16:creationId xmlns:a16="http://schemas.microsoft.com/office/drawing/2014/main" id="{8971FFF7-7C47-4F6F-A815-A608544707E0}"/>
                </a:ext>
              </a:extLst>
            </p:cNvPr>
            <p:cNvSpPr>
              <a:spLocks/>
            </p:cNvSpPr>
            <p:nvPr/>
          </p:nvSpPr>
          <p:spPr bwMode="auto">
            <a:xfrm>
              <a:off x="8807214" y="2456020"/>
              <a:ext cx="409312" cy="514491"/>
            </a:xfrm>
            <a:custGeom>
              <a:avLst/>
              <a:gdLst>
                <a:gd name="T0" fmla="*/ 134 w 136"/>
                <a:gd name="T1" fmla="*/ 94 h 171"/>
                <a:gd name="T2" fmla="*/ 45 w 136"/>
                <a:gd name="T3" fmla="*/ 169 h 171"/>
                <a:gd name="T4" fmla="*/ 2 w 136"/>
                <a:gd name="T5" fmla="*/ 88 h 171"/>
                <a:gd name="T6" fmla="*/ 55 w 136"/>
                <a:gd name="T7" fmla="*/ 2 h 171"/>
                <a:gd name="T8" fmla="*/ 134 w 136"/>
                <a:gd name="T9" fmla="*/ 94 h 171"/>
              </a:gdLst>
              <a:ahLst/>
              <a:cxnLst>
                <a:cxn ang="0">
                  <a:pos x="T0" y="T1"/>
                </a:cxn>
                <a:cxn ang="0">
                  <a:pos x="T2" y="T3"/>
                </a:cxn>
                <a:cxn ang="0">
                  <a:pos x="T4" y="T5"/>
                </a:cxn>
                <a:cxn ang="0">
                  <a:pos x="T6" y="T7"/>
                </a:cxn>
                <a:cxn ang="0">
                  <a:pos x="T8" y="T9"/>
                </a:cxn>
              </a:cxnLst>
              <a:rect l="0" t="0" r="r" b="b"/>
              <a:pathLst>
                <a:path w="136" h="171">
                  <a:moveTo>
                    <a:pt x="134" y="94"/>
                  </a:moveTo>
                  <a:cubicBezTo>
                    <a:pt x="132" y="144"/>
                    <a:pt x="80" y="171"/>
                    <a:pt x="45" y="169"/>
                  </a:cubicBezTo>
                  <a:cubicBezTo>
                    <a:pt x="11" y="168"/>
                    <a:pt x="0" y="138"/>
                    <a:pt x="2" y="88"/>
                  </a:cubicBezTo>
                  <a:cubicBezTo>
                    <a:pt x="4" y="39"/>
                    <a:pt x="21" y="0"/>
                    <a:pt x="55" y="2"/>
                  </a:cubicBezTo>
                  <a:cubicBezTo>
                    <a:pt x="130" y="5"/>
                    <a:pt x="136" y="45"/>
                    <a:pt x="134" y="94"/>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4" name="Shape2_20210419_151924">
              <a:extLst>
                <a:ext uri="{FF2B5EF4-FFF2-40B4-BE49-F238E27FC236}">
                  <a16:creationId xmlns:a16="http://schemas.microsoft.com/office/drawing/2014/main" id="{ED0701A1-9DE7-492A-988E-5A4565A69D79}"/>
                </a:ext>
              </a:extLst>
            </p:cNvPr>
            <p:cNvSpPr>
              <a:spLocks/>
            </p:cNvSpPr>
            <p:nvPr/>
          </p:nvSpPr>
          <p:spPr bwMode="auto">
            <a:xfrm>
              <a:off x="8717242" y="2329298"/>
              <a:ext cx="631075" cy="581654"/>
            </a:xfrm>
            <a:custGeom>
              <a:avLst/>
              <a:gdLst>
                <a:gd name="T0" fmla="*/ 73 w 210"/>
                <a:gd name="T1" fmla="*/ 21 h 193"/>
                <a:gd name="T2" fmla="*/ 19 w 210"/>
                <a:gd name="T3" fmla="*/ 60 h 193"/>
                <a:gd name="T4" fmla="*/ 154 w 210"/>
                <a:gd name="T5" fmla="*/ 167 h 193"/>
                <a:gd name="T6" fmla="*/ 205 w 210"/>
                <a:gd name="T7" fmla="*/ 91 h 193"/>
                <a:gd name="T8" fmla="*/ 160 w 210"/>
                <a:gd name="T9" fmla="*/ 13 h 193"/>
                <a:gd name="T10" fmla="*/ 73 w 210"/>
                <a:gd name="T11" fmla="*/ 21 h 193"/>
              </a:gdLst>
              <a:ahLst/>
              <a:cxnLst>
                <a:cxn ang="0">
                  <a:pos x="T0" y="T1"/>
                </a:cxn>
                <a:cxn ang="0">
                  <a:pos x="T2" y="T3"/>
                </a:cxn>
                <a:cxn ang="0">
                  <a:pos x="T4" y="T5"/>
                </a:cxn>
                <a:cxn ang="0">
                  <a:pos x="T6" y="T7"/>
                </a:cxn>
                <a:cxn ang="0">
                  <a:pos x="T8" y="T9"/>
                </a:cxn>
                <a:cxn ang="0">
                  <a:pos x="T10" y="T11"/>
                </a:cxn>
              </a:cxnLst>
              <a:rect l="0" t="0" r="r" b="b"/>
              <a:pathLst>
                <a:path w="210" h="193">
                  <a:moveTo>
                    <a:pt x="73" y="21"/>
                  </a:moveTo>
                  <a:cubicBezTo>
                    <a:pt x="48" y="39"/>
                    <a:pt x="0" y="0"/>
                    <a:pt x="19" y="60"/>
                  </a:cubicBezTo>
                  <a:cubicBezTo>
                    <a:pt x="34" y="106"/>
                    <a:pt x="165" y="60"/>
                    <a:pt x="154" y="167"/>
                  </a:cubicBezTo>
                  <a:cubicBezTo>
                    <a:pt x="152" y="193"/>
                    <a:pt x="200" y="132"/>
                    <a:pt x="205" y="91"/>
                  </a:cubicBezTo>
                  <a:cubicBezTo>
                    <a:pt x="210" y="51"/>
                    <a:pt x="193" y="21"/>
                    <a:pt x="160" y="13"/>
                  </a:cubicBezTo>
                  <a:cubicBezTo>
                    <a:pt x="124" y="3"/>
                    <a:pt x="98" y="2"/>
                    <a:pt x="73" y="21"/>
                  </a:cubicBezTo>
                  <a:close/>
                </a:path>
              </a:pathLst>
            </a:cu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5" name="Freeform 22">
              <a:extLst>
                <a:ext uri="{FF2B5EF4-FFF2-40B4-BE49-F238E27FC236}">
                  <a16:creationId xmlns:a16="http://schemas.microsoft.com/office/drawing/2014/main" id="{309ED42A-F424-4B45-952F-E45F4488FA5D}"/>
                </a:ext>
              </a:extLst>
            </p:cNvPr>
            <p:cNvSpPr>
              <a:spLocks/>
            </p:cNvSpPr>
            <p:nvPr/>
          </p:nvSpPr>
          <p:spPr bwMode="auto">
            <a:xfrm>
              <a:off x="9137958" y="2675249"/>
              <a:ext cx="92507" cy="117852"/>
            </a:xfrm>
            <a:custGeom>
              <a:avLst/>
              <a:gdLst>
                <a:gd name="T0" fmla="*/ 31 w 31"/>
                <a:gd name="T1" fmla="*/ 21 h 39"/>
                <a:gd name="T2" fmla="*/ 10 w 31"/>
                <a:gd name="T3" fmla="*/ 38 h 39"/>
                <a:gd name="T4" fmla="*/ 0 w 31"/>
                <a:gd name="T5" fmla="*/ 20 h 39"/>
                <a:gd name="T6" fmla="*/ 13 w 31"/>
                <a:gd name="T7" fmla="*/ 0 h 39"/>
                <a:gd name="T8" fmla="*/ 31 w 31"/>
                <a:gd name="T9" fmla="*/ 21 h 39"/>
              </a:gdLst>
              <a:ahLst/>
              <a:cxnLst>
                <a:cxn ang="0">
                  <a:pos x="T0" y="T1"/>
                </a:cxn>
                <a:cxn ang="0">
                  <a:pos x="T2" y="T3"/>
                </a:cxn>
                <a:cxn ang="0">
                  <a:pos x="T4" y="T5"/>
                </a:cxn>
                <a:cxn ang="0">
                  <a:pos x="T6" y="T7"/>
                </a:cxn>
                <a:cxn ang="0">
                  <a:pos x="T8" y="T9"/>
                </a:cxn>
              </a:cxnLst>
              <a:rect l="0" t="0" r="r" b="b"/>
              <a:pathLst>
                <a:path w="31" h="39">
                  <a:moveTo>
                    <a:pt x="31" y="21"/>
                  </a:moveTo>
                  <a:cubicBezTo>
                    <a:pt x="30" y="32"/>
                    <a:pt x="18" y="39"/>
                    <a:pt x="10" y="38"/>
                  </a:cubicBezTo>
                  <a:cubicBezTo>
                    <a:pt x="3" y="38"/>
                    <a:pt x="0" y="31"/>
                    <a:pt x="0" y="20"/>
                  </a:cubicBezTo>
                  <a:cubicBezTo>
                    <a:pt x="1" y="9"/>
                    <a:pt x="5" y="0"/>
                    <a:pt x="13" y="0"/>
                  </a:cubicBezTo>
                  <a:cubicBezTo>
                    <a:pt x="30" y="1"/>
                    <a:pt x="31" y="10"/>
                    <a:pt x="31" y="21"/>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6" name="Shape1_20210419_151931">
              <a:extLst>
                <a:ext uri="{FF2B5EF4-FFF2-40B4-BE49-F238E27FC236}">
                  <a16:creationId xmlns:a16="http://schemas.microsoft.com/office/drawing/2014/main" id="{B201A72C-211A-4D14-B723-730734705221}"/>
                </a:ext>
              </a:extLst>
            </p:cNvPr>
            <p:cNvSpPr>
              <a:spLocks/>
            </p:cNvSpPr>
            <p:nvPr/>
          </p:nvSpPr>
          <p:spPr bwMode="auto">
            <a:xfrm>
              <a:off x="5980050" y="3057949"/>
              <a:ext cx="503086" cy="618403"/>
            </a:xfrm>
            <a:custGeom>
              <a:avLst/>
              <a:gdLst>
                <a:gd name="T0" fmla="*/ 96 w 167"/>
                <a:gd name="T1" fmla="*/ 205 h 205"/>
                <a:gd name="T2" fmla="*/ 167 w 167"/>
                <a:gd name="T3" fmla="*/ 175 h 205"/>
                <a:gd name="T4" fmla="*/ 57 w 167"/>
                <a:gd name="T5" fmla="*/ 0 h 205"/>
                <a:gd name="T6" fmla="*/ 96 w 167"/>
                <a:gd name="T7" fmla="*/ 205 h 205"/>
              </a:gdLst>
              <a:ahLst/>
              <a:cxnLst>
                <a:cxn ang="0">
                  <a:pos x="T0" y="T1"/>
                </a:cxn>
                <a:cxn ang="0">
                  <a:pos x="T2" y="T3"/>
                </a:cxn>
                <a:cxn ang="0">
                  <a:pos x="T4" y="T5"/>
                </a:cxn>
                <a:cxn ang="0">
                  <a:pos x="T6" y="T7"/>
                </a:cxn>
              </a:cxnLst>
              <a:rect l="0" t="0" r="r" b="b"/>
              <a:pathLst>
                <a:path w="167" h="205">
                  <a:moveTo>
                    <a:pt x="96" y="205"/>
                  </a:moveTo>
                  <a:cubicBezTo>
                    <a:pt x="96" y="205"/>
                    <a:pt x="167" y="193"/>
                    <a:pt x="167" y="175"/>
                  </a:cubicBezTo>
                  <a:cubicBezTo>
                    <a:pt x="167" y="158"/>
                    <a:pt x="154" y="0"/>
                    <a:pt x="57" y="0"/>
                  </a:cubicBezTo>
                  <a:cubicBezTo>
                    <a:pt x="13" y="0"/>
                    <a:pt x="0" y="55"/>
                    <a:pt x="96" y="205"/>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7" name="Freeform 26">
              <a:extLst>
                <a:ext uri="{FF2B5EF4-FFF2-40B4-BE49-F238E27FC236}">
                  <a16:creationId xmlns:a16="http://schemas.microsoft.com/office/drawing/2014/main" id="{C8F3143C-0717-4ECB-A672-B8FA0DF1E639}"/>
                </a:ext>
              </a:extLst>
            </p:cNvPr>
            <p:cNvSpPr>
              <a:spLocks/>
            </p:cNvSpPr>
            <p:nvPr/>
          </p:nvSpPr>
          <p:spPr bwMode="auto">
            <a:xfrm>
              <a:off x="5859664" y="2657508"/>
              <a:ext cx="325676" cy="551240"/>
            </a:xfrm>
            <a:custGeom>
              <a:avLst/>
              <a:gdLst>
                <a:gd name="T0" fmla="*/ 4 w 108"/>
                <a:gd name="T1" fmla="*/ 117 h 183"/>
                <a:gd name="T2" fmla="*/ 78 w 108"/>
                <a:gd name="T3" fmla="*/ 163 h 183"/>
                <a:gd name="T4" fmla="*/ 86 w 108"/>
                <a:gd name="T5" fmla="*/ 57 h 183"/>
                <a:gd name="T6" fmla="*/ 20 w 108"/>
                <a:gd name="T7" fmla="*/ 2 h 183"/>
                <a:gd name="T8" fmla="*/ 4 w 108"/>
                <a:gd name="T9" fmla="*/ 117 h 183"/>
              </a:gdLst>
              <a:ahLst/>
              <a:cxnLst>
                <a:cxn ang="0">
                  <a:pos x="T0" y="T1"/>
                </a:cxn>
                <a:cxn ang="0">
                  <a:pos x="T2" y="T3"/>
                </a:cxn>
                <a:cxn ang="0">
                  <a:pos x="T4" y="T5"/>
                </a:cxn>
                <a:cxn ang="0">
                  <a:pos x="T6" y="T7"/>
                </a:cxn>
                <a:cxn ang="0">
                  <a:pos x="T8" y="T9"/>
                </a:cxn>
              </a:cxnLst>
              <a:rect l="0" t="0" r="r" b="b"/>
              <a:pathLst>
                <a:path w="108" h="183">
                  <a:moveTo>
                    <a:pt x="4" y="117"/>
                  </a:moveTo>
                  <a:cubicBezTo>
                    <a:pt x="0" y="144"/>
                    <a:pt x="37" y="183"/>
                    <a:pt x="78" y="163"/>
                  </a:cubicBezTo>
                  <a:cubicBezTo>
                    <a:pt x="108" y="149"/>
                    <a:pt x="83" y="93"/>
                    <a:pt x="86" y="57"/>
                  </a:cubicBezTo>
                  <a:cubicBezTo>
                    <a:pt x="88" y="20"/>
                    <a:pt x="43" y="4"/>
                    <a:pt x="20" y="2"/>
                  </a:cubicBezTo>
                  <a:cubicBezTo>
                    <a:pt x="3" y="0"/>
                    <a:pt x="10" y="81"/>
                    <a:pt x="4" y="117"/>
                  </a:cubicBezTo>
                  <a:close/>
                </a:path>
              </a:pathLst>
            </a:custGeom>
            <a:solidFill>
              <a:srgbClr val="FF99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8" name="Freeform 27">
              <a:extLst>
                <a:ext uri="{FF2B5EF4-FFF2-40B4-BE49-F238E27FC236}">
                  <a16:creationId xmlns:a16="http://schemas.microsoft.com/office/drawing/2014/main" id="{9A4A773E-A06B-4B91-AD21-1B7F2A69FEE0}"/>
                </a:ext>
              </a:extLst>
            </p:cNvPr>
            <p:cNvSpPr>
              <a:spLocks/>
            </p:cNvSpPr>
            <p:nvPr/>
          </p:nvSpPr>
          <p:spPr bwMode="auto">
            <a:xfrm>
              <a:off x="5863466" y="2471227"/>
              <a:ext cx="429587" cy="536034"/>
            </a:xfrm>
            <a:custGeom>
              <a:avLst/>
              <a:gdLst>
                <a:gd name="T0" fmla="*/ 6 w 143"/>
                <a:gd name="T1" fmla="*/ 88 h 178"/>
                <a:gd name="T2" fmla="*/ 84 w 143"/>
                <a:gd name="T3" fmla="*/ 175 h 178"/>
                <a:gd name="T4" fmla="*/ 138 w 143"/>
                <a:gd name="T5" fmla="*/ 101 h 178"/>
                <a:gd name="T6" fmla="*/ 98 w 143"/>
                <a:gd name="T7" fmla="*/ 8 h 178"/>
                <a:gd name="T8" fmla="*/ 6 w 143"/>
                <a:gd name="T9" fmla="*/ 88 h 178"/>
              </a:gdLst>
              <a:ahLst/>
              <a:cxnLst>
                <a:cxn ang="0">
                  <a:pos x="T0" y="T1"/>
                </a:cxn>
                <a:cxn ang="0">
                  <a:pos x="T2" y="T3"/>
                </a:cxn>
                <a:cxn ang="0">
                  <a:pos x="T4" y="T5"/>
                </a:cxn>
                <a:cxn ang="0">
                  <a:pos x="T6" y="T7"/>
                </a:cxn>
                <a:cxn ang="0">
                  <a:pos x="T8" y="T9"/>
                </a:cxn>
              </a:cxnLst>
              <a:rect l="0" t="0" r="r" b="b"/>
              <a:pathLst>
                <a:path w="143" h="178">
                  <a:moveTo>
                    <a:pt x="6" y="88"/>
                  </a:moveTo>
                  <a:cubicBezTo>
                    <a:pt x="0" y="155"/>
                    <a:pt x="50" y="172"/>
                    <a:pt x="84" y="175"/>
                  </a:cubicBezTo>
                  <a:cubicBezTo>
                    <a:pt x="117" y="178"/>
                    <a:pt x="133" y="150"/>
                    <a:pt x="138" y="101"/>
                  </a:cubicBezTo>
                  <a:cubicBezTo>
                    <a:pt x="143" y="52"/>
                    <a:pt x="132" y="11"/>
                    <a:pt x="98" y="8"/>
                  </a:cubicBezTo>
                  <a:cubicBezTo>
                    <a:pt x="23" y="0"/>
                    <a:pt x="11" y="39"/>
                    <a:pt x="6" y="88"/>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9" name="Shape3_20210419_151924">
              <a:extLst>
                <a:ext uri="{FF2B5EF4-FFF2-40B4-BE49-F238E27FC236}">
                  <a16:creationId xmlns:a16="http://schemas.microsoft.com/office/drawing/2014/main" id="{098C54BC-8A82-494A-9E24-7AAF2B4504B2}"/>
                </a:ext>
              </a:extLst>
            </p:cNvPr>
            <p:cNvSpPr>
              <a:spLocks/>
            </p:cNvSpPr>
            <p:nvPr/>
          </p:nvSpPr>
          <p:spPr bwMode="auto">
            <a:xfrm>
              <a:off x="5727873" y="2329298"/>
              <a:ext cx="601929" cy="572783"/>
            </a:xfrm>
            <a:custGeom>
              <a:avLst/>
              <a:gdLst>
                <a:gd name="T0" fmla="*/ 93 w 200"/>
                <a:gd name="T1" fmla="*/ 0 h 190"/>
                <a:gd name="T2" fmla="*/ 145 w 200"/>
                <a:gd name="T3" fmla="*/ 17 h 190"/>
                <a:gd name="T4" fmla="*/ 188 w 200"/>
                <a:gd name="T5" fmla="*/ 49 h 190"/>
                <a:gd name="T6" fmla="*/ 133 w 200"/>
                <a:gd name="T7" fmla="*/ 84 h 190"/>
                <a:gd name="T8" fmla="*/ 60 w 200"/>
                <a:gd name="T9" fmla="*/ 171 h 190"/>
                <a:gd name="T10" fmla="*/ 30 w 200"/>
                <a:gd name="T11" fmla="*/ 153 h 190"/>
                <a:gd name="T12" fmla="*/ 0 w 200"/>
                <a:gd name="T13" fmla="*/ 85 h 190"/>
                <a:gd name="T14" fmla="*/ 32 w 200"/>
                <a:gd name="T15" fmla="*/ 26 h 190"/>
                <a:gd name="T16" fmla="*/ 93 w 200"/>
                <a:gd name="T17"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90">
                  <a:moveTo>
                    <a:pt x="93" y="0"/>
                  </a:moveTo>
                  <a:cubicBezTo>
                    <a:pt x="129" y="0"/>
                    <a:pt x="121" y="23"/>
                    <a:pt x="145" y="17"/>
                  </a:cubicBezTo>
                  <a:cubicBezTo>
                    <a:pt x="171" y="11"/>
                    <a:pt x="189" y="39"/>
                    <a:pt x="188" y="49"/>
                  </a:cubicBezTo>
                  <a:cubicBezTo>
                    <a:pt x="186" y="74"/>
                    <a:pt x="200" y="109"/>
                    <a:pt x="133" y="84"/>
                  </a:cubicBezTo>
                  <a:cubicBezTo>
                    <a:pt x="103" y="73"/>
                    <a:pt x="63" y="119"/>
                    <a:pt x="60" y="171"/>
                  </a:cubicBezTo>
                  <a:cubicBezTo>
                    <a:pt x="59" y="190"/>
                    <a:pt x="31" y="172"/>
                    <a:pt x="30" y="153"/>
                  </a:cubicBezTo>
                  <a:cubicBezTo>
                    <a:pt x="27" y="120"/>
                    <a:pt x="0" y="108"/>
                    <a:pt x="0" y="85"/>
                  </a:cubicBezTo>
                  <a:cubicBezTo>
                    <a:pt x="0" y="42"/>
                    <a:pt x="21" y="44"/>
                    <a:pt x="32" y="26"/>
                  </a:cubicBezTo>
                  <a:cubicBezTo>
                    <a:pt x="44" y="5"/>
                    <a:pt x="69" y="0"/>
                    <a:pt x="93" y="0"/>
                  </a:cubicBezTo>
                  <a:close/>
                </a:path>
              </a:pathLst>
            </a:cu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10" name="Freeform 29">
              <a:extLst>
                <a:ext uri="{FF2B5EF4-FFF2-40B4-BE49-F238E27FC236}">
                  <a16:creationId xmlns:a16="http://schemas.microsoft.com/office/drawing/2014/main" id="{C0259B2D-F11D-4121-9052-9593EB1810AE}"/>
                </a:ext>
              </a:extLst>
            </p:cNvPr>
            <p:cNvSpPr>
              <a:spLocks/>
            </p:cNvSpPr>
            <p:nvPr/>
          </p:nvSpPr>
          <p:spPr bwMode="auto">
            <a:xfrm>
              <a:off x="5857129" y="2672715"/>
              <a:ext cx="98843" cy="144463"/>
            </a:xfrm>
            <a:custGeom>
              <a:avLst/>
              <a:gdLst>
                <a:gd name="T0" fmla="*/ 1 w 33"/>
                <a:gd name="T1" fmla="*/ 24 h 48"/>
                <a:gd name="T2" fmla="*/ 19 w 33"/>
                <a:gd name="T3" fmla="*/ 47 h 48"/>
                <a:gd name="T4" fmla="*/ 32 w 33"/>
                <a:gd name="T5" fmla="*/ 27 h 48"/>
                <a:gd name="T6" fmla="*/ 23 w 33"/>
                <a:gd name="T7" fmla="*/ 2 h 48"/>
                <a:gd name="T8" fmla="*/ 1 w 33"/>
                <a:gd name="T9" fmla="*/ 24 h 48"/>
              </a:gdLst>
              <a:ahLst/>
              <a:cxnLst>
                <a:cxn ang="0">
                  <a:pos x="T0" y="T1"/>
                </a:cxn>
                <a:cxn ang="0">
                  <a:pos x="T2" y="T3"/>
                </a:cxn>
                <a:cxn ang="0">
                  <a:pos x="T4" y="T5"/>
                </a:cxn>
                <a:cxn ang="0">
                  <a:pos x="T6" y="T7"/>
                </a:cxn>
                <a:cxn ang="0">
                  <a:pos x="T8" y="T9"/>
                </a:cxn>
              </a:cxnLst>
              <a:rect l="0" t="0" r="r" b="b"/>
              <a:pathLst>
                <a:path w="33" h="48">
                  <a:moveTo>
                    <a:pt x="1" y="24"/>
                  </a:moveTo>
                  <a:cubicBezTo>
                    <a:pt x="0" y="37"/>
                    <a:pt x="11" y="46"/>
                    <a:pt x="19" y="47"/>
                  </a:cubicBezTo>
                  <a:cubicBezTo>
                    <a:pt x="27" y="48"/>
                    <a:pt x="30" y="40"/>
                    <a:pt x="32" y="27"/>
                  </a:cubicBezTo>
                  <a:cubicBezTo>
                    <a:pt x="33" y="14"/>
                    <a:pt x="31" y="3"/>
                    <a:pt x="23" y="2"/>
                  </a:cubicBezTo>
                  <a:cubicBezTo>
                    <a:pt x="6" y="0"/>
                    <a:pt x="3" y="11"/>
                    <a:pt x="1" y="24"/>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1" name="Shape2_20210419_151931">
              <a:extLst>
                <a:ext uri="{FF2B5EF4-FFF2-40B4-BE49-F238E27FC236}">
                  <a16:creationId xmlns:a16="http://schemas.microsoft.com/office/drawing/2014/main" id="{FAE889D0-2958-4551-8463-0E7D318D1480}"/>
                </a:ext>
              </a:extLst>
            </p:cNvPr>
            <p:cNvSpPr>
              <a:spLocks/>
            </p:cNvSpPr>
            <p:nvPr/>
          </p:nvSpPr>
          <p:spPr bwMode="auto">
            <a:xfrm>
              <a:off x="5451619" y="3040208"/>
              <a:ext cx="460001" cy="617136"/>
            </a:xfrm>
            <a:custGeom>
              <a:avLst/>
              <a:gdLst>
                <a:gd name="T0" fmla="*/ 1 w 153"/>
                <a:gd name="T1" fmla="*/ 162 h 205"/>
                <a:gd name="T2" fmla="*/ 6 w 153"/>
                <a:gd name="T3" fmla="*/ 171 h 205"/>
                <a:gd name="T4" fmla="*/ 113 w 153"/>
                <a:gd name="T5" fmla="*/ 194 h 205"/>
                <a:gd name="T6" fmla="*/ 122 w 153"/>
                <a:gd name="T7" fmla="*/ 22 h 205"/>
                <a:gd name="T8" fmla="*/ 1 w 153"/>
                <a:gd name="T9" fmla="*/ 162 h 205"/>
              </a:gdLst>
              <a:ahLst/>
              <a:cxnLst>
                <a:cxn ang="0">
                  <a:pos x="T0" y="T1"/>
                </a:cxn>
                <a:cxn ang="0">
                  <a:pos x="T2" y="T3"/>
                </a:cxn>
                <a:cxn ang="0">
                  <a:pos x="T4" y="T5"/>
                </a:cxn>
                <a:cxn ang="0">
                  <a:pos x="T6" y="T7"/>
                </a:cxn>
                <a:cxn ang="0">
                  <a:pos x="T8" y="T9"/>
                </a:cxn>
              </a:cxnLst>
              <a:rect l="0" t="0" r="r" b="b"/>
              <a:pathLst>
                <a:path w="153" h="205">
                  <a:moveTo>
                    <a:pt x="1" y="162"/>
                  </a:moveTo>
                  <a:cubicBezTo>
                    <a:pt x="0" y="166"/>
                    <a:pt x="2" y="170"/>
                    <a:pt x="6" y="171"/>
                  </a:cubicBezTo>
                  <a:cubicBezTo>
                    <a:pt x="27" y="179"/>
                    <a:pt x="102" y="205"/>
                    <a:pt x="113" y="194"/>
                  </a:cubicBezTo>
                  <a:cubicBezTo>
                    <a:pt x="125" y="182"/>
                    <a:pt x="153" y="37"/>
                    <a:pt x="122" y="22"/>
                  </a:cubicBezTo>
                  <a:cubicBezTo>
                    <a:pt x="77" y="0"/>
                    <a:pt x="20" y="25"/>
                    <a:pt x="1" y="162"/>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12" name="Freeform 32">
              <a:extLst>
                <a:ext uri="{FF2B5EF4-FFF2-40B4-BE49-F238E27FC236}">
                  <a16:creationId xmlns:a16="http://schemas.microsoft.com/office/drawing/2014/main" id="{9A2138B4-1CA8-4B22-A8BC-742698EBA43B}"/>
                </a:ext>
              </a:extLst>
            </p:cNvPr>
            <p:cNvSpPr>
              <a:spLocks/>
            </p:cNvSpPr>
            <p:nvPr/>
          </p:nvSpPr>
          <p:spPr bwMode="auto">
            <a:xfrm>
              <a:off x="5857129" y="3372219"/>
              <a:ext cx="381433" cy="444794"/>
            </a:xfrm>
            <a:custGeom>
              <a:avLst/>
              <a:gdLst>
                <a:gd name="T0" fmla="*/ 111 w 127"/>
                <a:gd name="T1" fmla="*/ 83 h 148"/>
                <a:gd name="T2" fmla="*/ 63 w 127"/>
                <a:gd name="T3" fmla="*/ 116 h 148"/>
                <a:gd name="T4" fmla="*/ 82 w 127"/>
                <a:gd name="T5" fmla="*/ 38 h 148"/>
                <a:gd name="T6" fmla="*/ 113 w 127"/>
                <a:gd name="T7" fmla="*/ 2 h 148"/>
                <a:gd name="T8" fmla="*/ 126 w 127"/>
                <a:gd name="T9" fmla="*/ 30 h 148"/>
                <a:gd name="T10" fmla="*/ 111 w 127"/>
                <a:gd name="T11" fmla="*/ 83 h 148"/>
              </a:gdLst>
              <a:ahLst/>
              <a:cxnLst>
                <a:cxn ang="0">
                  <a:pos x="T0" y="T1"/>
                </a:cxn>
                <a:cxn ang="0">
                  <a:pos x="T2" y="T3"/>
                </a:cxn>
                <a:cxn ang="0">
                  <a:pos x="T4" y="T5"/>
                </a:cxn>
                <a:cxn ang="0">
                  <a:pos x="T6" y="T7"/>
                </a:cxn>
                <a:cxn ang="0">
                  <a:pos x="T8" y="T9"/>
                </a:cxn>
                <a:cxn ang="0">
                  <a:pos x="T10" y="T11"/>
                </a:cxn>
              </a:cxnLst>
              <a:rect l="0" t="0" r="r" b="b"/>
              <a:pathLst>
                <a:path w="127" h="148">
                  <a:moveTo>
                    <a:pt x="111" y="83"/>
                  </a:moveTo>
                  <a:cubicBezTo>
                    <a:pt x="111" y="83"/>
                    <a:pt x="107" y="94"/>
                    <a:pt x="63" y="116"/>
                  </a:cubicBezTo>
                  <a:cubicBezTo>
                    <a:pt x="0" y="148"/>
                    <a:pt x="44" y="68"/>
                    <a:pt x="82" y="38"/>
                  </a:cubicBezTo>
                  <a:cubicBezTo>
                    <a:pt x="99" y="24"/>
                    <a:pt x="104" y="0"/>
                    <a:pt x="113" y="2"/>
                  </a:cubicBezTo>
                  <a:cubicBezTo>
                    <a:pt x="121" y="4"/>
                    <a:pt x="126" y="21"/>
                    <a:pt x="126" y="30"/>
                  </a:cubicBezTo>
                  <a:cubicBezTo>
                    <a:pt x="127" y="39"/>
                    <a:pt x="120" y="68"/>
                    <a:pt x="111" y="83"/>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3" name="Freeform 33">
              <a:extLst>
                <a:ext uri="{FF2B5EF4-FFF2-40B4-BE49-F238E27FC236}">
                  <a16:creationId xmlns:a16="http://schemas.microsoft.com/office/drawing/2014/main" id="{727BEB58-5176-48AF-A38B-E8EE5382D15C}"/>
                </a:ext>
              </a:extLst>
            </p:cNvPr>
            <p:cNvSpPr>
              <a:spLocks/>
            </p:cNvSpPr>
            <p:nvPr/>
          </p:nvSpPr>
          <p:spPr bwMode="auto">
            <a:xfrm>
              <a:off x="5964843" y="3429244"/>
              <a:ext cx="111515" cy="231901"/>
            </a:xfrm>
            <a:custGeom>
              <a:avLst/>
              <a:gdLst>
                <a:gd name="T0" fmla="*/ 24 w 37"/>
                <a:gd name="T1" fmla="*/ 65 h 77"/>
                <a:gd name="T2" fmla="*/ 32 w 37"/>
                <a:gd name="T3" fmla="*/ 21 h 77"/>
                <a:gd name="T4" fmla="*/ 33 w 37"/>
                <a:gd name="T5" fmla="*/ 6 h 77"/>
                <a:gd name="T6" fmla="*/ 19 w 37"/>
                <a:gd name="T7" fmla="*/ 14 h 77"/>
                <a:gd name="T8" fmla="*/ 1 w 37"/>
                <a:gd name="T9" fmla="*/ 54 h 77"/>
                <a:gd name="T10" fmla="*/ 8 w 37"/>
                <a:gd name="T11" fmla="*/ 74 h 77"/>
                <a:gd name="T12" fmla="*/ 24 w 37"/>
                <a:gd name="T13" fmla="*/ 65 h 77"/>
              </a:gdLst>
              <a:ahLst/>
              <a:cxnLst>
                <a:cxn ang="0">
                  <a:pos x="T0" y="T1"/>
                </a:cxn>
                <a:cxn ang="0">
                  <a:pos x="T2" y="T3"/>
                </a:cxn>
                <a:cxn ang="0">
                  <a:pos x="T4" y="T5"/>
                </a:cxn>
                <a:cxn ang="0">
                  <a:pos x="T6" y="T7"/>
                </a:cxn>
                <a:cxn ang="0">
                  <a:pos x="T8" y="T9"/>
                </a:cxn>
                <a:cxn ang="0">
                  <a:pos x="T10" y="T11"/>
                </a:cxn>
                <a:cxn ang="0">
                  <a:pos x="T12" y="T13"/>
                </a:cxn>
              </a:cxnLst>
              <a:rect l="0" t="0" r="r" b="b"/>
              <a:pathLst>
                <a:path w="37" h="77">
                  <a:moveTo>
                    <a:pt x="24" y="65"/>
                  </a:moveTo>
                  <a:cubicBezTo>
                    <a:pt x="26" y="50"/>
                    <a:pt x="28" y="35"/>
                    <a:pt x="32" y="21"/>
                  </a:cubicBezTo>
                  <a:cubicBezTo>
                    <a:pt x="33" y="17"/>
                    <a:pt x="37" y="10"/>
                    <a:pt x="33" y="6"/>
                  </a:cubicBezTo>
                  <a:cubicBezTo>
                    <a:pt x="27" y="0"/>
                    <a:pt x="21" y="9"/>
                    <a:pt x="19" y="14"/>
                  </a:cubicBezTo>
                  <a:cubicBezTo>
                    <a:pt x="12" y="28"/>
                    <a:pt x="6" y="39"/>
                    <a:pt x="1" y="54"/>
                  </a:cubicBezTo>
                  <a:cubicBezTo>
                    <a:pt x="0" y="60"/>
                    <a:pt x="2" y="71"/>
                    <a:pt x="8" y="74"/>
                  </a:cubicBezTo>
                  <a:cubicBezTo>
                    <a:pt x="15" y="77"/>
                    <a:pt x="23" y="72"/>
                    <a:pt x="24" y="65"/>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4" name="Freeform 34">
              <a:extLst>
                <a:ext uri="{FF2B5EF4-FFF2-40B4-BE49-F238E27FC236}">
                  <a16:creationId xmlns:a16="http://schemas.microsoft.com/office/drawing/2014/main" id="{9A00561B-3D0F-4E0C-8E13-23B2FA06D14F}"/>
                </a:ext>
              </a:extLst>
            </p:cNvPr>
            <p:cNvSpPr>
              <a:spLocks/>
            </p:cNvSpPr>
            <p:nvPr/>
          </p:nvSpPr>
          <p:spPr bwMode="auto">
            <a:xfrm>
              <a:off x="6792336" y="3236626"/>
              <a:ext cx="959285" cy="888320"/>
            </a:xfrm>
            <a:custGeom>
              <a:avLst/>
              <a:gdLst>
                <a:gd name="T0" fmla="*/ 150 w 319"/>
                <a:gd name="T1" fmla="*/ 227 h 295"/>
                <a:gd name="T2" fmla="*/ 145 w 319"/>
                <a:gd name="T3" fmla="*/ 228 h 295"/>
                <a:gd name="T4" fmla="*/ 27 w 319"/>
                <a:gd name="T5" fmla="*/ 91 h 295"/>
                <a:gd name="T6" fmla="*/ 7 w 319"/>
                <a:gd name="T7" fmla="*/ 90 h 295"/>
                <a:gd name="T8" fmla="*/ 4 w 319"/>
                <a:gd name="T9" fmla="*/ 109 h 295"/>
                <a:gd name="T10" fmla="*/ 135 w 319"/>
                <a:gd name="T11" fmla="*/ 284 h 295"/>
                <a:gd name="T12" fmla="*/ 172 w 319"/>
                <a:gd name="T13" fmla="*/ 286 h 295"/>
                <a:gd name="T14" fmla="*/ 178 w 319"/>
                <a:gd name="T15" fmla="*/ 279 h 295"/>
                <a:gd name="T16" fmla="*/ 307 w 319"/>
                <a:gd name="T17" fmla="*/ 68 h 295"/>
                <a:gd name="T18" fmla="*/ 291 w 319"/>
                <a:gd name="T19" fmla="*/ 11 h 295"/>
                <a:gd name="T20" fmla="*/ 234 w 319"/>
                <a:gd name="T21" fmla="*/ 27 h 295"/>
                <a:gd name="T22" fmla="*/ 150 w 319"/>
                <a:gd name="T23" fmla="*/ 227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295">
                  <a:moveTo>
                    <a:pt x="150" y="227"/>
                  </a:moveTo>
                  <a:cubicBezTo>
                    <a:pt x="149" y="229"/>
                    <a:pt x="146" y="230"/>
                    <a:pt x="145" y="228"/>
                  </a:cubicBezTo>
                  <a:cubicBezTo>
                    <a:pt x="127" y="199"/>
                    <a:pt x="39" y="104"/>
                    <a:pt x="27" y="91"/>
                  </a:cubicBezTo>
                  <a:cubicBezTo>
                    <a:pt x="22" y="85"/>
                    <a:pt x="13" y="84"/>
                    <a:pt x="7" y="90"/>
                  </a:cubicBezTo>
                  <a:cubicBezTo>
                    <a:pt x="1" y="95"/>
                    <a:pt x="0" y="103"/>
                    <a:pt x="4" y="109"/>
                  </a:cubicBezTo>
                  <a:cubicBezTo>
                    <a:pt x="106" y="271"/>
                    <a:pt x="134" y="282"/>
                    <a:pt x="135" y="284"/>
                  </a:cubicBezTo>
                  <a:cubicBezTo>
                    <a:pt x="145" y="295"/>
                    <a:pt x="161" y="295"/>
                    <a:pt x="172" y="286"/>
                  </a:cubicBezTo>
                  <a:cubicBezTo>
                    <a:pt x="174" y="284"/>
                    <a:pt x="176" y="281"/>
                    <a:pt x="178" y="279"/>
                  </a:cubicBezTo>
                  <a:cubicBezTo>
                    <a:pt x="307" y="68"/>
                    <a:pt x="307" y="68"/>
                    <a:pt x="307" y="68"/>
                  </a:cubicBezTo>
                  <a:cubicBezTo>
                    <a:pt x="319" y="48"/>
                    <a:pt x="312" y="23"/>
                    <a:pt x="291" y="11"/>
                  </a:cubicBezTo>
                  <a:cubicBezTo>
                    <a:pt x="271" y="0"/>
                    <a:pt x="246" y="7"/>
                    <a:pt x="234" y="27"/>
                  </a:cubicBezTo>
                  <a:cubicBezTo>
                    <a:pt x="234" y="28"/>
                    <a:pt x="162" y="197"/>
                    <a:pt x="150" y="227"/>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5" name="Freeform 35">
              <a:extLst>
                <a:ext uri="{FF2B5EF4-FFF2-40B4-BE49-F238E27FC236}">
                  <a16:creationId xmlns:a16="http://schemas.microsoft.com/office/drawing/2014/main" id="{0BF82848-AD12-4156-A405-B3FFEA5AB7C7}"/>
                </a:ext>
              </a:extLst>
            </p:cNvPr>
            <p:cNvSpPr>
              <a:spLocks/>
            </p:cNvSpPr>
            <p:nvPr/>
          </p:nvSpPr>
          <p:spPr bwMode="auto">
            <a:xfrm>
              <a:off x="7565340" y="2869133"/>
              <a:ext cx="282590" cy="560110"/>
            </a:xfrm>
            <a:custGeom>
              <a:avLst/>
              <a:gdLst>
                <a:gd name="T0" fmla="*/ 86 w 94"/>
                <a:gd name="T1" fmla="*/ 59 h 186"/>
                <a:gd name="T2" fmla="*/ 48 w 94"/>
                <a:gd name="T3" fmla="*/ 181 h 186"/>
                <a:gd name="T4" fmla="*/ 9 w 94"/>
                <a:gd name="T5" fmla="*/ 79 h 186"/>
                <a:gd name="T6" fmla="*/ 22 w 94"/>
                <a:gd name="T7" fmla="*/ 11 h 186"/>
                <a:gd name="T8" fmla="*/ 86 w 94"/>
                <a:gd name="T9" fmla="*/ 59 h 186"/>
              </a:gdLst>
              <a:ahLst/>
              <a:cxnLst>
                <a:cxn ang="0">
                  <a:pos x="T0" y="T1"/>
                </a:cxn>
                <a:cxn ang="0">
                  <a:pos x="T2" y="T3"/>
                </a:cxn>
                <a:cxn ang="0">
                  <a:pos x="T4" y="T5"/>
                </a:cxn>
                <a:cxn ang="0">
                  <a:pos x="T6" y="T7"/>
                </a:cxn>
                <a:cxn ang="0">
                  <a:pos x="T8" y="T9"/>
                </a:cxn>
              </a:cxnLst>
              <a:rect l="0" t="0" r="r" b="b"/>
              <a:pathLst>
                <a:path w="94" h="186">
                  <a:moveTo>
                    <a:pt x="86" y="59"/>
                  </a:moveTo>
                  <a:cubicBezTo>
                    <a:pt x="94" y="93"/>
                    <a:pt x="67" y="176"/>
                    <a:pt x="48" y="181"/>
                  </a:cubicBezTo>
                  <a:cubicBezTo>
                    <a:pt x="28" y="186"/>
                    <a:pt x="18" y="112"/>
                    <a:pt x="9" y="79"/>
                  </a:cubicBezTo>
                  <a:cubicBezTo>
                    <a:pt x="0" y="46"/>
                    <a:pt x="2" y="16"/>
                    <a:pt x="22" y="11"/>
                  </a:cubicBezTo>
                  <a:cubicBezTo>
                    <a:pt x="65" y="0"/>
                    <a:pt x="77" y="26"/>
                    <a:pt x="86" y="59"/>
                  </a:cubicBezTo>
                  <a:close/>
                </a:path>
              </a:pathLst>
            </a:custGeom>
            <a:solidFill>
              <a:srgbClr val="B743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6" name="Shape4_20210419_151924">
              <a:extLst>
                <a:ext uri="{FF2B5EF4-FFF2-40B4-BE49-F238E27FC236}">
                  <a16:creationId xmlns:a16="http://schemas.microsoft.com/office/drawing/2014/main" id="{A3861486-BE1F-4830-9DC6-C001311F4C6A}"/>
                </a:ext>
              </a:extLst>
            </p:cNvPr>
            <p:cNvSpPr>
              <a:spLocks/>
            </p:cNvSpPr>
            <p:nvPr/>
          </p:nvSpPr>
          <p:spPr bwMode="auto">
            <a:xfrm>
              <a:off x="7420877" y="3118776"/>
              <a:ext cx="610799" cy="1225400"/>
            </a:xfrm>
            <a:custGeom>
              <a:avLst/>
              <a:gdLst>
                <a:gd name="T0" fmla="*/ 41 w 203"/>
                <a:gd name="T1" fmla="*/ 274 h 407"/>
                <a:gd name="T2" fmla="*/ 42 w 203"/>
                <a:gd name="T3" fmla="*/ 328 h 407"/>
                <a:gd name="T4" fmla="*/ 40 w 203"/>
                <a:gd name="T5" fmla="*/ 360 h 407"/>
                <a:gd name="T6" fmla="*/ 36 w 203"/>
                <a:gd name="T7" fmla="*/ 407 h 407"/>
                <a:gd name="T8" fmla="*/ 203 w 203"/>
                <a:gd name="T9" fmla="*/ 407 h 407"/>
                <a:gd name="T10" fmla="*/ 194 w 203"/>
                <a:gd name="T11" fmla="*/ 334 h 407"/>
                <a:gd name="T12" fmla="*/ 192 w 203"/>
                <a:gd name="T13" fmla="*/ 292 h 407"/>
                <a:gd name="T14" fmla="*/ 199 w 203"/>
                <a:gd name="T15" fmla="*/ 199 h 407"/>
                <a:gd name="T16" fmla="*/ 202 w 203"/>
                <a:gd name="T17" fmla="*/ 177 h 407"/>
                <a:gd name="T18" fmla="*/ 199 w 203"/>
                <a:gd name="T19" fmla="*/ 135 h 407"/>
                <a:gd name="T20" fmla="*/ 156 w 203"/>
                <a:gd name="T21" fmla="*/ 26 h 407"/>
                <a:gd name="T22" fmla="*/ 140 w 203"/>
                <a:gd name="T23" fmla="*/ 0 h 407"/>
                <a:gd name="T24" fmla="*/ 134 w 203"/>
                <a:gd name="T25" fmla="*/ 6 h 407"/>
                <a:gd name="T26" fmla="*/ 93 w 203"/>
                <a:gd name="T27" fmla="*/ 33 h 407"/>
                <a:gd name="T28" fmla="*/ 72 w 203"/>
                <a:gd name="T29" fmla="*/ 36 h 407"/>
                <a:gd name="T30" fmla="*/ 66 w 203"/>
                <a:gd name="T31" fmla="*/ 38 h 407"/>
                <a:gd name="T32" fmla="*/ 58 w 203"/>
                <a:gd name="T33" fmla="*/ 45 h 407"/>
                <a:gd name="T34" fmla="*/ 56 w 203"/>
                <a:gd name="T35" fmla="*/ 49 h 407"/>
                <a:gd name="T36" fmla="*/ 11 w 203"/>
                <a:gd name="T37" fmla="*/ 152 h 407"/>
                <a:gd name="T38" fmla="*/ 25 w 203"/>
                <a:gd name="T39" fmla="*/ 226 h 407"/>
                <a:gd name="T40" fmla="*/ 41 w 203"/>
                <a:gd name="T41" fmla="*/ 27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407">
                  <a:moveTo>
                    <a:pt x="41" y="274"/>
                  </a:moveTo>
                  <a:cubicBezTo>
                    <a:pt x="43" y="289"/>
                    <a:pt x="43" y="308"/>
                    <a:pt x="42" y="328"/>
                  </a:cubicBezTo>
                  <a:cubicBezTo>
                    <a:pt x="42" y="339"/>
                    <a:pt x="41" y="350"/>
                    <a:pt x="40" y="360"/>
                  </a:cubicBezTo>
                  <a:cubicBezTo>
                    <a:pt x="39" y="378"/>
                    <a:pt x="37" y="394"/>
                    <a:pt x="36" y="407"/>
                  </a:cubicBezTo>
                  <a:cubicBezTo>
                    <a:pt x="203" y="407"/>
                    <a:pt x="203" y="407"/>
                    <a:pt x="203" y="407"/>
                  </a:cubicBezTo>
                  <a:cubicBezTo>
                    <a:pt x="202" y="402"/>
                    <a:pt x="197" y="372"/>
                    <a:pt x="194" y="334"/>
                  </a:cubicBezTo>
                  <a:cubicBezTo>
                    <a:pt x="193" y="321"/>
                    <a:pt x="192" y="307"/>
                    <a:pt x="192" y="292"/>
                  </a:cubicBezTo>
                  <a:cubicBezTo>
                    <a:pt x="191" y="262"/>
                    <a:pt x="193" y="229"/>
                    <a:pt x="199" y="199"/>
                  </a:cubicBezTo>
                  <a:cubicBezTo>
                    <a:pt x="201" y="192"/>
                    <a:pt x="202" y="185"/>
                    <a:pt x="202" y="177"/>
                  </a:cubicBezTo>
                  <a:cubicBezTo>
                    <a:pt x="203" y="163"/>
                    <a:pt x="202" y="149"/>
                    <a:pt x="199" y="135"/>
                  </a:cubicBezTo>
                  <a:cubicBezTo>
                    <a:pt x="191" y="92"/>
                    <a:pt x="171" y="51"/>
                    <a:pt x="156" y="26"/>
                  </a:cubicBezTo>
                  <a:cubicBezTo>
                    <a:pt x="147" y="10"/>
                    <a:pt x="140" y="0"/>
                    <a:pt x="140" y="0"/>
                  </a:cubicBezTo>
                  <a:cubicBezTo>
                    <a:pt x="138" y="2"/>
                    <a:pt x="136" y="4"/>
                    <a:pt x="134" y="6"/>
                  </a:cubicBezTo>
                  <a:cubicBezTo>
                    <a:pt x="120" y="21"/>
                    <a:pt x="105" y="29"/>
                    <a:pt x="93" y="33"/>
                  </a:cubicBezTo>
                  <a:cubicBezTo>
                    <a:pt x="85" y="36"/>
                    <a:pt x="78" y="36"/>
                    <a:pt x="72" y="36"/>
                  </a:cubicBezTo>
                  <a:cubicBezTo>
                    <a:pt x="70" y="36"/>
                    <a:pt x="68" y="37"/>
                    <a:pt x="66" y="38"/>
                  </a:cubicBezTo>
                  <a:cubicBezTo>
                    <a:pt x="63" y="39"/>
                    <a:pt x="60" y="42"/>
                    <a:pt x="58" y="45"/>
                  </a:cubicBezTo>
                  <a:cubicBezTo>
                    <a:pt x="57" y="46"/>
                    <a:pt x="56" y="47"/>
                    <a:pt x="56" y="49"/>
                  </a:cubicBezTo>
                  <a:cubicBezTo>
                    <a:pt x="41" y="98"/>
                    <a:pt x="27" y="111"/>
                    <a:pt x="11" y="152"/>
                  </a:cubicBezTo>
                  <a:cubicBezTo>
                    <a:pt x="0" y="181"/>
                    <a:pt x="13" y="201"/>
                    <a:pt x="25" y="226"/>
                  </a:cubicBezTo>
                  <a:cubicBezTo>
                    <a:pt x="32" y="240"/>
                    <a:pt x="39" y="255"/>
                    <a:pt x="41" y="274"/>
                  </a:cubicBez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17" name="Shape3_20210419_151931">
              <a:extLst>
                <a:ext uri="{FF2B5EF4-FFF2-40B4-BE49-F238E27FC236}">
                  <a16:creationId xmlns:a16="http://schemas.microsoft.com/office/drawing/2014/main" id="{7EFF5D5A-6AD6-43B6-91CF-1BD546239219}"/>
                </a:ext>
              </a:extLst>
            </p:cNvPr>
            <p:cNvSpPr>
              <a:spLocks/>
            </p:cNvSpPr>
            <p:nvPr/>
          </p:nvSpPr>
          <p:spPr bwMode="auto">
            <a:xfrm>
              <a:off x="7291620" y="2456020"/>
              <a:ext cx="495483" cy="442260"/>
            </a:xfrm>
            <a:custGeom>
              <a:avLst/>
              <a:gdLst>
                <a:gd name="T0" fmla="*/ 100 w 165"/>
                <a:gd name="T1" fmla="*/ 53 h 147"/>
                <a:gd name="T2" fmla="*/ 43 w 165"/>
                <a:gd name="T3" fmla="*/ 138 h 147"/>
                <a:gd name="T4" fmla="*/ 100 w 165"/>
                <a:gd name="T5" fmla="*/ 25 h 147"/>
                <a:gd name="T6" fmla="*/ 100 w 165"/>
                <a:gd name="T7" fmla="*/ 53 h 147"/>
              </a:gdLst>
              <a:ahLst/>
              <a:cxnLst>
                <a:cxn ang="0">
                  <a:pos x="T0" y="T1"/>
                </a:cxn>
                <a:cxn ang="0">
                  <a:pos x="T2" y="T3"/>
                </a:cxn>
                <a:cxn ang="0">
                  <a:pos x="T4" y="T5"/>
                </a:cxn>
                <a:cxn ang="0">
                  <a:pos x="T6" y="T7"/>
                </a:cxn>
              </a:cxnLst>
              <a:rect l="0" t="0" r="r" b="b"/>
              <a:pathLst>
                <a:path w="165" h="147">
                  <a:moveTo>
                    <a:pt x="100" y="53"/>
                  </a:moveTo>
                  <a:cubicBezTo>
                    <a:pt x="100" y="53"/>
                    <a:pt x="56" y="147"/>
                    <a:pt x="43" y="138"/>
                  </a:cubicBezTo>
                  <a:cubicBezTo>
                    <a:pt x="15" y="121"/>
                    <a:pt x="0" y="0"/>
                    <a:pt x="100" y="25"/>
                  </a:cubicBezTo>
                  <a:cubicBezTo>
                    <a:pt x="165" y="42"/>
                    <a:pt x="100" y="53"/>
                    <a:pt x="100" y="53"/>
                  </a:cubicBezTo>
                  <a:close/>
                </a:path>
              </a:pathLst>
            </a:custGeom>
            <a:solidFill>
              <a:srgbClr val="720C0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BAB18"/>
                </a:solidFill>
                <a:effectLst/>
                <a:uLnTx/>
                <a:uFillTx/>
                <a:latin typeface="CiscoSansTT ExtraLight"/>
                <a:ea typeface="ＭＳ Ｐゴシック" charset="0"/>
                <a:cs typeface="+mn-cs"/>
              </a:endParaRPr>
            </a:p>
          </p:txBody>
        </p:sp>
        <p:sp>
          <p:nvSpPr>
            <p:cNvPr id="118" name="Freeform 38">
              <a:extLst>
                <a:ext uri="{FF2B5EF4-FFF2-40B4-BE49-F238E27FC236}">
                  <a16:creationId xmlns:a16="http://schemas.microsoft.com/office/drawing/2014/main" id="{3372CC1B-2781-40D8-BBCB-11F1C9D0FAAF}"/>
                </a:ext>
              </a:extLst>
            </p:cNvPr>
            <p:cNvSpPr>
              <a:spLocks/>
            </p:cNvSpPr>
            <p:nvPr/>
          </p:nvSpPr>
          <p:spPr bwMode="auto">
            <a:xfrm>
              <a:off x="7405670" y="2597948"/>
              <a:ext cx="378899" cy="517025"/>
            </a:xfrm>
            <a:custGeom>
              <a:avLst/>
              <a:gdLst>
                <a:gd name="T0" fmla="*/ 120 w 126"/>
                <a:gd name="T1" fmla="*/ 84 h 172"/>
                <a:gd name="T2" fmla="*/ 56 w 126"/>
                <a:gd name="T3" fmla="*/ 169 h 172"/>
                <a:gd name="T4" fmla="*/ 6 w 126"/>
                <a:gd name="T5" fmla="*/ 99 h 172"/>
                <a:gd name="T6" fmla="*/ 37 w 126"/>
                <a:gd name="T7" fmla="*/ 8 h 172"/>
                <a:gd name="T8" fmla="*/ 120 w 126"/>
                <a:gd name="T9" fmla="*/ 84 h 172"/>
              </a:gdLst>
              <a:ahLst/>
              <a:cxnLst>
                <a:cxn ang="0">
                  <a:pos x="T0" y="T1"/>
                </a:cxn>
                <a:cxn ang="0">
                  <a:pos x="T2" y="T3"/>
                </a:cxn>
                <a:cxn ang="0">
                  <a:pos x="T4" y="T5"/>
                </a:cxn>
                <a:cxn ang="0">
                  <a:pos x="T6" y="T7"/>
                </a:cxn>
                <a:cxn ang="0">
                  <a:pos x="T8" y="T9"/>
                </a:cxn>
              </a:cxnLst>
              <a:rect l="0" t="0" r="r" b="b"/>
              <a:pathLst>
                <a:path w="126" h="172">
                  <a:moveTo>
                    <a:pt x="120" y="84"/>
                  </a:moveTo>
                  <a:cubicBezTo>
                    <a:pt x="126" y="131"/>
                    <a:pt x="85" y="165"/>
                    <a:pt x="56" y="169"/>
                  </a:cubicBezTo>
                  <a:cubicBezTo>
                    <a:pt x="26" y="172"/>
                    <a:pt x="12" y="145"/>
                    <a:pt x="6" y="99"/>
                  </a:cubicBezTo>
                  <a:cubicBezTo>
                    <a:pt x="0" y="52"/>
                    <a:pt x="7" y="12"/>
                    <a:pt x="37" y="8"/>
                  </a:cubicBezTo>
                  <a:cubicBezTo>
                    <a:pt x="101" y="0"/>
                    <a:pt x="114" y="37"/>
                    <a:pt x="120" y="84"/>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9" name="Freeform 39">
              <a:extLst>
                <a:ext uri="{FF2B5EF4-FFF2-40B4-BE49-F238E27FC236}">
                  <a16:creationId xmlns:a16="http://schemas.microsoft.com/office/drawing/2014/main" id="{1DE9BEA5-CF89-4BD3-8BD6-0C6F5B702DEB}"/>
                </a:ext>
              </a:extLst>
            </p:cNvPr>
            <p:cNvSpPr>
              <a:spLocks/>
            </p:cNvSpPr>
            <p:nvPr/>
          </p:nvSpPr>
          <p:spPr bwMode="auto">
            <a:xfrm>
              <a:off x="7721208" y="3166930"/>
              <a:ext cx="698238" cy="1012508"/>
            </a:xfrm>
            <a:custGeom>
              <a:avLst/>
              <a:gdLst>
                <a:gd name="T0" fmla="*/ 159 w 232"/>
                <a:gd name="T1" fmla="*/ 245 h 336"/>
                <a:gd name="T2" fmla="*/ 156 w 232"/>
                <a:gd name="T3" fmla="*/ 253 h 336"/>
                <a:gd name="T4" fmla="*/ 149 w 232"/>
                <a:gd name="T5" fmla="*/ 255 h 336"/>
                <a:gd name="T6" fmla="*/ 11 w 232"/>
                <a:gd name="T7" fmla="*/ 306 h 336"/>
                <a:gd name="T8" fmla="*/ 3 w 232"/>
                <a:gd name="T9" fmla="*/ 325 h 336"/>
                <a:gd name="T10" fmla="*/ 19 w 232"/>
                <a:gd name="T11" fmla="*/ 334 h 336"/>
                <a:gd name="T12" fmla="*/ 199 w 232"/>
                <a:gd name="T13" fmla="*/ 294 h 336"/>
                <a:gd name="T14" fmla="*/ 211 w 232"/>
                <a:gd name="T15" fmla="*/ 290 h 336"/>
                <a:gd name="T16" fmla="*/ 227 w 232"/>
                <a:gd name="T17" fmla="*/ 257 h 336"/>
                <a:gd name="T18" fmla="*/ 111 w 232"/>
                <a:gd name="T19" fmla="*/ 29 h 336"/>
                <a:gd name="T20" fmla="*/ 54 w 232"/>
                <a:gd name="T21" fmla="*/ 11 h 336"/>
                <a:gd name="T22" fmla="*/ 36 w 232"/>
                <a:gd name="T23" fmla="*/ 67 h 336"/>
                <a:gd name="T24" fmla="*/ 159 w 232"/>
                <a:gd name="T25" fmla="*/ 24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336">
                  <a:moveTo>
                    <a:pt x="159" y="245"/>
                  </a:moveTo>
                  <a:cubicBezTo>
                    <a:pt x="161" y="248"/>
                    <a:pt x="159" y="252"/>
                    <a:pt x="156" y="253"/>
                  </a:cubicBezTo>
                  <a:cubicBezTo>
                    <a:pt x="153" y="254"/>
                    <a:pt x="151" y="255"/>
                    <a:pt x="149" y="255"/>
                  </a:cubicBezTo>
                  <a:cubicBezTo>
                    <a:pt x="142" y="258"/>
                    <a:pt x="26" y="300"/>
                    <a:pt x="11" y="306"/>
                  </a:cubicBezTo>
                  <a:cubicBezTo>
                    <a:pt x="3" y="309"/>
                    <a:pt x="0" y="318"/>
                    <a:pt x="3" y="325"/>
                  </a:cubicBezTo>
                  <a:cubicBezTo>
                    <a:pt x="5" y="332"/>
                    <a:pt x="12" y="336"/>
                    <a:pt x="19" y="334"/>
                  </a:cubicBezTo>
                  <a:cubicBezTo>
                    <a:pt x="35" y="331"/>
                    <a:pt x="195" y="295"/>
                    <a:pt x="199" y="294"/>
                  </a:cubicBezTo>
                  <a:cubicBezTo>
                    <a:pt x="201" y="293"/>
                    <a:pt x="209" y="291"/>
                    <a:pt x="211" y="290"/>
                  </a:cubicBezTo>
                  <a:cubicBezTo>
                    <a:pt x="224" y="285"/>
                    <a:pt x="232" y="271"/>
                    <a:pt x="227" y="257"/>
                  </a:cubicBezTo>
                  <a:cubicBezTo>
                    <a:pt x="227" y="256"/>
                    <a:pt x="111" y="29"/>
                    <a:pt x="111" y="29"/>
                  </a:cubicBezTo>
                  <a:cubicBezTo>
                    <a:pt x="100" y="8"/>
                    <a:pt x="75" y="0"/>
                    <a:pt x="54" y="11"/>
                  </a:cubicBezTo>
                  <a:cubicBezTo>
                    <a:pt x="34" y="21"/>
                    <a:pt x="26" y="46"/>
                    <a:pt x="36" y="67"/>
                  </a:cubicBezTo>
                  <a:cubicBezTo>
                    <a:pt x="37" y="69"/>
                    <a:pt x="136" y="209"/>
                    <a:pt x="159" y="245"/>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0" name="Shape4_20210419_151931">
              <a:extLst>
                <a:ext uri="{FF2B5EF4-FFF2-40B4-BE49-F238E27FC236}">
                  <a16:creationId xmlns:a16="http://schemas.microsoft.com/office/drawing/2014/main" id="{29ABD82F-9039-4E80-B8BC-C6DC9BA921F8}"/>
                </a:ext>
              </a:extLst>
            </p:cNvPr>
            <p:cNvSpPr>
              <a:spLocks/>
            </p:cNvSpPr>
            <p:nvPr/>
          </p:nvSpPr>
          <p:spPr bwMode="auto">
            <a:xfrm>
              <a:off x="7508315" y="2467425"/>
              <a:ext cx="672893" cy="1097411"/>
            </a:xfrm>
            <a:custGeom>
              <a:avLst/>
              <a:gdLst>
                <a:gd name="T0" fmla="*/ 1 w 224"/>
                <a:gd name="T1" fmla="*/ 44 h 364"/>
                <a:gd name="T2" fmla="*/ 30 w 224"/>
                <a:gd name="T3" fmla="*/ 96 h 364"/>
                <a:gd name="T4" fmla="*/ 74 w 224"/>
                <a:gd name="T5" fmla="*/ 195 h 364"/>
                <a:gd name="T6" fmla="*/ 100 w 224"/>
                <a:gd name="T7" fmla="*/ 354 h 364"/>
                <a:gd name="T8" fmla="*/ 224 w 224"/>
                <a:gd name="T9" fmla="*/ 308 h 364"/>
                <a:gd name="T10" fmla="*/ 172 w 224"/>
                <a:gd name="T11" fmla="*/ 210 h 364"/>
                <a:gd name="T12" fmla="*/ 161 w 224"/>
                <a:gd name="T13" fmla="*/ 89 h 364"/>
                <a:gd name="T14" fmla="*/ 56 w 224"/>
                <a:gd name="T15" fmla="*/ 10 h 364"/>
                <a:gd name="T16" fmla="*/ 1 w 224"/>
                <a:gd name="T17" fmla="*/ 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364">
                  <a:moveTo>
                    <a:pt x="1" y="44"/>
                  </a:moveTo>
                  <a:cubicBezTo>
                    <a:pt x="0" y="63"/>
                    <a:pt x="16" y="82"/>
                    <a:pt x="30" y="96"/>
                  </a:cubicBezTo>
                  <a:cubicBezTo>
                    <a:pt x="48" y="114"/>
                    <a:pt x="85" y="152"/>
                    <a:pt x="74" y="195"/>
                  </a:cubicBezTo>
                  <a:cubicBezTo>
                    <a:pt x="57" y="261"/>
                    <a:pt x="56" y="345"/>
                    <a:pt x="100" y="354"/>
                  </a:cubicBezTo>
                  <a:cubicBezTo>
                    <a:pt x="146" y="364"/>
                    <a:pt x="224" y="345"/>
                    <a:pt x="224" y="308"/>
                  </a:cubicBezTo>
                  <a:cubicBezTo>
                    <a:pt x="224" y="267"/>
                    <a:pt x="177" y="273"/>
                    <a:pt x="172" y="210"/>
                  </a:cubicBezTo>
                  <a:cubicBezTo>
                    <a:pt x="169" y="179"/>
                    <a:pt x="208" y="149"/>
                    <a:pt x="161" y="89"/>
                  </a:cubicBezTo>
                  <a:cubicBezTo>
                    <a:pt x="127" y="46"/>
                    <a:pt x="124" y="0"/>
                    <a:pt x="56" y="10"/>
                  </a:cubicBezTo>
                  <a:cubicBezTo>
                    <a:pt x="21" y="15"/>
                    <a:pt x="3" y="24"/>
                    <a:pt x="1" y="44"/>
                  </a:cubicBezTo>
                  <a:close/>
                </a:path>
              </a:pathLst>
            </a:custGeom>
            <a:solidFill>
              <a:srgbClr val="720C0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BAB18"/>
                </a:solidFill>
                <a:effectLst/>
                <a:uLnTx/>
                <a:uFillTx/>
                <a:latin typeface="CiscoSansTT ExtraLight"/>
                <a:ea typeface="ＭＳ Ｐゴシック" charset="0"/>
                <a:cs typeface="+mn-cs"/>
              </a:endParaRPr>
            </a:p>
          </p:txBody>
        </p:sp>
        <p:sp>
          <p:nvSpPr>
            <p:cNvPr id="121" name="Freeform 41">
              <a:extLst>
                <a:ext uri="{FF2B5EF4-FFF2-40B4-BE49-F238E27FC236}">
                  <a16:creationId xmlns:a16="http://schemas.microsoft.com/office/drawing/2014/main" id="{E4440E32-DC80-40B4-B9FF-8EA71F61B0FA}"/>
                </a:ext>
              </a:extLst>
            </p:cNvPr>
            <p:cNvSpPr>
              <a:spLocks/>
            </p:cNvSpPr>
            <p:nvPr/>
          </p:nvSpPr>
          <p:spPr bwMode="auto">
            <a:xfrm>
              <a:off x="6479334" y="3486269"/>
              <a:ext cx="418182" cy="105180"/>
            </a:xfrm>
            <a:custGeom>
              <a:avLst/>
              <a:gdLst>
                <a:gd name="T0" fmla="*/ 125 w 139"/>
                <a:gd name="T1" fmla="*/ 28 h 35"/>
                <a:gd name="T2" fmla="*/ 119 w 139"/>
                <a:gd name="T3" fmla="*/ 1 h 35"/>
                <a:gd name="T4" fmla="*/ 84 w 139"/>
                <a:gd name="T5" fmla="*/ 5 h 35"/>
                <a:gd name="T6" fmla="*/ 15 w 139"/>
                <a:gd name="T7" fmla="*/ 2 h 35"/>
                <a:gd name="T8" fmla="*/ 50 w 139"/>
                <a:gd name="T9" fmla="*/ 25 h 35"/>
                <a:gd name="T10" fmla="*/ 125 w 139"/>
                <a:gd name="T11" fmla="*/ 29 h 35"/>
                <a:gd name="T12" fmla="*/ 125 w 139"/>
                <a:gd name="T13" fmla="*/ 28 h 35"/>
              </a:gdLst>
              <a:ahLst/>
              <a:cxnLst>
                <a:cxn ang="0">
                  <a:pos x="T0" y="T1"/>
                </a:cxn>
                <a:cxn ang="0">
                  <a:pos x="T2" y="T3"/>
                </a:cxn>
                <a:cxn ang="0">
                  <a:pos x="T4" y="T5"/>
                </a:cxn>
                <a:cxn ang="0">
                  <a:pos x="T6" y="T7"/>
                </a:cxn>
                <a:cxn ang="0">
                  <a:pos x="T8" y="T9"/>
                </a:cxn>
                <a:cxn ang="0">
                  <a:pos x="T10" y="T11"/>
                </a:cxn>
                <a:cxn ang="0">
                  <a:pos x="T12" y="T13"/>
                </a:cxn>
              </a:cxnLst>
              <a:rect l="0" t="0" r="r" b="b"/>
              <a:pathLst>
                <a:path w="139" h="35">
                  <a:moveTo>
                    <a:pt x="125" y="28"/>
                  </a:moveTo>
                  <a:cubicBezTo>
                    <a:pt x="139" y="21"/>
                    <a:pt x="135" y="3"/>
                    <a:pt x="119" y="1"/>
                  </a:cubicBezTo>
                  <a:cubicBezTo>
                    <a:pt x="109" y="0"/>
                    <a:pt x="97" y="0"/>
                    <a:pt x="84" y="5"/>
                  </a:cubicBezTo>
                  <a:cubicBezTo>
                    <a:pt x="58" y="15"/>
                    <a:pt x="22" y="1"/>
                    <a:pt x="15" y="2"/>
                  </a:cubicBezTo>
                  <a:cubicBezTo>
                    <a:pt x="0" y="5"/>
                    <a:pt x="34" y="22"/>
                    <a:pt x="50" y="25"/>
                  </a:cubicBezTo>
                  <a:cubicBezTo>
                    <a:pt x="66" y="28"/>
                    <a:pt x="110" y="35"/>
                    <a:pt x="125" y="29"/>
                  </a:cubicBezTo>
                  <a:cubicBezTo>
                    <a:pt x="125" y="29"/>
                    <a:pt x="125" y="28"/>
                    <a:pt x="125" y="28"/>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2" name="Freeform 42">
              <a:extLst>
                <a:ext uri="{FF2B5EF4-FFF2-40B4-BE49-F238E27FC236}">
                  <a16:creationId xmlns:a16="http://schemas.microsoft.com/office/drawing/2014/main" id="{CD726705-86F9-4351-BB19-D7F1F303EDCD}"/>
                </a:ext>
              </a:extLst>
            </p:cNvPr>
            <p:cNvSpPr>
              <a:spLocks/>
            </p:cNvSpPr>
            <p:nvPr/>
          </p:nvSpPr>
          <p:spPr bwMode="auto">
            <a:xfrm>
              <a:off x="7469031" y="4067922"/>
              <a:ext cx="363692" cy="171075"/>
            </a:xfrm>
            <a:custGeom>
              <a:avLst/>
              <a:gdLst>
                <a:gd name="T0" fmla="*/ 105 w 121"/>
                <a:gd name="T1" fmla="*/ 34 h 57"/>
                <a:gd name="T2" fmla="*/ 89 w 121"/>
                <a:gd name="T3" fmla="*/ 8 h 57"/>
                <a:gd name="T4" fmla="*/ 63 w 121"/>
                <a:gd name="T5" fmla="*/ 12 h 57"/>
                <a:gd name="T6" fmla="*/ 14 w 121"/>
                <a:gd name="T7" fmla="*/ 7 h 57"/>
                <a:gd name="T8" fmla="*/ 24 w 121"/>
                <a:gd name="T9" fmla="*/ 45 h 57"/>
                <a:gd name="T10" fmla="*/ 83 w 121"/>
                <a:gd name="T11" fmla="*/ 46 h 57"/>
                <a:gd name="T12" fmla="*/ 105 w 121"/>
                <a:gd name="T13" fmla="*/ 34 h 57"/>
              </a:gdLst>
              <a:ahLst/>
              <a:cxnLst>
                <a:cxn ang="0">
                  <a:pos x="T0" y="T1"/>
                </a:cxn>
                <a:cxn ang="0">
                  <a:pos x="T2" y="T3"/>
                </a:cxn>
                <a:cxn ang="0">
                  <a:pos x="T4" y="T5"/>
                </a:cxn>
                <a:cxn ang="0">
                  <a:pos x="T6" y="T7"/>
                </a:cxn>
                <a:cxn ang="0">
                  <a:pos x="T8" y="T9"/>
                </a:cxn>
                <a:cxn ang="0">
                  <a:pos x="T10" y="T11"/>
                </a:cxn>
                <a:cxn ang="0">
                  <a:pos x="T12" y="T13"/>
                </a:cxn>
              </a:cxnLst>
              <a:rect l="0" t="0" r="r" b="b"/>
              <a:pathLst>
                <a:path w="121" h="57">
                  <a:moveTo>
                    <a:pt x="105" y="34"/>
                  </a:moveTo>
                  <a:cubicBezTo>
                    <a:pt x="116" y="23"/>
                    <a:pt x="121" y="0"/>
                    <a:pt x="89" y="8"/>
                  </a:cubicBezTo>
                  <a:cubicBezTo>
                    <a:pt x="79" y="11"/>
                    <a:pt x="78" y="7"/>
                    <a:pt x="63" y="12"/>
                  </a:cubicBezTo>
                  <a:cubicBezTo>
                    <a:pt x="25" y="26"/>
                    <a:pt x="23" y="4"/>
                    <a:pt x="14" y="7"/>
                  </a:cubicBezTo>
                  <a:cubicBezTo>
                    <a:pt x="0" y="11"/>
                    <a:pt x="8" y="32"/>
                    <a:pt x="24" y="45"/>
                  </a:cubicBezTo>
                  <a:cubicBezTo>
                    <a:pt x="33" y="52"/>
                    <a:pt x="55" y="57"/>
                    <a:pt x="83" y="46"/>
                  </a:cubicBezTo>
                  <a:cubicBezTo>
                    <a:pt x="83" y="45"/>
                    <a:pt x="105" y="35"/>
                    <a:pt x="105" y="34"/>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3" name="Freeform 43">
              <a:extLst>
                <a:ext uri="{FF2B5EF4-FFF2-40B4-BE49-F238E27FC236}">
                  <a16:creationId xmlns:a16="http://schemas.microsoft.com/office/drawing/2014/main" id="{83DA96E4-DD0D-461D-AC07-B49CF2F9180A}"/>
                </a:ext>
              </a:extLst>
            </p:cNvPr>
            <p:cNvSpPr>
              <a:spLocks/>
            </p:cNvSpPr>
            <p:nvPr/>
          </p:nvSpPr>
          <p:spPr bwMode="auto">
            <a:xfrm>
              <a:off x="7567874" y="4079327"/>
              <a:ext cx="153334" cy="57025"/>
            </a:xfrm>
            <a:custGeom>
              <a:avLst/>
              <a:gdLst>
                <a:gd name="T0" fmla="*/ 41 w 51"/>
                <a:gd name="T1" fmla="*/ 2 h 19"/>
                <a:gd name="T2" fmla="*/ 5 w 51"/>
                <a:gd name="T3" fmla="*/ 0 h 19"/>
                <a:gd name="T4" fmla="*/ 0 w 51"/>
                <a:gd name="T5" fmla="*/ 3 h 19"/>
                <a:gd name="T6" fmla="*/ 3 w 51"/>
                <a:gd name="T7" fmla="*/ 7 h 19"/>
                <a:gd name="T8" fmla="*/ 36 w 51"/>
                <a:gd name="T9" fmla="*/ 17 h 19"/>
                <a:gd name="T10" fmla="*/ 49 w 51"/>
                <a:gd name="T11" fmla="*/ 13 h 19"/>
                <a:gd name="T12" fmla="*/ 44 w 51"/>
                <a:gd name="T13" fmla="*/ 3 h 19"/>
                <a:gd name="T14" fmla="*/ 41 w 51"/>
                <a:gd name="T15" fmla="*/ 2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9">
                  <a:moveTo>
                    <a:pt x="41" y="2"/>
                  </a:moveTo>
                  <a:cubicBezTo>
                    <a:pt x="5" y="0"/>
                    <a:pt x="5" y="0"/>
                    <a:pt x="5" y="0"/>
                  </a:cubicBezTo>
                  <a:cubicBezTo>
                    <a:pt x="3" y="0"/>
                    <a:pt x="1" y="1"/>
                    <a:pt x="0" y="3"/>
                  </a:cubicBezTo>
                  <a:cubicBezTo>
                    <a:pt x="0" y="5"/>
                    <a:pt x="1" y="6"/>
                    <a:pt x="3" y="7"/>
                  </a:cubicBezTo>
                  <a:cubicBezTo>
                    <a:pt x="36" y="17"/>
                    <a:pt x="36" y="17"/>
                    <a:pt x="36" y="17"/>
                  </a:cubicBezTo>
                  <a:cubicBezTo>
                    <a:pt x="41" y="19"/>
                    <a:pt x="47" y="17"/>
                    <a:pt x="49" y="13"/>
                  </a:cubicBezTo>
                  <a:cubicBezTo>
                    <a:pt x="51" y="9"/>
                    <a:pt x="49" y="4"/>
                    <a:pt x="44" y="3"/>
                  </a:cubicBezTo>
                  <a:cubicBezTo>
                    <a:pt x="43" y="3"/>
                    <a:pt x="42" y="2"/>
                    <a:pt x="41" y="2"/>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4" name="Shape0_20210419_151924">
              <a:extLst>
                <a:ext uri="{FF2B5EF4-FFF2-40B4-BE49-F238E27FC236}">
                  <a16:creationId xmlns:a16="http://schemas.microsoft.com/office/drawing/2014/main" id="{32982637-179B-4315-A0DE-F9B99C4C17C4}"/>
                </a:ext>
              </a:extLst>
            </p:cNvPr>
            <p:cNvSpPr>
              <a:spLocks/>
            </p:cNvSpPr>
            <p:nvPr/>
          </p:nvSpPr>
          <p:spPr bwMode="auto">
            <a:xfrm>
              <a:off x="4170462" y="2974313"/>
              <a:ext cx="862976" cy="1369863"/>
            </a:xfrm>
            <a:custGeom>
              <a:avLst/>
              <a:gdLst>
                <a:gd name="T0" fmla="*/ 287 w 287"/>
                <a:gd name="T1" fmla="*/ 312 h 455"/>
                <a:gd name="T2" fmla="*/ 286 w 287"/>
                <a:gd name="T3" fmla="*/ 321 h 455"/>
                <a:gd name="T4" fmla="*/ 276 w 287"/>
                <a:gd name="T5" fmla="*/ 455 h 455"/>
                <a:gd name="T6" fmla="*/ 30 w 287"/>
                <a:gd name="T7" fmla="*/ 455 h 455"/>
                <a:gd name="T8" fmla="*/ 3 w 287"/>
                <a:gd name="T9" fmla="*/ 210 h 455"/>
                <a:gd name="T10" fmla="*/ 1 w 287"/>
                <a:gd name="T11" fmla="*/ 170 h 455"/>
                <a:gd name="T12" fmla="*/ 1 w 287"/>
                <a:gd name="T13" fmla="*/ 69 h 455"/>
                <a:gd name="T14" fmla="*/ 6 w 287"/>
                <a:gd name="T15" fmla="*/ 34 h 455"/>
                <a:gd name="T16" fmla="*/ 10 w 287"/>
                <a:gd name="T17" fmla="*/ 31 h 455"/>
                <a:gd name="T18" fmla="*/ 11 w 287"/>
                <a:gd name="T19" fmla="*/ 31 h 455"/>
                <a:gd name="T20" fmla="*/ 99 w 287"/>
                <a:gd name="T21" fmla="*/ 2 h 455"/>
                <a:gd name="T22" fmla="*/ 99 w 287"/>
                <a:gd name="T23" fmla="*/ 2 h 455"/>
                <a:gd name="T24" fmla="*/ 130 w 287"/>
                <a:gd name="T25" fmla="*/ 0 h 455"/>
                <a:gd name="T26" fmla="*/ 156 w 287"/>
                <a:gd name="T27" fmla="*/ 1 h 455"/>
                <a:gd name="T28" fmla="*/ 187 w 287"/>
                <a:gd name="T29" fmla="*/ 4 h 455"/>
                <a:gd name="T30" fmla="*/ 189 w 287"/>
                <a:gd name="T31" fmla="*/ 4 h 455"/>
                <a:gd name="T32" fmla="*/ 244 w 287"/>
                <a:gd name="T33" fmla="*/ 17 h 455"/>
                <a:gd name="T34" fmla="*/ 259 w 287"/>
                <a:gd name="T35" fmla="*/ 24 h 455"/>
                <a:gd name="T36" fmla="*/ 267 w 287"/>
                <a:gd name="T37" fmla="*/ 28 h 455"/>
                <a:gd name="T38" fmla="*/ 282 w 287"/>
                <a:gd name="T39" fmla="*/ 137 h 455"/>
                <a:gd name="T40" fmla="*/ 287 w 287"/>
                <a:gd name="T41" fmla="*/ 31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455">
                  <a:moveTo>
                    <a:pt x="287" y="312"/>
                  </a:moveTo>
                  <a:cubicBezTo>
                    <a:pt x="287" y="315"/>
                    <a:pt x="286" y="318"/>
                    <a:pt x="286" y="321"/>
                  </a:cubicBezTo>
                  <a:cubicBezTo>
                    <a:pt x="286" y="373"/>
                    <a:pt x="282" y="421"/>
                    <a:pt x="276" y="455"/>
                  </a:cubicBezTo>
                  <a:cubicBezTo>
                    <a:pt x="30" y="455"/>
                    <a:pt x="30" y="455"/>
                    <a:pt x="30" y="455"/>
                  </a:cubicBezTo>
                  <a:cubicBezTo>
                    <a:pt x="15" y="378"/>
                    <a:pt x="6" y="287"/>
                    <a:pt x="3" y="210"/>
                  </a:cubicBezTo>
                  <a:cubicBezTo>
                    <a:pt x="2" y="196"/>
                    <a:pt x="1" y="183"/>
                    <a:pt x="1" y="170"/>
                  </a:cubicBezTo>
                  <a:cubicBezTo>
                    <a:pt x="0" y="128"/>
                    <a:pt x="0" y="93"/>
                    <a:pt x="1" y="69"/>
                  </a:cubicBezTo>
                  <a:cubicBezTo>
                    <a:pt x="2" y="49"/>
                    <a:pt x="4" y="36"/>
                    <a:pt x="6" y="34"/>
                  </a:cubicBezTo>
                  <a:cubicBezTo>
                    <a:pt x="8" y="33"/>
                    <a:pt x="9" y="32"/>
                    <a:pt x="10" y="31"/>
                  </a:cubicBezTo>
                  <a:cubicBezTo>
                    <a:pt x="10" y="31"/>
                    <a:pt x="11" y="31"/>
                    <a:pt x="11" y="31"/>
                  </a:cubicBezTo>
                  <a:cubicBezTo>
                    <a:pt x="30" y="18"/>
                    <a:pt x="59" y="6"/>
                    <a:pt x="99" y="2"/>
                  </a:cubicBezTo>
                  <a:cubicBezTo>
                    <a:pt x="99" y="2"/>
                    <a:pt x="99" y="2"/>
                    <a:pt x="99" y="2"/>
                  </a:cubicBezTo>
                  <a:cubicBezTo>
                    <a:pt x="109" y="1"/>
                    <a:pt x="119" y="0"/>
                    <a:pt x="130" y="0"/>
                  </a:cubicBezTo>
                  <a:cubicBezTo>
                    <a:pt x="130" y="0"/>
                    <a:pt x="140" y="0"/>
                    <a:pt x="156" y="1"/>
                  </a:cubicBezTo>
                  <a:cubicBezTo>
                    <a:pt x="165" y="1"/>
                    <a:pt x="176" y="2"/>
                    <a:pt x="187" y="4"/>
                  </a:cubicBezTo>
                  <a:cubicBezTo>
                    <a:pt x="188" y="4"/>
                    <a:pt x="188" y="4"/>
                    <a:pt x="189" y="4"/>
                  </a:cubicBezTo>
                  <a:cubicBezTo>
                    <a:pt x="207" y="7"/>
                    <a:pt x="226" y="11"/>
                    <a:pt x="244" y="17"/>
                  </a:cubicBezTo>
                  <a:cubicBezTo>
                    <a:pt x="249" y="19"/>
                    <a:pt x="254" y="21"/>
                    <a:pt x="259" y="24"/>
                  </a:cubicBezTo>
                  <a:cubicBezTo>
                    <a:pt x="261" y="25"/>
                    <a:pt x="264" y="26"/>
                    <a:pt x="267" y="28"/>
                  </a:cubicBezTo>
                  <a:cubicBezTo>
                    <a:pt x="272" y="31"/>
                    <a:pt x="278" y="76"/>
                    <a:pt x="282" y="137"/>
                  </a:cubicBezTo>
                  <a:cubicBezTo>
                    <a:pt x="285" y="189"/>
                    <a:pt x="287" y="252"/>
                    <a:pt x="287" y="3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25" name="Freeform 45">
              <a:extLst>
                <a:ext uri="{FF2B5EF4-FFF2-40B4-BE49-F238E27FC236}">
                  <a16:creationId xmlns:a16="http://schemas.microsoft.com/office/drawing/2014/main" id="{739660FC-1246-43AE-BF25-BB35B2AF58F2}"/>
                </a:ext>
              </a:extLst>
            </p:cNvPr>
            <p:cNvSpPr>
              <a:spLocks/>
            </p:cNvSpPr>
            <p:nvPr/>
          </p:nvSpPr>
          <p:spPr bwMode="auto">
            <a:xfrm>
              <a:off x="3692720" y="3154258"/>
              <a:ext cx="639946" cy="1189918"/>
            </a:xfrm>
            <a:custGeom>
              <a:avLst/>
              <a:gdLst>
                <a:gd name="T0" fmla="*/ 160 w 213"/>
                <a:gd name="T1" fmla="*/ 110 h 395"/>
                <a:gd name="T2" fmla="*/ 74 w 213"/>
                <a:gd name="T3" fmla="*/ 229 h 395"/>
                <a:gd name="T4" fmla="*/ 79 w 213"/>
                <a:gd name="T5" fmla="*/ 235 h 395"/>
                <a:gd name="T6" fmla="*/ 85 w 213"/>
                <a:gd name="T7" fmla="*/ 242 h 395"/>
                <a:gd name="T8" fmla="*/ 95 w 213"/>
                <a:gd name="T9" fmla="*/ 258 h 395"/>
                <a:gd name="T10" fmla="*/ 124 w 213"/>
                <a:gd name="T11" fmla="*/ 307 h 395"/>
                <a:gd name="T12" fmla="*/ 152 w 213"/>
                <a:gd name="T13" fmla="*/ 357 h 395"/>
                <a:gd name="T14" fmla="*/ 170 w 213"/>
                <a:gd name="T15" fmla="*/ 395 h 395"/>
                <a:gd name="T16" fmla="*/ 112 w 213"/>
                <a:gd name="T17" fmla="*/ 395 h 395"/>
                <a:gd name="T18" fmla="*/ 106 w 213"/>
                <a:gd name="T19" fmla="*/ 388 h 395"/>
                <a:gd name="T20" fmla="*/ 69 w 213"/>
                <a:gd name="T21" fmla="*/ 345 h 395"/>
                <a:gd name="T22" fmla="*/ 34 w 213"/>
                <a:gd name="T23" fmla="*/ 300 h 395"/>
                <a:gd name="T24" fmla="*/ 18 w 213"/>
                <a:gd name="T25" fmla="*/ 276 h 395"/>
                <a:gd name="T26" fmla="*/ 6 w 213"/>
                <a:gd name="T27" fmla="*/ 250 h 395"/>
                <a:gd name="T28" fmla="*/ 2 w 213"/>
                <a:gd name="T29" fmla="*/ 240 h 395"/>
                <a:gd name="T30" fmla="*/ 5 w 213"/>
                <a:gd name="T31" fmla="*/ 216 h 395"/>
                <a:gd name="T32" fmla="*/ 7 w 213"/>
                <a:gd name="T33" fmla="*/ 213 h 395"/>
                <a:gd name="T34" fmla="*/ 154 w 213"/>
                <a:gd name="T35" fmla="*/ 15 h 395"/>
                <a:gd name="T36" fmla="*/ 160 w 213"/>
                <a:gd name="T37" fmla="*/ 9 h 395"/>
                <a:gd name="T38" fmla="*/ 197 w 213"/>
                <a:gd name="T39" fmla="*/ 8 h 395"/>
                <a:gd name="T40" fmla="*/ 203 w 213"/>
                <a:gd name="T41" fmla="*/ 50 h 395"/>
                <a:gd name="T42" fmla="*/ 160 w 213"/>
                <a:gd name="T43" fmla="*/ 1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3" h="395">
                  <a:moveTo>
                    <a:pt x="160" y="110"/>
                  </a:moveTo>
                  <a:cubicBezTo>
                    <a:pt x="74" y="229"/>
                    <a:pt x="74" y="229"/>
                    <a:pt x="74" y="229"/>
                  </a:cubicBezTo>
                  <a:cubicBezTo>
                    <a:pt x="76" y="231"/>
                    <a:pt x="77" y="233"/>
                    <a:pt x="79" y="235"/>
                  </a:cubicBezTo>
                  <a:cubicBezTo>
                    <a:pt x="81" y="237"/>
                    <a:pt x="83" y="240"/>
                    <a:pt x="85" y="242"/>
                  </a:cubicBezTo>
                  <a:cubicBezTo>
                    <a:pt x="89" y="247"/>
                    <a:pt x="92" y="253"/>
                    <a:pt x="95" y="258"/>
                  </a:cubicBezTo>
                  <a:cubicBezTo>
                    <a:pt x="105" y="274"/>
                    <a:pt x="115" y="290"/>
                    <a:pt x="124" y="307"/>
                  </a:cubicBezTo>
                  <a:cubicBezTo>
                    <a:pt x="134" y="323"/>
                    <a:pt x="143" y="340"/>
                    <a:pt x="152" y="357"/>
                  </a:cubicBezTo>
                  <a:cubicBezTo>
                    <a:pt x="158" y="369"/>
                    <a:pt x="164" y="382"/>
                    <a:pt x="170" y="395"/>
                  </a:cubicBezTo>
                  <a:cubicBezTo>
                    <a:pt x="112" y="395"/>
                    <a:pt x="112" y="395"/>
                    <a:pt x="112" y="395"/>
                  </a:cubicBezTo>
                  <a:cubicBezTo>
                    <a:pt x="110" y="393"/>
                    <a:pt x="108" y="390"/>
                    <a:pt x="106" y="388"/>
                  </a:cubicBezTo>
                  <a:cubicBezTo>
                    <a:pt x="93" y="374"/>
                    <a:pt x="81" y="359"/>
                    <a:pt x="69" y="345"/>
                  </a:cubicBezTo>
                  <a:cubicBezTo>
                    <a:pt x="57" y="330"/>
                    <a:pt x="45" y="315"/>
                    <a:pt x="34" y="300"/>
                  </a:cubicBezTo>
                  <a:cubicBezTo>
                    <a:pt x="28" y="293"/>
                    <a:pt x="23" y="285"/>
                    <a:pt x="18" y="276"/>
                  </a:cubicBezTo>
                  <a:cubicBezTo>
                    <a:pt x="13" y="268"/>
                    <a:pt x="9" y="260"/>
                    <a:pt x="6" y="250"/>
                  </a:cubicBezTo>
                  <a:cubicBezTo>
                    <a:pt x="2" y="240"/>
                    <a:pt x="2" y="240"/>
                    <a:pt x="2" y="240"/>
                  </a:cubicBezTo>
                  <a:cubicBezTo>
                    <a:pt x="0" y="231"/>
                    <a:pt x="1" y="223"/>
                    <a:pt x="5" y="216"/>
                  </a:cubicBezTo>
                  <a:cubicBezTo>
                    <a:pt x="6" y="215"/>
                    <a:pt x="6" y="214"/>
                    <a:pt x="7" y="213"/>
                  </a:cubicBezTo>
                  <a:cubicBezTo>
                    <a:pt x="154" y="15"/>
                    <a:pt x="154" y="15"/>
                    <a:pt x="154" y="15"/>
                  </a:cubicBezTo>
                  <a:cubicBezTo>
                    <a:pt x="156" y="12"/>
                    <a:pt x="158" y="10"/>
                    <a:pt x="160" y="9"/>
                  </a:cubicBezTo>
                  <a:cubicBezTo>
                    <a:pt x="171" y="1"/>
                    <a:pt x="185" y="0"/>
                    <a:pt x="197" y="8"/>
                  </a:cubicBezTo>
                  <a:cubicBezTo>
                    <a:pt x="210" y="18"/>
                    <a:pt x="213" y="37"/>
                    <a:pt x="203" y="50"/>
                  </a:cubicBezTo>
                  <a:lnTo>
                    <a:pt x="160" y="110"/>
                  </a:ln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6" name="Freeform 46">
              <a:extLst>
                <a:ext uri="{FF2B5EF4-FFF2-40B4-BE49-F238E27FC236}">
                  <a16:creationId xmlns:a16="http://schemas.microsoft.com/office/drawing/2014/main" id="{8DE40D2F-7552-448A-AC14-6E8096E94EEC}"/>
                </a:ext>
              </a:extLst>
            </p:cNvPr>
            <p:cNvSpPr>
              <a:spLocks/>
            </p:cNvSpPr>
            <p:nvPr/>
          </p:nvSpPr>
          <p:spPr bwMode="auto">
            <a:xfrm>
              <a:off x="4453051" y="2606819"/>
              <a:ext cx="291460" cy="538568"/>
            </a:xfrm>
            <a:custGeom>
              <a:avLst/>
              <a:gdLst>
                <a:gd name="T0" fmla="*/ 96 w 97"/>
                <a:gd name="T1" fmla="*/ 96 h 179"/>
                <a:gd name="T2" fmla="*/ 50 w 97"/>
                <a:gd name="T3" fmla="*/ 179 h 179"/>
                <a:gd name="T4" fmla="*/ 5 w 97"/>
                <a:gd name="T5" fmla="*/ 96 h 179"/>
                <a:gd name="T6" fmla="*/ 50 w 97"/>
                <a:gd name="T7" fmla="*/ 27 h 179"/>
                <a:gd name="T8" fmla="*/ 96 w 97"/>
                <a:gd name="T9" fmla="*/ 96 h 179"/>
              </a:gdLst>
              <a:ahLst/>
              <a:cxnLst>
                <a:cxn ang="0">
                  <a:pos x="T0" y="T1"/>
                </a:cxn>
                <a:cxn ang="0">
                  <a:pos x="T2" y="T3"/>
                </a:cxn>
                <a:cxn ang="0">
                  <a:pos x="T4" y="T5"/>
                </a:cxn>
                <a:cxn ang="0">
                  <a:pos x="T6" y="T7"/>
                </a:cxn>
                <a:cxn ang="0">
                  <a:pos x="T8" y="T9"/>
                </a:cxn>
              </a:cxnLst>
              <a:rect l="0" t="0" r="r" b="b"/>
              <a:pathLst>
                <a:path w="97" h="179">
                  <a:moveTo>
                    <a:pt x="96" y="96"/>
                  </a:moveTo>
                  <a:cubicBezTo>
                    <a:pt x="96" y="134"/>
                    <a:pt x="97" y="179"/>
                    <a:pt x="50" y="179"/>
                  </a:cubicBezTo>
                  <a:cubicBezTo>
                    <a:pt x="0" y="178"/>
                    <a:pt x="5" y="134"/>
                    <a:pt x="5" y="96"/>
                  </a:cubicBezTo>
                  <a:cubicBezTo>
                    <a:pt x="5" y="0"/>
                    <a:pt x="25" y="27"/>
                    <a:pt x="50" y="27"/>
                  </a:cubicBezTo>
                  <a:cubicBezTo>
                    <a:pt x="75" y="27"/>
                    <a:pt x="96" y="17"/>
                    <a:pt x="96" y="96"/>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7" name="Freeform 47">
              <a:extLst>
                <a:ext uri="{FF2B5EF4-FFF2-40B4-BE49-F238E27FC236}">
                  <a16:creationId xmlns:a16="http://schemas.microsoft.com/office/drawing/2014/main" id="{DA60031F-71A2-45D4-82B5-9E8B0254A2C1}"/>
                </a:ext>
              </a:extLst>
            </p:cNvPr>
            <p:cNvSpPr>
              <a:spLocks/>
            </p:cNvSpPr>
            <p:nvPr/>
          </p:nvSpPr>
          <p:spPr bwMode="auto">
            <a:xfrm>
              <a:off x="4407431" y="2371117"/>
              <a:ext cx="394105" cy="575317"/>
            </a:xfrm>
            <a:custGeom>
              <a:avLst/>
              <a:gdLst>
                <a:gd name="T0" fmla="*/ 131 w 131"/>
                <a:gd name="T1" fmla="*/ 98 h 191"/>
                <a:gd name="T2" fmla="*/ 66 w 131"/>
                <a:gd name="T3" fmla="*/ 191 h 191"/>
                <a:gd name="T4" fmla="*/ 0 w 131"/>
                <a:gd name="T5" fmla="*/ 98 h 191"/>
                <a:gd name="T6" fmla="*/ 66 w 131"/>
                <a:gd name="T7" fmla="*/ 0 h 191"/>
                <a:gd name="T8" fmla="*/ 131 w 131"/>
                <a:gd name="T9" fmla="*/ 98 h 191"/>
              </a:gdLst>
              <a:ahLst/>
              <a:cxnLst>
                <a:cxn ang="0">
                  <a:pos x="T0" y="T1"/>
                </a:cxn>
                <a:cxn ang="0">
                  <a:pos x="T2" y="T3"/>
                </a:cxn>
                <a:cxn ang="0">
                  <a:pos x="T4" y="T5"/>
                </a:cxn>
                <a:cxn ang="0">
                  <a:pos x="T6" y="T7"/>
                </a:cxn>
                <a:cxn ang="0">
                  <a:pos x="T8" y="T9"/>
                </a:cxn>
              </a:cxnLst>
              <a:rect l="0" t="0" r="r" b="b"/>
              <a:pathLst>
                <a:path w="131" h="191">
                  <a:moveTo>
                    <a:pt x="131" y="98"/>
                  </a:moveTo>
                  <a:cubicBezTo>
                    <a:pt x="131" y="152"/>
                    <a:pt x="111" y="191"/>
                    <a:pt x="66" y="191"/>
                  </a:cubicBezTo>
                  <a:cubicBezTo>
                    <a:pt x="20" y="191"/>
                    <a:pt x="0" y="155"/>
                    <a:pt x="0" y="98"/>
                  </a:cubicBezTo>
                  <a:cubicBezTo>
                    <a:pt x="0" y="44"/>
                    <a:pt x="29" y="0"/>
                    <a:pt x="66" y="0"/>
                  </a:cubicBezTo>
                  <a:cubicBezTo>
                    <a:pt x="102" y="0"/>
                    <a:pt x="131" y="44"/>
                    <a:pt x="131" y="98"/>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8" name="Shape5_20210419_151931">
              <a:extLst>
                <a:ext uri="{FF2B5EF4-FFF2-40B4-BE49-F238E27FC236}">
                  <a16:creationId xmlns:a16="http://schemas.microsoft.com/office/drawing/2014/main" id="{809EF2C3-B795-4410-B94F-56B0461362F8}"/>
                </a:ext>
              </a:extLst>
            </p:cNvPr>
            <p:cNvSpPr>
              <a:spLocks/>
            </p:cNvSpPr>
            <p:nvPr/>
          </p:nvSpPr>
          <p:spPr bwMode="auto">
            <a:xfrm>
              <a:off x="4378286" y="2355910"/>
              <a:ext cx="473940" cy="473940"/>
            </a:xfrm>
            <a:custGeom>
              <a:avLst/>
              <a:gdLst>
                <a:gd name="T0" fmla="*/ 44 w 158"/>
                <a:gd name="T1" fmla="*/ 50 h 157"/>
                <a:gd name="T2" fmla="*/ 78 w 158"/>
                <a:gd name="T3" fmla="*/ 54 h 157"/>
                <a:gd name="T4" fmla="*/ 126 w 158"/>
                <a:gd name="T5" fmla="*/ 58 h 157"/>
                <a:gd name="T6" fmla="*/ 134 w 158"/>
                <a:gd name="T7" fmla="*/ 149 h 157"/>
                <a:gd name="T8" fmla="*/ 150 w 158"/>
                <a:gd name="T9" fmla="*/ 33 h 157"/>
                <a:gd name="T10" fmla="*/ 80 w 158"/>
                <a:gd name="T11" fmla="*/ 1 h 157"/>
                <a:gd name="T12" fmla="*/ 6 w 158"/>
                <a:gd name="T13" fmla="*/ 35 h 157"/>
                <a:gd name="T14" fmla="*/ 15 w 158"/>
                <a:gd name="T15" fmla="*/ 149 h 157"/>
                <a:gd name="T16" fmla="*/ 19 w 158"/>
                <a:gd name="T17" fmla="*/ 147 h 157"/>
                <a:gd name="T18" fmla="*/ 44 w 158"/>
                <a:gd name="T19" fmla="*/ 5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57">
                  <a:moveTo>
                    <a:pt x="44" y="50"/>
                  </a:moveTo>
                  <a:cubicBezTo>
                    <a:pt x="55" y="49"/>
                    <a:pt x="62" y="55"/>
                    <a:pt x="78" y="54"/>
                  </a:cubicBezTo>
                  <a:cubicBezTo>
                    <a:pt x="95" y="53"/>
                    <a:pt x="116" y="43"/>
                    <a:pt x="126" y="58"/>
                  </a:cubicBezTo>
                  <a:cubicBezTo>
                    <a:pt x="143" y="81"/>
                    <a:pt x="125" y="157"/>
                    <a:pt x="134" y="149"/>
                  </a:cubicBezTo>
                  <a:cubicBezTo>
                    <a:pt x="139" y="144"/>
                    <a:pt x="158" y="56"/>
                    <a:pt x="150" y="33"/>
                  </a:cubicBezTo>
                  <a:cubicBezTo>
                    <a:pt x="140" y="4"/>
                    <a:pt x="101" y="1"/>
                    <a:pt x="80" y="1"/>
                  </a:cubicBezTo>
                  <a:cubicBezTo>
                    <a:pt x="59" y="1"/>
                    <a:pt x="16" y="0"/>
                    <a:pt x="6" y="35"/>
                  </a:cubicBezTo>
                  <a:cubicBezTo>
                    <a:pt x="0" y="59"/>
                    <a:pt x="7" y="114"/>
                    <a:pt x="15" y="149"/>
                  </a:cubicBezTo>
                  <a:cubicBezTo>
                    <a:pt x="15" y="152"/>
                    <a:pt x="19" y="150"/>
                    <a:pt x="19" y="147"/>
                  </a:cubicBezTo>
                  <a:cubicBezTo>
                    <a:pt x="21" y="106"/>
                    <a:pt x="4" y="53"/>
                    <a:pt x="44" y="5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29" name="Freeform 49">
              <a:extLst>
                <a:ext uri="{FF2B5EF4-FFF2-40B4-BE49-F238E27FC236}">
                  <a16:creationId xmlns:a16="http://schemas.microsoft.com/office/drawing/2014/main" id="{F5EF7E61-6BA2-46EC-BA06-B9251AD12C67}"/>
                </a:ext>
              </a:extLst>
            </p:cNvPr>
            <p:cNvSpPr>
              <a:spLocks/>
            </p:cNvSpPr>
            <p:nvPr/>
          </p:nvSpPr>
          <p:spPr bwMode="auto">
            <a:xfrm>
              <a:off x="4380820" y="2675249"/>
              <a:ext cx="87438" cy="111515"/>
            </a:xfrm>
            <a:custGeom>
              <a:avLst/>
              <a:gdLst>
                <a:gd name="T0" fmla="*/ 0 w 29"/>
                <a:gd name="T1" fmla="*/ 18 h 37"/>
                <a:gd name="T2" fmla="*/ 15 w 29"/>
                <a:gd name="T3" fmla="*/ 0 h 37"/>
                <a:gd name="T4" fmla="*/ 29 w 29"/>
                <a:gd name="T5" fmla="*/ 18 h 37"/>
                <a:gd name="T6" fmla="*/ 15 w 29"/>
                <a:gd name="T7" fmla="*/ 37 h 37"/>
                <a:gd name="T8" fmla="*/ 0 w 29"/>
                <a:gd name="T9" fmla="*/ 18 h 37"/>
              </a:gdLst>
              <a:ahLst/>
              <a:cxnLst>
                <a:cxn ang="0">
                  <a:pos x="T0" y="T1"/>
                </a:cxn>
                <a:cxn ang="0">
                  <a:pos x="T2" y="T3"/>
                </a:cxn>
                <a:cxn ang="0">
                  <a:pos x="T4" y="T5"/>
                </a:cxn>
                <a:cxn ang="0">
                  <a:pos x="T6" y="T7"/>
                </a:cxn>
                <a:cxn ang="0">
                  <a:pos x="T8" y="T9"/>
                </a:cxn>
              </a:cxnLst>
              <a:rect l="0" t="0" r="r" b="b"/>
              <a:pathLst>
                <a:path w="29" h="37">
                  <a:moveTo>
                    <a:pt x="0" y="18"/>
                  </a:moveTo>
                  <a:cubicBezTo>
                    <a:pt x="0" y="7"/>
                    <a:pt x="3" y="0"/>
                    <a:pt x="15" y="0"/>
                  </a:cubicBezTo>
                  <a:cubicBezTo>
                    <a:pt x="27" y="0"/>
                    <a:pt x="29" y="7"/>
                    <a:pt x="29" y="18"/>
                  </a:cubicBezTo>
                  <a:cubicBezTo>
                    <a:pt x="29" y="29"/>
                    <a:pt x="22" y="37"/>
                    <a:pt x="15" y="37"/>
                  </a:cubicBezTo>
                  <a:cubicBezTo>
                    <a:pt x="7" y="37"/>
                    <a:pt x="0" y="29"/>
                    <a:pt x="0" y="18"/>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0" name="Freeform 50">
              <a:extLst>
                <a:ext uri="{FF2B5EF4-FFF2-40B4-BE49-F238E27FC236}">
                  <a16:creationId xmlns:a16="http://schemas.microsoft.com/office/drawing/2014/main" id="{316A428E-D1C5-48AA-A1AA-10DF988E0BE1}"/>
                </a:ext>
              </a:extLst>
            </p:cNvPr>
            <p:cNvSpPr>
              <a:spLocks/>
            </p:cNvSpPr>
            <p:nvPr/>
          </p:nvSpPr>
          <p:spPr bwMode="auto">
            <a:xfrm>
              <a:off x="4741977" y="2675249"/>
              <a:ext cx="86171" cy="111515"/>
            </a:xfrm>
            <a:custGeom>
              <a:avLst/>
              <a:gdLst>
                <a:gd name="T0" fmla="*/ 0 w 29"/>
                <a:gd name="T1" fmla="*/ 18 h 37"/>
                <a:gd name="T2" fmla="*/ 15 w 29"/>
                <a:gd name="T3" fmla="*/ 0 h 37"/>
                <a:gd name="T4" fmla="*/ 29 w 29"/>
                <a:gd name="T5" fmla="*/ 18 h 37"/>
                <a:gd name="T6" fmla="*/ 15 w 29"/>
                <a:gd name="T7" fmla="*/ 37 h 37"/>
                <a:gd name="T8" fmla="*/ 0 w 29"/>
                <a:gd name="T9" fmla="*/ 18 h 37"/>
              </a:gdLst>
              <a:ahLst/>
              <a:cxnLst>
                <a:cxn ang="0">
                  <a:pos x="T0" y="T1"/>
                </a:cxn>
                <a:cxn ang="0">
                  <a:pos x="T2" y="T3"/>
                </a:cxn>
                <a:cxn ang="0">
                  <a:pos x="T4" y="T5"/>
                </a:cxn>
                <a:cxn ang="0">
                  <a:pos x="T6" y="T7"/>
                </a:cxn>
                <a:cxn ang="0">
                  <a:pos x="T8" y="T9"/>
                </a:cxn>
              </a:cxnLst>
              <a:rect l="0" t="0" r="r" b="b"/>
              <a:pathLst>
                <a:path w="29" h="37">
                  <a:moveTo>
                    <a:pt x="0" y="18"/>
                  </a:moveTo>
                  <a:cubicBezTo>
                    <a:pt x="0" y="7"/>
                    <a:pt x="3" y="0"/>
                    <a:pt x="15" y="0"/>
                  </a:cubicBezTo>
                  <a:cubicBezTo>
                    <a:pt x="27" y="0"/>
                    <a:pt x="29" y="7"/>
                    <a:pt x="29" y="18"/>
                  </a:cubicBezTo>
                  <a:cubicBezTo>
                    <a:pt x="29" y="29"/>
                    <a:pt x="22" y="37"/>
                    <a:pt x="15" y="37"/>
                  </a:cubicBezTo>
                  <a:cubicBezTo>
                    <a:pt x="7" y="37"/>
                    <a:pt x="0" y="29"/>
                    <a:pt x="0" y="18"/>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1" name="Shape5_20210419_151924">
              <a:extLst>
                <a:ext uri="{FF2B5EF4-FFF2-40B4-BE49-F238E27FC236}">
                  <a16:creationId xmlns:a16="http://schemas.microsoft.com/office/drawing/2014/main" id="{DE357F79-5224-4F9C-A3D3-08134949D467}"/>
                </a:ext>
              </a:extLst>
            </p:cNvPr>
            <p:cNvSpPr>
              <a:spLocks/>
            </p:cNvSpPr>
            <p:nvPr/>
          </p:nvSpPr>
          <p:spPr bwMode="auto">
            <a:xfrm>
              <a:off x="3673712" y="2998389"/>
              <a:ext cx="996034" cy="888320"/>
            </a:xfrm>
            <a:custGeom>
              <a:avLst/>
              <a:gdLst>
                <a:gd name="T0" fmla="*/ 11 w 331"/>
                <a:gd name="T1" fmla="*/ 259 h 295"/>
                <a:gd name="T2" fmla="*/ 215 w 331"/>
                <a:gd name="T3" fmla="*/ 15 h 295"/>
                <a:gd name="T4" fmla="*/ 90 w 331"/>
                <a:gd name="T5" fmla="*/ 295 h 295"/>
                <a:gd name="T6" fmla="*/ 11 w 331"/>
                <a:gd name="T7" fmla="*/ 259 h 295"/>
              </a:gdLst>
              <a:ahLst/>
              <a:cxnLst>
                <a:cxn ang="0">
                  <a:pos x="T0" y="T1"/>
                </a:cxn>
                <a:cxn ang="0">
                  <a:pos x="T2" y="T3"/>
                </a:cxn>
                <a:cxn ang="0">
                  <a:pos x="T4" y="T5"/>
                </a:cxn>
                <a:cxn ang="0">
                  <a:pos x="T6" y="T7"/>
                </a:cxn>
              </a:cxnLst>
              <a:rect l="0" t="0" r="r" b="b"/>
              <a:pathLst>
                <a:path w="331" h="295">
                  <a:moveTo>
                    <a:pt x="11" y="259"/>
                  </a:moveTo>
                  <a:cubicBezTo>
                    <a:pt x="11" y="259"/>
                    <a:pt x="124" y="0"/>
                    <a:pt x="215" y="15"/>
                  </a:cubicBezTo>
                  <a:cubicBezTo>
                    <a:pt x="331" y="33"/>
                    <a:pt x="90" y="295"/>
                    <a:pt x="90" y="295"/>
                  </a:cubicBezTo>
                  <a:cubicBezTo>
                    <a:pt x="90" y="295"/>
                    <a:pt x="0" y="288"/>
                    <a:pt x="11" y="25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2" name="Shape6_20210419_151924">
              <a:extLst>
                <a:ext uri="{FF2B5EF4-FFF2-40B4-BE49-F238E27FC236}">
                  <a16:creationId xmlns:a16="http://schemas.microsoft.com/office/drawing/2014/main" id="{E6852AB7-3D84-42E3-A316-F27502546F20}"/>
                </a:ext>
              </a:extLst>
            </p:cNvPr>
            <p:cNvSpPr>
              <a:spLocks/>
            </p:cNvSpPr>
            <p:nvPr/>
          </p:nvSpPr>
          <p:spPr bwMode="auto">
            <a:xfrm>
              <a:off x="4639333" y="3016130"/>
              <a:ext cx="589257" cy="927604"/>
            </a:xfrm>
            <a:custGeom>
              <a:avLst/>
              <a:gdLst>
                <a:gd name="T0" fmla="*/ 195 w 196"/>
                <a:gd name="T1" fmla="*/ 278 h 308"/>
                <a:gd name="T2" fmla="*/ 104 w 196"/>
                <a:gd name="T3" fmla="*/ 10 h 308"/>
                <a:gd name="T4" fmla="*/ 107 w 196"/>
                <a:gd name="T5" fmla="*/ 296 h 308"/>
                <a:gd name="T6" fmla="*/ 195 w 196"/>
                <a:gd name="T7" fmla="*/ 278 h 308"/>
              </a:gdLst>
              <a:ahLst/>
              <a:cxnLst>
                <a:cxn ang="0">
                  <a:pos x="T0" y="T1"/>
                </a:cxn>
                <a:cxn ang="0">
                  <a:pos x="T2" y="T3"/>
                </a:cxn>
                <a:cxn ang="0">
                  <a:pos x="T4" y="T5"/>
                </a:cxn>
                <a:cxn ang="0">
                  <a:pos x="T6" y="T7"/>
                </a:cxn>
              </a:cxnLst>
              <a:rect l="0" t="0" r="r" b="b"/>
              <a:pathLst>
                <a:path w="196" h="308">
                  <a:moveTo>
                    <a:pt x="195" y="278"/>
                  </a:moveTo>
                  <a:cubicBezTo>
                    <a:pt x="195" y="278"/>
                    <a:pt x="196" y="19"/>
                    <a:pt x="104" y="10"/>
                  </a:cubicBezTo>
                  <a:cubicBezTo>
                    <a:pt x="0" y="0"/>
                    <a:pt x="107" y="296"/>
                    <a:pt x="107" y="296"/>
                  </a:cubicBezTo>
                  <a:cubicBezTo>
                    <a:pt x="107" y="296"/>
                    <a:pt x="169" y="308"/>
                    <a:pt x="195" y="27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3" name="Freeform 53">
              <a:extLst>
                <a:ext uri="{FF2B5EF4-FFF2-40B4-BE49-F238E27FC236}">
                  <a16:creationId xmlns:a16="http://schemas.microsoft.com/office/drawing/2014/main" id="{D860F90B-276A-423F-ACC3-DEFC96680EA0}"/>
                </a:ext>
              </a:extLst>
            </p:cNvPr>
            <p:cNvSpPr>
              <a:spLocks/>
            </p:cNvSpPr>
            <p:nvPr/>
          </p:nvSpPr>
          <p:spPr bwMode="auto">
            <a:xfrm>
              <a:off x="4771123" y="3125111"/>
              <a:ext cx="460001" cy="912397"/>
            </a:xfrm>
            <a:custGeom>
              <a:avLst/>
              <a:gdLst>
                <a:gd name="T0" fmla="*/ 100 w 153"/>
                <a:gd name="T1" fmla="*/ 291 h 303"/>
                <a:gd name="T2" fmla="*/ 80 w 153"/>
                <a:gd name="T3" fmla="*/ 260 h 303"/>
                <a:gd name="T4" fmla="*/ 65 w 153"/>
                <a:gd name="T5" fmla="*/ 228 h 303"/>
                <a:gd name="T6" fmla="*/ 52 w 153"/>
                <a:gd name="T7" fmla="*/ 195 h 303"/>
                <a:gd name="T8" fmla="*/ 40 w 153"/>
                <a:gd name="T9" fmla="*/ 162 h 303"/>
                <a:gd name="T10" fmla="*/ 19 w 153"/>
                <a:gd name="T11" fmla="*/ 94 h 303"/>
                <a:gd name="T12" fmla="*/ 10 w 153"/>
                <a:gd name="T13" fmla="*/ 59 h 303"/>
                <a:gd name="T14" fmla="*/ 6 w 153"/>
                <a:gd name="T15" fmla="*/ 41 h 303"/>
                <a:gd name="T16" fmla="*/ 2 w 153"/>
                <a:gd name="T17" fmla="*/ 24 h 303"/>
                <a:gd name="T18" fmla="*/ 18 w 153"/>
                <a:gd name="T19" fmla="*/ 1 h 303"/>
                <a:gd name="T20" fmla="*/ 37 w 153"/>
                <a:gd name="T21" fmla="*/ 10 h 303"/>
                <a:gd name="T22" fmla="*/ 47 w 153"/>
                <a:gd name="T23" fmla="*/ 25 h 303"/>
                <a:gd name="T24" fmla="*/ 56 w 153"/>
                <a:gd name="T25" fmla="*/ 40 h 303"/>
                <a:gd name="T26" fmla="*/ 74 w 153"/>
                <a:gd name="T27" fmla="*/ 72 h 303"/>
                <a:gd name="T28" fmla="*/ 105 w 153"/>
                <a:gd name="T29" fmla="*/ 136 h 303"/>
                <a:gd name="T30" fmla="*/ 120 w 153"/>
                <a:gd name="T31" fmla="*/ 168 h 303"/>
                <a:gd name="T32" fmla="*/ 133 w 153"/>
                <a:gd name="T33" fmla="*/ 201 h 303"/>
                <a:gd name="T34" fmla="*/ 144 w 153"/>
                <a:gd name="T35" fmla="*/ 235 h 303"/>
                <a:gd name="T36" fmla="*/ 151 w 153"/>
                <a:gd name="T37" fmla="*/ 270 h 303"/>
                <a:gd name="T38" fmla="*/ 126 w 153"/>
                <a:gd name="T39" fmla="*/ 302 h 303"/>
                <a:gd name="T40" fmla="*/ 100 w 153"/>
                <a:gd name="T41" fmla="*/ 29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 h="303">
                  <a:moveTo>
                    <a:pt x="100" y="291"/>
                  </a:moveTo>
                  <a:cubicBezTo>
                    <a:pt x="92" y="281"/>
                    <a:pt x="86" y="271"/>
                    <a:pt x="80" y="260"/>
                  </a:cubicBezTo>
                  <a:cubicBezTo>
                    <a:pt x="75" y="250"/>
                    <a:pt x="69" y="239"/>
                    <a:pt x="65" y="228"/>
                  </a:cubicBezTo>
                  <a:cubicBezTo>
                    <a:pt x="60" y="217"/>
                    <a:pt x="56" y="206"/>
                    <a:pt x="52" y="195"/>
                  </a:cubicBezTo>
                  <a:cubicBezTo>
                    <a:pt x="48" y="184"/>
                    <a:pt x="44" y="173"/>
                    <a:pt x="40" y="162"/>
                  </a:cubicBezTo>
                  <a:cubicBezTo>
                    <a:pt x="32" y="139"/>
                    <a:pt x="25" y="117"/>
                    <a:pt x="19" y="94"/>
                  </a:cubicBezTo>
                  <a:cubicBezTo>
                    <a:pt x="16" y="82"/>
                    <a:pt x="13" y="71"/>
                    <a:pt x="10" y="59"/>
                  </a:cubicBezTo>
                  <a:cubicBezTo>
                    <a:pt x="8" y="53"/>
                    <a:pt x="7" y="47"/>
                    <a:pt x="6" y="41"/>
                  </a:cubicBezTo>
                  <a:cubicBezTo>
                    <a:pt x="4" y="36"/>
                    <a:pt x="3" y="30"/>
                    <a:pt x="2" y="24"/>
                  </a:cubicBezTo>
                  <a:cubicBezTo>
                    <a:pt x="0" y="13"/>
                    <a:pt x="7" y="3"/>
                    <a:pt x="18" y="1"/>
                  </a:cubicBezTo>
                  <a:cubicBezTo>
                    <a:pt x="26" y="0"/>
                    <a:pt x="33" y="4"/>
                    <a:pt x="37" y="10"/>
                  </a:cubicBezTo>
                  <a:cubicBezTo>
                    <a:pt x="41" y="15"/>
                    <a:pt x="44" y="20"/>
                    <a:pt x="47" y="25"/>
                  </a:cubicBezTo>
                  <a:cubicBezTo>
                    <a:pt x="50" y="30"/>
                    <a:pt x="53" y="35"/>
                    <a:pt x="56" y="40"/>
                  </a:cubicBezTo>
                  <a:cubicBezTo>
                    <a:pt x="62" y="51"/>
                    <a:pt x="68" y="61"/>
                    <a:pt x="74" y="72"/>
                  </a:cubicBezTo>
                  <a:cubicBezTo>
                    <a:pt x="85" y="93"/>
                    <a:pt x="95" y="114"/>
                    <a:pt x="105" y="136"/>
                  </a:cubicBezTo>
                  <a:cubicBezTo>
                    <a:pt x="110" y="146"/>
                    <a:pt x="115" y="157"/>
                    <a:pt x="120" y="168"/>
                  </a:cubicBezTo>
                  <a:cubicBezTo>
                    <a:pt x="125" y="179"/>
                    <a:pt x="129" y="190"/>
                    <a:pt x="133" y="201"/>
                  </a:cubicBezTo>
                  <a:cubicBezTo>
                    <a:pt x="137" y="212"/>
                    <a:pt x="141" y="223"/>
                    <a:pt x="144" y="235"/>
                  </a:cubicBezTo>
                  <a:cubicBezTo>
                    <a:pt x="147" y="246"/>
                    <a:pt x="150" y="258"/>
                    <a:pt x="151" y="270"/>
                  </a:cubicBezTo>
                  <a:cubicBezTo>
                    <a:pt x="153" y="286"/>
                    <a:pt x="141" y="300"/>
                    <a:pt x="126" y="302"/>
                  </a:cubicBezTo>
                  <a:cubicBezTo>
                    <a:pt x="115" y="303"/>
                    <a:pt x="106" y="298"/>
                    <a:pt x="100" y="291"/>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4" name="Shape6_20210419_151931">
              <a:extLst>
                <a:ext uri="{FF2B5EF4-FFF2-40B4-BE49-F238E27FC236}">
                  <a16:creationId xmlns:a16="http://schemas.microsoft.com/office/drawing/2014/main" id="{AAA80C2B-F12C-48A3-A168-51D751460ED7}"/>
                </a:ext>
              </a:extLst>
            </p:cNvPr>
            <p:cNvSpPr>
              <a:spLocks/>
            </p:cNvSpPr>
            <p:nvPr/>
          </p:nvSpPr>
          <p:spPr bwMode="auto">
            <a:xfrm>
              <a:off x="4416302" y="2576406"/>
              <a:ext cx="378899" cy="454932"/>
            </a:xfrm>
            <a:custGeom>
              <a:avLst/>
              <a:gdLst>
                <a:gd name="T0" fmla="*/ 121 w 126"/>
                <a:gd name="T1" fmla="*/ 0 h 151"/>
                <a:gd name="T2" fmla="*/ 121 w 126"/>
                <a:gd name="T3" fmla="*/ 22 h 151"/>
                <a:gd name="T4" fmla="*/ 121 w 126"/>
                <a:gd name="T5" fmla="*/ 25 h 151"/>
                <a:gd name="T6" fmla="*/ 121 w 126"/>
                <a:gd name="T7" fmla="*/ 29 h 151"/>
                <a:gd name="T8" fmla="*/ 121 w 126"/>
                <a:gd name="T9" fmla="*/ 33 h 151"/>
                <a:gd name="T10" fmla="*/ 120 w 126"/>
                <a:gd name="T11" fmla="*/ 48 h 151"/>
                <a:gd name="T12" fmla="*/ 118 w 126"/>
                <a:gd name="T13" fmla="*/ 69 h 151"/>
                <a:gd name="T14" fmla="*/ 118 w 126"/>
                <a:gd name="T15" fmla="*/ 70 h 151"/>
                <a:gd name="T16" fmla="*/ 118 w 126"/>
                <a:gd name="T17" fmla="*/ 70 h 151"/>
                <a:gd name="T18" fmla="*/ 111 w 126"/>
                <a:gd name="T19" fmla="*/ 91 h 151"/>
                <a:gd name="T20" fmla="*/ 108 w 126"/>
                <a:gd name="T21" fmla="*/ 95 h 151"/>
                <a:gd name="T22" fmla="*/ 95 w 126"/>
                <a:gd name="T23" fmla="*/ 93 h 151"/>
                <a:gd name="T24" fmla="*/ 63 w 126"/>
                <a:gd name="T25" fmla="*/ 79 h 151"/>
                <a:gd name="T26" fmla="*/ 30 w 126"/>
                <a:gd name="T27" fmla="*/ 94 h 151"/>
                <a:gd name="T28" fmla="*/ 17 w 126"/>
                <a:gd name="T29" fmla="*/ 96 h 151"/>
                <a:gd name="T30" fmla="*/ 14 w 126"/>
                <a:gd name="T31" fmla="*/ 93 h 151"/>
                <a:gd name="T32" fmla="*/ 6 w 126"/>
                <a:gd name="T33" fmla="*/ 70 h 151"/>
                <a:gd name="T34" fmla="*/ 6 w 126"/>
                <a:gd name="T35" fmla="*/ 66 h 151"/>
                <a:gd name="T36" fmla="*/ 6 w 126"/>
                <a:gd name="T37" fmla="*/ 65 h 151"/>
                <a:gd name="T38" fmla="*/ 5 w 126"/>
                <a:gd name="T39" fmla="*/ 46 h 151"/>
                <a:gd name="T40" fmla="*/ 5 w 126"/>
                <a:gd name="T41" fmla="*/ 33 h 151"/>
                <a:gd name="T42" fmla="*/ 4 w 126"/>
                <a:gd name="T43" fmla="*/ 32 h 151"/>
                <a:gd name="T44" fmla="*/ 4 w 126"/>
                <a:gd name="T45" fmla="*/ 31 h 151"/>
                <a:gd name="T46" fmla="*/ 4 w 126"/>
                <a:gd name="T47" fmla="*/ 11 h 151"/>
                <a:gd name="T48" fmla="*/ 4 w 126"/>
                <a:gd name="T49" fmla="*/ 11 h 151"/>
                <a:gd name="T50" fmla="*/ 4 w 126"/>
                <a:gd name="T51" fmla="*/ 1 h 151"/>
                <a:gd name="T52" fmla="*/ 0 w 126"/>
                <a:gd name="T53" fmla="*/ 8 h 151"/>
                <a:gd name="T54" fmla="*/ 0 w 126"/>
                <a:gd name="T55" fmla="*/ 47 h 151"/>
                <a:gd name="T56" fmla="*/ 0 w 126"/>
                <a:gd name="T57" fmla="*/ 63 h 151"/>
                <a:gd name="T58" fmla="*/ 0 w 126"/>
                <a:gd name="T59" fmla="*/ 63 h 151"/>
                <a:gd name="T60" fmla="*/ 0 w 126"/>
                <a:gd name="T61" fmla="*/ 66 h 151"/>
                <a:gd name="T62" fmla="*/ 0 w 126"/>
                <a:gd name="T63" fmla="*/ 66 h 151"/>
                <a:gd name="T64" fmla="*/ 0 w 126"/>
                <a:gd name="T65" fmla="*/ 70 h 151"/>
                <a:gd name="T66" fmla="*/ 17 w 126"/>
                <a:gd name="T67" fmla="*/ 134 h 151"/>
                <a:gd name="T68" fmla="*/ 17 w 126"/>
                <a:gd name="T69" fmla="*/ 134 h 151"/>
                <a:gd name="T70" fmla="*/ 63 w 126"/>
                <a:gd name="T71" fmla="*/ 151 h 151"/>
                <a:gd name="T72" fmla="*/ 93 w 126"/>
                <a:gd name="T73" fmla="*/ 145 h 151"/>
                <a:gd name="T74" fmla="*/ 105 w 126"/>
                <a:gd name="T75" fmla="*/ 136 h 151"/>
                <a:gd name="T76" fmla="*/ 107 w 126"/>
                <a:gd name="T77" fmla="*/ 133 h 151"/>
                <a:gd name="T78" fmla="*/ 107 w 126"/>
                <a:gd name="T79" fmla="*/ 133 h 151"/>
                <a:gd name="T80" fmla="*/ 107 w 126"/>
                <a:gd name="T81" fmla="*/ 133 h 151"/>
                <a:gd name="T82" fmla="*/ 117 w 126"/>
                <a:gd name="T83" fmla="*/ 115 h 151"/>
                <a:gd name="T84" fmla="*/ 125 w 126"/>
                <a:gd name="T85" fmla="*/ 70 h 151"/>
                <a:gd name="T86" fmla="*/ 125 w 126"/>
                <a:gd name="T87" fmla="*/ 64 h 151"/>
                <a:gd name="T88" fmla="*/ 125 w 126"/>
                <a:gd name="T89" fmla="*/ 64 h 151"/>
                <a:gd name="T90" fmla="*/ 125 w 126"/>
                <a:gd name="T91" fmla="*/ 62 h 151"/>
                <a:gd name="T92" fmla="*/ 125 w 126"/>
                <a:gd name="T93" fmla="*/ 62 h 151"/>
                <a:gd name="T94" fmla="*/ 126 w 126"/>
                <a:gd name="T95" fmla="*/ 49 h 151"/>
                <a:gd name="T96" fmla="*/ 126 w 126"/>
                <a:gd name="T97" fmla="*/ 34 h 151"/>
                <a:gd name="T98" fmla="*/ 126 w 126"/>
                <a:gd name="T99" fmla="*/ 8 h 151"/>
                <a:gd name="T100" fmla="*/ 121 w 126"/>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51">
                  <a:moveTo>
                    <a:pt x="121" y="0"/>
                  </a:moveTo>
                  <a:cubicBezTo>
                    <a:pt x="121" y="3"/>
                    <a:pt x="121" y="12"/>
                    <a:pt x="121" y="22"/>
                  </a:cubicBezTo>
                  <a:cubicBezTo>
                    <a:pt x="121" y="23"/>
                    <a:pt x="121" y="24"/>
                    <a:pt x="121" y="25"/>
                  </a:cubicBezTo>
                  <a:cubicBezTo>
                    <a:pt x="121" y="26"/>
                    <a:pt x="121" y="27"/>
                    <a:pt x="121" y="29"/>
                  </a:cubicBezTo>
                  <a:cubicBezTo>
                    <a:pt x="121" y="30"/>
                    <a:pt x="121" y="32"/>
                    <a:pt x="121" y="33"/>
                  </a:cubicBezTo>
                  <a:cubicBezTo>
                    <a:pt x="120" y="41"/>
                    <a:pt x="120" y="46"/>
                    <a:pt x="120" y="48"/>
                  </a:cubicBezTo>
                  <a:cubicBezTo>
                    <a:pt x="120" y="56"/>
                    <a:pt x="119" y="63"/>
                    <a:pt x="118" y="69"/>
                  </a:cubicBezTo>
                  <a:cubicBezTo>
                    <a:pt x="118" y="70"/>
                    <a:pt x="118" y="70"/>
                    <a:pt x="118" y="70"/>
                  </a:cubicBezTo>
                  <a:cubicBezTo>
                    <a:pt x="118" y="70"/>
                    <a:pt x="118" y="70"/>
                    <a:pt x="118" y="70"/>
                  </a:cubicBezTo>
                  <a:cubicBezTo>
                    <a:pt x="117" y="79"/>
                    <a:pt x="115" y="85"/>
                    <a:pt x="111" y="91"/>
                  </a:cubicBezTo>
                  <a:cubicBezTo>
                    <a:pt x="110" y="93"/>
                    <a:pt x="109" y="94"/>
                    <a:pt x="108" y="95"/>
                  </a:cubicBezTo>
                  <a:cubicBezTo>
                    <a:pt x="104" y="97"/>
                    <a:pt x="99" y="96"/>
                    <a:pt x="95" y="93"/>
                  </a:cubicBezTo>
                  <a:cubicBezTo>
                    <a:pt x="90" y="87"/>
                    <a:pt x="81" y="79"/>
                    <a:pt x="63" y="79"/>
                  </a:cubicBezTo>
                  <a:cubicBezTo>
                    <a:pt x="45" y="79"/>
                    <a:pt x="35" y="87"/>
                    <a:pt x="30" y="94"/>
                  </a:cubicBezTo>
                  <a:cubicBezTo>
                    <a:pt x="27" y="97"/>
                    <a:pt x="21" y="98"/>
                    <a:pt x="17" y="96"/>
                  </a:cubicBezTo>
                  <a:cubicBezTo>
                    <a:pt x="16" y="95"/>
                    <a:pt x="15" y="94"/>
                    <a:pt x="14" y="93"/>
                  </a:cubicBezTo>
                  <a:cubicBezTo>
                    <a:pt x="10" y="87"/>
                    <a:pt x="8" y="79"/>
                    <a:pt x="6" y="70"/>
                  </a:cubicBezTo>
                  <a:cubicBezTo>
                    <a:pt x="6" y="68"/>
                    <a:pt x="6" y="67"/>
                    <a:pt x="6" y="66"/>
                  </a:cubicBezTo>
                  <a:cubicBezTo>
                    <a:pt x="6" y="65"/>
                    <a:pt x="6" y="65"/>
                    <a:pt x="6" y="65"/>
                  </a:cubicBezTo>
                  <a:cubicBezTo>
                    <a:pt x="5" y="60"/>
                    <a:pt x="5" y="53"/>
                    <a:pt x="5" y="46"/>
                  </a:cubicBezTo>
                  <a:cubicBezTo>
                    <a:pt x="5" y="45"/>
                    <a:pt x="5" y="40"/>
                    <a:pt x="5" y="33"/>
                  </a:cubicBezTo>
                  <a:cubicBezTo>
                    <a:pt x="5" y="33"/>
                    <a:pt x="5" y="32"/>
                    <a:pt x="4" y="32"/>
                  </a:cubicBezTo>
                  <a:cubicBezTo>
                    <a:pt x="4" y="31"/>
                    <a:pt x="4" y="31"/>
                    <a:pt x="4" y="31"/>
                  </a:cubicBezTo>
                  <a:cubicBezTo>
                    <a:pt x="4" y="25"/>
                    <a:pt x="4" y="17"/>
                    <a:pt x="4" y="11"/>
                  </a:cubicBezTo>
                  <a:cubicBezTo>
                    <a:pt x="4" y="11"/>
                    <a:pt x="4" y="11"/>
                    <a:pt x="4" y="11"/>
                  </a:cubicBezTo>
                  <a:cubicBezTo>
                    <a:pt x="4" y="6"/>
                    <a:pt x="4" y="3"/>
                    <a:pt x="4" y="1"/>
                  </a:cubicBezTo>
                  <a:cubicBezTo>
                    <a:pt x="4" y="4"/>
                    <a:pt x="0" y="6"/>
                    <a:pt x="0" y="8"/>
                  </a:cubicBezTo>
                  <a:cubicBezTo>
                    <a:pt x="0" y="47"/>
                    <a:pt x="0" y="47"/>
                    <a:pt x="0" y="47"/>
                  </a:cubicBezTo>
                  <a:cubicBezTo>
                    <a:pt x="0" y="52"/>
                    <a:pt x="0" y="58"/>
                    <a:pt x="0" y="63"/>
                  </a:cubicBezTo>
                  <a:cubicBezTo>
                    <a:pt x="0" y="63"/>
                    <a:pt x="0" y="63"/>
                    <a:pt x="0" y="63"/>
                  </a:cubicBezTo>
                  <a:cubicBezTo>
                    <a:pt x="0" y="64"/>
                    <a:pt x="0" y="65"/>
                    <a:pt x="0" y="66"/>
                  </a:cubicBezTo>
                  <a:cubicBezTo>
                    <a:pt x="0" y="66"/>
                    <a:pt x="0" y="66"/>
                    <a:pt x="0" y="66"/>
                  </a:cubicBezTo>
                  <a:cubicBezTo>
                    <a:pt x="0" y="68"/>
                    <a:pt x="0" y="69"/>
                    <a:pt x="0" y="70"/>
                  </a:cubicBezTo>
                  <a:cubicBezTo>
                    <a:pt x="1" y="96"/>
                    <a:pt x="4" y="119"/>
                    <a:pt x="17" y="134"/>
                  </a:cubicBezTo>
                  <a:cubicBezTo>
                    <a:pt x="17" y="134"/>
                    <a:pt x="17" y="134"/>
                    <a:pt x="17" y="134"/>
                  </a:cubicBezTo>
                  <a:cubicBezTo>
                    <a:pt x="26" y="145"/>
                    <a:pt x="41" y="151"/>
                    <a:pt x="63" y="151"/>
                  </a:cubicBezTo>
                  <a:cubicBezTo>
                    <a:pt x="75" y="151"/>
                    <a:pt x="85" y="149"/>
                    <a:pt x="93" y="145"/>
                  </a:cubicBezTo>
                  <a:cubicBezTo>
                    <a:pt x="98" y="143"/>
                    <a:pt x="102" y="139"/>
                    <a:pt x="105" y="136"/>
                  </a:cubicBezTo>
                  <a:cubicBezTo>
                    <a:pt x="106" y="135"/>
                    <a:pt x="106" y="134"/>
                    <a:pt x="107" y="133"/>
                  </a:cubicBezTo>
                  <a:cubicBezTo>
                    <a:pt x="107" y="133"/>
                    <a:pt x="107" y="133"/>
                    <a:pt x="107" y="133"/>
                  </a:cubicBezTo>
                  <a:cubicBezTo>
                    <a:pt x="107" y="133"/>
                    <a:pt x="107" y="133"/>
                    <a:pt x="107" y="133"/>
                  </a:cubicBezTo>
                  <a:cubicBezTo>
                    <a:pt x="112" y="128"/>
                    <a:pt x="115" y="122"/>
                    <a:pt x="117" y="115"/>
                  </a:cubicBezTo>
                  <a:cubicBezTo>
                    <a:pt x="122" y="102"/>
                    <a:pt x="124" y="87"/>
                    <a:pt x="125" y="70"/>
                  </a:cubicBezTo>
                  <a:cubicBezTo>
                    <a:pt x="125" y="68"/>
                    <a:pt x="125" y="66"/>
                    <a:pt x="125" y="64"/>
                  </a:cubicBezTo>
                  <a:cubicBezTo>
                    <a:pt x="125" y="64"/>
                    <a:pt x="125" y="64"/>
                    <a:pt x="125" y="64"/>
                  </a:cubicBezTo>
                  <a:cubicBezTo>
                    <a:pt x="125" y="63"/>
                    <a:pt x="125" y="63"/>
                    <a:pt x="125" y="62"/>
                  </a:cubicBezTo>
                  <a:cubicBezTo>
                    <a:pt x="125" y="62"/>
                    <a:pt x="125" y="62"/>
                    <a:pt x="125" y="62"/>
                  </a:cubicBezTo>
                  <a:cubicBezTo>
                    <a:pt x="125" y="58"/>
                    <a:pt x="126" y="53"/>
                    <a:pt x="126" y="49"/>
                  </a:cubicBezTo>
                  <a:cubicBezTo>
                    <a:pt x="126" y="48"/>
                    <a:pt x="126" y="41"/>
                    <a:pt x="126" y="34"/>
                  </a:cubicBezTo>
                  <a:cubicBezTo>
                    <a:pt x="126" y="8"/>
                    <a:pt x="126" y="8"/>
                    <a:pt x="126" y="8"/>
                  </a:cubicBezTo>
                  <a:cubicBezTo>
                    <a:pt x="126" y="6"/>
                    <a:pt x="121" y="3"/>
                    <a:pt x="121"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5" name="Freeform 55">
              <a:extLst>
                <a:ext uri="{FF2B5EF4-FFF2-40B4-BE49-F238E27FC236}">
                  <a16:creationId xmlns:a16="http://schemas.microsoft.com/office/drawing/2014/main" id="{1A111806-1BAC-4954-9CFF-70FCFB885C7A}"/>
                </a:ext>
              </a:extLst>
            </p:cNvPr>
            <p:cNvSpPr>
              <a:spLocks/>
            </p:cNvSpPr>
            <p:nvPr/>
          </p:nvSpPr>
          <p:spPr bwMode="auto">
            <a:xfrm>
              <a:off x="4593713" y="2907150"/>
              <a:ext cx="321873" cy="406777"/>
            </a:xfrm>
            <a:custGeom>
              <a:avLst/>
              <a:gdLst>
                <a:gd name="T0" fmla="*/ 102 w 107"/>
                <a:gd name="T1" fmla="*/ 77 h 135"/>
                <a:gd name="T2" fmla="*/ 95 w 107"/>
                <a:gd name="T3" fmla="*/ 16 h 135"/>
                <a:gd name="T4" fmla="*/ 27 w 107"/>
                <a:gd name="T5" fmla="*/ 1 h 135"/>
                <a:gd name="T6" fmla="*/ 20 w 107"/>
                <a:gd name="T7" fmla="*/ 27 h 135"/>
                <a:gd name="T8" fmla="*/ 60 w 107"/>
                <a:gd name="T9" fmla="*/ 53 h 135"/>
                <a:gd name="T10" fmla="*/ 56 w 107"/>
                <a:gd name="T11" fmla="*/ 87 h 135"/>
                <a:gd name="T12" fmla="*/ 102 w 107"/>
                <a:gd name="T13" fmla="*/ 77 h 135"/>
              </a:gdLst>
              <a:ahLst/>
              <a:cxnLst>
                <a:cxn ang="0">
                  <a:pos x="T0" y="T1"/>
                </a:cxn>
                <a:cxn ang="0">
                  <a:pos x="T2" y="T3"/>
                </a:cxn>
                <a:cxn ang="0">
                  <a:pos x="T4" y="T5"/>
                </a:cxn>
                <a:cxn ang="0">
                  <a:pos x="T6" y="T7"/>
                </a:cxn>
                <a:cxn ang="0">
                  <a:pos x="T8" y="T9"/>
                </a:cxn>
                <a:cxn ang="0">
                  <a:pos x="T10" y="T11"/>
                </a:cxn>
                <a:cxn ang="0">
                  <a:pos x="T12" y="T13"/>
                </a:cxn>
              </a:cxnLst>
              <a:rect l="0" t="0" r="r" b="b"/>
              <a:pathLst>
                <a:path w="107" h="135">
                  <a:moveTo>
                    <a:pt x="102" y="77"/>
                  </a:moveTo>
                  <a:cubicBezTo>
                    <a:pt x="102" y="77"/>
                    <a:pt x="107" y="24"/>
                    <a:pt x="95" y="16"/>
                  </a:cubicBezTo>
                  <a:cubicBezTo>
                    <a:pt x="83" y="8"/>
                    <a:pt x="36" y="0"/>
                    <a:pt x="27" y="1"/>
                  </a:cubicBezTo>
                  <a:cubicBezTo>
                    <a:pt x="17" y="2"/>
                    <a:pt x="0" y="14"/>
                    <a:pt x="20" y="27"/>
                  </a:cubicBezTo>
                  <a:cubicBezTo>
                    <a:pt x="41" y="39"/>
                    <a:pt x="52" y="46"/>
                    <a:pt x="60" y="53"/>
                  </a:cubicBezTo>
                  <a:cubicBezTo>
                    <a:pt x="67" y="61"/>
                    <a:pt x="57" y="72"/>
                    <a:pt x="56" y="87"/>
                  </a:cubicBezTo>
                  <a:cubicBezTo>
                    <a:pt x="56" y="108"/>
                    <a:pt x="89" y="135"/>
                    <a:pt x="102" y="77"/>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6" name="Shape4_20210419_151917">
              <a:extLst>
                <a:ext uri="{FF2B5EF4-FFF2-40B4-BE49-F238E27FC236}">
                  <a16:creationId xmlns:a16="http://schemas.microsoft.com/office/drawing/2014/main" id="{6A18009B-E308-4C4D-B387-64482EAF45CD}"/>
                </a:ext>
              </a:extLst>
            </p:cNvPr>
            <p:cNvSpPr>
              <a:spLocks/>
            </p:cNvSpPr>
            <p:nvPr/>
          </p:nvSpPr>
          <p:spPr bwMode="auto">
            <a:xfrm>
              <a:off x="2438174" y="1226818"/>
              <a:ext cx="1509258" cy="1153169"/>
            </a:xfrm>
            <a:custGeom>
              <a:avLst/>
              <a:gdLst>
                <a:gd name="T0" fmla="*/ 291 w 502"/>
                <a:gd name="T1" fmla="*/ 379 h 383"/>
                <a:gd name="T2" fmla="*/ 297 w 502"/>
                <a:gd name="T3" fmla="*/ 381 h 383"/>
                <a:gd name="T4" fmla="*/ 390 w 502"/>
                <a:gd name="T5" fmla="*/ 299 h 383"/>
                <a:gd name="T6" fmla="*/ 282 w 502"/>
                <a:gd name="T7" fmla="*/ 7 h 383"/>
                <a:gd name="T8" fmla="*/ 6 w 502"/>
                <a:gd name="T9" fmla="*/ 147 h 383"/>
                <a:gd name="T10" fmla="*/ 118 w 502"/>
                <a:gd name="T11" fmla="*/ 299 h 383"/>
                <a:gd name="T12" fmla="*/ 291 w 502"/>
                <a:gd name="T13" fmla="*/ 379 h 383"/>
              </a:gdLst>
              <a:ahLst/>
              <a:cxnLst>
                <a:cxn ang="0">
                  <a:pos x="T0" y="T1"/>
                </a:cxn>
                <a:cxn ang="0">
                  <a:pos x="T2" y="T3"/>
                </a:cxn>
                <a:cxn ang="0">
                  <a:pos x="T4" y="T5"/>
                </a:cxn>
                <a:cxn ang="0">
                  <a:pos x="T6" y="T7"/>
                </a:cxn>
                <a:cxn ang="0">
                  <a:pos x="T8" y="T9"/>
                </a:cxn>
                <a:cxn ang="0">
                  <a:pos x="T10" y="T11"/>
                </a:cxn>
                <a:cxn ang="0">
                  <a:pos x="T12" y="T13"/>
                </a:cxn>
              </a:cxnLst>
              <a:rect l="0" t="0" r="r" b="b"/>
              <a:pathLst>
                <a:path w="502" h="383">
                  <a:moveTo>
                    <a:pt x="291" y="379"/>
                  </a:moveTo>
                  <a:cubicBezTo>
                    <a:pt x="291" y="382"/>
                    <a:pt x="295" y="383"/>
                    <a:pt x="297" y="381"/>
                  </a:cubicBezTo>
                  <a:cubicBezTo>
                    <a:pt x="310" y="363"/>
                    <a:pt x="341" y="327"/>
                    <a:pt x="390" y="299"/>
                  </a:cubicBezTo>
                  <a:cubicBezTo>
                    <a:pt x="474" y="251"/>
                    <a:pt x="502" y="19"/>
                    <a:pt x="282" y="7"/>
                  </a:cubicBezTo>
                  <a:cubicBezTo>
                    <a:pt x="153" y="0"/>
                    <a:pt x="14" y="39"/>
                    <a:pt x="6" y="147"/>
                  </a:cubicBezTo>
                  <a:cubicBezTo>
                    <a:pt x="0" y="222"/>
                    <a:pt x="22" y="279"/>
                    <a:pt x="118" y="299"/>
                  </a:cubicBezTo>
                  <a:cubicBezTo>
                    <a:pt x="189" y="314"/>
                    <a:pt x="287" y="325"/>
                    <a:pt x="291" y="3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7" name="Freeform 57">
              <a:extLst>
                <a:ext uri="{FF2B5EF4-FFF2-40B4-BE49-F238E27FC236}">
                  <a16:creationId xmlns:a16="http://schemas.microsoft.com/office/drawing/2014/main" id="{AAF251F2-BDA5-4996-8914-41AB7B9F4C8B}"/>
                </a:ext>
              </a:extLst>
            </p:cNvPr>
            <p:cNvSpPr>
              <a:spLocks/>
            </p:cNvSpPr>
            <p:nvPr/>
          </p:nvSpPr>
          <p:spPr bwMode="auto">
            <a:xfrm>
              <a:off x="7026772" y="1200207"/>
              <a:ext cx="1485180" cy="1135428"/>
            </a:xfrm>
            <a:custGeom>
              <a:avLst/>
              <a:gdLst>
                <a:gd name="T0" fmla="*/ 229 w 494"/>
                <a:gd name="T1" fmla="*/ 373 h 377"/>
                <a:gd name="T2" fmla="*/ 222 w 494"/>
                <a:gd name="T3" fmla="*/ 374 h 377"/>
                <a:gd name="T4" fmla="*/ 126 w 494"/>
                <a:gd name="T5" fmla="*/ 292 h 377"/>
                <a:gd name="T6" fmla="*/ 268 w 494"/>
                <a:gd name="T7" fmla="*/ 0 h 377"/>
                <a:gd name="T8" fmla="*/ 492 w 494"/>
                <a:gd name="T9" fmla="*/ 156 h 377"/>
                <a:gd name="T10" fmla="*/ 372 w 494"/>
                <a:gd name="T11" fmla="*/ 300 h 377"/>
                <a:gd name="T12" fmla="*/ 229 w 494"/>
                <a:gd name="T13" fmla="*/ 373 h 377"/>
              </a:gdLst>
              <a:ahLst/>
              <a:cxnLst>
                <a:cxn ang="0">
                  <a:pos x="T0" y="T1"/>
                </a:cxn>
                <a:cxn ang="0">
                  <a:pos x="T2" y="T3"/>
                </a:cxn>
                <a:cxn ang="0">
                  <a:pos x="T4" y="T5"/>
                </a:cxn>
                <a:cxn ang="0">
                  <a:pos x="T6" y="T7"/>
                </a:cxn>
                <a:cxn ang="0">
                  <a:pos x="T8" y="T9"/>
                </a:cxn>
                <a:cxn ang="0">
                  <a:pos x="T10" y="T11"/>
                </a:cxn>
                <a:cxn ang="0">
                  <a:pos x="T12" y="T13"/>
                </a:cxn>
              </a:cxnLst>
              <a:rect l="0" t="0" r="r" b="b"/>
              <a:pathLst>
                <a:path w="494" h="377">
                  <a:moveTo>
                    <a:pt x="229" y="373"/>
                  </a:moveTo>
                  <a:cubicBezTo>
                    <a:pt x="228" y="376"/>
                    <a:pt x="224" y="377"/>
                    <a:pt x="222" y="374"/>
                  </a:cubicBezTo>
                  <a:cubicBezTo>
                    <a:pt x="214" y="357"/>
                    <a:pt x="191" y="324"/>
                    <a:pt x="126" y="292"/>
                  </a:cubicBezTo>
                  <a:cubicBezTo>
                    <a:pt x="0" y="231"/>
                    <a:pt x="32" y="0"/>
                    <a:pt x="268" y="0"/>
                  </a:cubicBezTo>
                  <a:cubicBezTo>
                    <a:pt x="397" y="0"/>
                    <a:pt x="489" y="33"/>
                    <a:pt x="492" y="156"/>
                  </a:cubicBezTo>
                  <a:cubicBezTo>
                    <a:pt x="494" y="248"/>
                    <a:pt x="426" y="280"/>
                    <a:pt x="372" y="300"/>
                  </a:cubicBezTo>
                  <a:cubicBezTo>
                    <a:pt x="303" y="325"/>
                    <a:pt x="247" y="317"/>
                    <a:pt x="229" y="37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8" name="Shape7_20210419_151924">
              <a:extLst>
                <a:ext uri="{FF2B5EF4-FFF2-40B4-BE49-F238E27FC236}">
                  <a16:creationId xmlns:a16="http://schemas.microsoft.com/office/drawing/2014/main" id="{6FE08D99-71E5-4305-9850-FEE3E0509A97}"/>
                </a:ext>
              </a:extLst>
            </p:cNvPr>
            <p:cNvSpPr>
              <a:spLocks/>
            </p:cNvSpPr>
            <p:nvPr/>
          </p:nvSpPr>
          <p:spPr bwMode="auto">
            <a:xfrm>
              <a:off x="8741318" y="1331998"/>
              <a:ext cx="1027715" cy="837632"/>
            </a:xfrm>
            <a:custGeom>
              <a:avLst/>
              <a:gdLst>
                <a:gd name="T0" fmla="*/ 264 w 342"/>
                <a:gd name="T1" fmla="*/ 28 h 278"/>
                <a:gd name="T2" fmla="*/ 88 w 342"/>
                <a:gd name="T3" fmla="*/ 35 h 278"/>
                <a:gd name="T4" fmla="*/ 84 w 342"/>
                <a:gd name="T5" fmla="*/ 225 h 278"/>
                <a:gd name="T6" fmla="*/ 148 w 342"/>
                <a:gd name="T7" fmla="*/ 276 h 278"/>
                <a:gd name="T8" fmla="*/ 154 w 342"/>
                <a:gd name="T9" fmla="*/ 276 h 278"/>
                <a:gd name="T10" fmla="*/ 230 w 342"/>
                <a:gd name="T11" fmla="*/ 241 h 278"/>
                <a:gd name="T12" fmla="*/ 342 w 342"/>
                <a:gd name="T13" fmla="*/ 140 h 278"/>
                <a:gd name="T14" fmla="*/ 264 w 342"/>
                <a:gd name="T15" fmla="*/ 2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78">
                  <a:moveTo>
                    <a:pt x="264" y="28"/>
                  </a:moveTo>
                  <a:cubicBezTo>
                    <a:pt x="264" y="28"/>
                    <a:pt x="155" y="0"/>
                    <a:pt x="88" y="35"/>
                  </a:cubicBezTo>
                  <a:cubicBezTo>
                    <a:pt x="10" y="75"/>
                    <a:pt x="0" y="179"/>
                    <a:pt x="84" y="225"/>
                  </a:cubicBezTo>
                  <a:cubicBezTo>
                    <a:pt x="107" y="238"/>
                    <a:pt x="137" y="255"/>
                    <a:pt x="148" y="276"/>
                  </a:cubicBezTo>
                  <a:cubicBezTo>
                    <a:pt x="150" y="278"/>
                    <a:pt x="152" y="278"/>
                    <a:pt x="154" y="276"/>
                  </a:cubicBezTo>
                  <a:cubicBezTo>
                    <a:pt x="163" y="267"/>
                    <a:pt x="190" y="243"/>
                    <a:pt x="230" y="241"/>
                  </a:cubicBezTo>
                  <a:cubicBezTo>
                    <a:pt x="258" y="240"/>
                    <a:pt x="342" y="220"/>
                    <a:pt x="342" y="140"/>
                  </a:cubicBezTo>
                  <a:cubicBezTo>
                    <a:pt x="342" y="107"/>
                    <a:pt x="333" y="46"/>
                    <a:pt x="264" y="2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9" name="Shape5_20210419_151917">
              <a:extLst>
                <a:ext uri="{FF2B5EF4-FFF2-40B4-BE49-F238E27FC236}">
                  <a16:creationId xmlns:a16="http://schemas.microsoft.com/office/drawing/2014/main" id="{058257F1-108E-4B39-98BC-E0DB9278A260}"/>
                </a:ext>
              </a:extLst>
            </p:cNvPr>
            <p:cNvSpPr>
              <a:spLocks/>
            </p:cNvSpPr>
            <p:nvPr/>
          </p:nvSpPr>
          <p:spPr bwMode="auto">
            <a:xfrm>
              <a:off x="5379388" y="1027865"/>
              <a:ext cx="1605566" cy="1120221"/>
            </a:xfrm>
            <a:custGeom>
              <a:avLst/>
              <a:gdLst>
                <a:gd name="T0" fmla="*/ 317 w 534"/>
                <a:gd name="T1" fmla="*/ 368 h 372"/>
                <a:gd name="T2" fmla="*/ 311 w 534"/>
                <a:gd name="T3" fmla="*/ 370 h 372"/>
                <a:gd name="T4" fmla="*/ 184 w 534"/>
                <a:gd name="T5" fmla="*/ 305 h 372"/>
                <a:gd name="T6" fmla="*/ 156 w 534"/>
                <a:gd name="T7" fmla="*/ 21 h 372"/>
                <a:gd name="T8" fmla="*/ 404 w 534"/>
                <a:gd name="T9" fmla="*/ 33 h 372"/>
                <a:gd name="T10" fmla="*/ 420 w 534"/>
                <a:gd name="T11" fmla="*/ 305 h 372"/>
                <a:gd name="T12" fmla="*/ 317 w 534"/>
                <a:gd name="T13" fmla="*/ 368 h 372"/>
              </a:gdLst>
              <a:ahLst/>
              <a:cxnLst>
                <a:cxn ang="0">
                  <a:pos x="T0" y="T1"/>
                </a:cxn>
                <a:cxn ang="0">
                  <a:pos x="T2" y="T3"/>
                </a:cxn>
                <a:cxn ang="0">
                  <a:pos x="T4" y="T5"/>
                </a:cxn>
                <a:cxn ang="0">
                  <a:pos x="T6" y="T7"/>
                </a:cxn>
                <a:cxn ang="0">
                  <a:pos x="T8" y="T9"/>
                </a:cxn>
                <a:cxn ang="0">
                  <a:pos x="T10" y="T11"/>
                </a:cxn>
                <a:cxn ang="0">
                  <a:pos x="T12" y="T13"/>
                </a:cxn>
              </a:cxnLst>
              <a:rect l="0" t="0" r="r" b="b"/>
              <a:pathLst>
                <a:path w="534" h="372">
                  <a:moveTo>
                    <a:pt x="317" y="368"/>
                  </a:moveTo>
                  <a:cubicBezTo>
                    <a:pt x="316" y="370"/>
                    <a:pt x="313" y="372"/>
                    <a:pt x="311" y="370"/>
                  </a:cubicBezTo>
                  <a:cubicBezTo>
                    <a:pt x="297" y="361"/>
                    <a:pt x="289" y="320"/>
                    <a:pt x="184" y="305"/>
                  </a:cubicBezTo>
                  <a:cubicBezTo>
                    <a:pt x="40" y="285"/>
                    <a:pt x="0" y="77"/>
                    <a:pt x="156" y="21"/>
                  </a:cubicBezTo>
                  <a:cubicBezTo>
                    <a:pt x="214" y="0"/>
                    <a:pt x="328" y="1"/>
                    <a:pt x="404" y="33"/>
                  </a:cubicBezTo>
                  <a:cubicBezTo>
                    <a:pt x="534" y="88"/>
                    <a:pt x="504" y="285"/>
                    <a:pt x="420" y="305"/>
                  </a:cubicBezTo>
                  <a:cubicBezTo>
                    <a:pt x="344" y="323"/>
                    <a:pt x="336" y="321"/>
                    <a:pt x="317" y="3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grpSp>
      <p:sp>
        <p:nvSpPr>
          <p:cNvPr id="64" name="Rectangle 63">
            <a:extLst>
              <a:ext uri="{FF2B5EF4-FFF2-40B4-BE49-F238E27FC236}">
                <a16:creationId xmlns:a16="http://schemas.microsoft.com/office/drawing/2014/main" id="{A58E8F0E-5545-45B9-856B-D5C49B042DEC}"/>
              </a:ext>
            </a:extLst>
          </p:cNvPr>
          <p:cNvSpPr/>
          <p:nvPr/>
        </p:nvSpPr>
        <p:spPr>
          <a:xfrm>
            <a:off x="-22176" y="4347980"/>
            <a:ext cx="12192000" cy="194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defRPr/>
            </a:pPr>
            <a:r>
              <a:rPr lang="en-IN" sz="2800">
                <a:solidFill>
                  <a:srgbClr val="FFFFFF"/>
                </a:solidFill>
              </a:rPr>
              <a:t>What does a safe environment mean for you?</a:t>
            </a:r>
          </a:p>
        </p:txBody>
      </p:sp>
      <p:pic>
        <p:nvPicPr>
          <p:cNvPr id="66" name="Picture 65">
            <a:extLst>
              <a:ext uri="{FF2B5EF4-FFF2-40B4-BE49-F238E27FC236}">
                <a16:creationId xmlns:a16="http://schemas.microsoft.com/office/drawing/2014/main" id="{3E87276B-E6B6-4C89-AFDC-2308B303E1E2}"/>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949682" y="1467510"/>
            <a:ext cx="426684" cy="426684"/>
          </a:xfrm>
          <a:prstGeom prst="rect">
            <a:avLst/>
          </a:prstGeom>
        </p:spPr>
      </p:pic>
      <p:pic>
        <p:nvPicPr>
          <p:cNvPr id="67" name="Picture 66">
            <a:extLst>
              <a:ext uri="{FF2B5EF4-FFF2-40B4-BE49-F238E27FC236}">
                <a16:creationId xmlns:a16="http://schemas.microsoft.com/office/drawing/2014/main" id="{A5C09DB4-7929-4352-B388-4279530E9F0C}"/>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610131" y="1462568"/>
            <a:ext cx="445184" cy="445184"/>
          </a:xfrm>
          <a:prstGeom prst="rect">
            <a:avLst/>
          </a:prstGeom>
        </p:spPr>
      </p:pic>
      <p:pic>
        <p:nvPicPr>
          <p:cNvPr id="68" name="Picture 67">
            <a:extLst>
              <a:ext uri="{FF2B5EF4-FFF2-40B4-BE49-F238E27FC236}">
                <a16:creationId xmlns:a16="http://schemas.microsoft.com/office/drawing/2014/main" id="{F19132B2-E834-4DA0-8BCD-6C6B39FB7B68}"/>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58379" y="1280675"/>
            <a:ext cx="426684" cy="426684"/>
          </a:xfrm>
          <a:prstGeom prst="rect">
            <a:avLst/>
          </a:prstGeom>
        </p:spPr>
      </p:pic>
      <p:pic>
        <p:nvPicPr>
          <p:cNvPr id="69" name="Picture 68">
            <a:extLst>
              <a:ext uri="{FF2B5EF4-FFF2-40B4-BE49-F238E27FC236}">
                <a16:creationId xmlns:a16="http://schemas.microsoft.com/office/drawing/2014/main" id="{BE833BDA-2379-43DB-AD12-6CA5412337AB}"/>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979289" y="1302427"/>
            <a:ext cx="426684" cy="426684"/>
          </a:xfrm>
          <a:prstGeom prst="rect">
            <a:avLst/>
          </a:prstGeom>
        </p:spPr>
      </p:pic>
      <p:pic>
        <p:nvPicPr>
          <p:cNvPr id="70" name="Picture 69">
            <a:extLst>
              <a:ext uri="{FF2B5EF4-FFF2-40B4-BE49-F238E27FC236}">
                <a16:creationId xmlns:a16="http://schemas.microsoft.com/office/drawing/2014/main" id="{3ABBBE65-5179-4108-9F10-36056CAE0BF2}"/>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9071315" y="1523537"/>
            <a:ext cx="426684" cy="426684"/>
          </a:xfrm>
          <a:prstGeom prst="rect">
            <a:avLst/>
          </a:prstGeom>
        </p:spPr>
      </p:pic>
      <p:sp>
        <p:nvSpPr>
          <p:cNvPr id="5" name="TextBox 4">
            <a:extLst>
              <a:ext uri="{FF2B5EF4-FFF2-40B4-BE49-F238E27FC236}">
                <a16:creationId xmlns:a16="http://schemas.microsoft.com/office/drawing/2014/main" id="{3C658CE0-5965-9544-9D17-7F510C237C5E}"/>
              </a:ext>
            </a:extLst>
          </p:cNvPr>
          <p:cNvSpPr txBox="1"/>
          <p:nvPr/>
        </p:nvSpPr>
        <p:spPr>
          <a:xfrm>
            <a:off x="226490" y="2841094"/>
            <a:ext cx="2039341" cy="923330"/>
          </a:xfrm>
          <a:prstGeom prst="rect">
            <a:avLst/>
          </a:prstGeom>
          <a:noFill/>
        </p:spPr>
        <p:txBody>
          <a:bodyPr wrap="square" lIns="91440" tIns="45720" rIns="91440" bIns="45720" rtlCol="0" anchor="t">
            <a:spAutoFit/>
          </a:bodyPr>
          <a:lstStyle/>
          <a:p>
            <a:pPr algn="ctr"/>
            <a:r>
              <a:rPr lang="en-US">
                <a:latin typeface="+mn-lt"/>
              </a:rPr>
              <a:t>[Insert </a:t>
            </a:r>
            <a:r>
              <a:rPr lang="en-US" dirty="0">
                <a:latin typeface="+mn-lt"/>
              </a:rPr>
              <a:t>Survey URL code </a:t>
            </a:r>
            <a:r>
              <a:rPr lang="en-US">
                <a:latin typeface="+mn-lt"/>
              </a:rPr>
              <a:t>and Passcode]</a:t>
            </a:r>
            <a:endParaRPr lang="en-US" dirty="0">
              <a:latin typeface="+mn-lt"/>
            </a:endParaRPr>
          </a:p>
          <a:p>
            <a:pPr algn="ctr"/>
            <a:endParaRPr lang="en-US" dirty="0">
              <a:solidFill>
                <a:schemeClr val="accent1"/>
              </a:solidFill>
            </a:endParaRPr>
          </a:p>
        </p:txBody>
      </p:sp>
      <p:sp>
        <p:nvSpPr>
          <p:cNvPr id="6" name="TextBox 5">
            <a:extLst>
              <a:ext uri="{FF2B5EF4-FFF2-40B4-BE49-F238E27FC236}">
                <a16:creationId xmlns:a16="http://schemas.microsoft.com/office/drawing/2014/main" id="{56A04662-3582-7F4B-A25D-F3BFFF8270B0}"/>
              </a:ext>
            </a:extLst>
          </p:cNvPr>
          <p:cNvSpPr txBox="1"/>
          <p:nvPr/>
        </p:nvSpPr>
        <p:spPr>
          <a:xfrm>
            <a:off x="631140" y="2240576"/>
            <a:ext cx="1219066" cy="430887"/>
          </a:xfrm>
          <a:prstGeom prst="rect">
            <a:avLst/>
          </a:prstGeom>
          <a:noFill/>
        </p:spPr>
        <p:txBody>
          <a:bodyPr wrap="square" lIns="91440" tIns="45720" rIns="91440" bIns="45720" rtlCol="0">
            <a:spAutoFit/>
          </a:bodyPr>
          <a:lstStyle/>
          <a:p>
            <a:pPr algn="ctr"/>
            <a:r>
              <a:rPr lang="en-US" sz="2200" dirty="0">
                <a:solidFill>
                  <a:schemeClr val="bg1"/>
                </a:solidFill>
                <a:latin typeface="+mn-lt"/>
              </a:rPr>
              <a:t>OR</a:t>
            </a:r>
          </a:p>
        </p:txBody>
      </p:sp>
      <p:sp>
        <p:nvSpPr>
          <p:cNvPr id="2" name="TextBox 1">
            <a:extLst>
              <a:ext uri="{FF2B5EF4-FFF2-40B4-BE49-F238E27FC236}">
                <a16:creationId xmlns:a16="http://schemas.microsoft.com/office/drawing/2014/main" id="{9F203415-56E9-466D-B841-939A744F459B}"/>
              </a:ext>
            </a:extLst>
          </p:cNvPr>
          <p:cNvSpPr txBox="1"/>
          <p:nvPr/>
        </p:nvSpPr>
        <p:spPr>
          <a:xfrm>
            <a:off x="169094" y="1786974"/>
            <a:ext cx="2391680" cy="369332"/>
          </a:xfrm>
          <a:prstGeom prst="rect">
            <a:avLst/>
          </a:prstGeom>
          <a:noFill/>
        </p:spPr>
        <p:txBody>
          <a:bodyPr wrap="none" lIns="91440" tIns="45720" rIns="91440" bIns="45720" rtlCol="0">
            <a:spAutoFit/>
          </a:bodyPr>
          <a:lstStyle/>
          <a:p>
            <a:pPr algn="l"/>
            <a:r>
              <a:rPr lang="en-US" dirty="0">
                <a:latin typeface="+mn-lt"/>
              </a:rPr>
              <a:t>[Insert Survey QR code]</a:t>
            </a:r>
          </a:p>
        </p:txBody>
      </p:sp>
    </p:spTree>
    <p:custDataLst>
      <p:tags r:id="rId1"/>
    </p:custDataLst>
    <p:extLst>
      <p:ext uri="{BB962C8B-B14F-4D97-AF65-F5344CB8AC3E}">
        <p14:creationId xmlns:p14="http://schemas.microsoft.com/office/powerpoint/2010/main" val="1203378974"/>
      </p:ext>
    </p:extLst>
  </p:cSld>
  <p:clrMapOvr>
    <a:masterClrMapping/>
  </p:clrMapOvr>
  <p:extLst>
    <p:ext uri="{6950BFC3-D8DA-4A85-94F7-54DA5524770B}">
      <p188:commentRel xmlns:p188="http://schemas.microsoft.com/office/powerpoint/2018/8/main" r:id="rId4"/>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5" name="Rectangle 1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4" name="Title 3">
            <a:extLst>
              <a:ext uri="{FF2B5EF4-FFF2-40B4-BE49-F238E27FC236}">
                <a16:creationId xmlns:a16="http://schemas.microsoft.com/office/drawing/2014/main" id="{CF68ED8C-AEE3-4089-88FC-71D2812BC452}"/>
              </a:ext>
            </a:extLst>
          </p:cNvPr>
          <p:cNvSpPr>
            <a:spLocks noGrp="1"/>
          </p:cNvSpPr>
          <p:nvPr>
            <p:ph type="title"/>
          </p:nvPr>
        </p:nvSpPr>
        <p:spPr>
          <a:xfrm>
            <a:off x="1452656" y="1444741"/>
            <a:ext cx="9357865" cy="1041901"/>
          </a:xfrm>
        </p:spPr>
        <p:txBody>
          <a:bodyPr>
            <a:normAutofit/>
          </a:bodyPr>
          <a:lstStyle/>
          <a:p>
            <a:r>
              <a:rPr lang="en-US" sz="4000"/>
              <a:t>Ways to Address Psychological Safety</a:t>
            </a:r>
          </a:p>
        </p:txBody>
      </p:sp>
      <p:sp>
        <p:nvSpPr>
          <p:cNvPr id="5" name="Content Placeholder 4">
            <a:extLst>
              <a:ext uri="{FF2B5EF4-FFF2-40B4-BE49-F238E27FC236}">
                <a16:creationId xmlns:a16="http://schemas.microsoft.com/office/drawing/2014/main" id="{E95BFA02-E5B1-4411-B47B-88BF8C21481A}"/>
              </a:ext>
            </a:extLst>
          </p:cNvPr>
          <p:cNvSpPr>
            <a:spLocks noGrp="1"/>
          </p:cNvSpPr>
          <p:nvPr>
            <p:ph sz="half" idx="1"/>
          </p:nvPr>
        </p:nvSpPr>
        <p:spPr>
          <a:xfrm>
            <a:off x="1467524" y="2327961"/>
            <a:ext cx="9357865" cy="2699968"/>
          </a:xfrm>
        </p:spPr>
        <p:txBody>
          <a:bodyPr>
            <a:normAutofit/>
          </a:bodyPr>
          <a:lstStyle/>
          <a:p>
            <a:r>
              <a:rPr lang="en-US" sz="2000"/>
              <a:t>Be vulnerable, while also allowing space for others to be vulnerable</a:t>
            </a:r>
          </a:p>
          <a:p>
            <a:r>
              <a:rPr lang="en-US" sz="2000"/>
              <a:t>Create an environment of trust</a:t>
            </a:r>
          </a:p>
          <a:p>
            <a:r>
              <a:rPr lang="en-US" sz="2000"/>
              <a:t>Encourage equal speaking time</a:t>
            </a:r>
          </a:p>
          <a:p>
            <a:r>
              <a:rPr lang="en-US" sz="2000"/>
              <a:t>Be conscious of your verbal and non-verbal communication</a:t>
            </a:r>
          </a:p>
          <a:p>
            <a:r>
              <a:rPr lang="en-US" sz="2000"/>
              <a:t>Recognize your shared humanity and show professional respect</a:t>
            </a:r>
          </a:p>
          <a:p>
            <a:r>
              <a:rPr lang="en-US" sz="2000"/>
              <a:t>Give others space to make mistakes</a:t>
            </a:r>
          </a:p>
          <a:p>
            <a:endParaRPr lang="en-US" sz="2000"/>
          </a:p>
        </p:txBody>
      </p:sp>
    </p:spTree>
    <p:extLst>
      <p:ext uri="{BB962C8B-B14F-4D97-AF65-F5344CB8AC3E}">
        <p14:creationId xmlns:p14="http://schemas.microsoft.com/office/powerpoint/2010/main" val="3711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4" cy="6858002"/>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04815"/>
              <a:endParaRPr lang="en-US" sz="1200">
                <a:solidFill>
                  <a:prstClr val="white"/>
                </a:solidFill>
                <a:latin typeface="Calibri"/>
              </a:endParaRPr>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04815"/>
              <a:endParaRPr lang="en-US" sz="1200">
                <a:solidFill>
                  <a:prstClr val="white"/>
                </a:solidFill>
                <a:latin typeface="Calibri"/>
              </a:endParaRPr>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04815"/>
              <a:endParaRPr lang="en-US" sz="1200">
                <a:solidFill>
                  <a:prstClr val="white"/>
                </a:solidFill>
                <a:latin typeface="Calibri"/>
              </a:endParaRPr>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04815"/>
              <a:endParaRPr lang="en-US" sz="1200">
                <a:solidFill>
                  <a:prstClr val="white"/>
                </a:solidFill>
                <a:latin typeface="Calibri"/>
              </a:endParaRPr>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04815"/>
              <a:endParaRPr lang="en-US" sz="1200">
                <a:solidFill>
                  <a:prstClr val="white"/>
                </a:solidFill>
                <a:latin typeface="Calibri"/>
              </a:endParaRPr>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04815"/>
              <a:endParaRPr lang="en-US" sz="1200">
                <a:solidFill>
                  <a:prstClr val="white"/>
                </a:solidFill>
                <a:latin typeface="Calibri"/>
              </a:endParaRPr>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04815"/>
              <a:endParaRPr lang="en-US" sz="1200">
                <a:solidFill>
                  <a:prstClr val="white"/>
                </a:solidFill>
                <a:latin typeface="Calibri"/>
              </a:endParaRPr>
            </a:p>
          </p:txBody>
        </p:sp>
      </p:grpSp>
      <p:sp>
        <p:nvSpPr>
          <p:cNvPr id="2" name="Title 1">
            <a:extLst>
              <a:ext uri="{FF2B5EF4-FFF2-40B4-BE49-F238E27FC236}">
                <a16:creationId xmlns:a16="http://schemas.microsoft.com/office/drawing/2014/main" id="{F96A39B0-7B73-4445-9196-517B51C3E95E}"/>
              </a:ext>
            </a:extLst>
          </p:cNvPr>
          <p:cNvSpPr>
            <a:spLocks noGrp="1"/>
          </p:cNvSpPr>
          <p:nvPr>
            <p:ph type="title"/>
          </p:nvPr>
        </p:nvSpPr>
        <p:spPr>
          <a:xfrm>
            <a:off x="786385" y="841248"/>
            <a:ext cx="5129600" cy="5340097"/>
          </a:xfrm>
        </p:spPr>
        <p:txBody>
          <a:bodyPr anchor="ctr">
            <a:normAutofit/>
          </a:bodyPr>
          <a:lstStyle/>
          <a:p>
            <a:pPr algn="l"/>
            <a:r>
              <a:rPr lang="en-US" sz="4800">
                <a:solidFill>
                  <a:schemeClr val="bg1"/>
                </a:solidFill>
              </a:rPr>
              <a:t>Ways to Promote Psychological Safety</a:t>
            </a:r>
          </a:p>
        </p:txBody>
      </p:sp>
      <p:sp>
        <p:nvSpPr>
          <p:cNvPr id="3" name="Content Placeholder 2">
            <a:extLst>
              <a:ext uri="{FF2B5EF4-FFF2-40B4-BE49-F238E27FC236}">
                <a16:creationId xmlns:a16="http://schemas.microsoft.com/office/drawing/2014/main" id="{4E89B754-AB09-4103-A3F9-290A69BDC053}"/>
              </a:ext>
            </a:extLst>
          </p:cNvPr>
          <p:cNvSpPr>
            <a:spLocks noGrp="1"/>
          </p:cNvSpPr>
          <p:nvPr>
            <p:ph idx="1"/>
          </p:nvPr>
        </p:nvSpPr>
        <p:spPr>
          <a:xfrm>
            <a:off x="6464410" y="841247"/>
            <a:ext cx="5699945" cy="5340097"/>
          </a:xfrm>
        </p:spPr>
        <p:txBody>
          <a:bodyPr anchor="ctr">
            <a:normAutofit fontScale="85000" lnSpcReduction="10000"/>
          </a:bodyPr>
          <a:lstStyle/>
          <a:p>
            <a:r>
              <a:rPr lang="en-US" sz="2933">
                <a:solidFill>
                  <a:schemeClr val="tx2"/>
                </a:solidFill>
              </a:rPr>
              <a:t>Promote Self-Awareness</a:t>
            </a:r>
          </a:p>
          <a:p>
            <a:r>
              <a:rPr lang="en-US" sz="2933">
                <a:solidFill>
                  <a:schemeClr val="tx2"/>
                </a:solidFill>
              </a:rPr>
              <a:t>Demonstrate Concerns for Team Members as People</a:t>
            </a:r>
          </a:p>
          <a:p>
            <a:r>
              <a:rPr lang="en-US" sz="2933">
                <a:solidFill>
                  <a:schemeClr val="tx2"/>
                </a:solidFill>
              </a:rPr>
              <a:t>Actively Solicit Questions</a:t>
            </a:r>
          </a:p>
          <a:p>
            <a:r>
              <a:rPr lang="en-US" sz="2933">
                <a:solidFill>
                  <a:schemeClr val="tx2"/>
                </a:solidFill>
              </a:rPr>
              <a:t>Provide Multiple Ways for Employees to Share Their Thoughts</a:t>
            </a:r>
          </a:p>
          <a:p>
            <a:r>
              <a:rPr lang="en-US" sz="2933">
                <a:solidFill>
                  <a:schemeClr val="tx2"/>
                </a:solidFill>
              </a:rPr>
              <a:t>Show Value and Appreciation for Ideas</a:t>
            </a:r>
          </a:p>
          <a:p>
            <a:r>
              <a:rPr lang="en-US" sz="2933">
                <a:solidFill>
                  <a:schemeClr val="tx2"/>
                </a:solidFill>
              </a:rPr>
              <a:t>Promote Positive Dialogue and Discussion</a:t>
            </a:r>
          </a:p>
          <a:p>
            <a:r>
              <a:rPr lang="en-US" sz="2933">
                <a:solidFill>
                  <a:schemeClr val="tx2"/>
                </a:solidFill>
              </a:rPr>
              <a:t>Be Precise with Information, Expectations, and Commitments</a:t>
            </a:r>
          </a:p>
          <a:p>
            <a:r>
              <a:rPr lang="en-US" sz="2933">
                <a:solidFill>
                  <a:schemeClr val="tx2"/>
                </a:solidFill>
              </a:rPr>
              <a:t>Explain Reasons for Change</a:t>
            </a:r>
          </a:p>
          <a:p>
            <a:r>
              <a:rPr lang="en-US" sz="2933">
                <a:solidFill>
                  <a:schemeClr val="tx2"/>
                </a:solidFill>
              </a:rPr>
              <a:t>Own Your Mistakes</a:t>
            </a:r>
          </a:p>
          <a:p>
            <a:endParaRPr lang="en-US" sz="2933">
              <a:solidFill>
                <a:schemeClr val="tx2"/>
              </a:solidFill>
            </a:endParaRPr>
          </a:p>
          <a:p>
            <a:endParaRPr lang="en-US" sz="1800">
              <a:solidFill>
                <a:schemeClr val="tx2"/>
              </a:solidFill>
            </a:endParaRPr>
          </a:p>
        </p:txBody>
      </p:sp>
      <p:sp>
        <p:nvSpPr>
          <p:cNvPr id="4" name="TextBox 3">
            <a:extLst>
              <a:ext uri="{FF2B5EF4-FFF2-40B4-BE49-F238E27FC236}">
                <a16:creationId xmlns:a16="http://schemas.microsoft.com/office/drawing/2014/main" id="{01774931-9CFF-4B09-A4BC-3B6DDF0702A3}"/>
              </a:ext>
            </a:extLst>
          </p:cNvPr>
          <p:cNvSpPr txBox="1"/>
          <p:nvPr/>
        </p:nvSpPr>
        <p:spPr>
          <a:xfrm>
            <a:off x="7061201" y="6181344"/>
            <a:ext cx="4165599" cy="523220"/>
          </a:xfrm>
          <a:prstGeom prst="rect">
            <a:avLst/>
          </a:prstGeom>
          <a:noFill/>
        </p:spPr>
        <p:txBody>
          <a:bodyPr wrap="square" lIns="91440" tIns="45720" rIns="91440" bIns="45720" rtlCol="0" anchor="t">
            <a:spAutoFit/>
          </a:bodyPr>
          <a:lstStyle/>
          <a:p>
            <a:pPr defTabSz="609630"/>
            <a:r>
              <a:rPr lang="en-US" sz="1400">
                <a:latin typeface="Calibri"/>
              </a:rPr>
              <a:t>Source: https://www.quantumworkplace.com/future-of-work/create-psychological-safety-in-the-workplace</a:t>
            </a:r>
          </a:p>
        </p:txBody>
      </p:sp>
    </p:spTree>
    <p:extLst>
      <p:ext uri="{BB962C8B-B14F-4D97-AF65-F5344CB8AC3E}">
        <p14:creationId xmlns:p14="http://schemas.microsoft.com/office/powerpoint/2010/main" val="181799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5" name="Rectangle 1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4" name="Title 3">
            <a:extLst>
              <a:ext uri="{FF2B5EF4-FFF2-40B4-BE49-F238E27FC236}">
                <a16:creationId xmlns:a16="http://schemas.microsoft.com/office/drawing/2014/main" id="{CF68ED8C-AEE3-4089-88FC-71D2812BC452}"/>
              </a:ext>
            </a:extLst>
          </p:cNvPr>
          <p:cNvSpPr>
            <a:spLocks noGrp="1"/>
          </p:cNvSpPr>
          <p:nvPr>
            <p:ph type="title"/>
          </p:nvPr>
        </p:nvSpPr>
        <p:spPr>
          <a:xfrm>
            <a:off x="1452656" y="1444741"/>
            <a:ext cx="9357865" cy="1041901"/>
          </a:xfrm>
        </p:spPr>
        <p:txBody>
          <a:bodyPr>
            <a:normAutofit/>
          </a:bodyPr>
          <a:lstStyle/>
          <a:p>
            <a:r>
              <a:rPr lang="en-US" sz="4000"/>
              <a:t>Dialogue &amp; DevRel Story</a:t>
            </a:r>
            <a:endParaRPr lang="en-US"/>
          </a:p>
        </p:txBody>
      </p:sp>
      <p:sp>
        <p:nvSpPr>
          <p:cNvPr id="5" name="Content Placeholder 4">
            <a:extLst>
              <a:ext uri="{FF2B5EF4-FFF2-40B4-BE49-F238E27FC236}">
                <a16:creationId xmlns:a16="http://schemas.microsoft.com/office/drawing/2014/main" id="{E95BFA02-E5B1-4411-B47B-88BF8C21481A}"/>
              </a:ext>
            </a:extLst>
          </p:cNvPr>
          <p:cNvSpPr>
            <a:spLocks noGrp="1"/>
          </p:cNvSpPr>
          <p:nvPr>
            <p:ph sz="half" idx="1"/>
          </p:nvPr>
        </p:nvSpPr>
        <p:spPr>
          <a:xfrm>
            <a:off x="1467524" y="2327961"/>
            <a:ext cx="9357865" cy="2699968"/>
          </a:xfrm>
        </p:spPr>
        <p:txBody>
          <a:bodyPr>
            <a:normAutofit/>
          </a:bodyPr>
          <a:lstStyle/>
          <a:p>
            <a:endParaRPr lang="en-US" sz="2000"/>
          </a:p>
          <a:p>
            <a:pPr marL="0" indent="0">
              <a:buNone/>
            </a:pPr>
            <a:r>
              <a:rPr lang="en-US" sz="2000"/>
              <a:t>What are some other things that we can do to support our colleagues as it relates to psychological safety? </a:t>
            </a:r>
          </a:p>
        </p:txBody>
      </p:sp>
    </p:spTree>
    <p:extLst>
      <p:ext uri="{BB962C8B-B14F-4D97-AF65-F5344CB8AC3E}">
        <p14:creationId xmlns:p14="http://schemas.microsoft.com/office/powerpoint/2010/main" val="267649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6;p31">
            <a:extLst>
              <a:ext uri="{FF2B5EF4-FFF2-40B4-BE49-F238E27FC236}">
                <a16:creationId xmlns:a16="http://schemas.microsoft.com/office/drawing/2014/main" id="{A6BF4C42-2F1F-894D-A370-D26C0E63848F}"/>
              </a:ext>
            </a:extLst>
          </p:cNvPr>
          <p:cNvSpPr txBox="1">
            <a:spLocks/>
          </p:cNvSpPr>
          <p:nvPr/>
        </p:nvSpPr>
        <p:spPr>
          <a:xfrm>
            <a:off x="583688" y="688943"/>
            <a:ext cx="11127317" cy="741926"/>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4000">
                <a:latin typeface="CiscoSansTT ExtraLight" panose="020B0303020201020303" pitchFamily="34" charset="0"/>
                <a:cs typeface="CiscoSansTT ExtraLight" panose="020B0303020201020303" pitchFamily="34" charset="0"/>
              </a:rPr>
              <a:t>Conversation with [Speaker]</a:t>
            </a:r>
          </a:p>
        </p:txBody>
      </p:sp>
      <p:cxnSp>
        <p:nvCxnSpPr>
          <p:cNvPr id="4" name="Google Shape;987;p31">
            <a:extLst>
              <a:ext uri="{FF2B5EF4-FFF2-40B4-BE49-F238E27FC236}">
                <a16:creationId xmlns:a16="http://schemas.microsoft.com/office/drawing/2014/main" id="{2D4419B0-71F2-8242-8FD7-BA82AC5DCF0F}"/>
              </a:ext>
            </a:extLst>
          </p:cNvPr>
          <p:cNvCxnSpPr/>
          <p:nvPr/>
        </p:nvCxnSpPr>
        <p:spPr>
          <a:xfrm>
            <a:off x="-1" y="1462668"/>
            <a:ext cx="12192000" cy="0"/>
          </a:xfrm>
          <a:prstGeom prst="straightConnector1">
            <a:avLst/>
          </a:prstGeom>
          <a:solidFill>
            <a:schemeClr val="lt1"/>
          </a:solidFill>
          <a:ln w="9525" cap="flat" cmpd="sng">
            <a:solidFill>
              <a:schemeClr val="accent1"/>
            </a:solidFill>
            <a:prstDash val="solid"/>
            <a:miter lim="800000"/>
            <a:headEnd type="none" w="sm" len="sm"/>
            <a:tailEnd type="none" w="sm" len="sm"/>
          </a:ln>
        </p:spPr>
      </p:cxnSp>
      <p:sp>
        <p:nvSpPr>
          <p:cNvPr id="5" name="TextBox 4">
            <a:extLst>
              <a:ext uri="{FF2B5EF4-FFF2-40B4-BE49-F238E27FC236}">
                <a16:creationId xmlns:a16="http://schemas.microsoft.com/office/drawing/2014/main" id="{144C56B2-50D3-2648-A8CE-16AAEC17BF26}"/>
              </a:ext>
            </a:extLst>
          </p:cNvPr>
          <p:cNvSpPr txBox="1"/>
          <p:nvPr/>
        </p:nvSpPr>
        <p:spPr>
          <a:xfrm>
            <a:off x="851769" y="2010261"/>
            <a:ext cx="2383025" cy="707886"/>
          </a:xfrm>
          <a:prstGeom prst="rect">
            <a:avLst/>
          </a:prstGeom>
          <a:noFill/>
        </p:spPr>
        <p:txBody>
          <a:bodyPr wrap="none" rtlCol="0">
            <a:spAutoFit/>
          </a:bodyPr>
          <a:lstStyle/>
          <a:p>
            <a:r>
              <a:rPr lang="en-US" sz="4000"/>
              <a:t>Question: </a:t>
            </a:r>
          </a:p>
        </p:txBody>
      </p:sp>
      <p:sp>
        <p:nvSpPr>
          <p:cNvPr id="6" name="TextBox 5">
            <a:extLst>
              <a:ext uri="{FF2B5EF4-FFF2-40B4-BE49-F238E27FC236}">
                <a16:creationId xmlns:a16="http://schemas.microsoft.com/office/drawing/2014/main" id="{E80E1C4A-A2EF-9A41-8344-2DE40E474946}"/>
              </a:ext>
            </a:extLst>
          </p:cNvPr>
          <p:cNvSpPr txBox="1"/>
          <p:nvPr/>
        </p:nvSpPr>
        <p:spPr>
          <a:xfrm>
            <a:off x="3581661" y="1913436"/>
            <a:ext cx="6689681" cy="1938992"/>
          </a:xfrm>
          <a:prstGeom prst="rect">
            <a:avLst/>
          </a:prstGeom>
          <a:noFill/>
        </p:spPr>
        <p:txBody>
          <a:bodyPr wrap="square" rtlCol="0">
            <a:spAutoFit/>
          </a:bodyPr>
          <a:lstStyle/>
          <a:p>
            <a:r>
              <a:rPr lang="en-US" sz="4000">
                <a:solidFill>
                  <a:srgbClr val="00B0F0"/>
                </a:solidFill>
                <a:latin typeface="CiscoSansTT ExtraLight" panose="020B0303020201020303" pitchFamily="34" charset="0"/>
                <a:cs typeface="CiscoSansTT ExtraLight" panose="020B0303020201020303" pitchFamily="34" charset="0"/>
              </a:rPr>
              <a:t>Which behaviors make people feel safe and included?</a:t>
            </a:r>
          </a:p>
        </p:txBody>
      </p:sp>
      <p:pic>
        <p:nvPicPr>
          <p:cNvPr id="8" name="Picture 2" descr="Free Vector | Group therapy concept. people meeting and talking, discussing  problems, giving and getting support. vector illustration for counselling,  addiction, psychologist job, support session concept.">
            <a:extLst>
              <a:ext uri="{FF2B5EF4-FFF2-40B4-BE49-F238E27FC236}">
                <a16:creationId xmlns:a16="http://schemas.microsoft.com/office/drawing/2014/main" id="{0A623E57-5FD1-B744-B2C8-604998CCE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212" y="4303196"/>
            <a:ext cx="5473837" cy="245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6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6;p31">
            <a:extLst>
              <a:ext uri="{FF2B5EF4-FFF2-40B4-BE49-F238E27FC236}">
                <a16:creationId xmlns:a16="http://schemas.microsoft.com/office/drawing/2014/main" id="{A6BF4C42-2F1F-894D-A370-D26C0E63848F}"/>
              </a:ext>
            </a:extLst>
          </p:cNvPr>
          <p:cNvSpPr txBox="1">
            <a:spLocks/>
          </p:cNvSpPr>
          <p:nvPr/>
        </p:nvSpPr>
        <p:spPr>
          <a:xfrm>
            <a:off x="583688" y="688943"/>
            <a:ext cx="11127317" cy="741926"/>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4000">
                <a:latin typeface="CiscoSansTT ExtraLight" panose="020B0303020201020303" pitchFamily="34" charset="0"/>
                <a:cs typeface="CiscoSansTT ExtraLight" panose="020B0303020201020303" pitchFamily="34" charset="0"/>
              </a:rPr>
              <a:t>Conversation with [Speaker]</a:t>
            </a:r>
          </a:p>
          <a:p>
            <a:pPr algn="l"/>
            <a:endParaRPr lang="en-US" sz="4000">
              <a:latin typeface="CiscoSansTT ExtraLight" panose="020B0303020201020303" pitchFamily="34" charset="0"/>
              <a:cs typeface="CiscoSansTT ExtraLight" panose="020B0303020201020303" pitchFamily="34" charset="0"/>
            </a:endParaRPr>
          </a:p>
        </p:txBody>
      </p:sp>
      <p:cxnSp>
        <p:nvCxnSpPr>
          <p:cNvPr id="4" name="Google Shape;987;p31">
            <a:extLst>
              <a:ext uri="{FF2B5EF4-FFF2-40B4-BE49-F238E27FC236}">
                <a16:creationId xmlns:a16="http://schemas.microsoft.com/office/drawing/2014/main" id="{2D4419B0-71F2-8242-8FD7-BA82AC5DCF0F}"/>
              </a:ext>
            </a:extLst>
          </p:cNvPr>
          <p:cNvCxnSpPr/>
          <p:nvPr/>
        </p:nvCxnSpPr>
        <p:spPr>
          <a:xfrm>
            <a:off x="-1" y="1462668"/>
            <a:ext cx="12192000" cy="0"/>
          </a:xfrm>
          <a:prstGeom prst="straightConnector1">
            <a:avLst/>
          </a:prstGeom>
          <a:solidFill>
            <a:schemeClr val="lt1"/>
          </a:solidFill>
          <a:ln w="9525" cap="flat" cmpd="sng">
            <a:solidFill>
              <a:schemeClr val="accent1"/>
            </a:solidFill>
            <a:prstDash val="solid"/>
            <a:miter lim="800000"/>
            <a:headEnd type="none" w="sm" len="sm"/>
            <a:tailEnd type="none" w="sm" len="sm"/>
          </a:ln>
        </p:spPr>
      </p:cxnSp>
      <p:sp>
        <p:nvSpPr>
          <p:cNvPr id="5" name="TextBox 4">
            <a:extLst>
              <a:ext uri="{FF2B5EF4-FFF2-40B4-BE49-F238E27FC236}">
                <a16:creationId xmlns:a16="http://schemas.microsoft.com/office/drawing/2014/main" id="{144C56B2-50D3-2648-A8CE-16AAEC17BF26}"/>
              </a:ext>
            </a:extLst>
          </p:cNvPr>
          <p:cNvSpPr txBox="1"/>
          <p:nvPr/>
        </p:nvSpPr>
        <p:spPr>
          <a:xfrm>
            <a:off x="851769" y="2010261"/>
            <a:ext cx="2383025" cy="707886"/>
          </a:xfrm>
          <a:prstGeom prst="rect">
            <a:avLst/>
          </a:prstGeom>
          <a:noFill/>
        </p:spPr>
        <p:txBody>
          <a:bodyPr wrap="none" rtlCol="0">
            <a:spAutoFit/>
          </a:bodyPr>
          <a:lstStyle/>
          <a:p>
            <a:r>
              <a:rPr lang="en-US" sz="4000"/>
              <a:t>Question: </a:t>
            </a:r>
          </a:p>
        </p:txBody>
      </p:sp>
      <p:sp>
        <p:nvSpPr>
          <p:cNvPr id="6" name="TextBox 5">
            <a:extLst>
              <a:ext uri="{FF2B5EF4-FFF2-40B4-BE49-F238E27FC236}">
                <a16:creationId xmlns:a16="http://schemas.microsoft.com/office/drawing/2014/main" id="{E80E1C4A-A2EF-9A41-8344-2DE40E474946}"/>
              </a:ext>
            </a:extLst>
          </p:cNvPr>
          <p:cNvSpPr txBox="1"/>
          <p:nvPr/>
        </p:nvSpPr>
        <p:spPr>
          <a:xfrm>
            <a:off x="3581661" y="1913436"/>
            <a:ext cx="6689681" cy="1938992"/>
          </a:xfrm>
          <a:prstGeom prst="rect">
            <a:avLst/>
          </a:prstGeom>
          <a:noFill/>
        </p:spPr>
        <p:txBody>
          <a:bodyPr wrap="square" rtlCol="0">
            <a:spAutoFit/>
          </a:bodyPr>
          <a:lstStyle/>
          <a:p>
            <a:r>
              <a:rPr lang="en-US" sz="4000">
                <a:solidFill>
                  <a:srgbClr val="00B0F0"/>
                </a:solidFill>
                <a:latin typeface="CiscoSansTT ExtraLight" panose="020B0303020201020303" pitchFamily="34" charset="0"/>
                <a:cs typeface="CiscoSansTT ExtraLight" panose="020B0303020201020303" pitchFamily="34" charset="0"/>
              </a:rPr>
              <a:t>What's a simple technique to help people get a turn in meetings?</a:t>
            </a:r>
          </a:p>
        </p:txBody>
      </p:sp>
      <p:pic>
        <p:nvPicPr>
          <p:cNvPr id="8" name="Picture 2" descr="Free Vector | Group therapy concept. people meeting and talking, discussing  problems, giving and getting support. vector illustration for counselling,  addiction, psychologist job, support session concept.">
            <a:extLst>
              <a:ext uri="{FF2B5EF4-FFF2-40B4-BE49-F238E27FC236}">
                <a16:creationId xmlns:a16="http://schemas.microsoft.com/office/drawing/2014/main" id="{0A623E57-5FD1-B744-B2C8-604998CCE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212" y="4303196"/>
            <a:ext cx="5473837" cy="245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402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6;p31">
            <a:extLst>
              <a:ext uri="{FF2B5EF4-FFF2-40B4-BE49-F238E27FC236}">
                <a16:creationId xmlns:a16="http://schemas.microsoft.com/office/drawing/2014/main" id="{A6BF4C42-2F1F-894D-A370-D26C0E63848F}"/>
              </a:ext>
            </a:extLst>
          </p:cNvPr>
          <p:cNvSpPr txBox="1">
            <a:spLocks/>
          </p:cNvSpPr>
          <p:nvPr/>
        </p:nvSpPr>
        <p:spPr>
          <a:xfrm>
            <a:off x="583688" y="688943"/>
            <a:ext cx="11127317" cy="741926"/>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4000">
                <a:latin typeface="CiscoSansTT ExtraLight" panose="020B0303020201020303" pitchFamily="34" charset="0"/>
                <a:cs typeface="CiscoSansTT ExtraLight" panose="020B0303020201020303" pitchFamily="34" charset="0"/>
              </a:rPr>
              <a:t>Conversation with [Speaker]</a:t>
            </a:r>
          </a:p>
          <a:p>
            <a:pPr algn="l"/>
            <a:endParaRPr lang="en-US" sz="4000">
              <a:latin typeface="CiscoSansTT ExtraLight" panose="020B0303020201020303" pitchFamily="34" charset="0"/>
              <a:cs typeface="CiscoSansTT ExtraLight" panose="020B0303020201020303" pitchFamily="34" charset="0"/>
            </a:endParaRPr>
          </a:p>
        </p:txBody>
      </p:sp>
      <p:cxnSp>
        <p:nvCxnSpPr>
          <p:cNvPr id="4" name="Google Shape;987;p31">
            <a:extLst>
              <a:ext uri="{FF2B5EF4-FFF2-40B4-BE49-F238E27FC236}">
                <a16:creationId xmlns:a16="http://schemas.microsoft.com/office/drawing/2014/main" id="{2D4419B0-71F2-8242-8FD7-BA82AC5DCF0F}"/>
              </a:ext>
            </a:extLst>
          </p:cNvPr>
          <p:cNvCxnSpPr/>
          <p:nvPr/>
        </p:nvCxnSpPr>
        <p:spPr>
          <a:xfrm>
            <a:off x="-1" y="1462668"/>
            <a:ext cx="12192000" cy="0"/>
          </a:xfrm>
          <a:prstGeom prst="straightConnector1">
            <a:avLst/>
          </a:prstGeom>
          <a:solidFill>
            <a:schemeClr val="lt1"/>
          </a:solidFill>
          <a:ln w="9525" cap="flat" cmpd="sng">
            <a:solidFill>
              <a:schemeClr val="accent1"/>
            </a:solidFill>
            <a:prstDash val="solid"/>
            <a:miter lim="800000"/>
            <a:headEnd type="none" w="sm" len="sm"/>
            <a:tailEnd type="none" w="sm" len="sm"/>
          </a:ln>
        </p:spPr>
      </p:cxnSp>
      <p:sp>
        <p:nvSpPr>
          <p:cNvPr id="5" name="TextBox 4">
            <a:extLst>
              <a:ext uri="{FF2B5EF4-FFF2-40B4-BE49-F238E27FC236}">
                <a16:creationId xmlns:a16="http://schemas.microsoft.com/office/drawing/2014/main" id="{144C56B2-50D3-2648-A8CE-16AAEC17BF26}"/>
              </a:ext>
            </a:extLst>
          </p:cNvPr>
          <p:cNvSpPr txBox="1"/>
          <p:nvPr/>
        </p:nvSpPr>
        <p:spPr>
          <a:xfrm>
            <a:off x="851769" y="2010261"/>
            <a:ext cx="2383025" cy="707886"/>
          </a:xfrm>
          <a:prstGeom prst="rect">
            <a:avLst/>
          </a:prstGeom>
          <a:noFill/>
        </p:spPr>
        <p:txBody>
          <a:bodyPr wrap="none" rtlCol="0">
            <a:spAutoFit/>
          </a:bodyPr>
          <a:lstStyle/>
          <a:p>
            <a:r>
              <a:rPr lang="en-US" sz="4000"/>
              <a:t>Question: </a:t>
            </a:r>
          </a:p>
        </p:txBody>
      </p:sp>
      <p:sp>
        <p:nvSpPr>
          <p:cNvPr id="6" name="TextBox 5">
            <a:extLst>
              <a:ext uri="{FF2B5EF4-FFF2-40B4-BE49-F238E27FC236}">
                <a16:creationId xmlns:a16="http://schemas.microsoft.com/office/drawing/2014/main" id="{E80E1C4A-A2EF-9A41-8344-2DE40E474946}"/>
              </a:ext>
            </a:extLst>
          </p:cNvPr>
          <p:cNvSpPr txBox="1"/>
          <p:nvPr/>
        </p:nvSpPr>
        <p:spPr>
          <a:xfrm>
            <a:off x="3581661" y="1913436"/>
            <a:ext cx="6689681" cy="1938992"/>
          </a:xfrm>
          <a:prstGeom prst="rect">
            <a:avLst/>
          </a:prstGeom>
          <a:noFill/>
        </p:spPr>
        <p:txBody>
          <a:bodyPr wrap="square" rtlCol="0">
            <a:spAutoFit/>
          </a:bodyPr>
          <a:lstStyle/>
          <a:p>
            <a:r>
              <a:rPr lang="en-US" sz="4000">
                <a:solidFill>
                  <a:srgbClr val="00B0F0"/>
                </a:solidFill>
                <a:latin typeface="CiscoSansTT ExtraLight" panose="020B0303020201020303" pitchFamily="34" charset="0"/>
                <a:cs typeface="CiscoSansTT ExtraLight" panose="020B0303020201020303" pitchFamily="34" charset="0"/>
              </a:rPr>
              <a:t>What methods do you use to actively solicit questions live and offline?</a:t>
            </a:r>
          </a:p>
        </p:txBody>
      </p:sp>
      <p:pic>
        <p:nvPicPr>
          <p:cNvPr id="8" name="Picture 2" descr="Free Vector | Group therapy concept. people meeting and talking, discussing  problems, giving and getting support. vector illustration for counselling,  addiction, psychologist job, support session concept.">
            <a:extLst>
              <a:ext uri="{FF2B5EF4-FFF2-40B4-BE49-F238E27FC236}">
                <a16:creationId xmlns:a16="http://schemas.microsoft.com/office/drawing/2014/main" id="{0A623E57-5FD1-B744-B2C8-604998CCE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212" y="4303196"/>
            <a:ext cx="5473837" cy="245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86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1"/>
          <p:cNvSpPr txBox="1">
            <a:spLocks noGrp="1"/>
          </p:cNvSpPr>
          <p:nvPr>
            <p:ph type="title"/>
          </p:nvPr>
        </p:nvSpPr>
        <p:spPr/>
        <p:txBody>
          <a:bodyPr/>
          <a:lstStyle/>
          <a:p>
            <a:r>
              <a:rPr lang="en-US"/>
              <a:t> </a:t>
            </a:r>
          </a:p>
        </p:txBody>
      </p:sp>
      <p:cxnSp>
        <p:nvCxnSpPr>
          <p:cNvPr id="987" name="Google Shape;987;p31"/>
          <p:cNvCxnSpPr/>
          <p:nvPr/>
        </p:nvCxnSpPr>
        <p:spPr>
          <a:xfrm>
            <a:off x="-1" y="1462668"/>
            <a:ext cx="12192000" cy="0"/>
          </a:xfrm>
          <a:prstGeom prst="straightConnector1">
            <a:avLst/>
          </a:prstGeom>
          <a:solidFill>
            <a:schemeClr val="lt1"/>
          </a:solidFill>
          <a:ln w="9525" cap="flat" cmpd="sng">
            <a:solidFill>
              <a:schemeClr val="accent1"/>
            </a:solidFill>
            <a:prstDash val="solid"/>
            <a:miter lim="800000"/>
            <a:headEnd type="none" w="sm" len="sm"/>
            <a:tailEnd type="none" w="sm" len="sm"/>
          </a:ln>
        </p:spPr>
      </p:cxnSp>
      <p:sp>
        <p:nvSpPr>
          <p:cNvPr id="8" name="Title 1">
            <a:extLst>
              <a:ext uri="{FF2B5EF4-FFF2-40B4-BE49-F238E27FC236}">
                <a16:creationId xmlns:a16="http://schemas.microsoft.com/office/drawing/2014/main" id="{348BF5DC-A23D-8A43-9E29-99552EA961C2}"/>
              </a:ext>
            </a:extLst>
          </p:cNvPr>
          <p:cNvSpPr txBox="1">
            <a:spLocks/>
          </p:cNvSpPr>
          <p:nvPr/>
        </p:nvSpPr>
        <p:spPr>
          <a:xfrm>
            <a:off x="181614" y="3080419"/>
            <a:ext cx="11529391" cy="545318"/>
          </a:xfrm>
          <a:prstGeom prst="roundRect">
            <a:avLst>
              <a:gd name="adj" fmla="val 50000"/>
            </a:avLst>
          </a:prstGeom>
          <a:solidFill>
            <a:schemeClr val="accent1"/>
          </a:solidFill>
        </p:spPr>
        <p:txBody>
          <a:bodyPr vert="horz" lIns="0" tIns="0" rIns="0" bIns="0" rtlCol="0" anchor="ctr" anchorCtr="0">
            <a:spAutoFit/>
          </a:bodyPr>
          <a:lstStyle>
            <a:lvl1pPr algn="l" defTabSz="914400" rtl="0" eaLnBrk="1" latinLnBrk="0" hangingPunct="1">
              <a:lnSpc>
                <a:spcPct val="90000"/>
              </a:lnSpc>
              <a:spcBef>
                <a:spcPct val="0"/>
              </a:spcBef>
              <a:buNone/>
              <a:defRPr sz="3200" b="1" kern="1200">
                <a:solidFill>
                  <a:schemeClr val="accent2"/>
                </a:solidFill>
                <a:latin typeface="Arial" panose="020B0604020202020204" pitchFamily="34" charset="0"/>
                <a:ea typeface="+mj-ea"/>
                <a:cs typeface="Arial" panose="020B0604020202020204" pitchFamily="34" charset="0"/>
              </a:defRPr>
            </a:lvl1pPr>
          </a:lstStyle>
          <a:p>
            <a:pPr lvl="0" algn="ctr">
              <a:spcBef>
                <a:spcPts val="0"/>
              </a:spcBef>
              <a:buClr>
                <a:srgbClr val="FFFFFF"/>
              </a:buClr>
              <a:buSzPts val="2000"/>
              <a:defRPr/>
            </a:pPr>
            <a:r>
              <a:rPr lang="en-US" sz="2800" b="0">
                <a:solidFill>
                  <a:srgbClr val="FFFFFF"/>
                </a:solidFill>
                <a:latin typeface="CiscoSansTT ExtraLight"/>
                <a:ea typeface="Arial"/>
                <a:cs typeface="CiscoSansTT ExtraLight" panose="020B0303020201020303" pitchFamily="34" charset="0"/>
                <a:sym typeface="Arial"/>
              </a:rPr>
              <a:t>Ensuring and supporting </a:t>
            </a:r>
          </a:p>
        </p:txBody>
      </p:sp>
    </p:spTree>
    <p:custDataLst>
      <p:tags r:id="rId1"/>
    </p:custDataLst>
    <p:extLst>
      <p:ext uri="{BB962C8B-B14F-4D97-AF65-F5344CB8AC3E}">
        <p14:creationId xmlns:p14="http://schemas.microsoft.com/office/powerpoint/2010/main" val="2409058790"/>
      </p:ext>
    </p:extLst>
  </p:cSld>
  <p:clrMapOvr>
    <a:masterClrMapping/>
  </p:clrMapOvr>
  <p:extLst>
    <p:ext uri="{6950BFC3-D8DA-4A85-94F7-54DA5524770B}">
      <p188:commentRel xmlns:p188="http://schemas.microsoft.com/office/powerpoint/2018/8/main" r:id="rId4"/>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1"/>
          <p:cNvSpPr txBox="1">
            <a:spLocks noGrp="1"/>
          </p:cNvSpPr>
          <p:nvPr>
            <p:ph type="title"/>
          </p:nvPr>
        </p:nvSpPr>
        <p:spPr/>
        <p:txBody>
          <a:bodyPr/>
          <a:lstStyle/>
          <a:p>
            <a:r>
              <a:rPr lang="en-US"/>
              <a:t>Ensuring and supporting safety at [Company]</a:t>
            </a:r>
          </a:p>
        </p:txBody>
      </p:sp>
      <p:cxnSp>
        <p:nvCxnSpPr>
          <p:cNvPr id="987" name="Google Shape;987;p31"/>
          <p:cNvCxnSpPr/>
          <p:nvPr/>
        </p:nvCxnSpPr>
        <p:spPr>
          <a:xfrm>
            <a:off x="-1" y="1462668"/>
            <a:ext cx="12192000" cy="0"/>
          </a:xfrm>
          <a:prstGeom prst="straightConnector1">
            <a:avLst/>
          </a:prstGeom>
          <a:solidFill>
            <a:schemeClr val="lt1"/>
          </a:solidFill>
          <a:ln w="9525" cap="flat" cmpd="sng">
            <a:solidFill>
              <a:schemeClr val="accent1"/>
            </a:solidFill>
            <a:prstDash val="solid"/>
            <a:miter lim="800000"/>
            <a:headEnd type="none" w="sm" len="sm"/>
            <a:tailEnd type="none" w="sm" len="sm"/>
          </a:ln>
        </p:spPr>
      </p:cxnSp>
      <p:sp>
        <p:nvSpPr>
          <p:cNvPr id="8" name="Title 1">
            <a:extLst>
              <a:ext uri="{FF2B5EF4-FFF2-40B4-BE49-F238E27FC236}">
                <a16:creationId xmlns:a16="http://schemas.microsoft.com/office/drawing/2014/main" id="{348BF5DC-A23D-8A43-9E29-99552EA961C2}"/>
              </a:ext>
            </a:extLst>
          </p:cNvPr>
          <p:cNvSpPr txBox="1">
            <a:spLocks/>
          </p:cNvSpPr>
          <p:nvPr/>
        </p:nvSpPr>
        <p:spPr>
          <a:xfrm>
            <a:off x="382650" y="6169207"/>
            <a:ext cx="11529391" cy="467416"/>
          </a:xfrm>
          <a:prstGeom prst="roundRect">
            <a:avLst>
              <a:gd name="adj" fmla="val 50000"/>
            </a:avLst>
          </a:prstGeom>
          <a:solidFill>
            <a:schemeClr val="accent1"/>
          </a:solidFill>
        </p:spPr>
        <p:txBody>
          <a:bodyPr vert="horz" lIns="0" tIns="0" rIns="0" bIns="0" rtlCol="0" anchor="ctr" anchorCtr="0">
            <a:spAutoFit/>
          </a:bodyPr>
          <a:lstStyle>
            <a:lvl1pPr algn="l" defTabSz="914400" rtl="0" eaLnBrk="1" latinLnBrk="0" hangingPunct="1">
              <a:lnSpc>
                <a:spcPct val="90000"/>
              </a:lnSpc>
              <a:spcBef>
                <a:spcPct val="0"/>
              </a:spcBef>
              <a:buNone/>
              <a:defRPr sz="3200" b="1" kern="1200">
                <a:solidFill>
                  <a:schemeClr val="accent2"/>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90000"/>
              </a:lnSpc>
              <a:spcBef>
                <a:spcPts val="0"/>
              </a:spcBef>
              <a:spcAft>
                <a:spcPts val="0"/>
              </a:spcAft>
              <a:buClr>
                <a:srgbClr val="FFFFFF"/>
              </a:buClr>
              <a:buSzPts val="2000"/>
              <a:buFontTx/>
              <a:buNone/>
              <a:tabLst/>
              <a:defRPr/>
            </a:pPr>
            <a:endParaRPr lang="en-US" sz="2400" b="0">
              <a:solidFill>
                <a:srgbClr val="FFFFFF"/>
              </a:solidFill>
              <a:latin typeface="CiscoSansTT ExtraLight" panose="020B0303020201020303" pitchFamily="34" charset="0"/>
              <a:ea typeface="Arial"/>
              <a:cs typeface="CiscoSansTT ExtraLight" panose="020B0303020201020303" pitchFamily="34" charset="0"/>
            </a:endParaRPr>
          </a:p>
        </p:txBody>
      </p:sp>
      <p:sp>
        <p:nvSpPr>
          <p:cNvPr id="4" name="TextBox 3">
            <a:extLst>
              <a:ext uri="{FF2B5EF4-FFF2-40B4-BE49-F238E27FC236}">
                <a16:creationId xmlns:a16="http://schemas.microsoft.com/office/drawing/2014/main" id="{7BE8AA7D-8D55-484E-A883-614A2E72015E}"/>
              </a:ext>
            </a:extLst>
          </p:cNvPr>
          <p:cNvSpPr txBox="1"/>
          <p:nvPr/>
        </p:nvSpPr>
        <p:spPr>
          <a:xfrm>
            <a:off x="112452" y="1751491"/>
            <a:ext cx="8538388" cy="492443"/>
          </a:xfrm>
          <a:prstGeom prst="rect">
            <a:avLst/>
          </a:prstGeom>
          <a:noFill/>
        </p:spPr>
        <p:txBody>
          <a:bodyPr wrap="square" lIns="91440" tIns="45720" rIns="91440" bIns="45720" rtlCol="0">
            <a:spAutoFit/>
          </a:bodyPr>
          <a:lstStyle/>
          <a:p>
            <a:pPr algn="ctr"/>
            <a:r>
              <a:rPr lang="en-US" sz="2600">
                <a:latin typeface="CiscoSansTT" panose="020B0503020201020303" pitchFamily="34" charset="0"/>
                <a:cs typeface="CiscoSansTT" panose="020B0503020201020303" pitchFamily="34" charset="0"/>
              </a:rPr>
              <a:t>[Insert available  Resources from the benefits page]</a:t>
            </a:r>
          </a:p>
        </p:txBody>
      </p:sp>
    </p:spTree>
    <p:custDataLst>
      <p:tags r:id="rId1"/>
    </p:custDataLst>
    <p:extLst>
      <p:ext uri="{BB962C8B-B14F-4D97-AF65-F5344CB8AC3E}">
        <p14:creationId xmlns:p14="http://schemas.microsoft.com/office/powerpoint/2010/main" val="2461587668"/>
      </p:ext>
    </p:extLst>
  </p:cSld>
  <p:clrMapOvr>
    <a:masterClrMapping/>
  </p:clrMapOvr>
  <p:extLst>
    <p:ext uri="{6950BFC3-D8DA-4A85-94F7-54DA5524770B}">
      <p188:commentRel xmlns:p188="http://schemas.microsoft.com/office/powerpoint/2018/8/main" r:id="rId4"/>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1"/>
          <p:cNvSpPr txBox="1">
            <a:spLocks noGrp="1"/>
          </p:cNvSpPr>
          <p:nvPr>
            <p:ph type="title"/>
          </p:nvPr>
        </p:nvSpPr>
        <p:spPr/>
        <p:txBody>
          <a:bodyPr/>
          <a:lstStyle/>
          <a:p>
            <a:r>
              <a:rPr lang="en-US"/>
              <a:t> </a:t>
            </a:r>
          </a:p>
        </p:txBody>
      </p:sp>
      <p:cxnSp>
        <p:nvCxnSpPr>
          <p:cNvPr id="987" name="Google Shape;987;p31"/>
          <p:cNvCxnSpPr/>
          <p:nvPr/>
        </p:nvCxnSpPr>
        <p:spPr>
          <a:xfrm>
            <a:off x="-1" y="1462668"/>
            <a:ext cx="12192000" cy="0"/>
          </a:xfrm>
          <a:prstGeom prst="straightConnector1">
            <a:avLst/>
          </a:prstGeom>
          <a:solidFill>
            <a:schemeClr val="lt1"/>
          </a:solidFill>
          <a:ln w="9525" cap="flat" cmpd="sng">
            <a:solidFill>
              <a:schemeClr val="accent1"/>
            </a:solidFill>
            <a:prstDash val="solid"/>
            <a:miter lim="800000"/>
            <a:headEnd type="none" w="sm" len="sm"/>
            <a:tailEnd type="none" w="sm" len="sm"/>
          </a:ln>
        </p:spPr>
      </p:cxnSp>
      <p:sp>
        <p:nvSpPr>
          <p:cNvPr id="8" name="Title 1">
            <a:extLst>
              <a:ext uri="{FF2B5EF4-FFF2-40B4-BE49-F238E27FC236}">
                <a16:creationId xmlns:a16="http://schemas.microsoft.com/office/drawing/2014/main" id="{348BF5DC-A23D-8A43-9E29-99552EA961C2}"/>
              </a:ext>
            </a:extLst>
          </p:cNvPr>
          <p:cNvSpPr txBox="1">
            <a:spLocks/>
          </p:cNvSpPr>
          <p:nvPr/>
        </p:nvSpPr>
        <p:spPr>
          <a:xfrm>
            <a:off x="181614" y="3080419"/>
            <a:ext cx="11529391" cy="545318"/>
          </a:xfrm>
          <a:prstGeom prst="roundRect">
            <a:avLst>
              <a:gd name="adj" fmla="val 50000"/>
            </a:avLst>
          </a:prstGeom>
          <a:solidFill>
            <a:schemeClr val="accent1"/>
          </a:solidFill>
        </p:spPr>
        <p:txBody>
          <a:bodyPr vert="horz" lIns="0" tIns="0" rIns="0" bIns="0" rtlCol="0" anchor="ctr" anchorCtr="0">
            <a:spAutoFit/>
          </a:bodyPr>
          <a:lstStyle>
            <a:lvl1pPr algn="l" defTabSz="914400" rtl="0" eaLnBrk="1" latinLnBrk="0" hangingPunct="1">
              <a:lnSpc>
                <a:spcPct val="90000"/>
              </a:lnSpc>
              <a:spcBef>
                <a:spcPct val="0"/>
              </a:spcBef>
              <a:buNone/>
              <a:defRPr sz="3200" b="1" kern="1200">
                <a:solidFill>
                  <a:schemeClr val="accent2"/>
                </a:solidFill>
                <a:latin typeface="Arial" panose="020B0604020202020204" pitchFamily="34" charset="0"/>
                <a:ea typeface="+mj-ea"/>
                <a:cs typeface="Arial" panose="020B0604020202020204" pitchFamily="34" charset="0"/>
              </a:defRPr>
            </a:lvl1pPr>
          </a:lstStyle>
          <a:p>
            <a:pPr algn="ctr">
              <a:spcBef>
                <a:spcPts val="0"/>
              </a:spcBef>
              <a:buClr>
                <a:srgbClr val="FFFFFF"/>
              </a:buClr>
              <a:buSzPts val="2000"/>
              <a:defRPr/>
            </a:pPr>
            <a:r>
              <a:rPr lang="en-US" sz="2800" b="0" dirty="0">
                <a:solidFill>
                  <a:srgbClr val="FFFFFF"/>
                </a:solidFill>
                <a:latin typeface="CiscoSansTT ExtraLight"/>
                <a:ea typeface="Arial"/>
                <a:cs typeface="CiscoSansTT ExtraLight" panose="020B0303020201020303" pitchFamily="34" charset="0"/>
                <a:sym typeface="Arial"/>
              </a:rPr>
              <a:t>[</a:t>
            </a:r>
            <a:r>
              <a:rPr kumimoji="0" lang="en-US" sz="2800" b="0" i="0" u="none" strike="noStrike" kern="1200" cap="none" spc="0" normalizeH="0" baseline="0" noProof="0" dirty="0">
                <a:ln>
                  <a:noFill/>
                </a:ln>
                <a:solidFill>
                  <a:srgbClr val="FFFFFF"/>
                </a:solidFill>
                <a:effectLst/>
                <a:uLnTx/>
                <a:uFillTx/>
                <a:latin typeface="CiscoSansTT ExtraLight"/>
                <a:ea typeface="Arial"/>
                <a:cs typeface="CiscoSansTT ExtraLight" panose="020B0303020201020303" pitchFamily="34" charset="0"/>
                <a:sym typeface="Arial"/>
              </a:rPr>
              <a:t>Topic to </a:t>
            </a:r>
            <a:r>
              <a:rPr kumimoji="0" lang="en-US" sz="2800" b="0" i="0" u="none" strike="noStrike" kern="1200" cap="none" spc="0" normalizeH="0" baseline="0" noProof="0" dirty="0" err="1">
                <a:ln>
                  <a:noFill/>
                </a:ln>
                <a:solidFill>
                  <a:srgbClr val="FFFFFF"/>
                </a:solidFill>
                <a:effectLst/>
                <a:uLnTx/>
                <a:uFillTx/>
                <a:latin typeface="CiscoSansTT ExtraLight"/>
                <a:ea typeface="Arial"/>
                <a:cs typeface="CiscoSansTT ExtraLight" panose="020B0303020201020303" pitchFamily="34" charset="0"/>
                <a:sym typeface="Arial"/>
              </a:rPr>
              <a:t>fo</a:t>
            </a:r>
            <a:r>
              <a:rPr lang="en-US" sz="2800" b="0" dirty="0" err="1">
                <a:solidFill>
                  <a:srgbClr val="FFFFFF"/>
                </a:solidFill>
                <a:latin typeface="CiscoSansTT ExtraLight"/>
                <a:ea typeface="Arial"/>
                <a:cs typeface="CiscoSansTT ExtraLight" panose="020B0303020201020303" pitchFamily="34" charset="0"/>
                <a:sym typeface="Arial"/>
              </a:rPr>
              <a:t>cus</a:t>
            </a:r>
            <a:r>
              <a:rPr lang="en-US" sz="2800" b="0" dirty="0">
                <a:solidFill>
                  <a:srgbClr val="FFFFFF"/>
                </a:solidFill>
                <a:latin typeface="CiscoSansTT ExtraLight"/>
                <a:ea typeface="Arial"/>
                <a:cs typeface="CiscoSansTT ExtraLight" panose="020B0303020201020303" pitchFamily="34" charset="0"/>
                <a:sym typeface="Arial"/>
              </a:rPr>
              <a:t> on </a:t>
            </a:r>
            <a:r>
              <a:rPr kumimoji="0" lang="en-US" sz="2800" b="0" i="0" u="none" strike="noStrike" kern="1200" cap="none" spc="0" normalizeH="0" baseline="0" noProof="0" dirty="0">
                <a:ln>
                  <a:noFill/>
                </a:ln>
                <a:solidFill>
                  <a:srgbClr val="FFFFFF"/>
                </a:solidFill>
                <a:effectLst/>
                <a:uLnTx/>
                <a:uFillTx/>
                <a:latin typeface="CiscoSansTT ExtraLight"/>
                <a:ea typeface="Arial"/>
                <a:cs typeface="CiscoSansTT ExtraLight" panose="020B0303020201020303" pitchFamily="34" charset="0"/>
                <a:sym typeface="Arial"/>
              </a:rPr>
              <a:t>Inclusive </a:t>
            </a:r>
            <a:r>
              <a:rPr lang="en-US" sz="2800" b="0" dirty="0">
                <a:solidFill>
                  <a:srgbClr val="FFFFFF"/>
                </a:solidFill>
                <a:latin typeface="CiscoSansTT ExtraLight"/>
                <a:ea typeface="Arial"/>
                <a:cs typeface="CiscoSansTT ExtraLight" panose="020B0303020201020303" pitchFamily="34" charset="0"/>
                <a:sym typeface="Arial"/>
              </a:rPr>
              <a:t>Language</a:t>
            </a:r>
            <a:r>
              <a:rPr kumimoji="0" lang="en-US" sz="2800" b="0" i="0" u="none" strike="noStrike" kern="1200" cap="none" spc="0" normalizeH="0" baseline="0" noProof="0" dirty="0">
                <a:ln>
                  <a:noFill/>
                </a:ln>
                <a:solidFill>
                  <a:srgbClr val="FFFFFF"/>
                </a:solidFill>
                <a:effectLst/>
                <a:uLnTx/>
                <a:uFillTx/>
                <a:latin typeface="CiscoSansTT ExtraLight"/>
                <a:ea typeface="Arial"/>
                <a:cs typeface="CiscoSansTT ExtraLight" panose="020B0303020201020303" pitchFamily="34" charset="0"/>
                <a:sym typeface="Arial"/>
              </a:rPr>
              <a:t>]</a:t>
            </a:r>
          </a:p>
        </p:txBody>
      </p:sp>
    </p:spTree>
    <p:custDataLst>
      <p:tags r:id="rId1"/>
    </p:custDataLst>
    <p:extLst>
      <p:ext uri="{BB962C8B-B14F-4D97-AF65-F5344CB8AC3E}">
        <p14:creationId xmlns:p14="http://schemas.microsoft.com/office/powerpoint/2010/main" val="1748376426"/>
      </p:ext>
    </p:extLst>
  </p:cSld>
  <p:clrMapOvr>
    <a:masterClrMapping/>
  </p:clrMapOvr>
  <p:extLst>
    <p:ext uri="{6950BFC3-D8DA-4A85-94F7-54DA5524770B}">
      <p188:commentRel xmlns:p188="http://schemas.microsoft.com/office/powerpoint/2018/8/main" r:id="rId4"/>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27D32B7-9E5C-4079-B6A3-4511310B7736}"/>
              </a:ext>
            </a:extLst>
          </p:cNvPr>
          <p:cNvGrpSpPr/>
          <p:nvPr/>
        </p:nvGrpSpPr>
        <p:grpSpPr>
          <a:xfrm>
            <a:off x="2422967" y="1006322"/>
            <a:ext cx="7346067" cy="3337855"/>
            <a:chOff x="2422967" y="1006322"/>
            <a:chExt cx="7346066" cy="3337854"/>
          </a:xfrm>
        </p:grpSpPr>
        <p:sp>
          <p:nvSpPr>
            <p:cNvPr id="80" name="Freeform 23">
              <a:extLst>
                <a:ext uri="{FF2B5EF4-FFF2-40B4-BE49-F238E27FC236}">
                  <a16:creationId xmlns:a16="http://schemas.microsoft.com/office/drawing/2014/main" id="{D4175CA5-A2DF-4E97-81F9-B480F0B9C470}"/>
                </a:ext>
              </a:extLst>
            </p:cNvPr>
            <p:cNvSpPr>
              <a:spLocks/>
            </p:cNvSpPr>
            <p:nvPr/>
          </p:nvSpPr>
          <p:spPr bwMode="auto">
            <a:xfrm>
              <a:off x="6094099" y="3142852"/>
              <a:ext cx="421984" cy="1201323"/>
            </a:xfrm>
            <a:custGeom>
              <a:avLst/>
              <a:gdLst>
                <a:gd name="T0" fmla="*/ 3 w 140"/>
                <a:gd name="T1" fmla="*/ 56 h 399"/>
                <a:gd name="T2" fmla="*/ 4 w 140"/>
                <a:gd name="T3" fmla="*/ 63 h 399"/>
                <a:gd name="T4" fmla="*/ 14 w 140"/>
                <a:gd name="T5" fmla="*/ 99 h 399"/>
                <a:gd name="T6" fmla="*/ 14 w 140"/>
                <a:gd name="T7" fmla="*/ 102 h 399"/>
                <a:gd name="T8" fmla="*/ 29 w 140"/>
                <a:gd name="T9" fmla="*/ 162 h 399"/>
                <a:gd name="T10" fmla="*/ 32 w 140"/>
                <a:gd name="T11" fmla="*/ 175 h 399"/>
                <a:gd name="T12" fmla="*/ 59 w 140"/>
                <a:gd name="T13" fmla="*/ 287 h 399"/>
                <a:gd name="T14" fmla="*/ 66 w 140"/>
                <a:gd name="T15" fmla="*/ 315 h 399"/>
                <a:gd name="T16" fmla="*/ 68 w 140"/>
                <a:gd name="T17" fmla="*/ 323 h 399"/>
                <a:gd name="T18" fmla="*/ 72 w 140"/>
                <a:gd name="T19" fmla="*/ 343 h 399"/>
                <a:gd name="T20" fmla="*/ 76 w 140"/>
                <a:gd name="T21" fmla="*/ 371 h 399"/>
                <a:gd name="T22" fmla="*/ 83 w 140"/>
                <a:gd name="T23" fmla="*/ 399 h 399"/>
                <a:gd name="T24" fmla="*/ 140 w 140"/>
                <a:gd name="T25" fmla="*/ 399 h 399"/>
                <a:gd name="T26" fmla="*/ 140 w 140"/>
                <a:gd name="T27" fmla="*/ 390 h 399"/>
                <a:gd name="T28" fmla="*/ 137 w 140"/>
                <a:gd name="T29" fmla="*/ 361 h 399"/>
                <a:gd name="T30" fmla="*/ 133 w 140"/>
                <a:gd name="T31" fmla="*/ 333 h 399"/>
                <a:gd name="T32" fmla="*/ 130 w 140"/>
                <a:gd name="T33" fmla="*/ 304 h 399"/>
                <a:gd name="T34" fmla="*/ 126 w 140"/>
                <a:gd name="T35" fmla="*/ 275 h 399"/>
                <a:gd name="T36" fmla="*/ 113 w 140"/>
                <a:gd name="T37" fmla="*/ 162 h 399"/>
                <a:gd name="T38" fmla="*/ 113 w 140"/>
                <a:gd name="T39" fmla="*/ 161 h 399"/>
                <a:gd name="T40" fmla="*/ 100 w 140"/>
                <a:gd name="T41" fmla="*/ 46 h 399"/>
                <a:gd name="T42" fmla="*/ 47 w 140"/>
                <a:gd name="T43" fmla="*/ 2 h 399"/>
                <a:gd name="T44" fmla="*/ 44 w 140"/>
                <a:gd name="T45" fmla="*/ 3 h 399"/>
                <a:gd name="T46" fmla="*/ 3 w 140"/>
                <a:gd name="T47" fmla="*/ 5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399">
                  <a:moveTo>
                    <a:pt x="3" y="56"/>
                  </a:moveTo>
                  <a:cubicBezTo>
                    <a:pt x="3" y="58"/>
                    <a:pt x="4" y="61"/>
                    <a:pt x="4" y="63"/>
                  </a:cubicBezTo>
                  <a:cubicBezTo>
                    <a:pt x="8" y="75"/>
                    <a:pt x="11" y="87"/>
                    <a:pt x="14" y="99"/>
                  </a:cubicBezTo>
                  <a:cubicBezTo>
                    <a:pt x="14" y="100"/>
                    <a:pt x="14" y="101"/>
                    <a:pt x="14" y="102"/>
                  </a:cubicBezTo>
                  <a:cubicBezTo>
                    <a:pt x="19" y="122"/>
                    <a:pt x="24" y="142"/>
                    <a:pt x="29" y="162"/>
                  </a:cubicBezTo>
                  <a:cubicBezTo>
                    <a:pt x="30" y="166"/>
                    <a:pt x="31" y="171"/>
                    <a:pt x="32" y="175"/>
                  </a:cubicBezTo>
                  <a:cubicBezTo>
                    <a:pt x="42" y="212"/>
                    <a:pt x="50" y="249"/>
                    <a:pt x="59" y="287"/>
                  </a:cubicBezTo>
                  <a:cubicBezTo>
                    <a:pt x="66" y="315"/>
                    <a:pt x="66" y="315"/>
                    <a:pt x="66" y="315"/>
                  </a:cubicBezTo>
                  <a:cubicBezTo>
                    <a:pt x="67" y="317"/>
                    <a:pt x="67" y="320"/>
                    <a:pt x="68" y="323"/>
                  </a:cubicBezTo>
                  <a:cubicBezTo>
                    <a:pt x="69" y="329"/>
                    <a:pt x="71" y="336"/>
                    <a:pt x="72" y="343"/>
                  </a:cubicBezTo>
                  <a:cubicBezTo>
                    <a:pt x="73" y="352"/>
                    <a:pt x="74" y="362"/>
                    <a:pt x="76" y="371"/>
                  </a:cubicBezTo>
                  <a:cubicBezTo>
                    <a:pt x="78" y="380"/>
                    <a:pt x="81" y="390"/>
                    <a:pt x="83" y="399"/>
                  </a:cubicBezTo>
                  <a:cubicBezTo>
                    <a:pt x="140" y="399"/>
                    <a:pt x="140" y="399"/>
                    <a:pt x="140" y="399"/>
                  </a:cubicBezTo>
                  <a:cubicBezTo>
                    <a:pt x="140" y="396"/>
                    <a:pt x="140" y="393"/>
                    <a:pt x="140" y="390"/>
                  </a:cubicBezTo>
                  <a:cubicBezTo>
                    <a:pt x="139" y="380"/>
                    <a:pt x="138" y="371"/>
                    <a:pt x="137" y="361"/>
                  </a:cubicBezTo>
                  <a:cubicBezTo>
                    <a:pt x="137" y="352"/>
                    <a:pt x="135" y="342"/>
                    <a:pt x="133" y="333"/>
                  </a:cubicBezTo>
                  <a:cubicBezTo>
                    <a:pt x="131" y="323"/>
                    <a:pt x="131" y="314"/>
                    <a:pt x="130" y="304"/>
                  </a:cubicBezTo>
                  <a:cubicBezTo>
                    <a:pt x="126" y="275"/>
                    <a:pt x="126" y="275"/>
                    <a:pt x="126" y="275"/>
                  </a:cubicBezTo>
                  <a:cubicBezTo>
                    <a:pt x="122" y="237"/>
                    <a:pt x="117" y="200"/>
                    <a:pt x="113" y="162"/>
                  </a:cubicBezTo>
                  <a:cubicBezTo>
                    <a:pt x="113" y="161"/>
                    <a:pt x="113" y="161"/>
                    <a:pt x="113" y="161"/>
                  </a:cubicBezTo>
                  <a:cubicBezTo>
                    <a:pt x="108" y="123"/>
                    <a:pt x="104" y="84"/>
                    <a:pt x="100" y="46"/>
                  </a:cubicBezTo>
                  <a:cubicBezTo>
                    <a:pt x="98" y="19"/>
                    <a:pt x="74" y="0"/>
                    <a:pt x="47" y="2"/>
                  </a:cubicBezTo>
                  <a:cubicBezTo>
                    <a:pt x="46" y="2"/>
                    <a:pt x="45" y="2"/>
                    <a:pt x="44" y="3"/>
                  </a:cubicBezTo>
                  <a:cubicBezTo>
                    <a:pt x="19" y="7"/>
                    <a:pt x="0" y="30"/>
                    <a:pt x="3" y="56"/>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81" name="Shape0_20210419_151931">
              <a:extLst>
                <a:ext uri="{FF2B5EF4-FFF2-40B4-BE49-F238E27FC236}">
                  <a16:creationId xmlns:a16="http://schemas.microsoft.com/office/drawing/2014/main" id="{D8A69EA3-645E-43BF-94C1-D6389E305C0C}"/>
                </a:ext>
              </a:extLst>
            </p:cNvPr>
            <p:cNvSpPr>
              <a:spLocks/>
            </p:cNvSpPr>
            <p:nvPr/>
          </p:nvSpPr>
          <p:spPr bwMode="auto">
            <a:xfrm>
              <a:off x="5561868" y="3016130"/>
              <a:ext cx="776805" cy="1328045"/>
            </a:xfrm>
            <a:custGeom>
              <a:avLst/>
              <a:gdLst>
                <a:gd name="T0" fmla="*/ 14 w 258"/>
                <a:gd name="T1" fmla="*/ 128 h 441"/>
                <a:gd name="T2" fmla="*/ 33 w 258"/>
                <a:gd name="T3" fmla="*/ 199 h 441"/>
                <a:gd name="T4" fmla="*/ 42 w 258"/>
                <a:gd name="T5" fmla="*/ 258 h 441"/>
                <a:gd name="T6" fmla="*/ 45 w 258"/>
                <a:gd name="T7" fmla="*/ 303 h 441"/>
                <a:gd name="T8" fmla="*/ 45 w 258"/>
                <a:gd name="T9" fmla="*/ 312 h 441"/>
                <a:gd name="T10" fmla="*/ 46 w 258"/>
                <a:gd name="T11" fmla="*/ 349 h 441"/>
                <a:gd name="T12" fmla="*/ 41 w 258"/>
                <a:gd name="T13" fmla="*/ 441 h 441"/>
                <a:gd name="T14" fmla="*/ 245 w 258"/>
                <a:gd name="T15" fmla="*/ 441 h 441"/>
                <a:gd name="T16" fmla="*/ 245 w 258"/>
                <a:gd name="T17" fmla="*/ 365 h 441"/>
                <a:gd name="T18" fmla="*/ 247 w 258"/>
                <a:gd name="T19" fmla="*/ 313 h 441"/>
                <a:gd name="T20" fmla="*/ 256 w 258"/>
                <a:gd name="T21" fmla="*/ 214 h 441"/>
                <a:gd name="T22" fmla="*/ 247 w 258"/>
                <a:gd name="T23" fmla="*/ 131 h 441"/>
                <a:gd name="T24" fmla="*/ 221 w 258"/>
                <a:gd name="T25" fmla="*/ 45 h 441"/>
                <a:gd name="T26" fmla="*/ 211 w 258"/>
                <a:gd name="T27" fmla="*/ 15 h 441"/>
                <a:gd name="T28" fmla="*/ 209 w 258"/>
                <a:gd name="T29" fmla="*/ 14 h 441"/>
                <a:gd name="T30" fmla="*/ 192 w 258"/>
                <a:gd name="T31" fmla="*/ 12 h 441"/>
                <a:gd name="T32" fmla="*/ 113 w 258"/>
                <a:gd name="T33" fmla="*/ 3 h 441"/>
                <a:gd name="T34" fmla="*/ 103 w 258"/>
                <a:gd name="T35" fmla="*/ 4 h 441"/>
                <a:gd name="T36" fmla="*/ 22 w 258"/>
                <a:gd name="T37" fmla="*/ 34 h 441"/>
                <a:gd name="T38" fmla="*/ 17 w 258"/>
                <a:gd name="T39" fmla="*/ 41 h 441"/>
                <a:gd name="T40" fmla="*/ 14 w 258"/>
                <a:gd name="T41" fmla="*/ 128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441">
                  <a:moveTo>
                    <a:pt x="14" y="128"/>
                  </a:moveTo>
                  <a:cubicBezTo>
                    <a:pt x="21" y="152"/>
                    <a:pt x="28" y="175"/>
                    <a:pt x="33" y="199"/>
                  </a:cubicBezTo>
                  <a:cubicBezTo>
                    <a:pt x="37" y="219"/>
                    <a:pt x="40" y="238"/>
                    <a:pt x="42" y="258"/>
                  </a:cubicBezTo>
                  <a:cubicBezTo>
                    <a:pt x="44" y="273"/>
                    <a:pt x="45" y="288"/>
                    <a:pt x="45" y="303"/>
                  </a:cubicBezTo>
                  <a:cubicBezTo>
                    <a:pt x="45" y="306"/>
                    <a:pt x="45" y="309"/>
                    <a:pt x="45" y="312"/>
                  </a:cubicBezTo>
                  <a:cubicBezTo>
                    <a:pt x="46" y="324"/>
                    <a:pt x="46" y="337"/>
                    <a:pt x="46" y="349"/>
                  </a:cubicBezTo>
                  <a:cubicBezTo>
                    <a:pt x="47" y="400"/>
                    <a:pt x="41" y="441"/>
                    <a:pt x="41" y="441"/>
                  </a:cubicBezTo>
                  <a:cubicBezTo>
                    <a:pt x="245" y="441"/>
                    <a:pt x="245" y="441"/>
                    <a:pt x="245" y="441"/>
                  </a:cubicBezTo>
                  <a:cubicBezTo>
                    <a:pt x="245" y="425"/>
                    <a:pt x="244" y="395"/>
                    <a:pt x="245" y="365"/>
                  </a:cubicBezTo>
                  <a:cubicBezTo>
                    <a:pt x="245" y="347"/>
                    <a:pt x="246" y="329"/>
                    <a:pt x="247" y="313"/>
                  </a:cubicBezTo>
                  <a:cubicBezTo>
                    <a:pt x="248" y="284"/>
                    <a:pt x="254" y="248"/>
                    <a:pt x="256" y="214"/>
                  </a:cubicBezTo>
                  <a:cubicBezTo>
                    <a:pt x="258" y="183"/>
                    <a:pt x="257" y="153"/>
                    <a:pt x="247" y="131"/>
                  </a:cubicBezTo>
                  <a:cubicBezTo>
                    <a:pt x="236" y="106"/>
                    <a:pt x="227" y="70"/>
                    <a:pt x="221" y="45"/>
                  </a:cubicBezTo>
                  <a:cubicBezTo>
                    <a:pt x="217" y="30"/>
                    <a:pt x="214" y="18"/>
                    <a:pt x="211" y="15"/>
                  </a:cubicBezTo>
                  <a:cubicBezTo>
                    <a:pt x="210" y="14"/>
                    <a:pt x="210" y="14"/>
                    <a:pt x="209" y="14"/>
                  </a:cubicBezTo>
                  <a:cubicBezTo>
                    <a:pt x="206" y="14"/>
                    <a:pt x="199" y="14"/>
                    <a:pt x="192" y="12"/>
                  </a:cubicBezTo>
                  <a:cubicBezTo>
                    <a:pt x="168" y="8"/>
                    <a:pt x="131" y="0"/>
                    <a:pt x="113" y="3"/>
                  </a:cubicBezTo>
                  <a:cubicBezTo>
                    <a:pt x="110" y="3"/>
                    <a:pt x="107" y="4"/>
                    <a:pt x="103" y="4"/>
                  </a:cubicBezTo>
                  <a:cubicBezTo>
                    <a:pt x="78" y="7"/>
                    <a:pt x="43" y="12"/>
                    <a:pt x="22" y="34"/>
                  </a:cubicBezTo>
                  <a:cubicBezTo>
                    <a:pt x="20" y="36"/>
                    <a:pt x="19" y="38"/>
                    <a:pt x="17" y="41"/>
                  </a:cubicBezTo>
                  <a:cubicBezTo>
                    <a:pt x="4" y="59"/>
                    <a:pt x="0" y="86"/>
                    <a:pt x="14" y="12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grpSp>
          <p:nvGrpSpPr>
            <p:cNvPr id="82" name="Group 81">
              <a:extLst>
                <a:ext uri="{FF2B5EF4-FFF2-40B4-BE49-F238E27FC236}">
                  <a16:creationId xmlns:a16="http://schemas.microsoft.com/office/drawing/2014/main" id="{7CAD85D4-F988-4D66-9D56-3D1A4398CEF2}"/>
                </a:ext>
              </a:extLst>
            </p:cNvPr>
            <p:cNvGrpSpPr/>
            <p:nvPr/>
          </p:nvGrpSpPr>
          <p:grpSpPr>
            <a:xfrm>
              <a:off x="5469360" y="3101034"/>
              <a:ext cx="604464" cy="1023912"/>
              <a:chOff x="5469360" y="2933081"/>
              <a:chExt cx="604464" cy="1023912"/>
            </a:xfrm>
          </p:grpSpPr>
          <p:sp>
            <p:nvSpPr>
              <p:cNvPr id="83" name="Freeform 30">
                <a:extLst>
                  <a:ext uri="{FF2B5EF4-FFF2-40B4-BE49-F238E27FC236}">
                    <a16:creationId xmlns:a16="http://schemas.microsoft.com/office/drawing/2014/main" id="{92674416-1CB5-4F60-9116-4521629B08FF}"/>
                  </a:ext>
                </a:extLst>
              </p:cNvPr>
              <p:cNvSpPr>
                <a:spLocks/>
              </p:cNvSpPr>
              <p:nvPr/>
            </p:nvSpPr>
            <p:spPr bwMode="auto">
              <a:xfrm>
                <a:off x="5469360" y="2933081"/>
                <a:ext cx="604464" cy="1023912"/>
              </a:xfrm>
              <a:custGeom>
                <a:avLst/>
                <a:gdLst>
                  <a:gd name="T0" fmla="*/ 27 w 201"/>
                  <a:gd name="T1" fmla="*/ 48 h 340"/>
                  <a:gd name="T2" fmla="*/ 2 w 201"/>
                  <a:gd name="T3" fmla="*/ 301 h 340"/>
                  <a:gd name="T4" fmla="*/ 34 w 201"/>
                  <a:gd name="T5" fmla="*/ 340 h 340"/>
                  <a:gd name="T6" fmla="*/ 54 w 201"/>
                  <a:gd name="T7" fmla="*/ 335 h 340"/>
                  <a:gd name="T8" fmla="*/ 59 w 201"/>
                  <a:gd name="T9" fmla="*/ 333 h 340"/>
                  <a:gd name="T10" fmla="*/ 97 w 201"/>
                  <a:gd name="T11" fmla="*/ 304 h 340"/>
                  <a:gd name="T12" fmla="*/ 113 w 201"/>
                  <a:gd name="T13" fmla="*/ 287 h 340"/>
                  <a:gd name="T14" fmla="*/ 130 w 201"/>
                  <a:gd name="T15" fmla="*/ 270 h 340"/>
                  <a:gd name="T16" fmla="*/ 163 w 201"/>
                  <a:gd name="T17" fmla="*/ 235 h 340"/>
                  <a:gd name="T18" fmla="*/ 194 w 201"/>
                  <a:gd name="T19" fmla="*/ 199 h 340"/>
                  <a:gd name="T20" fmla="*/ 191 w 201"/>
                  <a:gd name="T21" fmla="*/ 170 h 340"/>
                  <a:gd name="T22" fmla="*/ 168 w 201"/>
                  <a:gd name="T23" fmla="*/ 168 h 340"/>
                  <a:gd name="T24" fmla="*/ 127 w 201"/>
                  <a:gd name="T25" fmla="*/ 193 h 340"/>
                  <a:gd name="T26" fmla="*/ 87 w 201"/>
                  <a:gd name="T27" fmla="*/ 220 h 340"/>
                  <a:gd name="T28" fmla="*/ 68 w 201"/>
                  <a:gd name="T29" fmla="*/ 234 h 340"/>
                  <a:gd name="T30" fmla="*/ 49 w 201"/>
                  <a:gd name="T31" fmla="*/ 247 h 340"/>
                  <a:gd name="T32" fmla="*/ 14 w 201"/>
                  <a:gd name="T33" fmla="*/ 280 h 340"/>
                  <a:gd name="T34" fmla="*/ 71 w 201"/>
                  <a:gd name="T35" fmla="*/ 312 h 340"/>
                  <a:gd name="T36" fmla="*/ 123 w 201"/>
                  <a:gd name="T37" fmla="*/ 63 h 340"/>
                  <a:gd name="T38" fmla="*/ 85 w 201"/>
                  <a:gd name="T39" fmla="*/ 5 h 340"/>
                  <a:gd name="T40" fmla="*/ 28 w 201"/>
                  <a:gd name="T41" fmla="*/ 43 h 340"/>
                  <a:gd name="T42" fmla="*/ 27 w 201"/>
                  <a:gd name="T43" fmla="*/ 4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340">
                    <a:moveTo>
                      <a:pt x="27" y="48"/>
                    </a:moveTo>
                    <a:cubicBezTo>
                      <a:pt x="2" y="301"/>
                      <a:pt x="2" y="301"/>
                      <a:pt x="2" y="301"/>
                    </a:cubicBezTo>
                    <a:cubicBezTo>
                      <a:pt x="0" y="321"/>
                      <a:pt x="14" y="338"/>
                      <a:pt x="34" y="340"/>
                    </a:cubicBezTo>
                    <a:cubicBezTo>
                      <a:pt x="41" y="340"/>
                      <a:pt x="48" y="339"/>
                      <a:pt x="54" y="335"/>
                    </a:cubicBezTo>
                    <a:cubicBezTo>
                      <a:pt x="59" y="333"/>
                      <a:pt x="59" y="333"/>
                      <a:pt x="59" y="333"/>
                    </a:cubicBezTo>
                    <a:cubicBezTo>
                      <a:pt x="73" y="325"/>
                      <a:pt x="85" y="315"/>
                      <a:pt x="97" y="304"/>
                    </a:cubicBezTo>
                    <a:cubicBezTo>
                      <a:pt x="102" y="299"/>
                      <a:pt x="108" y="293"/>
                      <a:pt x="113" y="287"/>
                    </a:cubicBezTo>
                    <a:cubicBezTo>
                      <a:pt x="119" y="282"/>
                      <a:pt x="125" y="276"/>
                      <a:pt x="130" y="270"/>
                    </a:cubicBezTo>
                    <a:cubicBezTo>
                      <a:pt x="141" y="259"/>
                      <a:pt x="152" y="247"/>
                      <a:pt x="163" y="235"/>
                    </a:cubicBezTo>
                    <a:cubicBezTo>
                      <a:pt x="174" y="224"/>
                      <a:pt x="184" y="212"/>
                      <a:pt x="194" y="199"/>
                    </a:cubicBezTo>
                    <a:cubicBezTo>
                      <a:pt x="201" y="190"/>
                      <a:pt x="200" y="177"/>
                      <a:pt x="191" y="170"/>
                    </a:cubicBezTo>
                    <a:cubicBezTo>
                      <a:pt x="185" y="165"/>
                      <a:pt x="175" y="164"/>
                      <a:pt x="168" y="168"/>
                    </a:cubicBezTo>
                    <a:cubicBezTo>
                      <a:pt x="154" y="176"/>
                      <a:pt x="141" y="185"/>
                      <a:pt x="127" y="193"/>
                    </a:cubicBezTo>
                    <a:cubicBezTo>
                      <a:pt x="114" y="202"/>
                      <a:pt x="101" y="211"/>
                      <a:pt x="87" y="220"/>
                    </a:cubicBezTo>
                    <a:cubicBezTo>
                      <a:pt x="81" y="224"/>
                      <a:pt x="74" y="229"/>
                      <a:pt x="68" y="234"/>
                    </a:cubicBezTo>
                    <a:cubicBezTo>
                      <a:pt x="61" y="238"/>
                      <a:pt x="55" y="243"/>
                      <a:pt x="49" y="247"/>
                    </a:cubicBezTo>
                    <a:cubicBezTo>
                      <a:pt x="36" y="257"/>
                      <a:pt x="24" y="267"/>
                      <a:pt x="14" y="280"/>
                    </a:cubicBezTo>
                    <a:cubicBezTo>
                      <a:pt x="71" y="312"/>
                      <a:pt x="71" y="312"/>
                      <a:pt x="71" y="312"/>
                    </a:cubicBezTo>
                    <a:cubicBezTo>
                      <a:pt x="123" y="63"/>
                      <a:pt x="123" y="63"/>
                      <a:pt x="123" y="63"/>
                    </a:cubicBezTo>
                    <a:cubicBezTo>
                      <a:pt x="129" y="37"/>
                      <a:pt x="112" y="11"/>
                      <a:pt x="85" y="5"/>
                    </a:cubicBezTo>
                    <a:cubicBezTo>
                      <a:pt x="59" y="0"/>
                      <a:pt x="33" y="17"/>
                      <a:pt x="28" y="43"/>
                    </a:cubicBezTo>
                    <a:cubicBezTo>
                      <a:pt x="27" y="45"/>
                      <a:pt x="27" y="47"/>
                      <a:pt x="27" y="48"/>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84" name="Triangle 78">
                <a:extLst>
                  <a:ext uri="{FF2B5EF4-FFF2-40B4-BE49-F238E27FC236}">
                    <a16:creationId xmlns:a16="http://schemas.microsoft.com/office/drawing/2014/main" id="{C2607FA1-9F12-49E7-8768-99FDDFAAF33A}"/>
                  </a:ext>
                </a:extLst>
              </p:cNvPr>
              <p:cNvSpPr/>
              <p:nvPr/>
            </p:nvSpPr>
            <p:spPr>
              <a:xfrm rot="2020423">
                <a:off x="5541947" y="3549119"/>
                <a:ext cx="241917" cy="314047"/>
              </a:xfrm>
              <a:prstGeom prst="triangle">
                <a:avLst/>
              </a:prstGeom>
              <a:solidFill>
                <a:srgbClr val="FFB096"/>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grpSp>
        <p:grpSp>
          <p:nvGrpSpPr>
            <p:cNvPr id="85" name="Group 84">
              <a:extLst>
                <a:ext uri="{FF2B5EF4-FFF2-40B4-BE49-F238E27FC236}">
                  <a16:creationId xmlns:a16="http://schemas.microsoft.com/office/drawing/2014/main" id="{8336999B-9820-4AA4-AE70-DA9C8D7C758A}"/>
                </a:ext>
              </a:extLst>
            </p:cNvPr>
            <p:cNvGrpSpPr/>
            <p:nvPr/>
          </p:nvGrpSpPr>
          <p:grpSpPr>
            <a:xfrm>
              <a:off x="2834813" y="3042742"/>
              <a:ext cx="733720" cy="804684"/>
              <a:chOff x="2834813" y="2874789"/>
              <a:chExt cx="733720" cy="804684"/>
            </a:xfrm>
          </p:grpSpPr>
          <p:sp>
            <p:nvSpPr>
              <p:cNvPr id="86" name="Freeform 5">
                <a:extLst>
                  <a:ext uri="{FF2B5EF4-FFF2-40B4-BE49-F238E27FC236}">
                    <a16:creationId xmlns:a16="http://schemas.microsoft.com/office/drawing/2014/main" id="{54F2B3EE-DCAA-4BB1-9B59-61E5102A3C6A}"/>
                  </a:ext>
                </a:extLst>
              </p:cNvPr>
              <p:cNvSpPr>
                <a:spLocks/>
              </p:cNvSpPr>
              <p:nvPr/>
            </p:nvSpPr>
            <p:spPr bwMode="auto">
              <a:xfrm>
                <a:off x="2834813" y="2874789"/>
                <a:ext cx="733720" cy="804684"/>
              </a:xfrm>
              <a:custGeom>
                <a:avLst/>
                <a:gdLst>
                  <a:gd name="T0" fmla="*/ 16 w 244"/>
                  <a:gd name="T1" fmla="*/ 113 h 267"/>
                  <a:gd name="T2" fmla="*/ 161 w 244"/>
                  <a:gd name="T3" fmla="*/ 257 h 267"/>
                  <a:gd name="T4" fmla="*/ 161 w 244"/>
                  <a:gd name="T5" fmla="*/ 257 h 267"/>
                  <a:gd name="T6" fmla="*/ 197 w 244"/>
                  <a:gd name="T7" fmla="*/ 257 h 267"/>
                  <a:gd name="T8" fmla="*/ 204 w 244"/>
                  <a:gd name="T9" fmla="*/ 246 h 267"/>
                  <a:gd name="T10" fmla="*/ 216 w 244"/>
                  <a:gd name="T11" fmla="*/ 189 h 267"/>
                  <a:gd name="T12" fmla="*/ 225 w 244"/>
                  <a:gd name="T13" fmla="*/ 131 h 267"/>
                  <a:gd name="T14" fmla="*/ 234 w 244"/>
                  <a:gd name="T15" fmla="*/ 73 h 267"/>
                  <a:gd name="T16" fmla="*/ 243 w 244"/>
                  <a:gd name="T17" fmla="*/ 15 h 267"/>
                  <a:gd name="T18" fmla="*/ 232 w 244"/>
                  <a:gd name="T19" fmla="*/ 1 h 267"/>
                  <a:gd name="T20" fmla="*/ 218 w 244"/>
                  <a:gd name="T21" fmla="*/ 10 h 267"/>
                  <a:gd name="T22" fmla="*/ 201 w 244"/>
                  <a:gd name="T23" fmla="*/ 66 h 267"/>
                  <a:gd name="T24" fmla="*/ 184 w 244"/>
                  <a:gd name="T25" fmla="*/ 122 h 267"/>
                  <a:gd name="T26" fmla="*/ 169 w 244"/>
                  <a:gd name="T27" fmla="*/ 178 h 267"/>
                  <a:gd name="T28" fmla="*/ 155 w 244"/>
                  <a:gd name="T29" fmla="*/ 235 h 267"/>
                  <a:gd name="T30" fmla="*/ 198 w 244"/>
                  <a:gd name="T31" fmla="*/ 224 h 267"/>
                  <a:gd name="T32" fmla="*/ 73 w 244"/>
                  <a:gd name="T33" fmla="*/ 63 h 267"/>
                  <a:gd name="T34" fmla="*/ 19 w 244"/>
                  <a:gd name="T35" fmla="*/ 56 h 267"/>
                  <a:gd name="T36" fmla="*/ 13 w 244"/>
                  <a:gd name="T37" fmla="*/ 110 h 267"/>
                  <a:gd name="T38" fmla="*/ 16 w 244"/>
                  <a:gd name="T39" fmla="*/ 1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267">
                    <a:moveTo>
                      <a:pt x="16" y="113"/>
                    </a:moveTo>
                    <a:cubicBezTo>
                      <a:pt x="161" y="257"/>
                      <a:pt x="161" y="257"/>
                      <a:pt x="161" y="257"/>
                    </a:cubicBezTo>
                    <a:cubicBezTo>
                      <a:pt x="161" y="257"/>
                      <a:pt x="161" y="257"/>
                      <a:pt x="161" y="257"/>
                    </a:cubicBezTo>
                    <a:cubicBezTo>
                      <a:pt x="171" y="267"/>
                      <a:pt x="187" y="267"/>
                      <a:pt x="197" y="257"/>
                    </a:cubicBezTo>
                    <a:cubicBezTo>
                      <a:pt x="200" y="254"/>
                      <a:pt x="203" y="250"/>
                      <a:pt x="204" y="246"/>
                    </a:cubicBezTo>
                    <a:cubicBezTo>
                      <a:pt x="209" y="227"/>
                      <a:pt x="212" y="208"/>
                      <a:pt x="216" y="189"/>
                    </a:cubicBezTo>
                    <a:cubicBezTo>
                      <a:pt x="219" y="169"/>
                      <a:pt x="222" y="150"/>
                      <a:pt x="225" y="131"/>
                    </a:cubicBezTo>
                    <a:cubicBezTo>
                      <a:pt x="229" y="112"/>
                      <a:pt x="231" y="92"/>
                      <a:pt x="234" y="73"/>
                    </a:cubicBezTo>
                    <a:cubicBezTo>
                      <a:pt x="237" y="54"/>
                      <a:pt x="240" y="34"/>
                      <a:pt x="243" y="15"/>
                    </a:cubicBezTo>
                    <a:cubicBezTo>
                      <a:pt x="244" y="8"/>
                      <a:pt x="239" y="2"/>
                      <a:pt x="232" y="1"/>
                    </a:cubicBezTo>
                    <a:cubicBezTo>
                      <a:pt x="226" y="0"/>
                      <a:pt x="220" y="4"/>
                      <a:pt x="218" y="10"/>
                    </a:cubicBezTo>
                    <a:cubicBezTo>
                      <a:pt x="212" y="28"/>
                      <a:pt x="206" y="47"/>
                      <a:pt x="201" y="66"/>
                    </a:cubicBezTo>
                    <a:cubicBezTo>
                      <a:pt x="195" y="84"/>
                      <a:pt x="190" y="103"/>
                      <a:pt x="184" y="122"/>
                    </a:cubicBezTo>
                    <a:cubicBezTo>
                      <a:pt x="179" y="140"/>
                      <a:pt x="174" y="159"/>
                      <a:pt x="169" y="178"/>
                    </a:cubicBezTo>
                    <a:cubicBezTo>
                      <a:pt x="164" y="197"/>
                      <a:pt x="159" y="216"/>
                      <a:pt x="155" y="235"/>
                    </a:cubicBezTo>
                    <a:cubicBezTo>
                      <a:pt x="198" y="224"/>
                      <a:pt x="198" y="224"/>
                      <a:pt x="198" y="224"/>
                    </a:cubicBezTo>
                    <a:cubicBezTo>
                      <a:pt x="73" y="63"/>
                      <a:pt x="73" y="63"/>
                      <a:pt x="73" y="63"/>
                    </a:cubicBezTo>
                    <a:cubicBezTo>
                      <a:pt x="60" y="46"/>
                      <a:pt x="36" y="43"/>
                      <a:pt x="19" y="56"/>
                    </a:cubicBezTo>
                    <a:cubicBezTo>
                      <a:pt x="3" y="69"/>
                      <a:pt x="0" y="93"/>
                      <a:pt x="13" y="110"/>
                    </a:cubicBezTo>
                    <a:cubicBezTo>
                      <a:pt x="14" y="111"/>
                      <a:pt x="15" y="112"/>
                      <a:pt x="16" y="113"/>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87" name="Triangle 3">
                <a:extLst>
                  <a:ext uri="{FF2B5EF4-FFF2-40B4-BE49-F238E27FC236}">
                    <a16:creationId xmlns:a16="http://schemas.microsoft.com/office/drawing/2014/main" id="{CFE3A869-E4E7-4820-869B-14221B46E05D}"/>
                  </a:ext>
                </a:extLst>
              </p:cNvPr>
              <p:cNvSpPr/>
              <p:nvPr/>
            </p:nvSpPr>
            <p:spPr>
              <a:xfrm rot="20809740">
                <a:off x="3271492" y="3425719"/>
                <a:ext cx="155617" cy="145951"/>
              </a:xfrm>
              <a:prstGeom prst="triangle">
                <a:avLst/>
              </a:prstGeom>
              <a:solidFill>
                <a:srgbClr val="FFB096"/>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grpSp>
        <p:sp>
          <p:nvSpPr>
            <p:cNvPr id="88" name="Shape1_20210419_151924">
              <a:extLst>
                <a:ext uri="{FF2B5EF4-FFF2-40B4-BE49-F238E27FC236}">
                  <a16:creationId xmlns:a16="http://schemas.microsoft.com/office/drawing/2014/main" id="{D157DA7F-A104-497A-906E-AB3FE8DD949F}"/>
                </a:ext>
              </a:extLst>
            </p:cNvPr>
            <p:cNvSpPr>
              <a:spLocks/>
            </p:cNvSpPr>
            <p:nvPr/>
          </p:nvSpPr>
          <p:spPr bwMode="auto">
            <a:xfrm>
              <a:off x="3920819" y="1006322"/>
              <a:ext cx="1377467" cy="1108816"/>
            </a:xfrm>
            <a:custGeom>
              <a:avLst/>
              <a:gdLst>
                <a:gd name="T0" fmla="*/ 108 w 458"/>
                <a:gd name="T1" fmla="*/ 38 h 368"/>
                <a:gd name="T2" fmla="*/ 350 w 458"/>
                <a:gd name="T3" fmla="*/ 47 h 368"/>
                <a:gd name="T4" fmla="*/ 357 w 458"/>
                <a:gd name="T5" fmla="*/ 296 h 368"/>
                <a:gd name="T6" fmla="*/ 268 w 458"/>
                <a:gd name="T7" fmla="*/ 366 h 368"/>
                <a:gd name="T8" fmla="*/ 261 w 458"/>
                <a:gd name="T9" fmla="*/ 366 h 368"/>
                <a:gd name="T10" fmla="*/ 178 w 458"/>
                <a:gd name="T11" fmla="*/ 319 h 368"/>
                <a:gd name="T12" fmla="*/ 0 w 458"/>
                <a:gd name="T13" fmla="*/ 178 h 368"/>
                <a:gd name="T14" fmla="*/ 108 w 458"/>
                <a:gd name="T15" fmla="*/ 38 h 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368">
                  <a:moveTo>
                    <a:pt x="108" y="38"/>
                  </a:moveTo>
                  <a:cubicBezTo>
                    <a:pt x="108" y="38"/>
                    <a:pt x="261" y="0"/>
                    <a:pt x="350" y="47"/>
                  </a:cubicBezTo>
                  <a:cubicBezTo>
                    <a:pt x="458" y="104"/>
                    <a:pt x="446" y="268"/>
                    <a:pt x="357" y="296"/>
                  </a:cubicBezTo>
                  <a:cubicBezTo>
                    <a:pt x="322" y="308"/>
                    <a:pt x="283" y="336"/>
                    <a:pt x="268" y="366"/>
                  </a:cubicBezTo>
                  <a:cubicBezTo>
                    <a:pt x="266" y="368"/>
                    <a:pt x="263" y="368"/>
                    <a:pt x="261" y="366"/>
                  </a:cubicBezTo>
                  <a:cubicBezTo>
                    <a:pt x="254" y="352"/>
                    <a:pt x="232" y="321"/>
                    <a:pt x="178" y="319"/>
                  </a:cubicBezTo>
                  <a:cubicBezTo>
                    <a:pt x="140" y="317"/>
                    <a:pt x="0" y="290"/>
                    <a:pt x="0" y="178"/>
                  </a:cubicBezTo>
                  <a:cubicBezTo>
                    <a:pt x="0" y="133"/>
                    <a:pt x="12" y="63"/>
                    <a:pt x="108" y="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89" name="Shape0_20210419_151917">
              <a:extLst>
                <a:ext uri="{FF2B5EF4-FFF2-40B4-BE49-F238E27FC236}">
                  <a16:creationId xmlns:a16="http://schemas.microsoft.com/office/drawing/2014/main" id="{979F094B-2870-463D-84C3-A759459CB7BB}"/>
                </a:ext>
              </a:extLst>
            </p:cNvPr>
            <p:cNvSpPr>
              <a:spLocks/>
            </p:cNvSpPr>
            <p:nvPr/>
          </p:nvSpPr>
          <p:spPr bwMode="auto">
            <a:xfrm>
              <a:off x="2556025" y="3073156"/>
              <a:ext cx="582921" cy="1271020"/>
            </a:xfrm>
            <a:custGeom>
              <a:avLst/>
              <a:gdLst>
                <a:gd name="T0" fmla="*/ 16 w 194"/>
                <a:gd name="T1" fmla="*/ 303 h 422"/>
                <a:gd name="T2" fmla="*/ 17 w 194"/>
                <a:gd name="T3" fmla="*/ 387 h 422"/>
                <a:gd name="T4" fmla="*/ 16 w 194"/>
                <a:gd name="T5" fmla="*/ 421 h 422"/>
                <a:gd name="T6" fmla="*/ 19 w 194"/>
                <a:gd name="T7" fmla="*/ 422 h 422"/>
                <a:gd name="T8" fmla="*/ 177 w 194"/>
                <a:gd name="T9" fmla="*/ 422 h 422"/>
                <a:gd name="T10" fmla="*/ 163 w 194"/>
                <a:gd name="T11" fmla="*/ 251 h 422"/>
                <a:gd name="T12" fmla="*/ 186 w 194"/>
                <a:gd name="T13" fmla="*/ 180 h 422"/>
                <a:gd name="T14" fmla="*/ 186 w 194"/>
                <a:gd name="T15" fmla="*/ 133 h 422"/>
                <a:gd name="T16" fmla="*/ 147 w 194"/>
                <a:gd name="T17" fmla="*/ 40 h 422"/>
                <a:gd name="T18" fmla="*/ 147 w 194"/>
                <a:gd name="T19" fmla="*/ 40 h 422"/>
                <a:gd name="T20" fmla="*/ 133 w 194"/>
                <a:gd name="T21" fmla="*/ 29 h 422"/>
                <a:gd name="T22" fmla="*/ 122 w 194"/>
                <a:gd name="T23" fmla="*/ 26 h 422"/>
                <a:gd name="T24" fmla="*/ 67 w 194"/>
                <a:gd name="T25" fmla="*/ 1 h 422"/>
                <a:gd name="T26" fmla="*/ 65 w 194"/>
                <a:gd name="T27" fmla="*/ 0 h 422"/>
                <a:gd name="T28" fmla="*/ 60 w 194"/>
                <a:gd name="T29" fmla="*/ 2 h 422"/>
                <a:gd name="T30" fmla="*/ 26 w 194"/>
                <a:gd name="T31" fmla="*/ 41 h 422"/>
                <a:gd name="T32" fmla="*/ 10 w 194"/>
                <a:gd name="T33" fmla="*/ 187 h 422"/>
                <a:gd name="T34" fmla="*/ 16 w 194"/>
                <a:gd name="T35" fmla="*/ 295 h 422"/>
                <a:gd name="T36" fmla="*/ 16 w 194"/>
                <a:gd name="T37" fmla="*/ 303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4" h="422">
                  <a:moveTo>
                    <a:pt x="16" y="303"/>
                  </a:moveTo>
                  <a:cubicBezTo>
                    <a:pt x="17" y="336"/>
                    <a:pt x="17" y="366"/>
                    <a:pt x="17" y="387"/>
                  </a:cubicBezTo>
                  <a:cubicBezTo>
                    <a:pt x="16" y="408"/>
                    <a:pt x="16" y="421"/>
                    <a:pt x="16" y="421"/>
                  </a:cubicBezTo>
                  <a:cubicBezTo>
                    <a:pt x="16" y="421"/>
                    <a:pt x="17" y="421"/>
                    <a:pt x="19" y="422"/>
                  </a:cubicBezTo>
                  <a:cubicBezTo>
                    <a:pt x="177" y="422"/>
                    <a:pt x="177" y="422"/>
                    <a:pt x="177" y="422"/>
                  </a:cubicBezTo>
                  <a:cubicBezTo>
                    <a:pt x="172" y="387"/>
                    <a:pt x="161" y="291"/>
                    <a:pt x="163" y="251"/>
                  </a:cubicBezTo>
                  <a:cubicBezTo>
                    <a:pt x="165" y="221"/>
                    <a:pt x="179" y="200"/>
                    <a:pt x="186" y="180"/>
                  </a:cubicBezTo>
                  <a:cubicBezTo>
                    <a:pt x="192" y="165"/>
                    <a:pt x="194" y="150"/>
                    <a:pt x="186" y="133"/>
                  </a:cubicBezTo>
                  <a:cubicBezTo>
                    <a:pt x="169" y="95"/>
                    <a:pt x="163" y="85"/>
                    <a:pt x="147" y="40"/>
                  </a:cubicBezTo>
                  <a:cubicBezTo>
                    <a:pt x="147" y="40"/>
                    <a:pt x="147" y="40"/>
                    <a:pt x="147" y="40"/>
                  </a:cubicBezTo>
                  <a:cubicBezTo>
                    <a:pt x="146" y="36"/>
                    <a:pt x="139" y="32"/>
                    <a:pt x="133" y="29"/>
                  </a:cubicBezTo>
                  <a:cubicBezTo>
                    <a:pt x="129" y="27"/>
                    <a:pt x="125" y="26"/>
                    <a:pt x="122" y="26"/>
                  </a:cubicBezTo>
                  <a:cubicBezTo>
                    <a:pt x="109" y="27"/>
                    <a:pt x="92" y="25"/>
                    <a:pt x="67" y="1"/>
                  </a:cubicBezTo>
                  <a:cubicBezTo>
                    <a:pt x="66" y="1"/>
                    <a:pt x="66" y="0"/>
                    <a:pt x="65" y="0"/>
                  </a:cubicBezTo>
                  <a:cubicBezTo>
                    <a:pt x="63" y="0"/>
                    <a:pt x="61" y="1"/>
                    <a:pt x="60" y="2"/>
                  </a:cubicBezTo>
                  <a:cubicBezTo>
                    <a:pt x="51" y="12"/>
                    <a:pt x="37" y="22"/>
                    <a:pt x="26" y="41"/>
                  </a:cubicBezTo>
                  <a:cubicBezTo>
                    <a:pt x="11" y="67"/>
                    <a:pt x="0" y="109"/>
                    <a:pt x="10" y="187"/>
                  </a:cubicBezTo>
                  <a:cubicBezTo>
                    <a:pt x="13" y="218"/>
                    <a:pt x="15" y="258"/>
                    <a:pt x="16" y="295"/>
                  </a:cubicBezTo>
                  <a:cubicBezTo>
                    <a:pt x="16" y="298"/>
                    <a:pt x="16" y="301"/>
                    <a:pt x="16"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90" name="Freeform 7">
              <a:extLst>
                <a:ext uri="{FF2B5EF4-FFF2-40B4-BE49-F238E27FC236}">
                  <a16:creationId xmlns:a16="http://schemas.microsoft.com/office/drawing/2014/main" id="{783C49A2-A852-4E8D-9C2D-34AF05F16464}"/>
                </a:ext>
              </a:extLst>
            </p:cNvPr>
            <p:cNvSpPr>
              <a:spLocks/>
            </p:cNvSpPr>
            <p:nvPr/>
          </p:nvSpPr>
          <p:spPr bwMode="auto">
            <a:xfrm>
              <a:off x="2742306" y="2826048"/>
              <a:ext cx="230634" cy="434656"/>
            </a:xfrm>
            <a:custGeom>
              <a:avLst/>
              <a:gdLst>
                <a:gd name="T0" fmla="*/ 1 w 77"/>
                <a:gd name="T1" fmla="*/ 77 h 144"/>
                <a:gd name="T2" fmla="*/ 63 w 77"/>
                <a:gd name="T3" fmla="*/ 143 h 144"/>
                <a:gd name="T4" fmla="*/ 70 w 77"/>
                <a:gd name="T5" fmla="*/ 64 h 144"/>
                <a:gd name="T6" fmla="*/ 47 w 77"/>
                <a:gd name="T7" fmla="*/ 3 h 144"/>
                <a:gd name="T8" fmla="*/ 1 w 77"/>
                <a:gd name="T9" fmla="*/ 77 h 144"/>
              </a:gdLst>
              <a:ahLst/>
              <a:cxnLst>
                <a:cxn ang="0">
                  <a:pos x="T0" y="T1"/>
                </a:cxn>
                <a:cxn ang="0">
                  <a:pos x="T2" y="T3"/>
                </a:cxn>
                <a:cxn ang="0">
                  <a:pos x="T4" y="T5"/>
                </a:cxn>
                <a:cxn ang="0">
                  <a:pos x="T6" y="T7"/>
                </a:cxn>
                <a:cxn ang="0">
                  <a:pos x="T8" y="T9"/>
                </a:cxn>
              </a:cxnLst>
              <a:rect l="0" t="0" r="r" b="b"/>
              <a:pathLst>
                <a:path w="77" h="144">
                  <a:moveTo>
                    <a:pt x="1" y="77"/>
                  </a:moveTo>
                  <a:cubicBezTo>
                    <a:pt x="2" y="94"/>
                    <a:pt x="51" y="144"/>
                    <a:pt x="63" y="143"/>
                  </a:cubicBezTo>
                  <a:cubicBezTo>
                    <a:pt x="77" y="143"/>
                    <a:pt x="68" y="97"/>
                    <a:pt x="70" y="64"/>
                  </a:cubicBezTo>
                  <a:cubicBezTo>
                    <a:pt x="73" y="31"/>
                    <a:pt x="66" y="4"/>
                    <a:pt x="47" y="3"/>
                  </a:cubicBezTo>
                  <a:cubicBezTo>
                    <a:pt x="4" y="0"/>
                    <a:pt x="0" y="44"/>
                    <a:pt x="1" y="77"/>
                  </a:cubicBezTo>
                  <a:close/>
                </a:path>
              </a:pathLst>
            </a:custGeom>
            <a:solidFill>
              <a:srgbClr val="F9A5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1" name="Freeform 8">
              <a:extLst>
                <a:ext uri="{FF2B5EF4-FFF2-40B4-BE49-F238E27FC236}">
                  <a16:creationId xmlns:a16="http://schemas.microsoft.com/office/drawing/2014/main" id="{0C4FDD80-C06A-4A59-9115-D397FFE360C2}"/>
                </a:ext>
              </a:extLst>
            </p:cNvPr>
            <p:cNvSpPr>
              <a:spLocks/>
            </p:cNvSpPr>
            <p:nvPr/>
          </p:nvSpPr>
          <p:spPr bwMode="auto">
            <a:xfrm>
              <a:off x="2705557" y="2353376"/>
              <a:ext cx="457466" cy="439725"/>
            </a:xfrm>
            <a:custGeom>
              <a:avLst/>
              <a:gdLst>
                <a:gd name="T0" fmla="*/ 62 w 152"/>
                <a:gd name="T1" fmla="*/ 63 h 146"/>
                <a:gd name="T2" fmla="*/ 128 w 152"/>
                <a:gd name="T3" fmla="*/ 136 h 146"/>
                <a:gd name="T4" fmla="*/ 58 w 152"/>
                <a:gd name="T5" fmla="*/ 38 h 146"/>
                <a:gd name="T6" fmla="*/ 62 w 152"/>
                <a:gd name="T7" fmla="*/ 63 h 146"/>
              </a:gdLst>
              <a:ahLst/>
              <a:cxnLst>
                <a:cxn ang="0">
                  <a:pos x="T0" y="T1"/>
                </a:cxn>
                <a:cxn ang="0">
                  <a:pos x="T2" y="T3"/>
                </a:cxn>
                <a:cxn ang="0">
                  <a:pos x="T4" y="T5"/>
                </a:cxn>
                <a:cxn ang="0">
                  <a:pos x="T6" y="T7"/>
                </a:cxn>
              </a:cxnLst>
              <a:rect l="0" t="0" r="r" b="b"/>
              <a:pathLst>
                <a:path w="152" h="146">
                  <a:moveTo>
                    <a:pt x="62" y="63"/>
                  </a:moveTo>
                  <a:cubicBezTo>
                    <a:pt x="62" y="63"/>
                    <a:pt x="117" y="146"/>
                    <a:pt x="128" y="136"/>
                  </a:cubicBezTo>
                  <a:cubicBezTo>
                    <a:pt x="152" y="116"/>
                    <a:pt x="149" y="0"/>
                    <a:pt x="58" y="38"/>
                  </a:cubicBezTo>
                  <a:cubicBezTo>
                    <a:pt x="0" y="62"/>
                    <a:pt x="62" y="63"/>
                    <a:pt x="62" y="63"/>
                  </a:cubicBezTo>
                  <a:close/>
                </a:path>
              </a:pathLst>
            </a:custGeom>
            <a:solidFill>
              <a:srgbClr val="F77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2" name="Freeform 9">
              <a:extLst>
                <a:ext uri="{FF2B5EF4-FFF2-40B4-BE49-F238E27FC236}">
                  <a16:creationId xmlns:a16="http://schemas.microsoft.com/office/drawing/2014/main" id="{DACDD4D1-DA46-457B-BE1F-E9F868DBC6E2}"/>
                </a:ext>
              </a:extLst>
            </p:cNvPr>
            <p:cNvSpPr>
              <a:spLocks/>
            </p:cNvSpPr>
            <p:nvPr/>
          </p:nvSpPr>
          <p:spPr bwMode="auto">
            <a:xfrm>
              <a:off x="2760047" y="2539656"/>
              <a:ext cx="333279" cy="465070"/>
            </a:xfrm>
            <a:custGeom>
              <a:avLst/>
              <a:gdLst>
                <a:gd name="T0" fmla="*/ 1 w 111"/>
                <a:gd name="T1" fmla="*/ 83 h 154"/>
                <a:gd name="T2" fmla="*/ 72 w 111"/>
                <a:gd name="T3" fmla="*/ 154 h 154"/>
                <a:gd name="T4" fmla="*/ 110 w 111"/>
                <a:gd name="T5" fmla="*/ 81 h 154"/>
                <a:gd name="T6" fmla="*/ 68 w 111"/>
                <a:gd name="T7" fmla="*/ 0 h 154"/>
                <a:gd name="T8" fmla="*/ 1 w 111"/>
                <a:gd name="T9" fmla="*/ 83 h 154"/>
              </a:gdLst>
              <a:ahLst/>
              <a:cxnLst>
                <a:cxn ang="0">
                  <a:pos x="T0" y="T1"/>
                </a:cxn>
                <a:cxn ang="0">
                  <a:pos x="T2" y="T3"/>
                </a:cxn>
                <a:cxn ang="0">
                  <a:pos x="T4" y="T5"/>
                </a:cxn>
                <a:cxn ang="0">
                  <a:pos x="T6" y="T7"/>
                </a:cxn>
                <a:cxn ang="0">
                  <a:pos x="T8" y="T9"/>
                </a:cxn>
              </a:cxnLst>
              <a:rect l="0" t="0" r="r" b="b"/>
              <a:pathLst>
                <a:path w="111" h="154">
                  <a:moveTo>
                    <a:pt x="1" y="83"/>
                  </a:moveTo>
                  <a:cubicBezTo>
                    <a:pt x="1" y="128"/>
                    <a:pt x="44" y="154"/>
                    <a:pt x="72" y="154"/>
                  </a:cubicBezTo>
                  <a:cubicBezTo>
                    <a:pt x="100" y="154"/>
                    <a:pt x="111" y="126"/>
                    <a:pt x="110" y="81"/>
                  </a:cubicBezTo>
                  <a:cubicBezTo>
                    <a:pt x="109" y="36"/>
                    <a:pt x="96" y="0"/>
                    <a:pt x="68" y="0"/>
                  </a:cubicBezTo>
                  <a:cubicBezTo>
                    <a:pt x="6" y="1"/>
                    <a:pt x="0" y="38"/>
                    <a:pt x="1" y="83"/>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3" name="Freeform 10">
              <a:extLst>
                <a:ext uri="{FF2B5EF4-FFF2-40B4-BE49-F238E27FC236}">
                  <a16:creationId xmlns:a16="http://schemas.microsoft.com/office/drawing/2014/main" id="{C13389D1-1EE2-4A7A-B504-7772B25B110B}"/>
                </a:ext>
              </a:extLst>
            </p:cNvPr>
            <p:cNvSpPr>
              <a:spLocks/>
            </p:cNvSpPr>
            <p:nvPr/>
          </p:nvSpPr>
          <p:spPr bwMode="auto">
            <a:xfrm>
              <a:off x="2422967" y="2443348"/>
              <a:ext cx="553775" cy="714711"/>
            </a:xfrm>
            <a:custGeom>
              <a:avLst/>
              <a:gdLst>
                <a:gd name="T0" fmla="*/ 180 w 184"/>
                <a:gd name="T1" fmla="*/ 25 h 237"/>
                <a:gd name="T2" fmla="*/ 161 w 184"/>
                <a:gd name="T3" fmla="*/ 78 h 237"/>
                <a:gd name="T4" fmla="*/ 133 w 184"/>
                <a:gd name="T5" fmla="*/ 177 h 237"/>
                <a:gd name="T6" fmla="*/ 36 w 184"/>
                <a:gd name="T7" fmla="*/ 90 h 237"/>
                <a:gd name="T8" fmla="*/ 124 w 184"/>
                <a:gd name="T9" fmla="*/ 1 h 237"/>
                <a:gd name="T10" fmla="*/ 180 w 184"/>
                <a:gd name="T11" fmla="*/ 25 h 237"/>
              </a:gdLst>
              <a:ahLst/>
              <a:cxnLst>
                <a:cxn ang="0">
                  <a:pos x="T0" y="T1"/>
                </a:cxn>
                <a:cxn ang="0">
                  <a:pos x="T2" y="T3"/>
                </a:cxn>
                <a:cxn ang="0">
                  <a:pos x="T4" y="T5"/>
                </a:cxn>
                <a:cxn ang="0">
                  <a:pos x="T6" y="T7"/>
                </a:cxn>
                <a:cxn ang="0">
                  <a:pos x="T8" y="T9"/>
                </a:cxn>
                <a:cxn ang="0">
                  <a:pos x="T10" y="T11"/>
                </a:cxn>
              </a:cxnLst>
              <a:rect l="0" t="0" r="r" b="b"/>
              <a:pathLst>
                <a:path w="184" h="237">
                  <a:moveTo>
                    <a:pt x="180" y="25"/>
                  </a:moveTo>
                  <a:cubicBezTo>
                    <a:pt x="184" y="43"/>
                    <a:pt x="172" y="63"/>
                    <a:pt x="161" y="78"/>
                  </a:cubicBezTo>
                  <a:cubicBezTo>
                    <a:pt x="146" y="98"/>
                    <a:pt x="117" y="138"/>
                    <a:pt x="133" y="177"/>
                  </a:cubicBezTo>
                  <a:cubicBezTo>
                    <a:pt x="158" y="237"/>
                    <a:pt x="0" y="152"/>
                    <a:pt x="36" y="90"/>
                  </a:cubicBezTo>
                  <a:cubicBezTo>
                    <a:pt x="62" y="45"/>
                    <a:pt x="59" y="1"/>
                    <a:pt x="124" y="1"/>
                  </a:cubicBezTo>
                  <a:cubicBezTo>
                    <a:pt x="158" y="0"/>
                    <a:pt x="177" y="7"/>
                    <a:pt x="180" y="25"/>
                  </a:cubicBezTo>
                  <a:close/>
                </a:path>
              </a:pathLst>
            </a:custGeom>
            <a:solidFill>
              <a:srgbClr val="F77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4" name="Freeform 11">
              <a:extLst>
                <a:ext uri="{FF2B5EF4-FFF2-40B4-BE49-F238E27FC236}">
                  <a16:creationId xmlns:a16="http://schemas.microsoft.com/office/drawing/2014/main" id="{9F86F1FD-5530-4010-A71A-3E7BCE0B40E9}"/>
                </a:ext>
              </a:extLst>
            </p:cNvPr>
            <p:cNvSpPr>
              <a:spLocks/>
            </p:cNvSpPr>
            <p:nvPr/>
          </p:nvSpPr>
          <p:spPr bwMode="auto">
            <a:xfrm>
              <a:off x="2453380" y="3184671"/>
              <a:ext cx="363692" cy="1159505"/>
            </a:xfrm>
            <a:custGeom>
              <a:avLst/>
              <a:gdLst>
                <a:gd name="T0" fmla="*/ 4 w 121"/>
                <a:gd name="T1" fmla="*/ 278 h 385"/>
                <a:gd name="T2" fmla="*/ 36 w 121"/>
                <a:gd name="T3" fmla="*/ 330 h 385"/>
                <a:gd name="T4" fmla="*/ 51 w 121"/>
                <a:gd name="T5" fmla="*/ 350 h 385"/>
                <a:gd name="T6" fmla="*/ 71 w 121"/>
                <a:gd name="T7" fmla="*/ 380 h 385"/>
                <a:gd name="T8" fmla="*/ 75 w 121"/>
                <a:gd name="T9" fmla="*/ 385 h 385"/>
                <a:gd name="T10" fmla="*/ 121 w 121"/>
                <a:gd name="T11" fmla="*/ 385 h 385"/>
                <a:gd name="T12" fmla="*/ 107 w 121"/>
                <a:gd name="T13" fmla="*/ 358 h 385"/>
                <a:gd name="T14" fmla="*/ 78 w 121"/>
                <a:gd name="T15" fmla="*/ 304 h 385"/>
                <a:gd name="T16" fmla="*/ 52 w 121"/>
                <a:gd name="T17" fmla="*/ 261 h 385"/>
                <a:gd name="T18" fmla="*/ 112 w 121"/>
                <a:gd name="T19" fmla="*/ 50 h 385"/>
                <a:gd name="T20" fmla="*/ 86 w 121"/>
                <a:gd name="T21" fmla="*/ 3 h 385"/>
                <a:gd name="T22" fmla="*/ 60 w 121"/>
                <a:gd name="T23" fmla="*/ 4 h 385"/>
                <a:gd name="T24" fmla="*/ 39 w 121"/>
                <a:gd name="T25" fmla="*/ 29 h 385"/>
                <a:gd name="T26" fmla="*/ 38 w 121"/>
                <a:gd name="T27" fmla="*/ 33 h 385"/>
                <a:gd name="T28" fmla="*/ 1 w 121"/>
                <a:gd name="T29" fmla="*/ 260 h 385"/>
                <a:gd name="T30" fmla="*/ 1 w 121"/>
                <a:gd name="T31" fmla="*/ 260 h 385"/>
                <a:gd name="T32" fmla="*/ 4 w 121"/>
                <a:gd name="T33" fmla="*/ 27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385">
                  <a:moveTo>
                    <a:pt x="4" y="278"/>
                  </a:moveTo>
                  <a:cubicBezTo>
                    <a:pt x="14" y="296"/>
                    <a:pt x="25" y="313"/>
                    <a:pt x="36" y="330"/>
                  </a:cubicBezTo>
                  <a:cubicBezTo>
                    <a:pt x="41" y="337"/>
                    <a:pt x="46" y="344"/>
                    <a:pt x="51" y="350"/>
                  </a:cubicBezTo>
                  <a:cubicBezTo>
                    <a:pt x="57" y="360"/>
                    <a:pt x="64" y="370"/>
                    <a:pt x="71" y="380"/>
                  </a:cubicBezTo>
                  <a:cubicBezTo>
                    <a:pt x="72" y="382"/>
                    <a:pt x="73" y="383"/>
                    <a:pt x="75" y="385"/>
                  </a:cubicBezTo>
                  <a:cubicBezTo>
                    <a:pt x="121" y="385"/>
                    <a:pt x="121" y="385"/>
                    <a:pt x="121" y="385"/>
                  </a:cubicBezTo>
                  <a:cubicBezTo>
                    <a:pt x="117" y="376"/>
                    <a:pt x="112" y="367"/>
                    <a:pt x="107" y="358"/>
                  </a:cubicBezTo>
                  <a:cubicBezTo>
                    <a:pt x="97" y="340"/>
                    <a:pt x="88" y="322"/>
                    <a:pt x="78" y="304"/>
                  </a:cubicBezTo>
                  <a:cubicBezTo>
                    <a:pt x="69" y="290"/>
                    <a:pt x="61" y="275"/>
                    <a:pt x="52" y="261"/>
                  </a:cubicBezTo>
                  <a:cubicBezTo>
                    <a:pt x="112" y="50"/>
                    <a:pt x="112" y="50"/>
                    <a:pt x="112" y="50"/>
                  </a:cubicBezTo>
                  <a:cubicBezTo>
                    <a:pt x="118" y="29"/>
                    <a:pt x="106" y="8"/>
                    <a:pt x="86" y="3"/>
                  </a:cubicBezTo>
                  <a:cubicBezTo>
                    <a:pt x="77" y="0"/>
                    <a:pt x="68" y="1"/>
                    <a:pt x="60" y="4"/>
                  </a:cubicBezTo>
                  <a:cubicBezTo>
                    <a:pt x="50" y="9"/>
                    <a:pt x="42" y="17"/>
                    <a:pt x="39" y="29"/>
                  </a:cubicBezTo>
                  <a:cubicBezTo>
                    <a:pt x="39" y="30"/>
                    <a:pt x="38" y="32"/>
                    <a:pt x="38" y="33"/>
                  </a:cubicBezTo>
                  <a:cubicBezTo>
                    <a:pt x="1" y="260"/>
                    <a:pt x="1" y="260"/>
                    <a:pt x="1" y="260"/>
                  </a:cubicBezTo>
                  <a:cubicBezTo>
                    <a:pt x="1" y="260"/>
                    <a:pt x="1" y="260"/>
                    <a:pt x="1" y="260"/>
                  </a:cubicBezTo>
                  <a:cubicBezTo>
                    <a:pt x="0" y="267"/>
                    <a:pt x="1" y="273"/>
                    <a:pt x="4" y="278"/>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5" name="Freeform 12">
              <a:extLst>
                <a:ext uri="{FF2B5EF4-FFF2-40B4-BE49-F238E27FC236}">
                  <a16:creationId xmlns:a16="http://schemas.microsoft.com/office/drawing/2014/main" id="{8589E47B-4E8D-43BD-8A68-11789A6E6076}"/>
                </a:ext>
              </a:extLst>
            </p:cNvPr>
            <p:cNvSpPr>
              <a:spLocks/>
            </p:cNvSpPr>
            <p:nvPr/>
          </p:nvSpPr>
          <p:spPr bwMode="auto">
            <a:xfrm>
              <a:off x="3491233" y="2829850"/>
              <a:ext cx="234436" cy="297797"/>
            </a:xfrm>
            <a:custGeom>
              <a:avLst/>
              <a:gdLst>
                <a:gd name="T0" fmla="*/ 43 w 78"/>
                <a:gd name="T1" fmla="*/ 16 h 99"/>
                <a:gd name="T2" fmla="*/ 0 w 78"/>
                <a:gd name="T3" fmla="*/ 79 h 99"/>
                <a:gd name="T4" fmla="*/ 26 w 78"/>
                <a:gd name="T5" fmla="*/ 93 h 99"/>
                <a:gd name="T6" fmla="*/ 74 w 78"/>
                <a:gd name="T7" fmla="*/ 25 h 99"/>
                <a:gd name="T8" fmla="*/ 43 w 78"/>
                <a:gd name="T9" fmla="*/ 16 h 99"/>
              </a:gdLst>
              <a:ahLst/>
              <a:cxnLst>
                <a:cxn ang="0">
                  <a:pos x="T0" y="T1"/>
                </a:cxn>
                <a:cxn ang="0">
                  <a:pos x="T2" y="T3"/>
                </a:cxn>
                <a:cxn ang="0">
                  <a:pos x="T4" y="T5"/>
                </a:cxn>
                <a:cxn ang="0">
                  <a:pos x="T6" y="T7"/>
                </a:cxn>
                <a:cxn ang="0">
                  <a:pos x="T8" y="T9"/>
                </a:cxn>
              </a:cxnLst>
              <a:rect l="0" t="0" r="r" b="b"/>
              <a:pathLst>
                <a:path w="78" h="99">
                  <a:moveTo>
                    <a:pt x="43" y="16"/>
                  </a:moveTo>
                  <a:cubicBezTo>
                    <a:pt x="43" y="16"/>
                    <a:pt x="0" y="50"/>
                    <a:pt x="0" y="79"/>
                  </a:cubicBezTo>
                  <a:cubicBezTo>
                    <a:pt x="0" y="95"/>
                    <a:pt x="12" y="99"/>
                    <a:pt x="26" y="93"/>
                  </a:cubicBezTo>
                  <a:cubicBezTo>
                    <a:pt x="37" y="87"/>
                    <a:pt x="72" y="36"/>
                    <a:pt x="74" y="25"/>
                  </a:cubicBezTo>
                  <a:cubicBezTo>
                    <a:pt x="78" y="0"/>
                    <a:pt x="56" y="7"/>
                    <a:pt x="43" y="16"/>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6" name="Freeform 13">
              <a:extLst>
                <a:ext uri="{FF2B5EF4-FFF2-40B4-BE49-F238E27FC236}">
                  <a16:creationId xmlns:a16="http://schemas.microsoft.com/office/drawing/2014/main" id="{07F896DD-E230-4797-B57D-40A9963CDF5F}"/>
                </a:ext>
              </a:extLst>
            </p:cNvPr>
            <p:cNvSpPr>
              <a:spLocks/>
            </p:cNvSpPr>
            <p:nvPr/>
          </p:nvSpPr>
          <p:spPr bwMode="auto">
            <a:xfrm>
              <a:off x="3487431" y="2883073"/>
              <a:ext cx="78568" cy="198954"/>
            </a:xfrm>
            <a:custGeom>
              <a:avLst/>
              <a:gdLst>
                <a:gd name="T0" fmla="*/ 14 w 26"/>
                <a:gd name="T1" fmla="*/ 59 h 66"/>
                <a:gd name="T2" fmla="*/ 15 w 26"/>
                <a:gd name="T3" fmla="*/ 45 h 66"/>
                <a:gd name="T4" fmla="*/ 17 w 26"/>
                <a:gd name="T5" fmla="*/ 32 h 66"/>
                <a:gd name="T6" fmla="*/ 17 w 26"/>
                <a:gd name="T7" fmla="*/ 31 h 66"/>
                <a:gd name="T8" fmla="*/ 18 w 26"/>
                <a:gd name="T9" fmla="*/ 29 h 66"/>
                <a:gd name="T10" fmla="*/ 19 w 26"/>
                <a:gd name="T11" fmla="*/ 26 h 66"/>
                <a:gd name="T12" fmla="*/ 21 w 26"/>
                <a:gd name="T13" fmla="*/ 19 h 66"/>
                <a:gd name="T14" fmla="*/ 25 w 26"/>
                <a:gd name="T15" fmla="*/ 6 h 66"/>
                <a:gd name="T16" fmla="*/ 25 w 26"/>
                <a:gd name="T17" fmla="*/ 6 h 66"/>
                <a:gd name="T18" fmla="*/ 22 w 26"/>
                <a:gd name="T19" fmla="*/ 0 h 66"/>
                <a:gd name="T20" fmla="*/ 17 w 26"/>
                <a:gd name="T21" fmla="*/ 3 h 66"/>
                <a:gd name="T22" fmla="*/ 11 w 26"/>
                <a:gd name="T23" fmla="*/ 16 h 66"/>
                <a:gd name="T24" fmla="*/ 9 w 26"/>
                <a:gd name="T25" fmla="*/ 22 h 66"/>
                <a:gd name="T26" fmla="*/ 7 w 26"/>
                <a:gd name="T27" fmla="*/ 26 h 66"/>
                <a:gd name="T28" fmla="*/ 7 w 26"/>
                <a:gd name="T29" fmla="*/ 28 h 66"/>
                <a:gd name="T30" fmla="*/ 6 w 26"/>
                <a:gd name="T31" fmla="*/ 29 h 66"/>
                <a:gd name="T32" fmla="*/ 3 w 26"/>
                <a:gd name="T33" fmla="*/ 43 h 66"/>
                <a:gd name="T34" fmla="*/ 0 w 26"/>
                <a:gd name="T35" fmla="*/ 57 h 66"/>
                <a:gd name="T36" fmla="*/ 6 w 26"/>
                <a:gd name="T37" fmla="*/ 65 h 66"/>
                <a:gd name="T38" fmla="*/ 14 w 26"/>
                <a:gd name="T39" fmla="*/ 60 h 66"/>
                <a:gd name="T40" fmla="*/ 14 w 26"/>
                <a:gd name="T41"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66">
                  <a:moveTo>
                    <a:pt x="14" y="59"/>
                  </a:moveTo>
                  <a:cubicBezTo>
                    <a:pt x="14" y="55"/>
                    <a:pt x="15" y="50"/>
                    <a:pt x="15" y="45"/>
                  </a:cubicBezTo>
                  <a:cubicBezTo>
                    <a:pt x="16" y="41"/>
                    <a:pt x="16" y="36"/>
                    <a:pt x="17" y="32"/>
                  </a:cubicBezTo>
                  <a:cubicBezTo>
                    <a:pt x="17" y="31"/>
                    <a:pt x="17" y="31"/>
                    <a:pt x="17" y="31"/>
                  </a:cubicBezTo>
                  <a:cubicBezTo>
                    <a:pt x="17" y="30"/>
                    <a:pt x="17" y="30"/>
                    <a:pt x="18" y="29"/>
                  </a:cubicBezTo>
                  <a:cubicBezTo>
                    <a:pt x="19" y="26"/>
                    <a:pt x="19" y="26"/>
                    <a:pt x="19" y="26"/>
                  </a:cubicBezTo>
                  <a:cubicBezTo>
                    <a:pt x="21" y="19"/>
                    <a:pt x="21" y="19"/>
                    <a:pt x="21" y="19"/>
                  </a:cubicBezTo>
                  <a:cubicBezTo>
                    <a:pt x="25" y="6"/>
                    <a:pt x="25" y="6"/>
                    <a:pt x="25" y="6"/>
                  </a:cubicBezTo>
                  <a:cubicBezTo>
                    <a:pt x="25" y="6"/>
                    <a:pt x="25" y="6"/>
                    <a:pt x="25" y="6"/>
                  </a:cubicBezTo>
                  <a:cubicBezTo>
                    <a:pt x="26" y="4"/>
                    <a:pt x="24" y="1"/>
                    <a:pt x="22" y="0"/>
                  </a:cubicBezTo>
                  <a:cubicBezTo>
                    <a:pt x="20" y="0"/>
                    <a:pt x="18" y="1"/>
                    <a:pt x="17" y="3"/>
                  </a:cubicBezTo>
                  <a:cubicBezTo>
                    <a:pt x="11" y="16"/>
                    <a:pt x="11" y="16"/>
                    <a:pt x="11" y="16"/>
                  </a:cubicBezTo>
                  <a:cubicBezTo>
                    <a:pt x="9" y="22"/>
                    <a:pt x="9" y="22"/>
                    <a:pt x="9" y="22"/>
                  </a:cubicBezTo>
                  <a:cubicBezTo>
                    <a:pt x="7" y="26"/>
                    <a:pt x="7" y="26"/>
                    <a:pt x="7" y="26"/>
                  </a:cubicBezTo>
                  <a:cubicBezTo>
                    <a:pt x="7" y="26"/>
                    <a:pt x="7" y="27"/>
                    <a:pt x="7" y="28"/>
                  </a:cubicBezTo>
                  <a:cubicBezTo>
                    <a:pt x="6" y="29"/>
                    <a:pt x="6" y="29"/>
                    <a:pt x="6" y="29"/>
                  </a:cubicBezTo>
                  <a:cubicBezTo>
                    <a:pt x="5" y="34"/>
                    <a:pt x="4" y="39"/>
                    <a:pt x="3" y="43"/>
                  </a:cubicBezTo>
                  <a:cubicBezTo>
                    <a:pt x="2" y="48"/>
                    <a:pt x="1" y="53"/>
                    <a:pt x="0" y="57"/>
                  </a:cubicBezTo>
                  <a:cubicBezTo>
                    <a:pt x="0" y="61"/>
                    <a:pt x="2" y="64"/>
                    <a:pt x="6" y="65"/>
                  </a:cubicBezTo>
                  <a:cubicBezTo>
                    <a:pt x="9" y="66"/>
                    <a:pt x="13" y="63"/>
                    <a:pt x="14" y="60"/>
                  </a:cubicBezTo>
                  <a:cubicBezTo>
                    <a:pt x="14" y="59"/>
                    <a:pt x="14" y="59"/>
                    <a:pt x="14" y="59"/>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7" name="Freeform 14">
              <a:extLst>
                <a:ext uri="{FF2B5EF4-FFF2-40B4-BE49-F238E27FC236}">
                  <a16:creationId xmlns:a16="http://schemas.microsoft.com/office/drawing/2014/main" id="{4E63C977-638F-47E1-BD72-C614B82DC606}"/>
                </a:ext>
              </a:extLst>
            </p:cNvPr>
            <p:cNvSpPr>
              <a:spLocks/>
            </p:cNvSpPr>
            <p:nvPr/>
          </p:nvSpPr>
          <p:spPr bwMode="auto">
            <a:xfrm>
              <a:off x="8530960" y="3094698"/>
              <a:ext cx="460001" cy="1249477"/>
            </a:xfrm>
            <a:custGeom>
              <a:avLst/>
              <a:gdLst>
                <a:gd name="T0" fmla="*/ 0 w 153"/>
                <a:gd name="T1" fmla="*/ 415 h 415"/>
                <a:gd name="T2" fmla="*/ 57 w 153"/>
                <a:gd name="T3" fmla="*/ 415 h 415"/>
                <a:gd name="T4" fmla="*/ 57 w 153"/>
                <a:gd name="T5" fmla="*/ 413 h 415"/>
                <a:gd name="T6" fmla="*/ 75 w 153"/>
                <a:gd name="T7" fmla="*/ 355 h 415"/>
                <a:gd name="T8" fmla="*/ 82 w 153"/>
                <a:gd name="T9" fmla="*/ 326 h 415"/>
                <a:gd name="T10" fmla="*/ 83 w 153"/>
                <a:gd name="T11" fmla="*/ 324 h 415"/>
                <a:gd name="T12" fmla="*/ 89 w 153"/>
                <a:gd name="T13" fmla="*/ 297 h 415"/>
                <a:gd name="T14" fmla="*/ 117 w 153"/>
                <a:gd name="T15" fmla="*/ 184 h 415"/>
                <a:gd name="T16" fmla="*/ 117 w 153"/>
                <a:gd name="T17" fmla="*/ 181 h 415"/>
                <a:gd name="T18" fmla="*/ 146 w 153"/>
                <a:gd name="T19" fmla="*/ 64 h 415"/>
                <a:gd name="T20" fmla="*/ 146 w 153"/>
                <a:gd name="T21" fmla="*/ 64 h 415"/>
                <a:gd name="T22" fmla="*/ 111 w 153"/>
                <a:gd name="T23" fmla="*/ 5 h 415"/>
                <a:gd name="T24" fmla="*/ 107 w 153"/>
                <a:gd name="T25" fmla="*/ 4 h 415"/>
                <a:gd name="T26" fmla="*/ 52 w 153"/>
                <a:gd name="T27" fmla="*/ 40 h 415"/>
                <a:gd name="T28" fmla="*/ 51 w 153"/>
                <a:gd name="T29" fmla="*/ 47 h 415"/>
                <a:gd name="T30" fmla="*/ 38 w 153"/>
                <a:gd name="T31" fmla="*/ 161 h 415"/>
                <a:gd name="T32" fmla="*/ 38 w 153"/>
                <a:gd name="T33" fmla="*/ 165 h 415"/>
                <a:gd name="T34" fmla="*/ 24 w 153"/>
                <a:gd name="T35" fmla="*/ 284 h 415"/>
                <a:gd name="T36" fmla="*/ 20 w 153"/>
                <a:gd name="T37" fmla="*/ 313 h 415"/>
                <a:gd name="T38" fmla="*/ 14 w 153"/>
                <a:gd name="T39" fmla="*/ 342 h 415"/>
                <a:gd name="T40" fmla="*/ 2 w 153"/>
                <a:gd name="T41" fmla="*/ 400 h 415"/>
                <a:gd name="T42" fmla="*/ 0 w 153"/>
                <a:gd name="T43" fmla="*/ 41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415">
                  <a:moveTo>
                    <a:pt x="0" y="415"/>
                  </a:moveTo>
                  <a:cubicBezTo>
                    <a:pt x="57" y="415"/>
                    <a:pt x="57" y="415"/>
                    <a:pt x="57" y="415"/>
                  </a:cubicBezTo>
                  <a:cubicBezTo>
                    <a:pt x="57" y="414"/>
                    <a:pt x="57" y="414"/>
                    <a:pt x="57" y="413"/>
                  </a:cubicBezTo>
                  <a:cubicBezTo>
                    <a:pt x="64" y="394"/>
                    <a:pt x="71" y="375"/>
                    <a:pt x="75" y="355"/>
                  </a:cubicBezTo>
                  <a:cubicBezTo>
                    <a:pt x="77" y="346"/>
                    <a:pt x="79" y="336"/>
                    <a:pt x="82" y="326"/>
                  </a:cubicBezTo>
                  <a:cubicBezTo>
                    <a:pt x="83" y="324"/>
                    <a:pt x="83" y="324"/>
                    <a:pt x="83" y="324"/>
                  </a:cubicBezTo>
                  <a:cubicBezTo>
                    <a:pt x="89" y="297"/>
                    <a:pt x="89" y="297"/>
                    <a:pt x="89" y="297"/>
                  </a:cubicBezTo>
                  <a:cubicBezTo>
                    <a:pt x="99" y="259"/>
                    <a:pt x="107" y="221"/>
                    <a:pt x="117" y="184"/>
                  </a:cubicBezTo>
                  <a:cubicBezTo>
                    <a:pt x="117" y="183"/>
                    <a:pt x="117" y="182"/>
                    <a:pt x="117" y="181"/>
                  </a:cubicBezTo>
                  <a:cubicBezTo>
                    <a:pt x="127" y="142"/>
                    <a:pt x="136" y="103"/>
                    <a:pt x="146" y="64"/>
                  </a:cubicBezTo>
                  <a:cubicBezTo>
                    <a:pt x="146" y="64"/>
                    <a:pt x="146" y="64"/>
                    <a:pt x="146" y="64"/>
                  </a:cubicBezTo>
                  <a:cubicBezTo>
                    <a:pt x="153" y="38"/>
                    <a:pt x="138" y="12"/>
                    <a:pt x="111" y="5"/>
                  </a:cubicBezTo>
                  <a:cubicBezTo>
                    <a:pt x="110" y="4"/>
                    <a:pt x="108" y="4"/>
                    <a:pt x="107" y="4"/>
                  </a:cubicBezTo>
                  <a:cubicBezTo>
                    <a:pt x="82" y="0"/>
                    <a:pt x="58" y="15"/>
                    <a:pt x="52" y="40"/>
                  </a:cubicBezTo>
                  <a:cubicBezTo>
                    <a:pt x="51" y="42"/>
                    <a:pt x="51" y="45"/>
                    <a:pt x="51" y="47"/>
                  </a:cubicBezTo>
                  <a:cubicBezTo>
                    <a:pt x="47" y="85"/>
                    <a:pt x="43" y="123"/>
                    <a:pt x="38" y="161"/>
                  </a:cubicBezTo>
                  <a:cubicBezTo>
                    <a:pt x="38" y="163"/>
                    <a:pt x="38" y="164"/>
                    <a:pt x="38" y="165"/>
                  </a:cubicBezTo>
                  <a:cubicBezTo>
                    <a:pt x="34" y="205"/>
                    <a:pt x="29" y="244"/>
                    <a:pt x="24" y="284"/>
                  </a:cubicBezTo>
                  <a:cubicBezTo>
                    <a:pt x="20" y="313"/>
                    <a:pt x="20" y="313"/>
                    <a:pt x="20" y="313"/>
                  </a:cubicBezTo>
                  <a:cubicBezTo>
                    <a:pt x="19" y="323"/>
                    <a:pt x="16" y="332"/>
                    <a:pt x="14" y="342"/>
                  </a:cubicBezTo>
                  <a:cubicBezTo>
                    <a:pt x="8" y="361"/>
                    <a:pt x="6" y="381"/>
                    <a:pt x="2" y="400"/>
                  </a:cubicBezTo>
                  <a:cubicBezTo>
                    <a:pt x="1" y="405"/>
                    <a:pt x="1" y="410"/>
                    <a:pt x="0" y="415"/>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98" name="Shape1_20210419_151917">
              <a:extLst>
                <a:ext uri="{FF2B5EF4-FFF2-40B4-BE49-F238E27FC236}">
                  <a16:creationId xmlns:a16="http://schemas.microsoft.com/office/drawing/2014/main" id="{BAC0ECC9-7644-43A9-ACC4-7422B29E0866}"/>
                </a:ext>
              </a:extLst>
            </p:cNvPr>
            <p:cNvSpPr>
              <a:spLocks/>
            </p:cNvSpPr>
            <p:nvPr/>
          </p:nvSpPr>
          <p:spPr bwMode="auto">
            <a:xfrm>
              <a:off x="8741318" y="2970511"/>
              <a:ext cx="771736" cy="1373665"/>
            </a:xfrm>
            <a:custGeom>
              <a:avLst/>
              <a:gdLst>
                <a:gd name="T0" fmla="*/ 2 w 257"/>
                <a:gd name="T1" fmla="*/ 214 h 456"/>
                <a:gd name="T2" fmla="*/ 11 w 257"/>
                <a:gd name="T3" fmla="*/ 313 h 456"/>
                <a:gd name="T4" fmla="*/ 13 w 257"/>
                <a:gd name="T5" fmla="*/ 365 h 456"/>
                <a:gd name="T6" fmla="*/ 13 w 257"/>
                <a:gd name="T7" fmla="*/ 456 h 456"/>
                <a:gd name="T8" fmla="*/ 172 w 257"/>
                <a:gd name="T9" fmla="*/ 456 h 456"/>
                <a:gd name="T10" fmla="*/ 212 w 257"/>
                <a:gd name="T11" fmla="*/ 442 h 456"/>
                <a:gd name="T12" fmla="*/ 212 w 257"/>
                <a:gd name="T13" fmla="*/ 340 h 456"/>
                <a:gd name="T14" fmla="*/ 213 w 257"/>
                <a:gd name="T15" fmla="*/ 303 h 456"/>
                <a:gd name="T16" fmla="*/ 216 w 257"/>
                <a:gd name="T17" fmla="*/ 256 h 456"/>
                <a:gd name="T18" fmla="*/ 225 w 257"/>
                <a:gd name="T19" fmla="*/ 199 h 456"/>
                <a:gd name="T20" fmla="*/ 225 w 257"/>
                <a:gd name="T21" fmla="*/ 199 h 456"/>
                <a:gd name="T22" fmla="*/ 244 w 257"/>
                <a:gd name="T23" fmla="*/ 129 h 456"/>
                <a:gd name="T24" fmla="*/ 243 w 257"/>
                <a:gd name="T25" fmla="*/ 45 h 456"/>
                <a:gd name="T26" fmla="*/ 240 w 257"/>
                <a:gd name="T27" fmla="*/ 40 h 456"/>
                <a:gd name="T28" fmla="*/ 155 w 257"/>
                <a:gd name="T29" fmla="*/ 4 h 456"/>
                <a:gd name="T30" fmla="*/ 144 w 257"/>
                <a:gd name="T31" fmla="*/ 3 h 456"/>
                <a:gd name="T32" fmla="*/ 66 w 257"/>
                <a:gd name="T33" fmla="*/ 13 h 456"/>
                <a:gd name="T34" fmla="*/ 49 w 257"/>
                <a:gd name="T35" fmla="*/ 14 h 456"/>
                <a:gd name="T36" fmla="*/ 47 w 257"/>
                <a:gd name="T37" fmla="*/ 15 h 456"/>
                <a:gd name="T38" fmla="*/ 47 w 257"/>
                <a:gd name="T39" fmla="*/ 15 h 456"/>
                <a:gd name="T40" fmla="*/ 37 w 257"/>
                <a:gd name="T41" fmla="*/ 45 h 456"/>
                <a:gd name="T42" fmla="*/ 11 w 257"/>
                <a:gd name="T43" fmla="*/ 131 h 456"/>
                <a:gd name="T44" fmla="*/ 2 w 257"/>
                <a:gd name="T45" fmla="*/ 214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456">
                  <a:moveTo>
                    <a:pt x="2" y="214"/>
                  </a:moveTo>
                  <a:cubicBezTo>
                    <a:pt x="4" y="248"/>
                    <a:pt x="10" y="284"/>
                    <a:pt x="11" y="313"/>
                  </a:cubicBezTo>
                  <a:cubicBezTo>
                    <a:pt x="12" y="329"/>
                    <a:pt x="13" y="347"/>
                    <a:pt x="13" y="365"/>
                  </a:cubicBezTo>
                  <a:cubicBezTo>
                    <a:pt x="14" y="405"/>
                    <a:pt x="13" y="445"/>
                    <a:pt x="13" y="456"/>
                  </a:cubicBezTo>
                  <a:cubicBezTo>
                    <a:pt x="172" y="456"/>
                    <a:pt x="172" y="456"/>
                    <a:pt x="172" y="456"/>
                  </a:cubicBezTo>
                  <a:cubicBezTo>
                    <a:pt x="196" y="449"/>
                    <a:pt x="212" y="442"/>
                    <a:pt x="212" y="442"/>
                  </a:cubicBezTo>
                  <a:cubicBezTo>
                    <a:pt x="212" y="442"/>
                    <a:pt x="211" y="397"/>
                    <a:pt x="212" y="340"/>
                  </a:cubicBezTo>
                  <a:cubicBezTo>
                    <a:pt x="212" y="328"/>
                    <a:pt x="212" y="316"/>
                    <a:pt x="213" y="303"/>
                  </a:cubicBezTo>
                  <a:cubicBezTo>
                    <a:pt x="213" y="287"/>
                    <a:pt x="214" y="272"/>
                    <a:pt x="216" y="256"/>
                  </a:cubicBezTo>
                  <a:cubicBezTo>
                    <a:pt x="218" y="237"/>
                    <a:pt x="221" y="218"/>
                    <a:pt x="225" y="199"/>
                  </a:cubicBezTo>
                  <a:cubicBezTo>
                    <a:pt x="225" y="199"/>
                    <a:pt x="225" y="199"/>
                    <a:pt x="225" y="199"/>
                  </a:cubicBezTo>
                  <a:cubicBezTo>
                    <a:pt x="230" y="175"/>
                    <a:pt x="237" y="152"/>
                    <a:pt x="244" y="129"/>
                  </a:cubicBezTo>
                  <a:cubicBezTo>
                    <a:pt x="257" y="89"/>
                    <a:pt x="254" y="63"/>
                    <a:pt x="243" y="45"/>
                  </a:cubicBezTo>
                  <a:cubicBezTo>
                    <a:pt x="242" y="43"/>
                    <a:pt x="241" y="42"/>
                    <a:pt x="240" y="40"/>
                  </a:cubicBezTo>
                  <a:cubicBezTo>
                    <a:pt x="221" y="14"/>
                    <a:pt x="181" y="8"/>
                    <a:pt x="155" y="4"/>
                  </a:cubicBezTo>
                  <a:cubicBezTo>
                    <a:pt x="151" y="4"/>
                    <a:pt x="148" y="3"/>
                    <a:pt x="144" y="3"/>
                  </a:cubicBezTo>
                  <a:cubicBezTo>
                    <a:pt x="127" y="0"/>
                    <a:pt x="90" y="9"/>
                    <a:pt x="66" y="13"/>
                  </a:cubicBezTo>
                  <a:cubicBezTo>
                    <a:pt x="58" y="14"/>
                    <a:pt x="52" y="15"/>
                    <a:pt x="49" y="14"/>
                  </a:cubicBezTo>
                  <a:cubicBezTo>
                    <a:pt x="48" y="14"/>
                    <a:pt x="48" y="15"/>
                    <a:pt x="47" y="15"/>
                  </a:cubicBezTo>
                  <a:cubicBezTo>
                    <a:pt x="47" y="15"/>
                    <a:pt x="47" y="15"/>
                    <a:pt x="47" y="15"/>
                  </a:cubicBezTo>
                  <a:cubicBezTo>
                    <a:pt x="44" y="19"/>
                    <a:pt x="41" y="30"/>
                    <a:pt x="37" y="45"/>
                  </a:cubicBezTo>
                  <a:cubicBezTo>
                    <a:pt x="30" y="70"/>
                    <a:pt x="22" y="106"/>
                    <a:pt x="11" y="131"/>
                  </a:cubicBezTo>
                  <a:cubicBezTo>
                    <a:pt x="1" y="153"/>
                    <a:pt x="0" y="183"/>
                    <a:pt x="2" y="21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99" name="Freeform 16">
              <a:extLst>
                <a:ext uri="{FF2B5EF4-FFF2-40B4-BE49-F238E27FC236}">
                  <a16:creationId xmlns:a16="http://schemas.microsoft.com/office/drawing/2014/main" id="{D2B1B592-BB75-4FD9-BB71-7DC92CD0DF41}"/>
                </a:ext>
              </a:extLst>
            </p:cNvPr>
            <p:cNvSpPr>
              <a:spLocks/>
            </p:cNvSpPr>
            <p:nvPr/>
          </p:nvSpPr>
          <p:spPr bwMode="auto">
            <a:xfrm>
              <a:off x="9162035" y="3052880"/>
              <a:ext cx="508155" cy="1291296"/>
            </a:xfrm>
            <a:custGeom>
              <a:avLst/>
              <a:gdLst>
                <a:gd name="T0" fmla="*/ 0 w 169"/>
                <a:gd name="T1" fmla="*/ 429 h 429"/>
                <a:gd name="T2" fmla="*/ 76 w 169"/>
                <a:gd name="T3" fmla="*/ 429 h 429"/>
                <a:gd name="T4" fmla="*/ 78 w 169"/>
                <a:gd name="T5" fmla="*/ 427 h 429"/>
                <a:gd name="T6" fmla="*/ 100 w 169"/>
                <a:gd name="T7" fmla="*/ 399 h 429"/>
                <a:gd name="T8" fmla="*/ 123 w 169"/>
                <a:gd name="T9" fmla="*/ 370 h 429"/>
                <a:gd name="T10" fmla="*/ 162 w 169"/>
                <a:gd name="T11" fmla="*/ 310 h 429"/>
                <a:gd name="T12" fmla="*/ 163 w 169"/>
                <a:gd name="T13" fmla="*/ 307 h 429"/>
                <a:gd name="T14" fmla="*/ 167 w 169"/>
                <a:gd name="T15" fmla="*/ 281 h 429"/>
                <a:gd name="T16" fmla="*/ 140 w 169"/>
                <a:gd name="T17" fmla="*/ 154 h 429"/>
                <a:gd name="T18" fmla="*/ 116 w 169"/>
                <a:gd name="T19" fmla="*/ 41 h 429"/>
                <a:gd name="T20" fmla="*/ 103 w 169"/>
                <a:gd name="T21" fmla="*/ 18 h 429"/>
                <a:gd name="T22" fmla="*/ 58 w 169"/>
                <a:gd name="T23" fmla="*/ 4 h 429"/>
                <a:gd name="T24" fmla="*/ 20 w 169"/>
                <a:gd name="T25" fmla="*/ 62 h 429"/>
                <a:gd name="T26" fmla="*/ 22 w 169"/>
                <a:gd name="T27" fmla="*/ 67 h 429"/>
                <a:gd name="T28" fmla="*/ 59 w 169"/>
                <a:gd name="T29" fmla="*/ 178 h 429"/>
                <a:gd name="T30" fmla="*/ 76 w 169"/>
                <a:gd name="T31" fmla="*/ 229 h 429"/>
                <a:gd name="T32" fmla="*/ 94 w 169"/>
                <a:gd name="T33" fmla="*/ 283 h 429"/>
                <a:gd name="T34" fmla="*/ 72 w 169"/>
                <a:gd name="T35" fmla="*/ 313 h 429"/>
                <a:gd name="T36" fmla="*/ 62 w 169"/>
                <a:gd name="T37" fmla="*/ 328 h 429"/>
                <a:gd name="T38" fmla="*/ 43 w 169"/>
                <a:gd name="T39" fmla="*/ 358 h 429"/>
                <a:gd name="T40" fmla="*/ 24 w 169"/>
                <a:gd name="T41" fmla="*/ 389 h 429"/>
                <a:gd name="T42" fmla="*/ 0 w 169"/>
                <a:gd name="T43"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429">
                  <a:moveTo>
                    <a:pt x="0" y="429"/>
                  </a:moveTo>
                  <a:cubicBezTo>
                    <a:pt x="76" y="429"/>
                    <a:pt x="76" y="429"/>
                    <a:pt x="76" y="429"/>
                  </a:cubicBezTo>
                  <a:cubicBezTo>
                    <a:pt x="77" y="428"/>
                    <a:pt x="77" y="428"/>
                    <a:pt x="78" y="427"/>
                  </a:cubicBezTo>
                  <a:cubicBezTo>
                    <a:pt x="86" y="417"/>
                    <a:pt x="93" y="408"/>
                    <a:pt x="100" y="399"/>
                  </a:cubicBezTo>
                  <a:cubicBezTo>
                    <a:pt x="108" y="389"/>
                    <a:pt x="115" y="380"/>
                    <a:pt x="123" y="370"/>
                  </a:cubicBezTo>
                  <a:cubicBezTo>
                    <a:pt x="137" y="351"/>
                    <a:pt x="150" y="332"/>
                    <a:pt x="162" y="310"/>
                  </a:cubicBezTo>
                  <a:cubicBezTo>
                    <a:pt x="163" y="307"/>
                    <a:pt x="163" y="307"/>
                    <a:pt x="163" y="307"/>
                  </a:cubicBezTo>
                  <a:cubicBezTo>
                    <a:pt x="168" y="299"/>
                    <a:pt x="169" y="290"/>
                    <a:pt x="167" y="281"/>
                  </a:cubicBezTo>
                  <a:cubicBezTo>
                    <a:pt x="140" y="154"/>
                    <a:pt x="140" y="154"/>
                    <a:pt x="140" y="154"/>
                  </a:cubicBezTo>
                  <a:cubicBezTo>
                    <a:pt x="116" y="41"/>
                    <a:pt x="116" y="41"/>
                    <a:pt x="116" y="41"/>
                  </a:cubicBezTo>
                  <a:cubicBezTo>
                    <a:pt x="114" y="32"/>
                    <a:pt x="109" y="24"/>
                    <a:pt x="103" y="18"/>
                  </a:cubicBezTo>
                  <a:cubicBezTo>
                    <a:pt x="92" y="6"/>
                    <a:pt x="75" y="0"/>
                    <a:pt x="58" y="4"/>
                  </a:cubicBezTo>
                  <a:cubicBezTo>
                    <a:pt x="31" y="9"/>
                    <a:pt x="15" y="35"/>
                    <a:pt x="20" y="62"/>
                  </a:cubicBezTo>
                  <a:cubicBezTo>
                    <a:pt x="21" y="63"/>
                    <a:pt x="21" y="65"/>
                    <a:pt x="22" y="67"/>
                  </a:cubicBezTo>
                  <a:cubicBezTo>
                    <a:pt x="59" y="178"/>
                    <a:pt x="59" y="178"/>
                    <a:pt x="59" y="178"/>
                  </a:cubicBezTo>
                  <a:cubicBezTo>
                    <a:pt x="76" y="229"/>
                    <a:pt x="76" y="229"/>
                    <a:pt x="76" y="229"/>
                  </a:cubicBezTo>
                  <a:cubicBezTo>
                    <a:pt x="94" y="283"/>
                    <a:pt x="94" y="283"/>
                    <a:pt x="94" y="283"/>
                  </a:cubicBezTo>
                  <a:cubicBezTo>
                    <a:pt x="86" y="292"/>
                    <a:pt x="79" y="302"/>
                    <a:pt x="72" y="313"/>
                  </a:cubicBezTo>
                  <a:cubicBezTo>
                    <a:pt x="68" y="318"/>
                    <a:pt x="65" y="323"/>
                    <a:pt x="62" y="328"/>
                  </a:cubicBezTo>
                  <a:cubicBezTo>
                    <a:pt x="55" y="338"/>
                    <a:pt x="49" y="348"/>
                    <a:pt x="43" y="358"/>
                  </a:cubicBezTo>
                  <a:cubicBezTo>
                    <a:pt x="36" y="368"/>
                    <a:pt x="30" y="378"/>
                    <a:pt x="24" y="389"/>
                  </a:cubicBezTo>
                  <a:cubicBezTo>
                    <a:pt x="16" y="402"/>
                    <a:pt x="8" y="416"/>
                    <a:pt x="0" y="429"/>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0" name="Shape2_20210419_151917">
              <a:extLst>
                <a:ext uri="{FF2B5EF4-FFF2-40B4-BE49-F238E27FC236}">
                  <a16:creationId xmlns:a16="http://schemas.microsoft.com/office/drawing/2014/main" id="{231F5ACB-E58F-4E07-800D-60683DC7A465}"/>
                </a:ext>
              </a:extLst>
            </p:cNvPr>
            <p:cNvSpPr>
              <a:spLocks/>
            </p:cNvSpPr>
            <p:nvPr/>
          </p:nvSpPr>
          <p:spPr bwMode="auto">
            <a:xfrm>
              <a:off x="9164569" y="2998389"/>
              <a:ext cx="448595" cy="614601"/>
            </a:xfrm>
            <a:custGeom>
              <a:avLst/>
              <a:gdLst>
                <a:gd name="T0" fmla="*/ 149 w 149"/>
                <a:gd name="T1" fmla="*/ 162 h 204"/>
                <a:gd name="T2" fmla="*/ 144 w 149"/>
                <a:gd name="T3" fmla="*/ 170 h 204"/>
                <a:gd name="T4" fmla="*/ 41 w 149"/>
                <a:gd name="T5" fmla="*/ 194 h 204"/>
                <a:gd name="T6" fmla="*/ 32 w 149"/>
                <a:gd name="T7" fmla="*/ 21 h 204"/>
                <a:gd name="T8" fmla="*/ 149 w 149"/>
                <a:gd name="T9" fmla="*/ 162 h 204"/>
              </a:gdLst>
              <a:ahLst/>
              <a:cxnLst>
                <a:cxn ang="0">
                  <a:pos x="T0" y="T1"/>
                </a:cxn>
                <a:cxn ang="0">
                  <a:pos x="T2" y="T3"/>
                </a:cxn>
                <a:cxn ang="0">
                  <a:pos x="T4" y="T5"/>
                </a:cxn>
                <a:cxn ang="0">
                  <a:pos x="T6" y="T7"/>
                </a:cxn>
                <a:cxn ang="0">
                  <a:pos x="T8" y="T9"/>
                </a:cxn>
              </a:cxnLst>
              <a:rect l="0" t="0" r="r" b="b"/>
              <a:pathLst>
                <a:path w="149" h="204">
                  <a:moveTo>
                    <a:pt x="149" y="162"/>
                  </a:moveTo>
                  <a:cubicBezTo>
                    <a:pt x="149" y="165"/>
                    <a:pt x="147" y="169"/>
                    <a:pt x="144" y="170"/>
                  </a:cubicBezTo>
                  <a:cubicBezTo>
                    <a:pt x="123" y="178"/>
                    <a:pt x="52" y="204"/>
                    <a:pt x="41" y="194"/>
                  </a:cubicBezTo>
                  <a:cubicBezTo>
                    <a:pt x="29" y="182"/>
                    <a:pt x="0" y="36"/>
                    <a:pt x="32" y="21"/>
                  </a:cubicBezTo>
                  <a:cubicBezTo>
                    <a:pt x="76" y="0"/>
                    <a:pt x="130" y="24"/>
                    <a:pt x="149" y="162"/>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1" name="Shape3_20210419_151917">
              <a:extLst>
                <a:ext uri="{FF2B5EF4-FFF2-40B4-BE49-F238E27FC236}">
                  <a16:creationId xmlns:a16="http://schemas.microsoft.com/office/drawing/2014/main" id="{BA6C082B-F19F-4A5C-9A6C-F2687E559E1C}"/>
                </a:ext>
              </a:extLst>
            </p:cNvPr>
            <p:cNvSpPr>
              <a:spLocks/>
            </p:cNvSpPr>
            <p:nvPr/>
          </p:nvSpPr>
          <p:spPr bwMode="auto">
            <a:xfrm>
              <a:off x="8596855" y="3013596"/>
              <a:ext cx="619670" cy="643747"/>
            </a:xfrm>
            <a:custGeom>
              <a:avLst/>
              <a:gdLst>
                <a:gd name="T0" fmla="*/ 109 w 206"/>
                <a:gd name="T1" fmla="*/ 214 h 214"/>
                <a:gd name="T2" fmla="*/ 0 w 206"/>
                <a:gd name="T3" fmla="*/ 176 h 214"/>
                <a:gd name="T4" fmla="*/ 110 w 206"/>
                <a:gd name="T5" fmla="*/ 0 h 214"/>
                <a:gd name="T6" fmla="*/ 109 w 206"/>
                <a:gd name="T7" fmla="*/ 214 h 214"/>
              </a:gdLst>
              <a:ahLst/>
              <a:cxnLst>
                <a:cxn ang="0">
                  <a:pos x="T0" y="T1"/>
                </a:cxn>
                <a:cxn ang="0">
                  <a:pos x="T2" y="T3"/>
                </a:cxn>
                <a:cxn ang="0">
                  <a:pos x="T4" y="T5"/>
                </a:cxn>
                <a:cxn ang="0">
                  <a:pos x="T6" y="T7"/>
                </a:cxn>
              </a:cxnLst>
              <a:rect l="0" t="0" r="r" b="b"/>
              <a:pathLst>
                <a:path w="206" h="214">
                  <a:moveTo>
                    <a:pt x="109" y="214"/>
                  </a:moveTo>
                  <a:cubicBezTo>
                    <a:pt x="109" y="214"/>
                    <a:pt x="0" y="193"/>
                    <a:pt x="0" y="176"/>
                  </a:cubicBezTo>
                  <a:cubicBezTo>
                    <a:pt x="0" y="158"/>
                    <a:pt x="13" y="0"/>
                    <a:pt x="110" y="0"/>
                  </a:cubicBezTo>
                  <a:cubicBezTo>
                    <a:pt x="154" y="0"/>
                    <a:pt x="206" y="64"/>
                    <a:pt x="109" y="21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2" name="Freeform 19">
              <a:extLst>
                <a:ext uri="{FF2B5EF4-FFF2-40B4-BE49-F238E27FC236}">
                  <a16:creationId xmlns:a16="http://schemas.microsoft.com/office/drawing/2014/main" id="{8B4B8EFF-4EA4-471C-AAE0-97BB088C274C}"/>
                </a:ext>
              </a:extLst>
            </p:cNvPr>
            <p:cNvSpPr>
              <a:spLocks/>
            </p:cNvSpPr>
            <p:nvPr/>
          </p:nvSpPr>
          <p:spPr bwMode="auto">
            <a:xfrm>
              <a:off x="8894652" y="2615689"/>
              <a:ext cx="324408" cy="548706"/>
            </a:xfrm>
            <a:custGeom>
              <a:avLst/>
              <a:gdLst>
                <a:gd name="T0" fmla="*/ 104 w 108"/>
                <a:gd name="T1" fmla="*/ 117 h 182"/>
                <a:gd name="T2" fmla="*/ 30 w 108"/>
                <a:gd name="T3" fmla="*/ 163 h 182"/>
                <a:gd name="T4" fmla="*/ 22 w 108"/>
                <a:gd name="T5" fmla="*/ 56 h 182"/>
                <a:gd name="T6" fmla="*/ 88 w 108"/>
                <a:gd name="T7" fmla="*/ 1 h 182"/>
                <a:gd name="T8" fmla="*/ 104 w 108"/>
                <a:gd name="T9" fmla="*/ 117 h 182"/>
              </a:gdLst>
              <a:ahLst/>
              <a:cxnLst>
                <a:cxn ang="0">
                  <a:pos x="T0" y="T1"/>
                </a:cxn>
                <a:cxn ang="0">
                  <a:pos x="T2" y="T3"/>
                </a:cxn>
                <a:cxn ang="0">
                  <a:pos x="T4" y="T5"/>
                </a:cxn>
                <a:cxn ang="0">
                  <a:pos x="T6" y="T7"/>
                </a:cxn>
                <a:cxn ang="0">
                  <a:pos x="T8" y="T9"/>
                </a:cxn>
              </a:cxnLst>
              <a:rect l="0" t="0" r="r" b="b"/>
              <a:pathLst>
                <a:path w="108" h="182">
                  <a:moveTo>
                    <a:pt x="104" y="117"/>
                  </a:moveTo>
                  <a:cubicBezTo>
                    <a:pt x="108" y="143"/>
                    <a:pt x="71" y="182"/>
                    <a:pt x="30" y="163"/>
                  </a:cubicBezTo>
                  <a:cubicBezTo>
                    <a:pt x="0" y="149"/>
                    <a:pt x="25" y="92"/>
                    <a:pt x="22" y="56"/>
                  </a:cubicBezTo>
                  <a:cubicBezTo>
                    <a:pt x="20" y="19"/>
                    <a:pt x="65" y="3"/>
                    <a:pt x="88" y="1"/>
                  </a:cubicBezTo>
                  <a:cubicBezTo>
                    <a:pt x="104" y="0"/>
                    <a:pt x="98" y="80"/>
                    <a:pt x="104" y="117"/>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3" name="Freeform 20">
              <a:extLst>
                <a:ext uri="{FF2B5EF4-FFF2-40B4-BE49-F238E27FC236}">
                  <a16:creationId xmlns:a16="http://schemas.microsoft.com/office/drawing/2014/main" id="{8971FFF7-7C47-4F6F-A815-A608544707E0}"/>
                </a:ext>
              </a:extLst>
            </p:cNvPr>
            <p:cNvSpPr>
              <a:spLocks/>
            </p:cNvSpPr>
            <p:nvPr/>
          </p:nvSpPr>
          <p:spPr bwMode="auto">
            <a:xfrm>
              <a:off x="8807214" y="2456020"/>
              <a:ext cx="409312" cy="514491"/>
            </a:xfrm>
            <a:custGeom>
              <a:avLst/>
              <a:gdLst>
                <a:gd name="T0" fmla="*/ 134 w 136"/>
                <a:gd name="T1" fmla="*/ 94 h 171"/>
                <a:gd name="T2" fmla="*/ 45 w 136"/>
                <a:gd name="T3" fmla="*/ 169 h 171"/>
                <a:gd name="T4" fmla="*/ 2 w 136"/>
                <a:gd name="T5" fmla="*/ 88 h 171"/>
                <a:gd name="T6" fmla="*/ 55 w 136"/>
                <a:gd name="T7" fmla="*/ 2 h 171"/>
                <a:gd name="T8" fmla="*/ 134 w 136"/>
                <a:gd name="T9" fmla="*/ 94 h 171"/>
              </a:gdLst>
              <a:ahLst/>
              <a:cxnLst>
                <a:cxn ang="0">
                  <a:pos x="T0" y="T1"/>
                </a:cxn>
                <a:cxn ang="0">
                  <a:pos x="T2" y="T3"/>
                </a:cxn>
                <a:cxn ang="0">
                  <a:pos x="T4" y="T5"/>
                </a:cxn>
                <a:cxn ang="0">
                  <a:pos x="T6" y="T7"/>
                </a:cxn>
                <a:cxn ang="0">
                  <a:pos x="T8" y="T9"/>
                </a:cxn>
              </a:cxnLst>
              <a:rect l="0" t="0" r="r" b="b"/>
              <a:pathLst>
                <a:path w="136" h="171">
                  <a:moveTo>
                    <a:pt x="134" y="94"/>
                  </a:moveTo>
                  <a:cubicBezTo>
                    <a:pt x="132" y="144"/>
                    <a:pt x="80" y="171"/>
                    <a:pt x="45" y="169"/>
                  </a:cubicBezTo>
                  <a:cubicBezTo>
                    <a:pt x="11" y="168"/>
                    <a:pt x="0" y="138"/>
                    <a:pt x="2" y="88"/>
                  </a:cubicBezTo>
                  <a:cubicBezTo>
                    <a:pt x="4" y="39"/>
                    <a:pt x="21" y="0"/>
                    <a:pt x="55" y="2"/>
                  </a:cubicBezTo>
                  <a:cubicBezTo>
                    <a:pt x="130" y="5"/>
                    <a:pt x="136" y="45"/>
                    <a:pt x="134" y="94"/>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4" name="Shape2_20210419_151924">
              <a:extLst>
                <a:ext uri="{FF2B5EF4-FFF2-40B4-BE49-F238E27FC236}">
                  <a16:creationId xmlns:a16="http://schemas.microsoft.com/office/drawing/2014/main" id="{ED0701A1-9DE7-492A-988E-5A4565A69D79}"/>
                </a:ext>
              </a:extLst>
            </p:cNvPr>
            <p:cNvSpPr>
              <a:spLocks/>
            </p:cNvSpPr>
            <p:nvPr/>
          </p:nvSpPr>
          <p:spPr bwMode="auto">
            <a:xfrm>
              <a:off x="8717242" y="2329298"/>
              <a:ext cx="631075" cy="581654"/>
            </a:xfrm>
            <a:custGeom>
              <a:avLst/>
              <a:gdLst>
                <a:gd name="T0" fmla="*/ 73 w 210"/>
                <a:gd name="T1" fmla="*/ 21 h 193"/>
                <a:gd name="T2" fmla="*/ 19 w 210"/>
                <a:gd name="T3" fmla="*/ 60 h 193"/>
                <a:gd name="T4" fmla="*/ 154 w 210"/>
                <a:gd name="T5" fmla="*/ 167 h 193"/>
                <a:gd name="T6" fmla="*/ 205 w 210"/>
                <a:gd name="T7" fmla="*/ 91 h 193"/>
                <a:gd name="T8" fmla="*/ 160 w 210"/>
                <a:gd name="T9" fmla="*/ 13 h 193"/>
                <a:gd name="T10" fmla="*/ 73 w 210"/>
                <a:gd name="T11" fmla="*/ 21 h 193"/>
              </a:gdLst>
              <a:ahLst/>
              <a:cxnLst>
                <a:cxn ang="0">
                  <a:pos x="T0" y="T1"/>
                </a:cxn>
                <a:cxn ang="0">
                  <a:pos x="T2" y="T3"/>
                </a:cxn>
                <a:cxn ang="0">
                  <a:pos x="T4" y="T5"/>
                </a:cxn>
                <a:cxn ang="0">
                  <a:pos x="T6" y="T7"/>
                </a:cxn>
                <a:cxn ang="0">
                  <a:pos x="T8" y="T9"/>
                </a:cxn>
                <a:cxn ang="0">
                  <a:pos x="T10" y="T11"/>
                </a:cxn>
              </a:cxnLst>
              <a:rect l="0" t="0" r="r" b="b"/>
              <a:pathLst>
                <a:path w="210" h="193">
                  <a:moveTo>
                    <a:pt x="73" y="21"/>
                  </a:moveTo>
                  <a:cubicBezTo>
                    <a:pt x="48" y="39"/>
                    <a:pt x="0" y="0"/>
                    <a:pt x="19" y="60"/>
                  </a:cubicBezTo>
                  <a:cubicBezTo>
                    <a:pt x="34" y="106"/>
                    <a:pt x="165" y="60"/>
                    <a:pt x="154" y="167"/>
                  </a:cubicBezTo>
                  <a:cubicBezTo>
                    <a:pt x="152" y="193"/>
                    <a:pt x="200" y="132"/>
                    <a:pt x="205" y="91"/>
                  </a:cubicBezTo>
                  <a:cubicBezTo>
                    <a:pt x="210" y="51"/>
                    <a:pt x="193" y="21"/>
                    <a:pt x="160" y="13"/>
                  </a:cubicBezTo>
                  <a:cubicBezTo>
                    <a:pt x="124" y="3"/>
                    <a:pt x="98" y="2"/>
                    <a:pt x="73" y="21"/>
                  </a:cubicBezTo>
                  <a:close/>
                </a:path>
              </a:pathLst>
            </a:cu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5" name="Freeform 22">
              <a:extLst>
                <a:ext uri="{FF2B5EF4-FFF2-40B4-BE49-F238E27FC236}">
                  <a16:creationId xmlns:a16="http://schemas.microsoft.com/office/drawing/2014/main" id="{309ED42A-F424-4B45-952F-E45F4488FA5D}"/>
                </a:ext>
              </a:extLst>
            </p:cNvPr>
            <p:cNvSpPr>
              <a:spLocks/>
            </p:cNvSpPr>
            <p:nvPr/>
          </p:nvSpPr>
          <p:spPr bwMode="auto">
            <a:xfrm>
              <a:off x="9137958" y="2675249"/>
              <a:ext cx="92507" cy="117852"/>
            </a:xfrm>
            <a:custGeom>
              <a:avLst/>
              <a:gdLst>
                <a:gd name="T0" fmla="*/ 31 w 31"/>
                <a:gd name="T1" fmla="*/ 21 h 39"/>
                <a:gd name="T2" fmla="*/ 10 w 31"/>
                <a:gd name="T3" fmla="*/ 38 h 39"/>
                <a:gd name="T4" fmla="*/ 0 w 31"/>
                <a:gd name="T5" fmla="*/ 20 h 39"/>
                <a:gd name="T6" fmla="*/ 13 w 31"/>
                <a:gd name="T7" fmla="*/ 0 h 39"/>
                <a:gd name="T8" fmla="*/ 31 w 31"/>
                <a:gd name="T9" fmla="*/ 21 h 39"/>
              </a:gdLst>
              <a:ahLst/>
              <a:cxnLst>
                <a:cxn ang="0">
                  <a:pos x="T0" y="T1"/>
                </a:cxn>
                <a:cxn ang="0">
                  <a:pos x="T2" y="T3"/>
                </a:cxn>
                <a:cxn ang="0">
                  <a:pos x="T4" y="T5"/>
                </a:cxn>
                <a:cxn ang="0">
                  <a:pos x="T6" y="T7"/>
                </a:cxn>
                <a:cxn ang="0">
                  <a:pos x="T8" y="T9"/>
                </a:cxn>
              </a:cxnLst>
              <a:rect l="0" t="0" r="r" b="b"/>
              <a:pathLst>
                <a:path w="31" h="39">
                  <a:moveTo>
                    <a:pt x="31" y="21"/>
                  </a:moveTo>
                  <a:cubicBezTo>
                    <a:pt x="30" y="32"/>
                    <a:pt x="18" y="39"/>
                    <a:pt x="10" y="38"/>
                  </a:cubicBezTo>
                  <a:cubicBezTo>
                    <a:pt x="3" y="38"/>
                    <a:pt x="0" y="31"/>
                    <a:pt x="0" y="20"/>
                  </a:cubicBezTo>
                  <a:cubicBezTo>
                    <a:pt x="1" y="9"/>
                    <a:pt x="5" y="0"/>
                    <a:pt x="13" y="0"/>
                  </a:cubicBezTo>
                  <a:cubicBezTo>
                    <a:pt x="30" y="1"/>
                    <a:pt x="31" y="10"/>
                    <a:pt x="31" y="21"/>
                  </a:cubicBezTo>
                  <a:close/>
                </a:path>
              </a:pathLst>
            </a:custGeom>
            <a:solidFill>
              <a:srgbClr val="F7B58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6" name="Shape1_20210419_151931">
              <a:extLst>
                <a:ext uri="{FF2B5EF4-FFF2-40B4-BE49-F238E27FC236}">
                  <a16:creationId xmlns:a16="http://schemas.microsoft.com/office/drawing/2014/main" id="{B201A72C-211A-4D14-B723-730734705221}"/>
                </a:ext>
              </a:extLst>
            </p:cNvPr>
            <p:cNvSpPr>
              <a:spLocks/>
            </p:cNvSpPr>
            <p:nvPr/>
          </p:nvSpPr>
          <p:spPr bwMode="auto">
            <a:xfrm>
              <a:off x="5980050" y="3057949"/>
              <a:ext cx="503086" cy="618403"/>
            </a:xfrm>
            <a:custGeom>
              <a:avLst/>
              <a:gdLst>
                <a:gd name="T0" fmla="*/ 96 w 167"/>
                <a:gd name="T1" fmla="*/ 205 h 205"/>
                <a:gd name="T2" fmla="*/ 167 w 167"/>
                <a:gd name="T3" fmla="*/ 175 h 205"/>
                <a:gd name="T4" fmla="*/ 57 w 167"/>
                <a:gd name="T5" fmla="*/ 0 h 205"/>
                <a:gd name="T6" fmla="*/ 96 w 167"/>
                <a:gd name="T7" fmla="*/ 205 h 205"/>
              </a:gdLst>
              <a:ahLst/>
              <a:cxnLst>
                <a:cxn ang="0">
                  <a:pos x="T0" y="T1"/>
                </a:cxn>
                <a:cxn ang="0">
                  <a:pos x="T2" y="T3"/>
                </a:cxn>
                <a:cxn ang="0">
                  <a:pos x="T4" y="T5"/>
                </a:cxn>
                <a:cxn ang="0">
                  <a:pos x="T6" y="T7"/>
                </a:cxn>
              </a:cxnLst>
              <a:rect l="0" t="0" r="r" b="b"/>
              <a:pathLst>
                <a:path w="167" h="205">
                  <a:moveTo>
                    <a:pt x="96" y="205"/>
                  </a:moveTo>
                  <a:cubicBezTo>
                    <a:pt x="96" y="205"/>
                    <a:pt x="167" y="193"/>
                    <a:pt x="167" y="175"/>
                  </a:cubicBezTo>
                  <a:cubicBezTo>
                    <a:pt x="167" y="158"/>
                    <a:pt x="154" y="0"/>
                    <a:pt x="57" y="0"/>
                  </a:cubicBezTo>
                  <a:cubicBezTo>
                    <a:pt x="13" y="0"/>
                    <a:pt x="0" y="55"/>
                    <a:pt x="96" y="205"/>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07" name="Freeform 26">
              <a:extLst>
                <a:ext uri="{FF2B5EF4-FFF2-40B4-BE49-F238E27FC236}">
                  <a16:creationId xmlns:a16="http://schemas.microsoft.com/office/drawing/2014/main" id="{C8F3143C-0717-4ECB-A672-B8FA0DF1E639}"/>
                </a:ext>
              </a:extLst>
            </p:cNvPr>
            <p:cNvSpPr>
              <a:spLocks/>
            </p:cNvSpPr>
            <p:nvPr/>
          </p:nvSpPr>
          <p:spPr bwMode="auto">
            <a:xfrm>
              <a:off x="5859664" y="2657508"/>
              <a:ext cx="325676" cy="551240"/>
            </a:xfrm>
            <a:custGeom>
              <a:avLst/>
              <a:gdLst>
                <a:gd name="T0" fmla="*/ 4 w 108"/>
                <a:gd name="T1" fmla="*/ 117 h 183"/>
                <a:gd name="T2" fmla="*/ 78 w 108"/>
                <a:gd name="T3" fmla="*/ 163 h 183"/>
                <a:gd name="T4" fmla="*/ 86 w 108"/>
                <a:gd name="T5" fmla="*/ 57 h 183"/>
                <a:gd name="T6" fmla="*/ 20 w 108"/>
                <a:gd name="T7" fmla="*/ 2 h 183"/>
                <a:gd name="T8" fmla="*/ 4 w 108"/>
                <a:gd name="T9" fmla="*/ 117 h 183"/>
              </a:gdLst>
              <a:ahLst/>
              <a:cxnLst>
                <a:cxn ang="0">
                  <a:pos x="T0" y="T1"/>
                </a:cxn>
                <a:cxn ang="0">
                  <a:pos x="T2" y="T3"/>
                </a:cxn>
                <a:cxn ang="0">
                  <a:pos x="T4" y="T5"/>
                </a:cxn>
                <a:cxn ang="0">
                  <a:pos x="T6" y="T7"/>
                </a:cxn>
                <a:cxn ang="0">
                  <a:pos x="T8" y="T9"/>
                </a:cxn>
              </a:cxnLst>
              <a:rect l="0" t="0" r="r" b="b"/>
              <a:pathLst>
                <a:path w="108" h="183">
                  <a:moveTo>
                    <a:pt x="4" y="117"/>
                  </a:moveTo>
                  <a:cubicBezTo>
                    <a:pt x="0" y="144"/>
                    <a:pt x="37" y="183"/>
                    <a:pt x="78" y="163"/>
                  </a:cubicBezTo>
                  <a:cubicBezTo>
                    <a:pt x="108" y="149"/>
                    <a:pt x="83" y="93"/>
                    <a:pt x="86" y="57"/>
                  </a:cubicBezTo>
                  <a:cubicBezTo>
                    <a:pt x="88" y="20"/>
                    <a:pt x="43" y="4"/>
                    <a:pt x="20" y="2"/>
                  </a:cubicBezTo>
                  <a:cubicBezTo>
                    <a:pt x="3" y="0"/>
                    <a:pt x="10" y="81"/>
                    <a:pt x="4" y="117"/>
                  </a:cubicBezTo>
                  <a:close/>
                </a:path>
              </a:pathLst>
            </a:custGeom>
            <a:solidFill>
              <a:srgbClr val="FF99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8" name="Freeform 27">
              <a:extLst>
                <a:ext uri="{FF2B5EF4-FFF2-40B4-BE49-F238E27FC236}">
                  <a16:creationId xmlns:a16="http://schemas.microsoft.com/office/drawing/2014/main" id="{9A4A773E-A06B-4B91-AD21-1B7F2A69FEE0}"/>
                </a:ext>
              </a:extLst>
            </p:cNvPr>
            <p:cNvSpPr>
              <a:spLocks/>
            </p:cNvSpPr>
            <p:nvPr/>
          </p:nvSpPr>
          <p:spPr bwMode="auto">
            <a:xfrm>
              <a:off x="5863466" y="2471227"/>
              <a:ext cx="429587" cy="536034"/>
            </a:xfrm>
            <a:custGeom>
              <a:avLst/>
              <a:gdLst>
                <a:gd name="T0" fmla="*/ 6 w 143"/>
                <a:gd name="T1" fmla="*/ 88 h 178"/>
                <a:gd name="T2" fmla="*/ 84 w 143"/>
                <a:gd name="T3" fmla="*/ 175 h 178"/>
                <a:gd name="T4" fmla="*/ 138 w 143"/>
                <a:gd name="T5" fmla="*/ 101 h 178"/>
                <a:gd name="T6" fmla="*/ 98 w 143"/>
                <a:gd name="T7" fmla="*/ 8 h 178"/>
                <a:gd name="T8" fmla="*/ 6 w 143"/>
                <a:gd name="T9" fmla="*/ 88 h 178"/>
              </a:gdLst>
              <a:ahLst/>
              <a:cxnLst>
                <a:cxn ang="0">
                  <a:pos x="T0" y="T1"/>
                </a:cxn>
                <a:cxn ang="0">
                  <a:pos x="T2" y="T3"/>
                </a:cxn>
                <a:cxn ang="0">
                  <a:pos x="T4" y="T5"/>
                </a:cxn>
                <a:cxn ang="0">
                  <a:pos x="T6" y="T7"/>
                </a:cxn>
                <a:cxn ang="0">
                  <a:pos x="T8" y="T9"/>
                </a:cxn>
              </a:cxnLst>
              <a:rect l="0" t="0" r="r" b="b"/>
              <a:pathLst>
                <a:path w="143" h="178">
                  <a:moveTo>
                    <a:pt x="6" y="88"/>
                  </a:moveTo>
                  <a:cubicBezTo>
                    <a:pt x="0" y="155"/>
                    <a:pt x="50" y="172"/>
                    <a:pt x="84" y="175"/>
                  </a:cubicBezTo>
                  <a:cubicBezTo>
                    <a:pt x="117" y="178"/>
                    <a:pt x="133" y="150"/>
                    <a:pt x="138" y="101"/>
                  </a:cubicBezTo>
                  <a:cubicBezTo>
                    <a:pt x="143" y="52"/>
                    <a:pt x="132" y="11"/>
                    <a:pt x="98" y="8"/>
                  </a:cubicBezTo>
                  <a:cubicBezTo>
                    <a:pt x="23" y="0"/>
                    <a:pt x="11" y="39"/>
                    <a:pt x="6" y="88"/>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09" name="Shape3_20210419_151924">
              <a:extLst>
                <a:ext uri="{FF2B5EF4-FFF2-40B4-BE49-F238E27FC236}">
                  <a16:creationId xmlns:a16="http://schemas.microsoft.com/office/drawing/2014/main" id="{098C54BC-8A82-494A-9E24-7AAF2B4504B2}"/>
                </a:ext>
              </a:extLst>
            </p:cNvPr>
            <p:cNvSpPr>
              <a:spLocks/>
            </p:cNvSpPr>
            <p:nvPr/>
          </p:nvSpPr>
          <p:spPr bwMode="auto">
            <a:xfrm>
              <a:off x="5727873" y="2329298"/>
              <a:ext cx="601929" cy="572783"/>
            </a:xfrm>
            <a:custGeom>
              <a:avLst/>
              <a:gdLst>
                <a:gd name="T0" fmla="*/ 93 w 200"/>
                <a:gd name="T1" fmla="*/ 0 h 190"/>
                <a:gd name="T2" fmla="*/ 145 w 200"/>
                <a:gd name="T3" fmla="*/ 17 h 190"/>
                <a:gd name="T4" fmla="*/ 188 w 200"/>
                <a:gd name="T5" fmla="*/ 49 h 190"/>
                <a:gd name="T6" fmla="*/ 133 w 200"/>
                <a:gd name="T7" fmla="*/ 84 h 190"/>
                <a:gd name="T8" fmla="*/ 60 w 200"/>
                <a:gd name="T9" fmla="*/ 171 h 190"/>
                <a:gd name="T10" fmla="*/ 30 w 200"/>
                <a:gd name="T11" fmla="*/ 153 h 190"/>
                <a:gd name="T12" fmla="*/ 0 w 200"/>
                <a:gd name="T13" fmla="*/ 85 h 190"/>
                <a:gd name="T14" fmla="*/ 32 w 200"/>
                <a:gd name="T15" fmla="*/ 26 h 190"/>
                <a:gd name="T16" fmla="*/ 93 w 200"/>
                <a:gd name="T17"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90">
                  <a:moveTo>
                    <a:pt x="93" y="0"/>
                  </a:moveTo>
                  <a:cubicBezTo>
                    <a:pt x="129" y="0"/>
                    <a:pt x="121" y="23"/>
                    <a:pt x="145" y="17"/>
                  </a:cubicBezTo>
                  <a:cubicBezTo>
                    <a:pt x="171" y="11"/>
                    <a:pt x="189" y="39"/>
                    <a:pt x="188" y="49"/>
                  </a:cubicBezTo>
                  <a:cubicBezTo>
                    <a:pt x="186" y="74"/>
                    <a:pt x="200" y="109"/>
                    <a:pt x="133" y="84"/>
                  </a:cubicBezTo>
                  <a:cubicBezTo>
                    <a:pt x="103" y="73"/>
                    <a:pt x="63" y="119"/>
                    <a:pt x="60" y="171"/>
                  </a:cubicBezTo>
                  <a:cubicBezTo>
                    <a:pt x="59" y="190"/>
                    <a:pt x="31" y="172"/>
                    <a:pt x="30" y="153"/>
                  </a:cubicBezTo>
                  <a:cubicBezTo>
                    <a:pt x="27" y="120"/>
                    <a:pt x="0" y="108"/>
                    <a:pt x="0" y="85"/>
                  </a:cubicBezTo>
                  <a:cubicBezTo>
                    <a:pt x="0" y="42"/>
                    <a:pt x="21" y="44"/>
                    <a:pt x="32" y="26"/>
                  </a:cubicBezTo>
                  <a:cubicBezTo>
                    <a:pt x="44" y="5"/>
                    <a:pt x="69" y="0"/>
                    <a:pt x="93" y="0"/>
                  </a:cubicBezTo>
                  <a:close/>
                </a:path>
              </a:pathLst>
            </a:cu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10" name="Freeform 29">
              <a:extLst>
                <a:ext uri="{FF2B5EF4-FFF2-40B4-BE49-F238E27FC236}">
                  <a16:creationId xmlns:a16="http://schemas.microsoft.com/office/drawing/2014/main" id="{C0259B2D-F11D-4121-9052-9593EB1810AE}"/>
                </a:ext>
              </a:extLst>
            </p:cNvPr>
            <p:cNvSpPr>
              <a:spLocks/>
            </p:cNvSpPr>
            <p:nvPr/>
          </p:nvSpPr>
          <p:spPr bwMode="auto">
            <a:xfrm>
              <a:off x="5857129" y="2672715"/>
              <a:ext cx="98843" cy="144463"/>
            </a:xfrm>
            <a:custGeom>
              <a:avLst/>
              <a:gdLst>
                <a:gd name="T0" fmla="*/ 1 w 33"/>
                <a:gd name="T1" fmla="*/ 24 h 48"/>
                <a:gd name="T2" fmla="*/ 19 w 33"/>
                <a:gd name="T3" fmla="*/ 47 h 48"/>
                <a:gd name="T4" fmla="*/ 32 w 33"/>
                <a:gd name="T5" fmla="*/ 27 h 48"/>
                <a:gd name="T6" fmla="*/ 23 w 33"/>
                <a:gd name="T7" fmla="*/ 2 h 48"/>
                <a:gd name="T8" fmla="*/ 1 w 33"/>
                <a:gd name="T9" fmla="*/ 24 h 48"/>
              </a:gdLst>
              <a:ahLst/>
              <a:cxnLst>
                <a:cxn ang="0">
                  <a:pos x="T0" y="T1"/>
                </a:cxn>
                <a:cxn ang="0">
                  <a:pos x="T2" y="T3"/>
                </a:cxn>
                <a:cxn ang="0">
                  <a:pos x="T4" y="T5"/>
                </a:cxn>
                <a:cxn ang="0">
                  <a:pos x="T6" y="T7"/>
                </a:cxn>
                <a:cxn ang="0">
                  <a:pos x="T8" y="T9"/>
                </a:cxn>
              </a:cxnLst>
              <a:rect l="0" t="0" r="r" b="b"/>
              <a:pathLst>
                <a:path w="33" h="48">
                  <a:moveTo>
                    <a:pt x="1" y="24"/>
                  </a:moveTo>
                  <a:cubicBezTo>
                    <a:pt x="0" y="37"/>
                    <a:pt x="11" y="46"/>
                    <a:pt x="19" y="47"/>
                  </a:cubicBezTo>
                  <a:cubicBezTo>
                    <a:pt x="27" y="48"/>
                    <a:pt x="30" y="40"/>
                    <a:pt x="32" y="27"/>
                  </a:cubicBezTo>
                  <a:cubicBezTo>
                    <a:pt x="33" y="14"/>
                    <a:pt x="31" y="3"/>
                    <a:pt x="23" y="2"/>
                  </a:cubicBezTo>
                  <a:cubicBezTo>
                    <a:pt x="6" y="0"/>
                    <a:pt x="3" y="11"/>
                    <a:pt x="1" y="24"/>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1" name="Shape2_20210419_151931">
              <a:extLst>
                <a:ext uri="{FF2B5EF4-FFF2-40B4-BE49-F238E27FC236}">
                  <a16:creationId xmlns:a16="http://schemas.microsoft.com/office/drawing/2014/main" id="{FAE889D0-2958-4551-8463-0E7D318D1480}"/>
                </a:ext>
              </a:extLst>
            </p:cNvPr>
            <p:cNvSpPr>
              <a:spLocks/>
            </p:cNvSpPr>
            <p:nvPr/>
          </p:nvSpPr>
          <p:spPr bwMode="auto">
            <a:xfrm>
              <a:off x="5451619" y="3040208"/>
              <a:ext cx="460001" cy="617136"/>
            </a:xfrm>
            <a:custGeom>
              <a:avLst/>
              <a:gdLst>
                <a:gd name="T0" fmla="*/ 1 w 153"/>
                <a:gd name="T1" fmla="*/ 162 h 205"/>
                <a:gd name="T2" fmla="*/ 6 w 153"/>
                <a:gd name="T3" fmla="*/ 171 h 205"/>
                <a:gd name="T4" fmla="*/ 113 w 153"/>
                <a:gd name="T5" fmla="*/ 194 h 205"/>
                <a:gd name="T6" fmla="*/ 122 w 153"/>
                <a:gd name="T7" fmla="*/ 22 h 205"/>
                <a:gd name="T8" fmla="*/ 1 w 153"/>
                <a:gd name="T9" fmla="*/ 162 h 205"/>
              </a:gdLst>
              <a:ahLst/>
              <a:cxnLst>
                <a:cxn ang="0">
                  <a:pos x="T0" y="T1"/>
                </a:cxn>
                <a:cxn ang="0">
                  <a:pos x="T2" y="T3"/>
                </a:cxn>
                <a:cxn ang="0">
                  <a:pos x="T4" y="T5"/>
                </a:cxn>
                <a:cxn ang="0">
                  <a:pos x="T6" y="T7"/>
                </a:cxn>
                <a:cxn ang="0">
                  <a:pos x="T8" y="T9"/>
                </a:cxn>
              </a:cxnLst>
              <a:rect l="0" t="0" r="r" b="b"/>
              <a:pathLst>
                <a:path w="153" h="205">
                  <a:moveTo>
                    <a:pt x="1" y="162"/>
                  </a:moveTo>
                  <a:cubicBezTo>
                    <a:pt x="0" y="166"/>
                    <a:pt x="2" y="170"/>
                    <a:pt x="6" y="171"/>
                  </a:cubicBezTo>
                  <a:cubicBezTo>
                    <a:pt x="27" y="179"/>
                    <a:pt x="102" y="205"/>
                    <a:pt x="113" y="194"/>
                  </a:cubicBezTo>
                  <a:cubicBezTo>
                    <a:pt x="125" y="182"/>
                    <a:pt x="153" y="37"/>
                    <a:pt x="122" y="22"/>
                  </a:cubicBezTo>
                  <a:cubicBezTo>
                    <a:pt x="77" y="0"/>
                    <a:pt x="20" y="25"/>
                    <a:pt x="1" y="162"/>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12" name="Freeform 32">
              <a:extLst>
                <a:ext uri="{FF2B5EF4-FFF2-40B4-BE49-F238E27FC236}">
                  <a16:creationId xmlns:a16="http://schemas.microsoft.com/office/drawing/2014/main" id="{9A2138B4-1CA8-4B22-A8BC-742698EBA43B}"/>
                </a:ext>
              </a:extLst>
            </p:cNvPr>
            <p:cNvSpPr>
              <a:spLocks/>
            </p:cNvSpPr>
            <p:nvPr/>
          </p:nvSpPr>
          <p:spPr bwMode="auto">
            <a:xfrm>
              <a:off x="5857129" y="3372219"/>
              <a:ext cx="381433" cy="444794"/>
            </a:xfrm>
            <a:custGeom>
              <a:avLst/>
              <a:gdLst>
                <a:gd name="T0" fmla="*/ 111 w 127"/>
                <a:gd name="T1" fmla="*/ 83 h 148"/>
                <a:gd name="T2" fmla="*/ 63 w 127"/>
                <a:gd name="T3" fmla="*/ 116 h 148"/>
                <a:gd name="T4" fmla="*/ 82 w 127"/>
                <a:gd name="T5" fmla="*/ 38 h 148"/>
                <a:gd name="T6" fmla="*/ 113 w 127"/>
                <a:gd name="T7" fmla="*/ 2 h 148"/>
                <a:gd name="T8" fmla="*/ 126 w 127"/>
                <a:gd name="T9" fmla="*/ 30 h 148"/>
                <a:gd name="T10" fmla="*/ 111 w 127"/>
                <a:gd name="T11" fmla="*/ 83 h 148"/>
              </a:gdLst>
              <a:ahLst/>
              <a:cxnLst>
                <a:cxn ang="0">
                  <a:pos x="T0" y="T1"/>
                </a:cxn>
                <a:cxn ang="0">
                  <a:pos x="T2" y="T3"/>
                </a:cxn>
                <a:cxn ang="0">
                  <a:pos x="T4" y="T5"/>
                </a:cxn>
                <a:cxn ang="0">
                  <a:pos x="T6" y="T7"/>
                </a:cxn>
                <a:cxn ang="0">
                  <a:pos x="T8" y="T9"/>
                </a:cxn>
                <a:cxn ang="0">
                  <a:pos x="T10" y="T11"/>
                </a:cxn>
              </a:cxnLst>
              <a:rect l="0" t="0" r="r" b="b"/>
              <a:pathLst>
                <a:path w="127" h="148">
                  <a:moveTo>
                    <a:pt x="111" y="83"/>
                  </a:moveTo>
                  <a:cubicBezTo>
                    <a:pt x="111" y="83"/>
                    <a:pt x="107" y="94"/>
                    <a:pt x="63" y="116"/>
                  </a:cubicBezTo>
                  <a:cubicBezTo>
                    <a:pt x="0" y="148"/>
                    <a:pt x="44" y="68"/>
                    <a:pt x="82" y="38"/>
                  </a:cubicBezTo>
                  <a:cubicBezTo>
                    <a:pt x="99" y="24"/>
                    <a:pt x="104" y="0"/>
                    <a:pt x="113" y="2"/>
                  </a:cubicBezTo>
                  <a:cubicBezTo>
                    <a:pt x="121" y="4"/>
                    <a:pt x="126" y="21"/>
                    <a:pt x="126" y="30"/>
                  </a:cubicBezTo>
                  <a:cubicBezTo>
                    <a:pt x="127" y="39"/>
                    <a:pt x="120" y="68"/>
                    <a:pt x="111" y="83"/>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3" name="Freeform 33">
              <a:extLst>
                <a:ext uri="{FF2B5EF4-FFF2-40B4-BE49-F238E27FC236}">
                  <a16:creationId xmlns:a16="http://schemas.microsoft.com/office/drawing/2014/main" id="{727BEB58-5176-48AF-A38B-E8EE5382D15C}"/>
                </a:ext>
              </a:extLst>
            </p:cNvPr>
            <p:cNvSpPr>
              <a:spLocks/>
            </p:cNvSpPr>
            <p:nvPr/>
          </p:nvSpPr>
          <p:spPr bwMode="auto">
            <a:xfrm>
              <a:off x="5964843" y="3429244"/>
              <a:ext cx="111515" cy="231901"/>
            </a:xfrm>
            <a:custGeom>
              <a:avLst/>
              <a:gdLst>
                <a:gd name="T0" fmla="*/ 24 w 37"/>
                <a:gd name="T1" fmla="*/ 65 h 77"/>
                <a:gd name="T2" fmla="*/ 32 w 37"/>
                <a:gd name="T3" fmla="*/ 21 h 77"/>
                <a:gd name="T4" fmla="*/ 33 w 37"/>
                <a:gd name="T5" fmla="*/ 6 h 77"/>
                <a:gd name="T6" fmla="*/ 19 w 37"/>
                <a:gd name="T7" fmla="*/ 14 h 77"/>
                <a:gd name="T8" fmla="*/ 1 w 37"/>
                <a:gd name="T9" fmla="*/ 54 h 77"/>
                <a:gd name="T10" fmla="*/ 8 w 37"/>
                <a:gd name="T11" fmla="*/ 74 h 77"/>
                <a:gd name="T12" fmla="*/ 24 w 37"/>
                <a:gd name="T13" fmla="*/ 65 h 77"/>
              </a:gdLst>
              <a:ahLst/>
              <a:cxnLst>
                <a:cxn ang="0">
                  <a:pos x="T0" y="T1"/>
                </a:cxn>
                <a:cxn ang="0">
                  <a:pos x="T2" y="T3"/>
                </a:cxn>
                <a:cxn ang="0">
                  <a:pos x="T4" y="T5"/>
                </a:cxn>
                <a:cxn ang="0">
                  <a:pos x="T6" y="T7"/>
                </a:cxn>
                <a:cxn ang="0">
                  <a:pos x="T8" y="T9"/>
                </a:cxn>
                <a:cxn ang="0">
                  <a:pos x="T10" y="T11"/>
                </a:cxn>
                <a:cxn ang="0">
                  <a:pos x="T12" y="T13"/>
                </a:cxn>
              </a:cxnLst>
              <a:rect l="0" t="0" r="r" b="b"/>
              <a:pathLst>
                <a:path w="37" h="77">
                  <a:moveTo>
                    <a:pt x="24" y="65"/>
                  </a:moveTo>
                  <a:cubicBezTo>
                    <a:pt x="26" y="50"/>
                    <a:pt x="28" y="35"/>
                    <a:pt x="32" y="21"/>
                  </a:cubicBezTo>
                  <a:cubicBezTo>
                    <a:pt x="33" y="17"/>
                    <a:pt x="37" y="10"/>
                    <a:pt x="33" y="6"/>
                  </a:cubicBezTo>
                  <a:cubicBezTo>
                    <a:pt x="27" y="0"/>
                    <a:pt x="21" y="9"/>
                    <a:pt x="19" y="14"/>
                  </a:cubicBezTo>
                  <a:cubicBezTo>
                    <a:pt x="12" y="28"/>
                    <a:pt x="6" y="39"/>
                    <a:pt x="1" y="54"/>
                  </a:cubicBezTo>
                  <a:cubicBezTo>
                    <a:pt x="0" y="60"/>
                    <a:pt x="2" y="71"/>
                    <a:pt x="8" y="74"/>
                  </a:cubicBezTo>
                  <a:cubicBezTo>
                    <a:pt x="15" y="77"/>
                    <a:pt x="23" y="72"/>
                    <a:pt x="24" y="65"/>
                  </a:cubicBezTo>
                  <a:close/>
                </a:path>
              </a:pathLst>
            </a:custGeom>
            <a:solidFill>
              <a:srgbClr val="FFB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4" name="Freeform 34">
              <a:extLst>
                <a:ext uri="{FF2B5EF4-FFF2-40B4-BE49-F238E27FC236}">
                  <a16:creationId xmlns:a16="http://schemas.microsoft.com/office/drawing/2014/main" id="{9A00561B-3D0F-4E0C-8E13-23B2FA06D14F}"/>
                </a:ext>
              </a:extLst>
            </p:cNvPr>
            <p:cNvSpPr>
              <a:spLocks/>
            </p:cNvSpPr>
            <p:nvPr/>
          </p:nvSpPr>
          <p:spPr bwMode="auto">
            <a:xfrm>
              <a:off x="6792336" y="3236626"/>
              <a:ext cx="959285" cy="888320"/>
            </a:xfrm>
            <a:custGeom>
              <a:avLst/>
              <a:gdLst>
                <a:gd name="T0" fmla="*/ 150 w 319"/>
                <a:gd name="T1" fmla="*/ 227 h 295"/>
                <a:gd name="T2" fmla="*/ 145 w 319"/>
                <a:gd name="T3" fmla="*/ 228 h 295"/>
                <a:gd name="T4" fmla="*/ 27 w 319"/>
                <a:gd name="T5" fmla="*/ 91 h 295"/>
                <a:gd name="T6" fmla="*/ 7 w 319"/>
                <a:gd name="T7" fmla="*/ 90 h 295"/>
                <a:gd name="T8" fmla="*/ 4 w 319"/>
                <a:gd name="T9" fmla="*/ 109 h 295"/>
                <a:gd name="T10" fmla="*/ 135 w 319"/>
                <a:gd name="T11" fmla="*/ 284 h 295"/>
                <a:gd name="T12" fmla="*/ 172 w 319"/>
                <a:gd name="T13" fmla="*/ 286 h 295"/>
                <a:gd name="T14" fmla="*/ 178 w 319"/>
                <a:gd name="T15" fmla="*/ 279 h 295"/>
                <a:gd name="T16" fmla="*/ 307 w 319"/>
                <a:gd name="T17" fmla="*/ 68 h 295"/>
                <a:gd name="T18" fmla="*/ 291 w 319"/>
                <a:gd name="T19" fmla="*/ 11 h 295"/>
                <a:gd name="T20" fmla="*/ 234 w 319"/>
                <a:gd name="T21" fmla="*/ 27 h 295"/>
                <a:gd name="T22" fmla="*/ 150 w 319"/>
                <a:gd name="T23" fmla="*/ 227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295">
                  <a:moveTo>
                    <a:pt x="150" y="227"/>
                  </a:moveTo>
                  <a:cubicBezTo>
                    <a:pt x="149" y="229"/>
                    <a:pt x="146" y="230"/>
                    <a:pt x="145" y="228"/>
                  </a:cubicBezTo>
                  <a:cubicBezTo>
                    <a:pt x="127" y="199"/>
                    <a:pt x="39" y="104"/>
                    <a:pt x="27" y="91"/>
                  </a:cubicBezTo>
                  <a:cubicBezTo>
                    <a:pt x="22" y="85"/>
                    <a:pt x="13" y="84"/>
                    <a:pt x="7" y="90"/>
                  </a:cubicBezTo>
                  <a:cubicBezTo>
                    <a:pt x="1" y="95"/>
                    <a:pt x="0" y="103"/>
                    <a:pt x="4" y="109"/>
                  </a:cubicBezTo>
                  <a:cubicBezTo>
                    <a:pt x="106" y="271"/>
                    <a:pt x="134" y="282"/>
                    <a:pt x="135" y="284"/>
                  </a:cubicBezTo>
                  <a:cubicBezTo>
                    <a:pt x="145" y="295"/>
                    <a:pt x="161" y="295"/>
                    <a:pt x="172" y="286"/>
                  </a:cubicBezTo>
                  <a:cubicBezTo>
                    <a:pt x="174" y="284"/>
                    <a:pt x="176" y="281"/>
                    <a:pt x="178" y="279"/>
                  </a:cubicBezTo>
                  <a:cubicBezTo>
                    <a:pt x="307" y="68"/>
                    <a:pt x="307" y="68"/>
                    <a:pt x="307" y="68"/>
                  </a:cubicBezTo>
                  <a:cubicBezTo>
                    <a:pt x="319" y="48"/>
                    <a:pt x="312" y="23"/>
                    <a:pt x="291" y="11"/>
                  </a:cubicBezTo>
                  <a:cubicBezTo>
                    <a:pt x="271" y="0"/>
                    <a:pt x="246" y="7"/>
                    <a:pt x="234" y="27"/>
                  </a:cubicBezTo>
                  <a:cubicBezTo>
                    <a:pt x="234" y="28"/>
                    <a:pt x="162" y="197"/>
                    <a:pt x="150" y="227"/>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5" name="Freeform 35">
              <a:extLst>
                <a:ext uri="{FF2B5EF4-FFF2-40B4-BE49-F238E27FC236}">
                  <a16:creationId xmlns:a16="http://schemas.microsoft.com/office/drawing/2014/main" id="{0BF82848-AD12-4156-A405-B3FFEA5AB7C7}"/>
                </a:ext>
              </a:extLst>
            </p:cNvPr>
            <p:cNvSpPr>
              <a:spLocks/>
            </p:cNvSpPr>
            <p:nvPr/>
          </p:nvSpPr>
          <p:spPr bwMode="auto">
            <a:xfrm>
              <a:off x="7565340" y="2869133"/>
              <a:ext cx="282590" cy="560110"/>
            </a:xfrm>
            <a:custGeom>
              <a:avLst/>
              <a:gdLst>
                <a:gd name="T0" fmla="*/ 86 w 94"/>
                <a:gd name="T1" fmla="*/ 59 h 186"/>
                <a:gd name="T2" fmla="*/ 48 w 94"/>
                <a:gd name="T3" fmla="*/ 181 h 186"/>
                <a:gd name="T4" fmla="*/ 9 w 94"/>
                <a:gd name="T5" fmla="*/ 79 h 186"/>
                <a:gd name="T6" fmla="*/ 22 w 94"/>
                <a:gd name="T7" fmla="*/ 11 h 186"/>
                <a:gd name="T8" fmla="*/ 86 w 94"/>
                <a:gd name="T9" fmla="*/ 59 h 186"/>
              </a:gdLst>
              <a:ahLst/>
              <a:cxnLst>
                <a:cxn ang="0">
                  <a:pos x="T0" y="T1"/>
                </a:cxn>
                <a:cxn ang="0">
                  <a:pos x="T2" y="T3"/>
                </a:cxn>
                <a:cxn ang="0">
                  <a:pos x="T4" y="T5"/>
                </a:cxn>
                <a:cxn ang="0">
                  <a:pos x="T6" y="T7"/>
                </a:cxn>
                <a:cxn ang="0">
                  <a:pos x="T8" y="T9"/>
                </a:cxn>
              </a:cxnLst>
              <a:rect l="0" t="0" r="r" b="b"/>
              <a:pathLst>
                <a:path w="94" h="186">
                  <a:moveTo>
                    <a:pt x="86" y="59"/>
                  </a:moveTo>
                  <a:cubicBezTo>
                    <a:pt x="94" y="93"/>
                    <a:pt x="67" y="176"/>
                    <a:pt x="48" y="181"/>
                  </a:cubicBezTo>
                  <a:cubicBezTo>
                    <a:pt x="28" y="186"/>
                    <a:pt x="18" y="112"/>
                    <a:pt x="9" y="79"/>
                  </a:cubicBezTo>
                  <a:cubicBezTo>
                    <a:pt x="0" y="46"/>
                    <a:pt x="2" y="16"/>
                    <a:pt x="22" y="11"/>
                  </a:cubicBezTo>
                  <a:cubicBezTo>
                    <a:pt x="65" y="0"/>
                    <a:pt x="77" y="26"/>
                    <a:pt x="86" y="59"/>
                  </a:cubicBezTo>
                  <a:close/>
                </a:path>
              </a:pathLst>
            </a:custGeom>
            <a:solidFill>
              <a:srgbClr val="B743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6" name="Shape4_20210419_151924">
              <a:extLst>
                <a:ext uri="{FF2B5EF4-FFF2-40B4-BE49-F238E27FC236}">
                  <a16:creationId xmlns:a16="http://schemas.microsoft.com/office/drawing/2014/main" id="{A3861486-BE1F-4830-9DC6-C001311F4C6A}"/>
                </a:ext>
              </a:extLst>
            </p:cNvPr>
            <p:cNvSpPr>
              <a:spLocks/>
            </p:cNvSpPr>
            <p:nvPr/>
          </p:nvSpPr>
          <p:spPr bwMode="auto">
            <a:xfrm>
              <a:off x="7420877" y="3118776"/>
              <a:ext cx="610799" cy="1225400"/>
            </a:xfrm>
            <a:custGeom>
              <a:avLst/>
              <a:gdLst>
                <a:gd name="T0" fmla="*/ 41 w 203"/>
                <a:gd name="T1" fmla="*/ 274 h 407"/>
                <a:gd name="T2" fmla="*/ 42 w 203"/>
                <a:gd name="T3" fmla="*/ 328 h 407"/>
                <a:gd name="T4" fmla="*/ 40 w 203"/>
                <a:gd name="T5" fmla="*/ 360 h 407"/>
                <a:gd name="T6" fmla="*/ 36 w 203"/>
                <a:gd name="T7" fmla="*/ 407 h 407"/>
                <a:gd name="T8" fmla="*/ 203 w 203"/>
                <a:gd name="T9" fmla="*/ 407 h 407"/>
                <a:gd name="T10" fmla="*/ 194 w 203"/>
                <a:gd name="T11" fmla="*/ 334 h 407"/>
                <a:gd name="T12" fmla="*/ 192 w 203"/>
                <a:gd name="T13" fmla="*/ 292 h 407"/>
                <a:gd name="T14" fmla="*/ 199 w 203"/>
                <a:gd name="T15" fmla="*/ 199 h 407"/>
                <a:gd name="T16" fmla="*/ 202 w 203"/>
                <a:gd name="T17" fmla="*/ 177 h 407"/>
                <a:gd name="T18" fmla="*/ 199 w 203"/>
                <a:gd name="T19" fmla="*/ 135 h 407"/>
                <a:gd name="T20" fmla="*/ 156 w 203"/>
                <a:gd name="T21" fmla="*/ 26 h 407"/>
                <a:gd name="T22" fmla="*/ 140 w 203"/>
                <a:gd name="T23" fmla="*/ 0 h 407"/>
                <a:gd name="T24" fmla="*/ 134 w 203"/>
                <a:gd name="T25" fmla="*/ 6 h 407"/>
                <a:gd name="T26" fmla="*/ 93 w 203"/>
                <a:gd name="T27" fmla="*/ 33 h 407"/>
                <a:gd name="T28" fmla="*/ 72 w 203"/>
                <a:gd name="T29" fmla="*/ 36 h 407"/>
                <a:gd name="T30" fmla="*/ 66 w 203"/>
                <a:gd name="T31" fmla="*/ 38 h 407"/>
                <a:gd name="T32" fmla="*/ 58 w 203"/>
                <a:gd name="T33" fmla="*/ 45 h 407"/>
                <a:gd name="T34" fmla="*/ 56 w 203"/>
                <a:gd name="T35" fmla="*/ 49 h 407"/>
                <a:gd name="T36" fmla="*/ 11 w 203"/>
                <a:gd name="T37" fmla="*/ 152 h 407"/>
                <a:gd name="T38" fmla="*/ 25 w 203"/>
                <a:gd name="T39" fmla="*/ 226 h 407"/>
                <a:gd name="T40" fmla="*/ 41 w 203"/>
                <a:gd name="T41" fmla="*/ 27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407">
                  <a:moveTo>
                    <a:pt x="41" y="274"/>
                  </a:moveTo>
                  <a:cubicBezTo>
                    <a:pt x="43" y="289"/>
                    <a:pt x="43" y="308"/>
                    <a:pt x="42" y="328"/>
                  </a:cubicBezTo>
                  <a:cubicBezTo>
                    <a:pt x="42" y="339"/>
                    <a:pt x="41" y="350"/>
                    <a:pt x="40" y="360"/>
                  </a:cubicBezTo>
                  <a:cubicBezTo>
                    <a:pt x="39" y="378"/>
                    <a:pt x="37" y="394"/>
                    <a:pt x="36" y="407"/>
                  </a:cubicBezTo>
                  <a:cubicBezTo>
                    <a:pt x="203" y="407"/>
                    <a:pt x="203" y="407"/>
                    <a:pt x="203" y="407"/>
                  </a:cubicBezTo>
                  <a:cubicBezTo>
                    <a:pt x="202" y="402"/>
                    <a:pt x="197" y="372"/>
                    <a:pt x="194" y="334"/>
                  </a:cubicBezTo>
                  <a:cubicBezTo>
                    <a:pt x="193" y="321"/>
                    <a:pt x="192" y="307"/>
                    <a:pt x="192" y="292"/>
                  </a:cubicBezTo>
                  <a:cubicBezTo>
                    <a:pt x="191" y="262"/>
                    <a:pt x="193" y="229"/>
                    <a:pt x="199" y="199"/>
                  </a:cubicBezTo>
                  <a:cubicBezTo>
                    <a:pt x="201" y="192"/>
                    <a:pt x="202" y="185"/>
                    <a:pt x="202" y="177"/>
                  </a:cubicBezTo>
                  <a:cubicBezTo>
                    <a:pt x="203" y="163"/>
                    <a:pt x="202" y="149"/>
                    <a:pt x="199" y="135"/>
                  </a:cubicBezTo>
                  <a:cubicBezTo>
                    <a:pt x="191" y="92"/>
                    <a:pt x="171" y="51"/>
                    <a:pt x="156" y="26"/>
                  </a:cubicBezTo>
                  <a:cubicBezTo>
                    <a:pt x="147" y="10"/>
                    <a:pt x="140" y="0"/>
                    <a:pt x="140" y="0"/>
                  </a:cubicBezTo>
                  <a:cubicBezTo>
                    <a:pt x="138" y="2"/>
                    <a:pt x="136" y="4"/>
                    <a:pt x="134" y="6"/>
                  </a:cubicBezTo>
                  <a:cubicBezTo>
                    <a:pt x="120" y="21"/>
                    <a:pt x="105" y="29"/>
                    <a:pt x="93" y="33"/>
                  </a:cubicBezTo>
                  <a:cubicBezTo>
                    <a:pt x="85" y="36"/>
                    <a:pt x="78" y="36"/>
                    <a:pt x="72" y="36"/>
                  </a:cubicBezTo>
                  <a:cubicBezTo>
                    <a:pt x="70" y="36"/>
                    <a:pt x="68" y="37"/>
                    <a:pt x="66" y="38"/>
                  </a:cubicBezTo>
                  <a:cubicBezTo>
                    <a:pt x="63" y="39"/>
                    <a:pt x="60" y="42"/>
                    <a:pt x="58" y="45"/>
                  </a:cubicBezTo>
                  <a:cubicBezTo>
                    <a:pt x="57" y="46"/>
                    <a:pt x="56" y="47"/>
                    <a:pt x="56" y="49"/>
                  </a:cubicBezTo>
                  <a:cubicBezTo>
                    <a:pt x="41" y="98"/>
                    <a:pt x="27" y="111"/>
                    <a:pt x="11" y="152"/>
                  </a:cubicBezTo>
                  <a:cubicBezTo>
                    <a:pt x="0" y="181"/>
                    <a:pt x="13" y="201"/>
                    <a:pt x="25" y="226"/>
                  </a:cubicBezTo>
                  <a:cubicBezTo>
                    <a:pt x="32" y="240"/>
                    <a:pt x="39" y="255"/>
                    <a:pt x="41" y="274"/>
                  </a:cubicBez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17" name="Shape3_20210419_151931">
              <a:extLst>
                <a:ext uri="{FF2B5EF4-FFF2-40B4-BE49-F238E27FC236}">
                  <a16:creationId xmlns:a16="http://schemas.microsoft.com/office/drawing/2014/main" id="{7EFF5D5A-6AD6-43B6-91CF-1BD546239219}"/>
                </a:ext>
              </a:extLst>
            </p:cNvPr>
            <p:cNvSpPr>
              <a:spLocks/>
            </p:cNvSpPr>
            <p:nvPr/>
          </p:nvSpPr>
          <p:spPr bwMode="auto">
            <a:xfrm>
              <a:off x="7291620" y="2456020"/>
              <a:ext cx="495483" cy="442260"/>
            </a:xfrm>
            <a:custGeom>
              <a:avLst/>
              <a:gdLst>
                <a:gd name="T0" fmla="*/ 100 w 165"/>
                <a:gd name="T1" fmla="*/ 53 h 147"/>
                <a:gd name="T2" fmla="*/ 43 w 165"/>
                <a:gd name="T3" fmla="*/ 138 h 147"/>
                <a:gd name="T4" fmla="*/ 100 w 165"/>
                <a:gd name="T5" fmla="*/ 25 h 147"/>
                <a:gd name="T6" fmla="*/ 100 w 165"/>
                <a:gd name="T7" fmla="*/ 53 h 147"/>
              </a:gdLst>
              <a:ahLst/>
              <a:cxnLst>
                <a:cxn ang="0">
                  <a:pos x="T0" y="T1"/>
                </a:cxn>
                <a:cxn ang="0">
                  <a:pos x="T2" y="T3"/>
                </a:cxn>
                <a:cxn ang="0">
                  <a:pos x="T4" y="T5"/>
                </a:cxn>
                <a:cxn ang="0">
                  <a:pos x="T6" y="T7"/>
                </a:cxn>
              </a:cxnLst>
              <a:rect l="0" t="0" r="r" b="b"/>
              <a:pathLst>
                <a:path w="165" h="147">
                  <a:moveTo>
                    <a:pt x="100" y="53"/>
                  </a:moveTo>
                  <a:cubicBezTo>
                    <a:pt x="100" y="53"/>
                    <a:pt x="56" y="147"/>
                    <a:pt x="43" y="138"/>
                  </a:cubicBezTo>
                  <a:cubicBezTo>
                    <a:pt x="15" y="121"/>
                    <a:pt x="0" y="0"/>
                    <a:pt x="100" y="25"/>
                  </a:cubicBezTo>
                  <a:cubicBezTo>
                    <a:pt x="165" y="42"/>
                    <a:pt x="100" y="53"/>
                    <a:pt x="100" y="53"/>
                  </a:cubicBezTo>
                  <a:close/>
                </a:path>
              </a:pathLst>
            </a:custGeom>
            <a:solidFill>
              <a:srgbClr val="720C0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BAB18"/>
                </a:solidFill>
                <a:effectLst/>
                <a:uLnTx/>
                <a:uFillTx/>
                <a:latin typeface="CiscoSansTT ExtraLight"/>
                <a:ea typeface="ＭＳ Ｐゴシック" charset="0"/>
                <a:cs typeface="+mn-cs"/>
              </a:endParaRPr>
            </a:p>
          </p:txBody>
        </p:sp>
        <p:sp>
          <p:nvSpPr>
            <p:cNvPr id="118" name="Freeform 38">
              <a:extLst>
                <a:ext uri="{FF2B5EF4-FFF2-40B4-BE49-F238E27FC236}">
                  <a16:creationId xmlns:a16="http://schemas.microsoft.com/office/drawing/2014/main" id="{3372CC1B-2781-40D8-BBCB-11F1C9D0FAAF}"/>
                </a:ext>
              </a:extLst>
            </p:cNvPr>
            <p:cNvSpPr>
              <a:spLocks/>
            </p:cNvSpPr>
            <p:nvPr/>
          </p:nvSpPr>
          <p:spPr bwMode="auto">
            <a:xfrm>
              <a:off x="7405670" y="2597948"/>
              <a:ext cx="378899" cy="517025"/>
            </a:xfrm>
            <a:custGeom>
              <a:avLst/>
              <a:gdLst>
                <a:gd name="T0" fmla="*/ 120 w 126"/>
                <a:gd name="T1" fmla="*/ 84 h 172"/>
                <a:gd name="T2" fmla="*/ 56 w 126"/>
                <a:gd name="T3" fmla="*/ 169 h 172"/>
                <a:gd name="T4" fmla="*/ 6 w 126"/>
                <a:gd name="T5" fmla="*/ 99 h 172"/>
                <a:gd name="T6" fmla="*/ 37 w 126"/>
                <a:gd name="T7" fmla="*/ 8 h 172"/>
                <a:gd name="T8" fmla="*/ 120 w 126"/>
                <a:gd name="T9" fmla="*/ 84 h 172"/>
              </a:gdLst>
              <a:ahLst/>
              <a:cxnLst>
                <a:cxn ang="0">
                  <a:pos x="T0" y="T1"/>
                </a:cxn>
                <a:cxn ang="0">
                  <a:pos x="T2" y="T3"/>
                </a:cxn>
                <a:cxn ang="0">
                  <a:pos x="T4" y="T5"/>
                </a:cxn>
                <a:cxn ang="0">
                  <a:pos x="T6" y="T7"/>
                </a:cxn>
                <a:cxn ang="0">
                  <a:pos x="T8" y="T9"/>
                </a:cxn>
              </a:cxnLst>
              <a:rect l="0" t="0" r="r" b="b"/>
              <a:pathLst>
                <a:path w="126" h="172">
                  <a:moveTo>
                    <a:pt x="120" y="84"/>
                  </a:moveTo>
                  <a:cubicBezTo>
                    <a:pt x="126" y="131"/>
                    <a:pt x="85" y="165"/>
                    <a:pt x="56" y="169"/>
                  </a:cubicBezTo>
                  <a:cubicBezTo>
                    <a:pt x="26" y="172"/>
                    <a:pt x="12" y="145"/>
                    <a:pt x="6" y="99"/>
                  </a:cubicBezTo>
                  <a:cubicBezTo>
                    <a:pt x="0" y="52"/>
                    <a:pt x="7" y="12"/>
                    <a:pt x="37" y="8"/>
                  </a:cubicBezTo>
                  <a:cubicBezTo>
                    <a:pt x="101" y="0"/>
                    <a:pt x="114" y="37"/>
                    <a:pt x="120" y="84"/>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19" name="Freeform 39">
              <a:extLst>
                <a:ext uri="{FF2B5EF4-FFF2-40B4-BE49-F238E27FC236}">
                  <a16:creationId xmlns:a16="http://schemas.microsoft.com/office/drawing/2014/main" id="{1DE9BEA5-CF89-4BD3-8BD6-0C6F5B702DEB}"/>
                </a:ext>
              </a:extLst>
            </p:cNvPr>
            <p:cNvSpPr>
              <a:spLocks/>
            </p:cNvSpPr>
            <p:nvPr/>
          </p:nvSpPr>
          <p:spPr bwMode="auto">
            <a:xfrm>
              <a:off x="7721208" y="3166930"/>
              <a:ext cx="698238" cy="1012508"/>
            </a:xfrm>
            <a:custGeom>
              <a:avLst/>
              <a:gdLst>
                <a:gd name="T0" fmla="*/ 159 w 232"/>
                <a:gd name="T1" fmla="*/ 245 h 336"/>
                <a:gd name="T2" fmla="*/ 156 w 232"/>
                <a:gd name="T3" fmla="*/ 253 h 336"/>
                <a:gd name="T4" fmla="*/ 149 w 232"/>
                <a:gd name="T5" fmla="*/ 255 h 336"/>
                <a:gd name="T6" fmla="*/ 11 w 232"/>
                <a:gd name="T7" fmla="*/ 306 h 336"/>
                <a:gd name="T8" fmla="*/ 3 w 232"/>
                <a:gd name="T9" fmla="*/ 325 h 336"/>
                <a:gd name="T10" fmla="*/ 19 w 232"/>
                <a:gd name="T11" fmla="*/ 334 h 336"/>
                <a:gd name="T12" fmla="*/ 199 w 232"/>
                <a:gd name="T13" fmla="*/ 294 h 336"/>
                <a:gd name="T14" fmla="*/ 211 w 232"/>
                <a:gd name="T15" fmla="*/ 290 h 336"/>
                <a:gd name="T16" fmla="*/ 227 w 232"/>
                <a:gd name="T17" fmla="*/ 257 h 336"/>
                <a:gd name="T18" fmla="*/ 111 w 232"/>
                <a:gd name="T19" fmla="*/ 29 h 336"/>
                <a:gd name="T20" fmla="*/ 54 w 232"/>
                <a:gd name="T21" fmla="*/ 11 h 336"/>
                <a:gd name="T22" fmla="*/ 36 w 232"/>
                <a:gd name="T23" fmla="*/ 67 h 336"/>
                <a:gd name="T24" fmla="*/ 159 w 232"/>
                <a:gd name="T25" fmla="*/ 24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336">
                  <a:moveTo>
                    <a:pt x="159" y="245"/>
                  </a:moveTo>
                  <a:cubicBezTo>
                    <a:pt x="161" y="248"/>
                    <a:pt x="159" y="252"/>
                    <a:pt x="156" y="253"/>
                  </a:cubicBezTo>
                  <a:cubicBezTo>
                    <a:pt x="153" y="254"/>
                    <a:pt x="151" y="255"/>
                    <a:pt x="149" y="255"/>
                  </a:cubicBezTo>
                  <a:cubicBezTo>
                    <a:pt x="142" y="258"/>
                    <a:pt x="26" y="300"/>
                    <a:pt x="11" y="306"/>
                  </a:cubicBezTo>
                  <a:cubicBezTo>
                    <a:pt x="3" y="309"/>
                    <a:pt x="0" y="318"/>
                    <a:pt x="3" y="325"/>
                  </a:cubicBezTo>
                  <a:cubicBezTo>
                    <a:pt x="5" y="332"/>
                    <a:pt x="12" y="336"/>
                    <a:pt x="19" y="334"/>
                  </a:cubicBezTo>
                  <a:cubicBezTo>
                    <a:pt x="35" y="331"/>
                    <a:pt x="195" y="295"/>
                    <a:pt x="199" y="294"/>
                  </a:cubicBezTo>
                  <a:cubicBezTo>
                    <a:pt x="201" y="293"/>
                    <a:pt x="209" y="291"/>
                    <a:pt x="211" y="290"/>
                  </a:cubicBezTo>
                  <a:cubicBezTo>
                    <a:pt x="224" y="285"/>
                    <a:pt x="232" y="271"/>
                    <a:pt x="227" y="257"/>
                  </a:cubicBezTo>
                  <a:cubicBezTo>
                    <a:pt x="227" y="256"/>
                    <a:pt x="111" y="29"/>
                    <a:pt x="111" y="29"/>
                  </a:cubicBezTo>
                  <a:cubicBezTo>
                    <a:pt x="100" y="8"/>
                    <a:pt x="75" y="0"/>
                    <a:pt x="54" y="11"/>
                  </a:cubicBezTo>
                  <a:cubicBezTo>
                    <a:pt x="34" y="21"/>
                    <a:pt x="26" y="46"/>
                    <a:pt x="36" y="67"/>
                  </a:cubicBezTo>
                  <a:cubicBezTo>
                    <a:pt x="37" y="69"/>
                    <a:pt x="136" y="209"/>
                    <a:pt x="159" y="245"/>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0" name="Shape4_20210419_151931">
              <a:extLst>
                <a:ext uri="{FF2B5EF4-FFF2-40B4-BE49-F238E27FC236}">
                  <a16:creationId xmlns:a16="http://schemas.microsoft.com/office/drawing/2014/main" id="{29ABD82F-9039-4E80-B8BC-C6DC9BA921F8}"/>
                </a:ext>
              </a:extLst>
            </p:cNvPr>
            <p:cNvSpPr>
              <a:spLocks/>
            </p:cNvSpPr>
            <p:nvPr/>
          </p:nvSpPr>
          <p:spPr bwMode="auto">
            <a:xfrm>
              <a:off x="7508315" y="2467425"/>
              <a:ext cx="672893" cy="1097411"/>
            </a:xfrm>
            <a:custGeom>
              <a:avLst/>
              <a:gdLst>
                <a:gd name="T0" fmla="*/ 1 w 224"/>
                <a:gd name="T1" fmla="*/ 44 h 364"/>
                <a:gd name="T2" fmla="*/ 30 w 224"/>
                <a:gd name="T3" fmla="*/ 96 h 364"/>
                <a:gd name="T4" fmla="*/ 74 w 224"/>
                <a:gd name="T5" fmla="*/ 195 h 364"/>
                <a:gd name="T6" fmla="*/ 100 w 224"/>
                <a:gd name="T7" fmla="*/ 354 h 364"/>
                <a:gd name="T8" fmla="*/ 224 w 224"/>
                <a:gd name="T9" fmla="*/ 308 h 364"/>
                <a:gd name="T10" fmla="*/ 172 w 224"/>
                <a:gd name="T11" fmla="*/ 210 h 364"/>
                <a:gd name="T12" fmla="*/ 161 w 224"/>
                <a:gd name="T13" fmla="*/ 89 h 364"/>
                <a:gd name="T14" fmla="*/ 56 w 224"/>
                <a:gd name="T15" fmla="*/ 10 h 364"/>
                <a:gd name="T16" fmla="*/ 1 w 224"/>
                <a:gd name="T17" fmla="*/ 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364">
                  <a:moveTo>
                    <a:pt x="1" y="44"/>
                  </a:moveTo>
                  <a:cubicBezTo>
                    <a:pt x="0" y="63"/>
                    <a:pt x="16" y="82"/>
                    <a:pt x="30" y="96"/>
                  </a:cubicBezTo>
                  <a:cubicBezTo>
                    <a:pt x="48" y="114"/>
                    <a:pt x="85" y="152"/>
                    <a:pt x="74" y="195"/>
                  </a:cubicBezTo>
                  <a:cubicBezTo>
                    <a:pt x="57" y="261"/>
                    <a:pt x="56" y="345"/>
                    <a:pt x="100" y="354"/>
                  </a:cubicBezTo>
                  <a:cubicBezTo>
                    <a:pt x="146" y="364"/>
                    <a:pt x="224" y="345"/>
                    <a:pt x="224" y="308"/>
                  </a:cubicBezTo>
                  <a:cubicBezTo>
                    <a:pt x="224" y="267"/>
                    <a:pt x="177" y="273"/>
                    <a:pt x="172" y="210"/>
                  </a:cubicBezTo>
                  <a:cubicBezTo>
                    <a:pt x="169" y="179"/>
                    <a:pt x="208" y="149"/>
                    <a:pt x="161" y="89"/>
                  </a:cubicBezTo>
                  <a:cubicBezTo>
                    <a:pt x="127" y="46"/>
                    <a:pt x="124" y="0"/>
                    <a:pt x="56" y="10"/>
                  </a:cubicBezTo>
                  <a:cubicBezTo>
                    <a:pt x="21" y="15"/>
                    <a:pt x="3" y="24"/>
                    <a:pt x="1" y="44"/>
                  </a:cubicBezTo>
                  <a:close/>
                </a:path>
              </a:pathLst>
            </a:custGeom>
            <a:solidFill>
              <a:srgbClr val="720C0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BAB18"/>
                </a:solidFill>
                <a:effectLst/>
                <a:uLnTx/>
                <a:uFillTx/>
                <a:latin typeface="CiscoSansTT ExtraLight"/>
                <a:ea typeface="ＭＳ Ｐゴシック" charset="0"/>
                <a:cs typeface="+mn-cs"/>
              </a:endParaRPr>
            </a:p>
          </p:txBody>
        </p:sp>
        <p:sp>
          <p:nvSpPr>
            <p:cNvPr id="121" name="Freeform 41">
              <a:extLst>
                <a:ext uri="{FF2B5EF4-FFF2-40B4-BE49-F238E27FC236}">
                  <a16:creationId xmlns:a16="http://schemas.microsoft.com/office/drawing/2014/main" id="{E4440E32-DC80-40B4-B9FF-8EA71F61B0FA}"/>
                </a:ext>
              </a:extLst>
            </p:cNvPr>
            <p:cNvSpPr>
              <a:spLocks/>
            </p:cNvSpPr>
            <p:nvPr/>
          </p:nvSpPr>
          <p:spPr bwMode="auto">
            <a:xfrm>
              <a:off x="6479334" y="3486269"/>
              <a:ext cx="418182" cy="105180"/>
            </a:xfrm>
            <a:custGeom>
              <a:avLst/>
              <a:gdLst>
                <a:gd name="T0" fmla="*/ 125 w 139"/>
                <a:gd name="T1" fmla="*/ 28 h 35"/>
                <a:gd name="T2" fmla="*/ 119 w 139"/>
                <a:gd name="T3" fmla="*/ 1 h 35"/>
                <a:gd name="T4" fmla="*/ 84 w 139"/>
                <a:gd name="T5" fmla="*/ 5 h 35"/>
                <a:gd name="T6" fmla="*/ 15 w 139"/>
                <a:gd name="T7" fmla="*/ 2 h 35"/>
                <a:gd name="T8" fmla="*/ 50 w 139"/>
                <a:gd name="T9" fmla="*/ 25 h 35"/>
                <a:gd name="T10" fmla="*/ 125 w 139"/>
                <a:gd name="T11" fmla="*/ 29 h 35"/>
                <a:gd name="T12" fmla="*/ 125 w 139"/>
                <a:gd name="T13" fmla="*/ 28 h 35"/>
              </a:gdLst>
              <a:ahLst/>
              <a:cxnLst>
                <a:cxn ang="0">
                  <a:pos x="T0" y="T1"/>
                </a:cxn>
                <a:cxn ang="0">
                  <a:pos x="T2" y="T3"/>
                </a:cxn>
                <a:cxn ang="0">
                  <a:pos x="T4" y="T5"/>
                </a:cxn>
                <a:cxn ang="0">
                  <a:pos x="T6" y="T7"/>
                </a:cxn>
                <a:cxn ang="0">
                  <a:pos x="T8" y="T9"/>
                </a:cxn>
                <a:cxn ang="0">
                  <a:pos x="T10" y="T11"/>
                </a:cxn>
                <a:cxn ang="0">
                  <a:pos x="T12" y="T13"/>
                </a:cxn>
              </a:cxnLst>
              <a:rect l="0" t="0" r="r" b="b"/>
              <a:pathLst>
                <a:path w="139" h="35">
                  <a:moveTo>
                    <a:pt x="125" y="28"/>
                  </a:moveTo>
                  <a:cubicBezTo>
                    <a:pt x="139" y="21"/>
                    <a:pt x="135" y="3"/>
                    <a:pt x="119" y="1"/>
                  </a:cubicBezTo>
                  <a:cubicBezTo>
                    <a:pt x="109" y="0"/>
                    <a:pt x="97" y="0"/>
                    <a:pt x="84" y="5"/>
                  </a:cubicBezTo>
                  <a:cubicBezTo>
                    <a:pt x="58" y="15"/>
                    <a:pt x="22" y="1"/>
                    <a:pt x="15" y="2"/>
                  </a:cubicBezTo>
                  <a:cubicBezTo>
                    <a:pt x="0" y="5"/>
                    <a:pt x="34" y="22"/>
                    <a:pt x="50" y="25"/>
                  </a:cubicBezTo>
                  <a:cubicBezTo>
                    <a:pt x="66" y="28"/>
                    <a:pt x="110" y="35"/>
                    <a:pt x="125" y="29"/>
                  </a:cubicBezTo>
                  <a:cubicBezTo>
                    <a:pt x="125" y="29"/>
                    <a:pt x="125" y="28"/>
                    <a:pt x="125" y="28"/>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2" name="Freeform 42">
              <a:extLst>
                <a:ext uri="{FF2B5EF4-FFF2-40B4-BE49-F238E27FC236}">
                  <a16:creationId xmlns:a16="http://schemas.microsoft.com/office/drawing/2014/main" id="{CD726705-86F9-4351-BB19-D7F1F303EDCD}"/>
                </a:ext>
              </a:extLst>
            </p:cNvPr>
            <p:cNvSpPr>
              <a:spLocks/>
            </p:cNvSpPr>
            <p:nvPr/>
          </p:nvSpPr>
          <p:spPr bwMode="auto">
            <a:xfrm>
              <a:off x="7469031" y="4067922"/>
              <a:ext cx="363692" cy="171075"/>
            </a:xfrm>
            <a:custGeom>
              <a:avLst/>
              <a:gdLst>
                <a:gd name="T0" fmla="*/ 105 w 121"/>
                <a:gd name="T1" fmla="*/ 34 h 57"/>
                <a:gd name="T2" fmla="*/ 89 w 121"/>
                <a:gd name="T3" fmla="*/ 8 h 57"/>
                <a:gd name="T4" fmla="*/ 63 w 121"/>
                <a:gd name="T5" fmla="*/ 12 h 57"/>
                <a:gd name="T6" fmla="*/ 14 w 121"/>
                <a:gd name="T7" fmla="*/ 7 h 57"/>
                <a:gd name="T8" fmla="*/ 24 w 121"/>
                <a:gd name="T9" fmla="*/ 45 h 57"/>
                <a:gd name="T10" fmla="*/ 83 w 121"/>
                <a:gd name="T11" fmla="*/ 46 h 57"/>
                <a:gd name="T12" fmla="*/ 105 w 121"/>
                <a:gd name="T13" fmla="*/ 34 h 57"/>
              </a:gdLst>
              <a:ahLst/>
              <a:cxnLst>
                <a:cxn ang="0">
                  <a:pos x="T0" y="T1"/>
                </a:cxn>
                <a:cxn ang="0">
                  <a:pos x="T2" y="T3"/>
                </a:cxn>
                <a:cxn ang="0">
                  <a:pos x="T4" y="T5"/>
                </a:cxn>
                <a:cxn ang="0">
                  <a:pos x="T6" y="T7"/>
                </a:cxn>
                <a:cxn ang="0">
                  <a:pos x="T8" y="T9"/>
                </a:cxn>
                <a:cxn ang="0">
                  <a:pos x="T10" y="T11"/>
                </a:cxn>
                <a:cxn ang="0">
                  <a:pos x="T12" y="T13"/>
                </a:cxn>
              </a:cxnLst>
              <a:rect l="0" t="0" r="r" b="b"/>
              <a:pathLst>
                <a:path w="121" h="57">
                  <a:moveTo>
                    <a:pt x="105" y="34"/>
                  </a:moveTo>
                  <a:cubicBezTo>
                    <a:pt x="116" y="23"/>
                    <a:pt x="121" y="0"/>
                    <a:pt x="89" y="8"/>
                  </a:cubicBezTo>
                  <a:cubicBezTo>
                    <a:pt x="79" y="11"/>
                    <a:pt x="78" y="7"/>
                    <a:pt x="63" y="12"/>
                  </a:cubicBezTo>
                  <a:cubicBezTo>
                    <a:pt x="25" y="26"/>
                    <a:pt x="23" y="4"/>
                    <a:pt x="14" y="7"/>
                  </a:cubicBezTo>
                  <a:cubicBezTo>
                    <a:pt x="0" y="11"/>
                    <a:pt x="8" y="32"/>
                    <a:pt x="24" y="45"/>
                  </a:cubicBezTo>
                  <a:cubicBezTo>
                    <a:pt x="33" y="52"/>
                    <a:pt x="55" y="57"/>
                    <a:pt x="83" y="46"/>
                  </a:cubicBezTo>
                  <a:cubicBezTo>
                    <a:pt x="83" y="45"/>
                    <a:pt x="105" y="35"/>
                    <a:pt x="105" y="34"/>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3" name="Freeform 43">
              <a:extLst>
                <a:ext uri="{FF2B5EF4-FFF2-40B4-BE49-F238E27FC236}">
                  <a16:creationId xmlns:a16="http://schemas.microsoft.com/office/drawing/2014/main" id="{83DA96E4-DD0D-461D-AC07-B49CF2F9180A}"/>
                </a:ext>
              </a:extLst>
            </p:cNvPr>
            <p:cNvSpPr>
              <a:spLocks/>
            </p:cNvSpPr>
            <p:nvPr/>
          </p:nvSpPr>
          <p:spPr bwMode="auto">
            <a:xfrm>
              <a:off x="7567874" y="4079327"/>
              <a:ext cx="153334" cy="57025"/>
            </a:xfrm>
            <a:custGeom>
              <a:avLst/>
              <a:gdLst>
                <a:gd name="T0" fmla="*/ 41 w 51"/>
                <a:gd name="T1" fmla="*/ 2 h 19"/>
                <a:gd name="T2" fmla="*/ 5 w 51"/>
                <a:gd name="T3" fmla="*/ 0 h 19"/>
                <a:gd name="T4" fmla="*/ 0 w 51"/>
                <a:gd name="T5" fmla="*/ 3 h 19"/>
                <a:gd name="T6" fmla="*/ 3 w 51"/>
                <a:gd name="T7" fmla="*/ 7 h 19"/>
                <a:gd name="T8" fmla="*/ 36 w 51"/>
                <a:gd name="T9" fmla="*/ 17 h 19"/>
                <a:gd name="T10" fmla="*/ 49 w 51"/>
                <a:gd name="T11" fmla="*/ 13 h 19"/>
                <a:gd name="T12" fmla="*/ 44 w 51"/>
                <a:gd name="T13" fmla="*/ 3 h 19"/>
                <a:gd name="T14" fmla="*/ 41 w 51"/>
                <a:gd name="T15" fmla="*/ 2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9">
                  <a:moveTo>
                    <a:pt x="41" y="2"/>
                  </a:moveTo>
                  <a:cubicBezTo>
                    <a:pt x="5" y="0"/>
                    <a:pt x="5" y="0"/>
                    <a:pt x="5" y="0"/>
                  </a:cubicBezTo>
                  <a:cubicBezTo>
                    <a:pt x="3" y="0"/>
                    <a:pt x="1" y="1"/>
                    <a:pt x="0" y="3"/>
                  </a:cubicBezTo>
                  <a:cubicBezTo>
                    <a:pt x="0" y="5"/>
                    <a:pt x="1" y="6"/>
                    <a:pt x="3" y="7"/>
                  </a:cubicBezTo>
                  <a:cubicBezTo>
                    <a:pt x="36" y="17"/>
                    <a:pt x="36" y="17"/>
                    <a:pt x="36" y="17"/>
                  </a:cubicBezTo>
                  <a:cubicBezTo>
                    <a:pt x="41" y="19"/>
                    <a:pt x="47" y="17"/>
                    <a:pt x="49" y="13"/>
                  </a:cubicBezTo>
                  <a:cubicBezTo>
                    <a:pt x="51" y="9"/>
                    <a:pt x="49" y="4"/>
                    <a:pt x="44" y="3"/>
                  </a:cubicBezTo>
                  <a:cubicBezTo>
                    <a:pt x="43" y="3"/>
                    <a:pt x="42" y="2"/>
                    <a:pt x="41" y="2"/>
                  </a:cubicBezTo>
                  <a:close/>
                </a:path>
              </a:pathLst>
            </a:custGeom>
            <a:solidFill>
              <a:srgbClr val="C0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4" name="Shape0_20210419_151924">
              <a:extLst>
                <a:ext uri="{FF2B5EF4-FFF2-40B4-BE49-F238E27FC236}">
                  <a16:creationId xmlns:a16="http://schemas.microsoft.com/office/drawing/2014/main" id="{32982637-179B-4315-A0DE-F9B99C4C17C4}"/>
                </a:ext>
              </a:extLst>
            </p:cNvPr>
            <p:cNvSpPr>
              <a:spLocks/>
            </p:cNvSpPr>
            <p:nvPr/>
          </p:nvSpPr>
          <p:spPr bwMode="auto">
            <a:xfrm>
              <a:off x="4170462" y="2974313"/>
              <a:ext cx="862976" cy="1369863"/>
            </a:xfrm>
            <a:custGeom>
              <a:avLst/>
              <a:gdLst>
                <a:gd name="T0" fmla="*/ 287 w 287"/>
                <a:gd name="T1" fmla="*/ 312 h 455"/>
                <a:gd name="T2" fmla="*/ 286 w 287"/>
                <a:gd name="T3" fmla="*/ 321 h 455"/>
                <a:gd name="T4" fmla="*/ 276 w 287"/>
                <a:gd name="T5" fmla="*/ 455 h 455"/>
                <a:gd name="T6" fmla="*/ 30 w 287"/>
                <a:gd name="T7" fmla="*/ 455 h 455"/>
                <a:gd name="T8" fmla="*/ 3 w 287"/>
                <a:gd name="T9" fmla="*/ 210 h 455"/>
                <a:gd name="T10" fmla="*/ 1 w 287"/>
                <a:gd name="T11" fmla="*/ 170 h 455"/>
                <a:gd name="T12" fmla="*/ 1 w 287"/>
                <a:gd name="T13" fmla="*/ 69 h 455"/>
                <a:gd name="T14" fmla="*/ 6 w 287"/>
                <a:gd name="T15" fmla="*/ 34 h 455"/>
                <a:gd name="T16" fmla="*/ 10 w 287"/>
                <a:gd name="T17" fmla="*/ 31 h 455"/>
                <a:gd name="T18" fmla="*/ 11 w 287"/>
                <a:gd name="T19" fmla="*/ 31 h 455"/>
                <a:gd name="T20" fmla="*/ 99 w 287"/>
                <a:gd name="T21" fmla="*/ 2 h 455"/>
                <a:gd name="T22" fmla="*/ 99 w 287"/>
                <a:gd name="T23" fmla="*/ 2 h 455"/>
                <a:gd name="T24" fmla="*/ 130 w 287"/>
                <a:gd name="T25" fmla="*/ 0 h 455"/>
                <a:gd name="T26" fmla="*/ 156 w 287"/>
                <a:gd name="T27" fmla="*/ 1 h 455"/>
                <a:gd name="T28" fmla="*/ 187 w 287"/>
                <a:gd name="T29" fmla="*/ 4 h 455"/>
                <a:gd name="T30" fmla="*/ 189 w 287"/>
                <a:gd name="T31" fmla="*/ 4 h 455"/>
                <a:gd name="T32" fmla="*/ 244 w 287"/>
                <a:gd name="T33" fmla="*/ 17 h 455"/>
                <a:gd name="T34" fmla="*/ 259 w 287"/>
                <a:gd name="T35" fmla="*/ 24 h 455"/>
                <a:gd name="T36" fmla="*/ 267 w 287"/>
                <a:gd name="T37" fmla="*/ 28 h 455"/>
                <a:gd name="T38" fmla="*/ 282 w 287"/>
                <a:gd name="T39" fmla="*/ 137 h 455"/>
                <a:gd name="T40" fmla="*/ 287 w 287"/>
                <a:gd name="T41" fmla="*/ 31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455">
                  <a:moveTo>
                    <a:pt x="287" y="312"/>
                  </a:moveTo>
                  <a:cubicBezTo>
                    <a:pt x="287" y="315"/>
                    <a:pt x="286" y="318"/>
                    <a:pt x="286" y="321"/>
                  </a:cubicBezTo>
                  <a:cubicBezTo>
                    <a:pt x="286" y="373"/>
                    <a:pt x="282" y="421"/>
                    <a:pt x="276" y="455"/>
                  </a:cubicBezTo>
                  <a:cubicBezTo>
                    <a:pt x="30" y="455"/>
                    <a:pt x="30" y="455"/>
                    <a:pt x="30" y="455"/>
                  </a:cubicBezTo>
                  <a:cubicBezTo>
                    <a:pt x="15" y="378"/>
                    <a:pt x="6" y="287"/>
                    <a:pt x="3" y="210"/>
                  </a:cubicBezTo>
                  <a:cubicBezTo>
                    <a:pt x="2" y="196"/>
                    <a:pt x="1" y="183"/>
                    <a:pt x="1" y="170"/>
                  </a:cubicBezTo>
                  <a:cubicBezTo>
                    <a:pt x="0" y="128"/>
                    <a:pt x="0" y="93"/>
                    <a:pt x="1" y="69"/>
                  </a:cubicBezTo>
                  <a:cubicBezTo>
                    <a:pt x="2" y="49"/>
                    <a:pt x="4" y="36"/>
                    <a:pt x="6" y="34"/>
                  </a:cubicBezTo>
                  <a:cubicBezTo>
                    <a:pt x="8" y="33"/>
                    <a:pt x="9" y="32"/>
                    <a:pt x="10" y="31"/>
                  </a:cubicBezTo>
                  <a:cubicBezTo>
                    <a:pt x="10" y="31"/>
                    <a:pt x="11" y="31"/>
                    <a:pt x="11" y="31"/>
                  </a:cubicBezTo>
                  <a:cubicBezTo>
                    <a:pt x="30" y="18"/>
                    <a:pt x="59" y="6"/>
                    <a:pt x="99" y="2"/>
                  </a:cubicBezTo>
                  <a:cubicBezTo>
                    <a:pt x="99" y="2"/>
                    <a:pt x="99" y="2"/>
                    <a:pt x="99" y="2"/>
                  </a:cubicBezTo>
                  <a:cubicBezTo>
                    <a:pt x="109" y="1"/>
                    <a:pt x="119" y="0"/>
                    <a:pt x="130" y="0"/>
                  </a:cubicBezTo>
                  <a:cubicBezTo>
                    <a:pt x="130" y="0"/>
                    <a:pt x="140" y="0"/>
                    <a:pt x="156" y="1"/>
                  </a:cubicBezTo>
                  <a:cubicBezTo>
                    <a:pt x="165" y="1"/>
                    <a:pt x="176" y="2"/>
                    <a:pt x="187" y="4"/>
                  </a:cubicBezTo>
                  <a:cubicBezTo>
                    <a:pt x="188" y="4"/>
                    <a:pt x="188" y="4"/>
                    <a:pt x="189" y="4"/>
                  </a:cubicBezTo>
                  <a:cubicBezTo>
                    <a:pt x="207" y="7"/>
                    <a:pt x="226" y="11"/>
                    <a:pt x="244" y="17"/>
                  </a:cubicBezTo>
                  <a:cubicBezTo>
                    <a:pt x="249" y="19"/>
                    <a:pt x="254" y="21"/>
                    <a:pt x="259" y="24"/>
                  </a:cubicBezTo>
                  <a:cubicBezTo>
                    <a:pt x="261" y="25"/>
                    <a:pt x="264" y="26"/>
                    <a:pt x="267" y="28"/>
                  </a:cubicBezTo>
                  <a:cubicBezTo>
                    <a:pt x="272" y="31"/>
                    <a:pt x="278" y="76"/>
                    <a:pt x="282" y="137"/>
                  </a:cubicBezTo>
                  <a:cubicBezTo>
                    <a:pt x="285" y="189"/>
                    <a:pt x="287" y="252"/>
                    <a:pt x="287" y="3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25" name="Freeform 45">
              <a:extLst>
                <a:ext uri="{FF2B5EF4-FFF2-40B4-BE49-F238E27FC236}">
                  <a16:creationId xmlns:a16="http://schemas.microsoft.com/office/drawing/2014/main" id="{739660FC-1246-43AE-BF25-BB35B2AF58F2}"/>
                </a:ext>
              </a:extLst>
            </p:cNvPr>
            <p:cNvSpPr>
              <a:spLocks/>
            </p:cNvSpPr>
            <p:nvPr/>
          </p:nvSpPr>
          <p:spPr bwMode="auto">
            <a:xfrm>
              <a:off x="3692720" y="3154258"/>
              <a:ext cx="639946" cy="1189918"/>
            </a:xfrm>
            <a:custGeom>
              <a:avLst/>
              <a:gdLst>
                <a:gd name="T0" fmla="*/ 160 w 213"/>
                <a:gd name="T1" fmla="*/ 110 h 395"/>
                <a:gd name="T2" fmla="*/ 74 w 213"/>
                <a:gd name="T3" fmla="*/ 229 h 395"/>
                <a:gd name="T4" fmla="*/ 79 w 213"/>
                <a:gd name="T5" fmla="*/ 235 h 395"/>
                <a:gd name="T6" fmla="*/ 85 w 213"/>
                <a:gd name="T7" fmla="*/ 242 h 395"/>
                <a:gd name="T8" fmla="*/ 95 w 213"/>
                <a:gd name="T9" fmla="*/ 258 h 395"/>
                <a:gd name="T10" fmla="*/ 124 w 213"/>
                <a:gd name="T11" fmla="*/ 307 h 395"/>
                <a:gd name="T12" fmla="*/ 152 w 213"/>
                <a:gd name="T13" fmla="*/ 357 h 395"/>
                <a:gd name="T14" fmla="*/ 170 w 213"/>
                <a:gd name="T15" fmla="*/ 395 h 395"/>
                <a:gd name="T16" fmla="*/ 112 w 213"/>
                <a:gd name="T17" fmla="*/ 395 h 395"/>
                <a:gd name="T18" fmla="*/ 106 w 213"/>
                <a:gd name="T19" fmla="*/ 388 h 395"/>
                <a:gd name="T20" fmla="*/ 69 w 213"/>
                <a:gd name="T21" fmla="*/ 345 h 395"/>
                <a:gd name="T22" fmla="*/ 34 w 213"/>
                <a:gd name="T23" fmla="*/ 300 h 395"/>
                <a:gd name="T24" fmla="*/ 18 w 213"/>
                <a:gd name="T25" fmla="*/ 276 h 395"/>
                <a:gd name="T26" fmla="*/ 6 w 213"/>
                <a:gd name="T27" fmla="*/ 250 h 395"/>
                <a:gd name="T28" fmla="*/ 2 w 213"/>
                <a:gd name="T29" fmla="*/ 240 h 395"/>
                <a:gd name="T30" fmla="*/ 5 w 213"/>
                <a:gd name="T31" fmla="*/ 216 h 395"/>
                <a:gd name="T32" fmla="*/ 7 w 213"/>
                <a:gd name="T33" fmla="*/ 213 h 395"/>
                <a:gd name="T34" fmla="*/ 154 w 213"/>
                <a:gd name="T35" fmla="*/ 15 h 395"/>
                <a:gd name="T36" fmla="*/ 160 w 213"/>
                <a:gd name="T37" fmla="*/ 9 h 395"/>
                <a:gd name="T38" fmla="*/ 197 w 213"/>
                <a:gd name="T39" fmla="*/ 8 h 395"/>
                <a:gd name="T40" fmla="*/ 203 w 213"/>
                <a:gd name="T41" fmla="*/ 50 h 395"/>
                <a:gd name="T42" fmla="*/ 160 w 213"/>
                <a:gd name="T43" fmla="*/ 1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3" h="395">
                  <a:moveTo>
                    <a:pt x="160" y="110"/>
                  </a:moveTo>
                  <a:cubicBezTo>
                    <a:pt x="74" y="229"/>
                    <a:pt x="74" y="229"/>
                    <a:pt x="74" y="229"/>
                  </a:cubicBezTo>
                  <a:cubicBezTo>
                    <a:pt x="76" y="231"/>
                    <a:pt x="77" y="233"/>
                    <a:pt x="79" y="235"/>
                  </a:cubicBezTo>
                  <a:cubicBezTo>
                    <a:pt x="81" y="237"/>
                    <a:pt x="83" y="240"/>
                    <a:pt x="85" y="242"/>
                  </a:cubicBezTo>
                  <a:cubicBezTo>
                    <a:pt x="89" y="247"/>
                    <a:pt x="92" y="253"/>
                    <a:pt x="95" y="258"/>
                  </a:cubicBezTo>
                  <a:cubicBezTo>
                    <a:pt x="105" y="274"/>
                    <a:pt x="115" y="290"/>
                    <a:pt x="124" y="307"/>
                  </a:cubicBezTo>
                  <a:cubicBezTo>
                    <a:pt x="134" y="323"/>
                    <a:pt x="143" y="340"/>
                    <a:pt x="152" y="357"/>
                  </a:cubicBezTo>
                  <a:cubicBezTo>
                    <a:pt x="158" y="369"/>
                    <a:pt x="164" y="382"/>
                    <a:pt x="170" y="395"/>
                  </a:cubicBezTo>
                  <a:cubicBezTo>
                    <a:pt x="112" y="395"/>
                    <a:pt x="112" y="395"/>
                    <a:pt x="112" y="395"/>
                  </a:cubicBezTo>
                  <a:cubicBezTo>
                    <a:pt x="110" y="393"/>
                    <a:pt x="108" y="390"/>
                    <a:pt x="106" y="388"/>
                  </a:cubicBezTo>
                  <a:cubicBezTo>
                    <a:pt x="93" y="374"/>
                    <a:pt x="81" y="359"/>
                    <a:pt x="69" y="345"/>
                  </a:cubicBezTo>
                  <a:cubicBezTo>
                    <a:pt x="57" y="330"/>
                    <a:pt x="45" y="315"/>
                    <a:pt x="34" y="300"/>
                  </a:cubicBezTo>
                  <a:cubicBezTo>
                    <a:pt x="28" y="293"/>
                    <a:pt x="23" y="285"/>
                    <a:pt x="18" y="276"/>
                  </a:cubicBezTo>
                  <a:cubicBezTo>
                    <a:pt x="13" y="268"/>
                    <a:pt x="9" y="260"/>
                    <a:pt x="6" y="250"/>
                  </a:cubicBezTo>
                  <a:cubicBezTo>
                    <a:pt x="2" y="240"/>
                    <a:pt x="2" y="240"/>
                    <a:pt x="2" y="240"/>
                  </a:cubicBezTo>
                  <a:cubicBezTo>
                    <a:pt x="0" y="231"/>
                    <a:pt x="1" y="223"/>
                    <a:pt x="5" y="216"/>
                  </a:cubicBezTo>
                  <a:cubicBezTo>
                    <a:pt x="6" y="215"/>
                    <a:pt x="6" y="214"/>
                    <a:pt x="7" y="213"/>
                  </a:cubicBezTo>
                  <a:cubicBezTo>
                    <a:pt x="154" y="15"/>
                    <a:pt x="154" y="15"/>
                    <a:pt x="154" y="15"/>
                  </a:cubicBezTo>
                  <a:cubicBezTo>
                    <a:pt x="156" y="12"/>
                    <a:pt x="158" y="10"/>
                    <a:pt x="160" y="9"/>
                  </a:cubicBezTo>
                  <a:cubicBezTo>
                    <a:pt x="171" y="1"/>
                    <a:pt x="185" y="0"/>
                    <a:pt x="197" y="8"/>
                  </a:cubicBezTo>
                  <a:cubicBezTo>
                    <a:pt x="210" y="18"/>
                    <a:pt x="213" y="37"/>
                    <a:pt x="203" y="50"/>
                  </a:cubicBezTo>
                  <a:lnTo>
                    <a:pt x="160" y="110"/>
                  </a:ln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6" name="Freeform 46">
              <a:extLst>
                <a:ext uri="{FF2B5EF4-FFF2-40B4-BE49-F238E27FC236}">
                  <a16:creationId xmlns:a16="http://schemas.microsoft.com/office/drawing/2014/main" id="{8DE40D2F-7552-448A-AC14-6E8096E94EEC}"/>
                </a:ext>
              </a:extLst>
            </p:cNvPr>
            <p:cNvSpPr>
              <a:spLocks/>
            </p:cNvSpPr>
            <p:nvPr/>
          </p:nvSpPr>
          <p:spPr bwMode="auto">
            <a:xfrm>
              <a:off x="4453051" y="2606819"/>
              <a:ext cx="291460" cy="538568"/>
            </a:xfrm>
            <a:custGeom>
              <a:avLst/>
              <a:gdLst>
                <a:gd name="T0" fmla="*/ 96 w 97"/>
                <a:gd name="T1" fmla="*/ 96 h 179"/>
                <a:gd name="T2" fmla="*/ 50 w 97"/>
                <a:gd name="T3" fmla="*/ 179 h 179"/>
                <a:gd name="T4" fmla="*/ 5 w 97"/>
                <a:gd name="T5" fmla="*/ 96 h 179"/>
                <a:gd name="T6" fmla="*/ 50 w 97"/>
                <a:gd name="T7" fmla="*/ 27 h 179"/>
                <a:gd name="T8" fmla="*/ 96 w 97"/>
                <a:gd name="T9" fmla="*/ 96 h 179"/>
              </a:gdLst>
              <a:ahLst/>
              <a:cxnLst>
                <a:cxn ang="0">
                  <a:pos x="T0" y="T1"/>
                </a:cxn>
                <a:cxn ang="0">
                  <a:pos x="T2" y="T3"/>
                </a:cxn>
                <a:cxn ang="0">
                  <a:pos x="T4" y="T5"/>
                </a:cxn>
                <a:cxn ang="0">
                  <a:pos x="T6" y="T7"/>
                </a:cxn>
                <a:cxn ang="0">
                  <a:pos x="T8" y="T9"/>
                </a:cxn>
              </a:cxnLst>
              <a:rect l="0" t="0" r="r" b="b"/>
              <a:pathLst>
                <a:path w="97" h="179">
                  <a:moveTo>
                    <a:pt x="96" y="96"/>
                  </a:moveTo>
                  <a:cubicBezTo>
                    <a:pt x="96" y="134"/>
                    <a:pt x="97" y="179"/>
                    <a:pt x="50" y="179"/>
                  </a:cubicBezTo>
                  <a:cubicBezTo>
                    <a:pt x="0" y="178"/>
                    <a:pt x="5" y="134"/>
                    <a:pt x="5" y="96"/>
                  </a:cubicBezTo>
                  <a:cubicBezTo>
                    <a:pt x="5" y="0"/>
                    <a:pt x="25" y="27"/>
                    <a:pt x="50" y="27"/>
                  </a:cubicBezTo>
                  <a:cubicBezTo>
                    <a:pt x="75" y="27"/>
                    <a:pt x="96" y="17"/>
                    <a:pt x="96" y="96"/>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7" name="Freeform 47">
              <a:extLst>
                <a:ext uri="{FF2B5EF4-FFF2-40B4-BE49-F238E27FC236}">
                  <a16:creationId xmlns:a16="http://schemas.microsoft.com/office/drawing/2014/main" id="{DA60031F-71A2-45D4-82B5-9E8B0254A2C1}"/>
                </a:ext>
              </a:extLst>
            </p:cNvPr>
            <p:cNvSpPr>
              <a:spLocks/>
            </p:cNvSpPr>
            <p:nvPr/>
          </p:nvSpPr>
          <p:spPr bwMode="auto">
            <a:xfrm>
              <a:off x="4407431" y="2371117"/>
              <a:ext cx="394105" cy="575317"/>
            </a:xfrm>
            <a:custGeom>
              <a:avLst/>
              <a:gdLst>
                <a:gd name="T0" fmla="*/ 131 w 131"/>
                <a:gd name="T1" fmla="*/ 98 h 191"/>
                <a:gd name="T2" fmla="*/ 66 w 131"/>
                <a:gd name="T3" fmla="*/ 191 h 191"/>
                <a:gd name="T4" fmla="*/ 0 w 131"/>
                <a:gd name="T5" fmla="*/ 98 h 191"/>
                <a:gd name="T6" fmla="*/ 66 w 131"/>
                <a:gd name="T7" fmla="*/ 0 h 191"/>
                <a:gd name="T8" fmla="*/ 131 w 131"/>
                <a:gd name="T9" fmla="*/ 98 h 191"/>
              </a:gdLst>
              <a:ahLst/>
              <a:cxnLst>
                <a:cxn ang="0">
                  <a:pos x="T0" y="T1"/>
                </a:cxn>
                <a:cxn ang="0">
                  <a:pos x="T2" y="T3"/>
                </a:cxn>
                <a:cxn ang="0">
                  <a:pos x="T4" y="T5"/>
                </a:cxn>
                <a:cxn ang="0">
                  <a:pos x="T6" y="T7"/>
                </a:cxn>
                <a:cxn ang="0">
                  <a:pos x="T8" y="T9"/>
                </a:cxn>
              </a:cxnLst>
              <a:rect l="0" t="0" r="r" b="b"/>
              <a:pathLst>
                <a:path w="131" h="191">
                  <a:moveTo>
                    <a:pt x="131" y="98"/>
                  </a:moveTo>
                  <a:cubicBezTo>
                    <a:pt x="131" y="152"/>
                    <a:pt x="111" y="191"/>
                    <a:pt x="66" y="191"/>
                  </a:cubicBezTo>
                  <a:cubicBezTo>
                    <a:pt x="20" y="191"/>
                    <a:pt x="0" y="155"/>
                    <a:pt x="0" y="98"/>
                  </a:cubicBezTo>
                  <a:cubicBezTo>
                    <a:pt x="0" y="44"/>
                    <a:pt x="29" y="0"/>
                    <a:pt x="66" y="0"/>
                  </a:cubicBezTo>
                  <a:cubicBezTo>
                    <a:pt x="102" y="0"/>
                    <a:pt x="131" y="44"/>
                    <a:pt x="131" y="98"/>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28" name="Shape5_20210419_151931">
              <a:extLst>
                <a:ext uri="{FF2B5EF4-FFF2-40B4-BE49-F238E27FC236}">
                  <a16:creationId xmlns:a16="http://schemas.microsoft.com/office/drawing/2014/main" id="{809EF2C3-B795-4410-B94F-56B0461362F8}"/>
                </a:ext>
              </a:extLst>
            </p:cNvPr>
            <p:cNvSpPr>
              <a:spLocks/>
            </p:cNvSpPr>
            <p:nvPr/>
          </p:nvSpPr>
          <p:spPr bwMode="auto">
            <a:xfrm>
              <a:off x="4378286" y="2355910"/>
              <a:ext cx="473940" cy="473940"/>
            </a:xfrm>
            <a:custGeom>
              <a:avLst/>
              <a:gdLst>
                <a:gd name="T0" fmla="*/ 44 w 158"/>
                <a:gd name="T1" fmla="*/ 50 h 157"/>
                <a:gd name="T2" fmla="*/ 78 w 158"/>
                <a:gd name="T3" fmla="*/ 54 h 157"/>
                <a:gd name="T4" fmla="*/ 126 w 158"/>
                <a:gd name="T5" fmla="*/ 58 h 157"/>
                <a:gd name="T6" fmla="*/ 134 w 158"/>
                <a:gd name="T7" fmla="*/ 149 h 157"/>
                <a:gd name="T8" fmla="*/ 150 w 158"/>
                <a:gd name="T9" fmla="*/ 33 h 157"/>
                <a:gd name="T10" fmla="*/ 80 w 158"/>
                <a:gd name="T11" fmla="*/ 1 h 157"/>
                <a:gd name="T12" fmla="*/ 6 w 158"/>
                <a:gd name="T13" fmla="*/ 35 h 157"/>
                <a:gd name="T14" fmla="*/ 15 w 158"/>
                <a:gd name="T15" fmla="*/ 149 h 157"/>
                <a:gd name="T16" fmla="*/ 19 w 158"/>
                <a:gd name="T17" fmla="*/ 147 h 157"/>
                <a:gd name="T18" fmla="*/ 44 w 158"/>
                <a:gd name="T19" fmla="*/ 5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57">
                  <a:moveTo>
                    <a:pt x="44" y="50"/>
                  </a:moveTo>
                  <a:cubicBezTo>
                    <a:pt x="55" y="49"/>
                    <a:pt x="62" y="55"/>
                    <a:pt x="78" y="54"/>
                  </a:cubicBezTo>
                  <a:cubicBezTo>
                    <a:pt x="95" y="53"/>
                    <a:pt x="116" y="43"/>
                    <a:pt x="126" y="58"/>
                  </a:cubicBezTo>
                  <a:cubicBezTo>
                    <a:pt x="143" y="81"/>
                    <a:pt x="125" y="157"/>
                    <a:pt x="134" y="149"/>
                  </a:cubicBezTo>
                  <a:cubicBezTo>
                    <a:pt x="139" y="144"/>
                    <a:pt x="158" y="56"/>
                    <a:pt x="150" y="33"/>
                  </a:cubicBezTo>
                  <a:cubicBezTo>
                    <a:pt x="140" y="4"/>
                    <a:pt x="101" y="1"/>
                    <a:pt x="80" y="1"/>
                  </a:cubicBezTo>
                  <a:cubicBezTo>
                    <a:pt x="59" y="1"/>
                    <a:pt x="16" y="0"/>
                    <a:pt x="6" y="35"/>
                  </a:cubicBezTo>
                  <a:cubicBezTo>
                    <a:pt x="0" y="59"/>
                    <a:pt x="7" y="114"/>
                    <a:pt x="15" y="149"/>
                  </a:cubicBezTo>
                  <a:cubicBezTo>
                    <a:pt x="15" y="152"/>
                    <a:pt x="19" y="150"/>
                    <a:pt x="19" y="147"/>
                  </a:cubicBezTo>
                  <a:cubicBezTo>
                    <a:pt x="21" y="106"/>
                    <a:pt x="4" y="53"/>
                    <a:pt x="44" y="5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29" name="Freeform 49">
              <a:extLst>
                <a:ext uri="{FF2B5EF4-FFF2-40B4-BE49-F238E27FC236}">
                  <a16:creationId xmlns:a16="http://schemas.microsoft.com/office/drawing/2014/main" id="{F5EF7E61-6BA2-46EC-BA06-B9251AD12C67}"/>
                </a:ext>
              </a:extLst>
            </p:cNvPr>
            <p:cNvSpPr>
              <a:spLocks/>
            </p:cNvSpPr>
            <p:nvPr/>
          </p:nvSpPr>
          <p:spPr bwMode="auto">
            <a:xfrm>
              <a:off x="4380820" y="2675249"/>
              <a:ext cx="87438" cy="111515"/>
            </a:xfrm>
            <a:custGeom>
              <a:avLst/>
              <a:gdLst>
                <a:gd name="T0" fmla="*/ 0 w 29"/>
                <a:gd name="T1" fmla="*/ 18 h 37"/>
                <a:gd name="T2" fmla="*/ 15 w 29"/>
                <a:gd name="T3" fmla="*/ 0 h 37"/>
                <a:gd name="T4" fmla="*/ 29 w 29"/>
                <a:gd name="T5" fmla="*/ 18 h 37"/>
                <a:gd name="T6" fmla="*/ 15 w 29"/>
                <a:gd name="T7" fmla="*/ 37 h 37"/>
                <a:gd name="T8" fmla="*/ 0 w 29"/>
                <a:gd name="T9" fmla="*/ 18 h 37"/>
              </a:gdLst>
              <a:ahLst/>
              <a:cxnLst>
                <a:cxn ang="0">
                  <a:pos x="T0" y="T1"/>
                </a:cxn>
                <a:cxn ang="0">
                  <a:pos x="T2" y="T3"/>
                </a:cxn>
                <a:cxn ang="0">
                  <a:pos x="T4" y="T5"/>
                </a:cxn>
                <a:cxn ang="0">
                  <a:pos x="T6" y="T7"/>
                </a:cxn>
                <a:cxn ang="0">
                  <a:pos x="T8" y="T9"/>
                </a:cxn>
              </a:cxnLst>
              <a:rect l="0" t="0" r="r" b="b"/>
              <a:pathLst>
                <a:path w="29" h="37">
                  <a:moveTo>
                    <a:pt x="0" y="18"/>
                  </a:moveTo>
                  <a:cubicBezTo>
                    <a:pt x="0" y="7"/>
                    <a:pt x="3" y="0"/>
                    <a:pt x="15" y="0"/>
                  </a:cubicBezTo>
                  <a:cubicBezTo>
                    <a:pt x="27" y="0"/>
                    <a:pt x="29" y="7"/>
                    <a:pt x="29" y="18"/>
                  </a:cubicBezTo>
                  <a:cubicBezTo>
                    <a:pt x="29" y="29"/>
                    <a:pt x="22" y="37"/>
                    <a:pt x="15" y="37"/>
                  </a:cubicBezTo>
                  <a:cubicBezTo>
                    <a:pt x="7" y="37"/>
                    <a:pt x="0" y="29"/>
                    <a:pt x="0" y="18"/>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0" name="Freeform 50">
              <a:extLst>
                <a:ext uri="{FF2B5EF4-FFF2-40B4-BE49-F238E27FC236}">
                  <a16:creationId xmlns:a16="http://schemas.microsoft.com/office/drawing/2014/main" id="{316A428E-D1C5-48AA-A1AA-10DF988E0BE1}"/>
                </a:ext>
              </a:extLst>
            </p:cNvPr>
            <p:cNvSpPr>
              <a:spLocks/>
            </p:cNvSpPr>
            <p:nvPr/>
          </p:nvSpPr>
          <p:spPr bwMode="auto">
            <a:xfrm>
              <a:off x="4741977" y="2675249"/>
              <a:ext cx="86171" cy="111515"/>
            </a:xfrm>
            <a:custGeom>
              <a:avLst/>
              <a:gdLst>
                <a:gd name="T0" fmla="*/ 0 w 29"/>
                <a:gd name="T1" fmla="*/ 18 h 37"/>
                <a:gd name="T2" fmla="*/ 15 w 29"/>
                <a:gd name="T3" fmla="*/ 0 h 37"/>
                <a:gd name="T4" fmla="*/ 29 w 29"/>
                <a:gd name="T5" fmla="*/ 18 h 37"/>
                <a:gd name="T6" fmla="*/ 15 w 29"/>
                <a:gd name="T7" fmla="*/ 37 h 37"/>
                <a:gd name="T8" fmla="*/ 0 w 29"/>
                <a:gd name="T9" fmla="*/ 18 h 37"/>
              </a:gdLst>
              <a:ahLst/>
              <a:cxnLst>
                <a:cxn ang="0">
                  <a:pos x="T0" y="T1"/>
                </a:cxn>
                <a:cxn ang="0">
                  <a:pos x="T2" y="T3"/>
                </a:cxn>
                <a:cxn ang="0">
                  <a:pos x="T4" y="T5"/>
                </a:cxn>
                <a:cxn ang="0">
                  <a:pos x="T6" y="T7"/>
                </a:cxn>
                <a:cxn ang="0">
                  <a:pos x="T8" y="T9"/>
                </a:cxn>
              </a:cxnLst>
              <a:rect l="0" t="0" r="r" b="b"/>
              <a:pathLst>
                <a:path w="29" h="37">
                  <a:moveTo>
                    <a:pt x="0" y="18"/>
                  </a:moveTo>
                  <a:cubicBezTo>
                    <a:pt x="0" y="7"/>
                    <a:pt x="3" y="0"/>
                    <a:pt x="15" y="0"/>
                  </a:cubicBezTo>
                  <a:cubicBezTo>
                    <a:pt x="27" y="0"/>
                    <a:pt x="29" y="7"/>
                    <a:pt x="29" y="18"/>
                  </a:cubicBezTo>
                  <a:cubicBezTo>
                    <a:pt x="29" y="29"/>
                    <a:pt x="22" y="37"/>
                    <a:pt x="15" y="37"/>
                  </a:cubicBezTo>
                  <a:cubicBezTo>
                    <a:pt x="7" y="37"/>
                    <a:pt x="0" y="29"/>
                    <a:pt x="0" y="18"/>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1" name="Shape5_20210419_151924">
              <a:extLst>
                <a:ext uri="{FF2B5EF4-FFF2-40B4-BE49-F238E27FC236}">
                  <a16:creationId xmlns:a16="http://schemas.microsoft.com/office/drawing/2014/main" id="{DE357F79-5224-4F9C-A3D3-08134949D467}"/>
                </a:ext>
              </a:extLst>
            </p:cNvPr>
            <p:cNvSpPr>
              <a:spLocks/>
            </p:cNvSpPr>
            <p:nvPr/>
          </p:nvSpPr>
          <p:spPr bwMode="auto">
            <a:xfrm>
              <a:off x="3673712" y="2998389"/>
              <a:ext cx="996034" cy="888320"/>
            </a:xfrm>
            <a:custGeom>
              <a:avLst/>
              <a:gdLst>
                <a:gd name="T0" fmla="*/ 11 w 331"/>
                <a:gd name="T1" fmla="*/ 259 h 295"/>
                <a:gd name="T2" fmla="*/ 215 w 331"/>
                <a:gd name="T3" fmla="*/ 15 h 295"/>
                <a:gd name="T4" fmla="*/ 90 w 331"/>
                <a:gd name="T5" fmla="*/ 295 h 295"/>
                <a:gd name="T6" fmla="*/ 11 w 331"/>
                <a:gd name="T7" fmla="*/ 259 h 295"/>
              </a:gdLst>
              <a:ahLst/>
              <a:cxnLst>
                <a:cxn ang="0">
                  <a:pos x="T0" y="T1"/>
                </a:cxn>
                <a:cxn ang="0">
                  <a:pos x="T2" y="T3"/>
                </a:cxn>
                <a:cxn ang="0">
                  <a:pos x="T4" y="T5"/>
                </a:cxn>
                <a:cxn ang="0">
                  <a:pos x="T6" y="T7"/>
                </a:cxn>
              </a:cxnLst>
              <a:rect l="0" t="0" r="r" b="b"/>
              <a:pathLst>
                <a:path w="331" h="295">
                  <a:moveTo>
                    <a:pt x="11" y="259"/>
                  </a:moveTo>
                  <a:cubicBezTo>
                    <a:pt x="11" y="259"/>
                    <a:pt x="124" y="0"/>
                    <a:pt x="215" y="15"/>
                  </a:cubicBezTo>
                  <a:cubicBezTo>
                    <a:pt x="331" y="33"/>
                    <a:pt x="90" y="295"/>
                    <a:pt x="90" y="295"/>
                  </a:cubicBezTo>
                  <a:cubicBezTo>
                    <a:pt x="90" y="295"/>
                    <a:pt x="0" y="288"/>
                    <a:pt x="11" y="25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2" name="Shape6_20210419_151924">
              <a:extLst>
                <a:ext uri="{FF2B5EF4-FFF2-40B4-BE49-F238E27FC236}">
                  <a16:creationId xmlns:a16="http://schemas.microsoft.com/office/drawing/2014/main" id="{E6852AB7-3D84-42E3-A316-F27502546F20}"/>
                </a:ext>
              </a:extLst>
            </p:cNvPr>
            <p:cNvSpPr>
              <a:spLocks/>
            </p:cNvSpPr>
            <p:nvPr/>
          </p:nvSpPr>
          <p:spPr bwMode="auto">
            <a:xfrm>
              <a:off x="4639333" y="3016130"/>
              <a:ext cx="589257" cy="927604"/>
            </a:xfrm>
            <a:custGeom>
              <a:avLst/>
              <a:gdLst>
                <a:gd name="T0" fmla="*/ 195 w 196"/>
                <a:gd name="T1" fmla="*/ 278 h 308"/>
                <a:gd name="T2" fmla="*/ 104 w 196"/>
                <a:gd name="T3" fmla="*/ 10 h 308"/>
                <a:gd name="T4" fmla="*/ 107 w 196"/>
                <a:gd name="T5" fmla="*/ 296 h 308"/>
                <a:gd name="T6" fmla="*/ 195 w 196"/>
                <a:gd name="T7" fmla="*/ 278 h 308"/>
              </a:gdLst>
              <a:ahLst/>
              <a:cxnLst>
                <a:cxn ang="0">
                  <a:pos x="T0" y="T1"/>
                </a:cxn>
                <a:cxn ang="0">
                  <a:pos x="T2" y="T3"/>
                </a:cxn>
                <a:cxn ang="0">
                  <a:pos x="T4" y="T5"/>
                </a:cxn>
                <a:cxn ang="0">
                  <a:pos x="T6" y="T7"/>
                </a:cxn>
              </a:cxnLst>
              <a:rect l="0" t="0" r="r" b="b"/>
              <a:pathLst>
                <a:path w="196" h="308">
                  <a:moveTo>
                    <a:pt x="195" y="278"/>
                  </a:moveTo>
                  <a:cubicBezTo>
                    <a:pt x="195" y="278"/>
                    <a:pt x="196" y="19"/>
                    <a:pt x="104" y="10"/>
                  </a:cubicBezTo>
                  <a:cubicBezTo>
                    <a:pt x="0" y="0"/>
                    <a:pt x="107" y="296"/>
                    <a:pt x="107" y="296"/>
                  </a:cubicBezTo>
                  <a:cubicBezTo>
                    <a:pt x="107" y="296"/>
                    <a:pt x="169" y="308"/>
                    <a:pt x="195" y="27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3" name="Freeform 53">
              <a:extLst>
                <a:ext uri="{FF2B5EF4-FFF2-40B4-BE49-F238E27FC236}">
                  <a16:creationId xmlns:a16="http://schemas.microsoft.com/office/drawing/2014/main" id="{D860F90B-276A-423F-ACC3-DEFC96680EA0}"/>
                </a:ext>
              </a:extLst>
            </p:cNvPr>
            <p:cNvSpPr>
              <a:spLocks/>
            </p:cNvSpPr>
            <p:nvPr/>
          </p:nvSpPr>
          <p:spPr bwMode="auto">
            <a:xfrm>
              <a:off x="4771123" y="3125111"/>
              <a:ext cx="460001" cy="912397"/>
            </a:xfrm>
            <a:custGeom>
              <a:avLst/>
              <a:gdLst>
                <a:gd name="T0" fmla="*/ 100 w 153"/>
                <a:gd name="T1" fmla="*/ 291 h 303"/>
                <a:gd name="T2" fmla="*/ 80 w 153"/>
                <a:gd name="T3" fmla="*/ 260 h 303"/>
                <a:gd name="T4" fmla="*/ 65 w 153"/>
                <a:gd name="T5" fmla="*/ 228 h 303"/>
                <a:gd name="T6" fmla="*/ 52 w 153"/>
                <a:gd name="T7" fmla="*/ 195 h 303"/>
                <a:gd name="T8" fmla="*/ 40 w 153"/>
                <a:gd name="T9" fmla="*/ 162 h 303"/>
                <a:gd name="T10" fmla="*/ 19 w 153"/>
                <a:gd name="T11" fmla="*/ 94 h 303"/>
                <a:gd name="T12" fmla="*/ 10 w 153"/>
                <a:gd name="T13" fmla="*/ 59 h 303"/>
                <a:gd name="T14" fmla="*/ 6 w 153"/>
                <a:gd name="T15" fmla="*/ 41 h 303"/>
                <a:gd name="T16" fmla="*/ 2 w 153"/>
                <a:gd name="T17" fmla="*/ 24 h 303"/>
                <a:gd name="T18" fmla="*/ 18 w 153"/>
                <a:gd name="T19" fmla="*/ 1 h 303"/>
                <a:gd name="T20" fmla="*/ 37 w 153"/>
                <a:gd name="T21" fmla="*/ 10 h 303"/>
                <a:gd name="T22" fmla="*/ 47 w 153"/>
                <a:gd name="T23" fmla="*/ 25 h 303"/>
                <a:gd name="T24" fmla="*/ 56 w 153"/>
                <a:gd name="T25" fmla="*/ 40 h 303"/>
                <a:gd name="T26" fmla="*/ 74 w 153"/>
                <a:gd name="T27" fmla="*/ 72 h 303"/>
                <a:gd name="T28" fmla="*/ 105 w 153"/>
                <a:gd name="T29" fmla="*/ 136 h 303"/>
                <a:gd name="T30" fmla="*/ 120 w 153"/>
                <a:gd name="T31" fmla="*/ 168 h 303"/>
                <a:gd name="T32" fmla="*/ 133 w 153"/>
                <a:gd name="T33" fmla="*/ 201 h 303"/>
                <a:gd name="T34" fmla="*/ 144 w 153"/>
                <a:gd name="T35" fmla="*/ 235 h 303"/>
                <a:gd name="T36" fmla="*/ 151 w 153"/>
                <a:gd name="T37" fmla="*/ 270 h 303"/>
                <a:gd name="T38" fmla="*/ 126 w 153"/>
                <a:gd name="T39" fmla="*/ 302 h 303"/>
                <a:gd name="T40" fmla="*/ 100 w 153"/>
                <a:gd name="T41" fmla="*/ 29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 h="303">
                  <a:moveTo>
                    <a:pt x="100" y="291"/>
                  </a:moveTo>
                  <a:cubicBezTo>
                    <a:pt x="92" y="281"/>
                    <a:pt x="86" y="271"/>
                    <a:pt x="80" y="260"/>
                  </a:cubicBezTo>
                  <a:cubicBezTo>
                    <a:pt x="75" y="250"/>
                    <a:pt x="69" y="239"/>
                    <a:pt x="65" y="228"/>
                  </a:cubicBezTo>
                  <a:cubicBezTo>
                    <a:pt x="60" y="217"/>
                    <a:pt x="56" y="206"/>
                    <a:pt x="52" y="195"/>
                  </a:cubicBezTo>
                  <a:cubicBezTo>
                    <a:pt x="48" y="184"/>
                    <a:pt x="44" y="173"/>
                    <a:pt x="40" y="162"/>
                  </a:cubicBezTo>
                  <a:cubicBezTo>
                    <a:pt x="32" y="139"/>
                    <a:pt x="25" y="117"/>
                    <a:pt x="19" y="94"/>
                  </a:cubicBezTo>
                  <a:cubicBezTo>
                    <a:pt x="16" y="82"/>
                    <a:pt x="13" y="71"/>
                    <a:pt x="10" y="59"/>
                  </a:cubicBezTo>
                  <a:cubicBezTo>
                    <a:pt x="8" y="53"/>
                    <a:pt x="7" y="47"/>
                    <a:pt x="6" y="41"/>
                  </a:cubicBezTo>
                  <a:cubicBezTo>
                    <a:pt x="4" y="36"/>
                    <a:pt x="3" y="30"/>
                    <a:pt x="2" y="24"/>
                  </a:cubicBezTo>
                  <a:cubicBezTo>
                    <a:pt x="0" y="13"/>
                    <a:pt x="7" y="3"/>
                    <a:pt x="18" y="1"/>
                  </a:cubicBezTo>
                  <a:cubicBezTo>
                    <a:pt x="26" y="0"/>
                    <a:pt x="33" y="4"/>
                    <a:pt x="37" y="10"/>
                  </a:cubicBezTo>
                  <a:cubicBezTo>
                    <a:pt x="41" y="15"/>
                    <a:pt x="44" y="20"/>
                    <a:pt x="47" y="25"/>
                  </a:cubicBezTo>
                  <a:cubicBezTo>
                    <a:pt x="50" y="30"/>
                    <a:pt x="53" y="35"/>
                    <a:pt x="56" y="40"/>
                  </a:cubicBezTo>
                  <a:cubicBezTo>
                    <a:pt x="62" y="51"/>
                    <a:pt x="68" y="61"/>
                    <a:pt x="74" y="72"/>
                  </a:cubicBezTo>
                  <a:cubicBezTo>
                    <a:pt x="85" y="93"/>
                    <a:pt x="95" y="114"/>
                    <a:pt x="105" y="136"/>
                  </a:cubicBezTo>
                  <a:cubicBezTo>
                    <a:pt x="110" y="146"/>
                    <a:pt x="115" y="157"/>
                    <a:pt x="120" y="168"/>
                  </a:cubicBezTo>
                  <a:cubicBezTo>
                    <a:pt x="125" y="179"/>
                    <a:pt x="129" y="190"/>
                    <a:pt x="133" y="201"/>
                  </a:cubicBezTo>
                  <a:cubicBezTo>
                    <a:pt x="137" y="212"/>
                    <a:pt x="141" y="223"/>
                    <a:pt x="144" y="235"/>
                  </a:cubicBezTo>
                  <a:cubicBezTo>
                    <a:pt x="147" y="246"/>
                    <a:pt x="150" y="258"/>
                    <a:pt x="151" y="270"/>
                  </a:cubicBezTo>
                  <a:cubicBezTo>
                    <a:pt x="153" y="286"/>
                    <a:pt x="141" y="300"/>
                    <a:pt x="126" y="302"/>
                  </a:cubicBezTo>
                  <a:cubicBezTo>
                    <a:pt x="115" y="303"/>
                    <a:pt x="106" y="298"/>
                    <a:pt x="100" y="291"/>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4" name="Shape6_20210419_151931">
              <a:extLst>
                <a:ext uri="{FF2B5EF4-FFF2-40B4-BE49-F238E27FC236}">
                  <a16:creationId xmlns:a16="http://schemas.microsoft.com/office/drawing/2014/main" id="{AAA80C2B-F12C-48A3-A168-51D751460ED7}"/>
                </a:ext>
              </a:extLst>
            </p:cNvPr>
            <p:cNvSpPr>
              <a:spLocks/>
            </p:cNvSpPr>
            <p:nvPr/>
          </p:nvSpPr>
          <p:spPr bwMode="auto">
            <a:xfrm>
              <a:off x="4416302" y="2576406"/>
              <a:ext cx="378899" cy="454932"/>
            </a:xfrm>
            <a:custGeom>
              <a:avLst/>
              <a:gdLst>
                <a:gd name="T0" fmla="*/ 121 w 126"/>
                <a:gd name="T1" fmla="*/ 0 h 151"/>
                <a:gd name="T2" fmla="*/ 121 w 126"/>
                <a:gd name="T3" fmla="*/ 22 h 151"/>
                <a:gd name="T4" fmla="*/ 121 w 126"/>
                <a:gd name="T5" fmla="*/ 25 h 151"/>
                <a:gd name="T6" fmla="*/ 121 w 126"/>
                <a:gd name="T7" fmla="*/ 29 h 151"/>
                <a:gd name="T8" fmla="*/ 121 w 126"/>
                <a:gd name="T9" fmla="*/ 33 h 151"/>
                <a:gd name="T10" fmla="*/ 120 w 126"/>
                <a:gd name="T11" fmla="*/ 48 h 151"/>
                <a:gd name="T12" fmla="*/ 118 w 126"/>
                <a:gd name="T13" fmla="*/ 69 h 151"/>
                <a:gd name="T14" fmla="*/ 118 w 126"/>
                <a:gd name="T15" fmla="*/ 70 h 151"/>
                <a:gd name="T16" fmla="*/ 118 w 126"/>
                <a:gd name="T17" fmla="*/ 70 h 151"/>
                <a:gd name="T18" fmla="*/ 111 w 126"/>
                <a:gd name="T19" fmla="*/ 91 h 151"/>
                <a:gd name="T20" fmla="*/ 108 w 126"/>
                <a:gd name="T21" fmla="*/ 95 h 151"/>
                <a:gd name="T22" fmla="*/ 95 w 126"/>
                <a:gd name="T23" fmla="*/ 93 h 151"/>
                <a:gd name="T24" fmla="*/ 63 w 126"/>
                <a:gd name="T25" fmla="*/ 79 h 151"/>
                <a:gd name="T26" fmla="*/ 30 w 126"/>
                <a:gd name="T27" fmla="*/ 94 h 151"/>
                <a:gd name="T28" fmla="*/ 17 w 126"/>
                <a:gd name="T29" fmla="*/ 96 h 151"/>
                <a:gd name="T30" fmla="*/ 14 w 126"/>
                <a:gd name="T31" fmla="*/ 93 h 151"/>
                <a:gd name="T32" fmla="*/ 6 w 126"/>
                <a:gd name="T33" fmla="*/ 70 h 151"/>
                <a:gd name="T34" fmla="*/ 6 w 126"/>
                <a:gd name="T35" fmla="*/ 66 h 151"/>
                <a:gd name="T36" fmla="*/ 6 w 126"/>
                <a:gd name="T37" fmla="*/ 65 h 151"/>
                <a:gd name="T38" fmla="*/ 5 w 126"/>
                <a:gd name="T39" fmla="*/ 46 h 151"/>
                <a:gd name="T40" fmla="*/ 5 w 126"/>
                <a:gd name="T41" fmla="*/ 33 h 151"/>
                <a:gd name="T42" fmla="*/ 4 w 126"/>
                <a:gd name="T43" fmla="*/ 32 h 151"/>
                <a:gd name="T44" fmla="*/ 4 w 126"/>
                <a:gd name="T45" fmla="*/ 31 h 151"/>
                <a:gd name="T46" fmla="*/ 4 w 126"/>
                <a:gd name="T47" fmla="*/ 11 h 151"/>
                <a:gd name="T48" fmla="*/ 4 w 126"/>
                <a:gd name="T49" fmla="*/ 11 h 151"/>
                <a:gd name="T50" fmla="*/ 4 w 126"/>
                <a:gd name="T51" fmla="*/ 1 h 151"/>
                <a:gd name="T52" fmla="*/ 0 w 126"/>
                <a:gd name="T53" fmla="*/ 8 h 151"/>
                <a:gd name="T54" fmla="*/ 0 w 126"/>
                <a:gd name="T55" fmla="*/ 47 h 151"/>
                <a:gd name="T56" fmla="*/ 0 w 126"/>
                <a:gd name="T57" fmla="*/ 63 h 151"/>
                <a:gd name="T58" fmla="*/ 0 w 126"/>
                <a:gd name="T59" fmla="*/ 63 h 151"/>
                <a:gd name="T60" fmla="*/ 0 w 126"/>
                <a:gd name="T61" fmla="*/ 66 h 151"/>
                <a:gd name="T62" fmla="*/ 0 w 126"/>
                <a:gd name="T63" fmla="*/ 66 h 151"/>
                <a:gd name="T64" fmla="*/ 0 w 126"/>
                <a:gd name="T65" fmla="*/ 70 h 151"/>
                <a:gd name="T66" fmla="*/ 17 w 126"/>
                <a:gd name="T67" fmla="*/ 134 h 151"/>
                <a:gd name="T68" fmla="*/ 17 w 126"/>
                <a:gd name="T69" fmla="*/ 134 h 151"/>
                <a:gd name="T70" fmla="*/ 63 w 126"/>
                <a:gd name="T71" fmla="*/ 151 h 151"/>
                <a:gd name="T72" fmla="*/ 93 w 126"/>
                <a:gd name="T73" fmla="*/ 145 h 151"/>
                <a:gd name="T74" fmla="*/ 105 w 126"/>
                <a:gd name="T75" fmla="*/ 136 h 151"/>
                <a:gd name="T76" fmla="*/ 107 w 126"/>
                <a:gd name="T77" fmla="*/ 133 h 151"/>
                <a:gd name="T78" fmla="*/ 107 w 126"/>
                <a:gd name="T79" fmla="*/ 133 h 151"/>
                <a:gd name="T80" fmla="*/ 107 w 126"/>
                <a:gd name="T81" fmla="*/ 133 h 151"/>
                <a:gd name="T82" fmla="*/ 117 w 126"/>
                <a:gd name="T83" fmla="*/ 115 h 151"/>
                <a:gd name="T84" fmla="*/ 125 w 126"/>
                <a:gd name="T85" fmla="*/ 70 h 151"/>
                <a:gd name="T86" fmla="*/ 125 w 126"/>
                <a:gd name="T87" fmla="*/ 64 h 151"/>
                <a:gd name="T88" fmla="*/ 125 w 126"/>
                <a:gd name="T89" fmla="*/ 64 h 151"/>
                <a:gd name="T90" fmla="*/ 125 w 126"/>
                <a:gd name="T91" fmla="*/ 62 h 151"/>
                <a:gd name="T92" fmla="*/ 125 w 126"/>
                <a:gd name="T93" fmla="*/ 62 h 151"/>
                <a:gd name="T94" fmla="*/ 126 w 126"/>
                <a:gd name="T95" fmla="*/ 49 h 151"/>
                <a:gd name="T96" fmla="*/ 126 w 126"/>
                <a:gd name="T97" fmla="*/ 34 h 151"/>
                <a:gd name="T98" fmla="*/ 126 w 126"/>
                <a:gd name="T99" fmla="*/ 8 h 151"/>
                <a:gd name="T100" fmla="*/ 121 w 126"/>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51">
                  <a:moveTo>
                    <a:pt x="121" y="0"/>
                  </a:moveTo>
                  <a:cubicBezTo>
                    <a:pt x="121" y="3"/>
                    <a:pt x="121" y="12"/>
                    <a:pt x="121" y="22"/>
                  </a:cubicBezTo>
                  <a:cubicBezTo>
                    <a:pt x="121" y="23"/>
                    <a:pt x="121" y="24"/>
                    <a:pt x="121" y="25"/>
                  </a:cubicBezTo>
                  <a:cubicBezTo>
                    <a:pt x="121" y="26"/>
                    <a:pt x="121" y="27"/>
                    <a:pt x="121" y="29"/>
                  </a:cubicBezTo>
                  <a:cubicBezTo>
                    <a:pt x="121" y="30"/>
                    <a:pt x="121" y="32"/>
                    <a:pt x="121" y="33"/>
                  </a:cubicBezTo>
                  <a:cubicBezTo>
                    <a:pt x="120" y="41"/>
                    <a:pt x="120" y="46"/>
                    <a:pt x="120" y="48"/>
                  </a:cubicBezTo>
                  <a:cubicBezTo>
                    <a:pt x="120" y="56"/>
                    <a:pt x="119" y="63"/>
                    <a:pt x="118" y="69"/>
                  </a:cubicBezTo>
                  <a:cubicBezTo>
                    <a:pt x="118" y="70"/>
                    <a:pt x="118" y="70"/>
                    <a:pt x="118" y="70"/>
                  </a:cubicBezTo>
                  <a:cubicBezTo>
                    <a:pt x="118" y="70"/>
                    <a:pt x="118" y="70"/>
                    <a:pt x="118" y="70"/>
                  </a:cubicBezTo>
                  <a:cubicBezTo>
                    <a:pt x="117" y="79"/>
                    <a:pt x="115" y="85"/>
                    <a:pt x="111" y="91"/>
                  </a:cubicBezTo>
                  <a:cubicBezTo>
                    <a:pt x="110" y="93"/>
                    <a:pt x="109" y="94"/>
                    <a:pt x="108" y="95"/>
                  </a:cubicBezTo>
                  <a:cubicBezTo>
                    <a:pt x="104" y="97"/>
                    <a:pt x="99" y="96"/>
                    <a:pt x="95" y="93"/>
                  </a:cubicBezTo>
                  <a:cubicBezTo>
                    <a:pt x="90" y="87"/>
                    <a:pt x="81" y="79"/>
                    <a:pt x="63" y="79"/>
                  </a:cubicBezTo>
                  <a:cubicBezTo>
                    <a:pt x="45" y="79"/>
                    <a:pt x="35" y="87"/>
                    <a:pt x="30" y="94"/>
                  </a:cubicBezTo>
                  <a:cubicBezTo>
                    <a:pt x="27" y="97"/>
                    <a:pt x="21" y="98"/>
                    <a:pt x="17" y="96"/>
                  </a:cubicBezTo>
                  <a:cubicBezTo>
                    <a:pt x="16" y="95"/>
                    <a:pt x="15" y="94"/>
                    <a:pt x="14" y="93"/>
                  </a:cubicBezTo>
                  <a:cubicBezTo>
                    <a:pt x="10" y="87"/>
                    <a:pt x="8" y="79"/>
                    <a:pt x="6" y="70"/>
                  </a:cubicBezTo>
                  <a:cubicBezTo>
                    <a:pt x="6" y="68"/>
                    <a:pt x="6" y="67"/>
                    <a:pt x="6" y="66"/>
                  </a:cubicBezTo>
                  <a:cubicBezTo>
                    <a:pt x="6" y="65"/>
                    <a:pt x="6" y="65"/>
                    <a:pt x="6" y="65"/>
                  </a:cubicBezTo>
                  <a:cubicBezTo>
                    <a:pt x="5" y="60"/>
                    <a:pt x="5" y="53"/>
                    <a:pt x="5" y="46"/>
                  </a:cubicBezTo>
                  <a:cubicBezTo>
                    <a:pt x="5" y="45"/>
                    <a:pt x="5" y="40"/>
                    <a:pt x="5" y="33"/>
                  </a:cubicBezTo>
                  <a:cubicBezTo>
                    <a:pt x="5" y="33"/>
                    <a:pt x="5" y="32"/>
                    <a:pt x="4" y="32"/>
                  </a:cubicBezTo>
                  <a:cubicBezTo>
                    <a:pt x="4" y="31"/>
                    <a:pt x="4" y="31"/>
                    <a:pt x="4" y="31"/>
                  </a:cubicBezTo>
                  <a:cubicBezTo>
                    <a:pt x="4" y="25"/>
                    <a:pt x="4" y="17"/>
                    <a:pt x="4" y="11"/>
                  </a:cubicBezTo>
                  <a:cubicBezTo>
                    <a:pt x="4" y="11"/>
                    <a:pt x="4" y="11"/>
                    <a:pt x="4" y="11"/>
                  </a:cubicBezTo>
                  <a:cubicBezTo>
                    <a:pt x="4" y="6"/>
                    <a:pt x="4" y="3"/>
                    <a:pt x="4" y="1"/>
                  </a:cubicBezTo>
                  <a:cubicBezTo>
                    <a:pt x="4" y="4"/>
                    <a:pt x="0" y="6"/>
                    <a:pt x="0" y="8"/>
                  </a:cubicBezTo>
                  <a:cubicBezTo>
                    <a:pt x="0" y="47"/>
                    <a:pt x="0" y="47"/>
                    <a:pt x="0" y="47"/>
                  </a:cubicBezTo>
                  <a:cubicBezTo>
                    <a:pt x="0" y="52"/>
                    <a:pt x="0" y="58"/>
                    <a:pt x="0" y="63"/>
                  </a:cubicBezTo>
                  <a:cubicBezTo>
                    <a:pt x="0" y="63"/>
                    <a:pt x="0" y="63"/>
                    <a:pt x="0" y="63"/>
                  </a:cubicBezTo>
                  <a:cubicBezTo>
                    <a:pt x="0" y="64"/>
                    <a:pt x="0" y="65"/>
                    <a:pt x="0" y="66"/>
                  </a:cubicBezTo>
                  <a:cubicBezTo>
                    <a:pt x="0" y="66"/>
                    <a:pt x="0" y="66"/>
                    <a:pt x="0" y="66"/>
                  </a:cubicBezTo>
                  <a:cubicBezTo>
                    <a:pt x="0" y="68"/>
                    <a:pt x="0" y="69"/>
                    <a:pt x="0" y="70"/>
                  </a:cubicBezTo>
                  <a:cubicBezTo>
                    <a:pt x="1" y="96"/>
                    <a:pt x="4" y="119"/>
                    <a:pt x="17" y="134"/>
                  </a:cubicBezTo>
                  <a:cubicBezTo>
                    <a:pt x="17" y="134"/>
                    <a:pt x="17" y="134"/>
                    <a:pt x="17" y="134"/>
                  </a:cubicBezTo>
                  <a:cubicBezTo>
                    <a:pt x="26" y="145"/>
                    <a:pt x="41" y="151"/>
                    <a:pt x="63" y="151"/>
                  </a:cubicBezTo>
                  <a:cubicBezTo>
                    <a:pt x="75" y="151"/>
                    <a:pt x="85" y="149"/>
                    <a:pt x="93" y="145"/>
                  </a:cubicBezTo>
                  <a:cubicBezTo>
                    <a:pt x="98" y="143"/>
                    <a:pt x="102" y="139"/>
                    <a:pt x="105" y="136"/>
                  </a:cubicBezTo>
                  <a:cubicBezTo>
                    <a:pt x="106" y="135"/>
                    <a:pt x="106" y="134"/>
                    <a:pt x="107" y="133"/>
                  </a:cubicBezTo>
                  <a:cubicBezTo>
                    <a:pt x="107" y="133"/>
                    <a:pt x="107" y="133"/>
                    <a:pt x="107" y="133"/>
                  </a:cubicBezTo>
                  <a:cubicBezTo>
                    <a:pt x="107" y="133"/>
                    <a:pt x="107" y="133"/>
                    <a:pt x="107" y="133"/>
                  </a:cubicBezTo>
                  <a:cubicBezTo>
                    <a:pt x="112" y="128"/>
                    <a:pt x="115" y="122"/>
                    <a:pt x="117" y="115"/>
                  </a:cubicBezTo>
                  <a:cubicBezTo>
                    <a:pt x="122" y="102"/>
                    <a:pt x="124" y="87"/>
                    <a:pt x="125" y="70"/>
                  </a:cubicBezTo>
                  <a:cubicBezTo>
                    <a:pt x="125" y="68"/>
                    <a:pt x="125" y="66"/>
                    <a:pt x="125" y="64"/>
                  </a:cubicBezTo>
                  <a:cubicBezTo>
                    <a:pt x="125" y="64"/>
                    <a:pt x="125" y="64"/>
                    <a:pt x="125" y="64"/>
                  </a:cubicBezTo>
                  <a:cubicBezTo>
                    <a:pt x="125" y="63"/>
                    <a:pt x="125" y="63"/>
                    <a:pt x="125" y="62"/>
                  </a:cubicBezTo>
                  <a:cubicBezTo>
                    <a:pt x="125" y="62"/>
                    <a:pt x="125" y="62"/>
                    <a:pt x="125" y="62"/>
                  </a:cubicBezTo>
                  <a:cubicBezTo>
                    <a:pt x="125" y="58"/>
                    <a:pt x="126" y="53"/>
                    <a:pt x="126" y="49"/>
                  </a:cubicBezTo>
                  <a:cubicBezTo>
                    <a:pt x="126" y="48"/>
                    <a:pt x="126" y="41"/>
                    <a:pt x="126" y="34"/>
                  </a:cubicBezTo>
                  <a:cubicBezTo>
                    <a:pt x="126" y="8"/>
                    <a:pt x="126" y="8"/>
                    <a:pt x="126" y="8"/>
                  </a:cubicBezTo>
                  <a:cubicBezTo>
                    <a:pt x="126" y="6"/>
                    <a:pt x="121" y="3"/>
                    <a:pt x="121"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5" name="Freeform 55">
              <a:extLst>
                <a:ext uri="{FF2B5EF4-FFF2-40B4-BE49-F238E27FC236}">
                  <a16:creationId xmlns:a16="http://schemas.microsoft.com/office/drawing/2014/main" id="{1A111806-1BAC-4954-9CFF-70FCFB885C7A}"/>
                </a:ext>
              </a:extLst>
            </p:cNvPr>
            <p:cNvSpPr>
              <a:spLocks/>
            </p:cNvSpPr>
            <p:nvPr/>
          </p:nvSpPr>
          <p:spPr bwMode="auto">
            <a:xfrm>
              <a:off x="4593713" y="2907150"/>
              <a:ext cx="321873" cy="406777"/>
            </a:xfrm>
            <a:custGeom>
              <a:avLst/>
              <a:gdLst>
                <a:gd name="T0" fmla="*/ 102 w 107"/>
                <a:gd name="T1" fmla="*/ 77 h 135"/>
                <a:gd name="T2" fmla="*/ 95 w 107"/>
                <a:gd name="T3" fmla="*/ 16 h 135"/>
                <a:gd name="T4" fmla="*/ 27 w 107"/>
                <a:gd name="T5" fmla="*/ 1 h 135"/>
                <a:gd name="T6" fmla="*/ 20 w 107"/>
                <a:gd name="T7" fmla="*/ 27 h 135"/>
                <a:gd name="T8" fmla="*/ 60 w 107"/>
                <a:gd name="T9" fmla="*/ 53 h 135"/>
                <a:gd name="T10" fmla="*/ 56 w 107"/>
                <a:gd name="T11" fmla="*/ 87 h 135"/>
                <a:gd name="T12" fmla="*/ 102 w 107"/>
                <a:gd name="T13" fmla="*/ 77 h 135"/>
              </a:gdLst>
              <a:ahLst/>
              <a:cxnLst>
                <a:cxn ang="0">
                  <a:pos x="T0" y="T1"/>
                </a:cxn>
                <a:cxn ang="0">
                  <a:pos x="T2" y="T3"/>
                </a:cxn>
                <a:cxn ang="0">
                  <a:pos x="T4" y="T5"/>
                </a:cxn>
                <a:cxn ang="0">
                  <a:pos x="T6" y="T7"/>
                </a:cxn>
                <a:cxn ang="0">
                  <a:pos x="T8" y="T9"/>
                </a:cxn>
                <a:cxn ang="0">
                  <a:pos x="T10" y="T11"/>
                </a:cxn>
                <a:cxn ang="0">
                  <a:pos x="T12" y="T13"/>
                </a:cxn>
              </a:cxnLst>
              <a:rect l="0" t="0" r="r" b="b"/>
              <a:pathLst>
                <a:path w="107" h="135">
                  <a:moveTo>
                    <a:pt x="102" y="77"/>
                  </a:moveTo>
                  <a:cubicBezTo>
                    <a:pt x="102" y="77"/>
                    <a:pt x="107" y="24"/>
                    <a:pt x="95" y="16"/>
                  </a:cubicBezTo>
                  <a:cubicBezTo>
                    <a:pt x="83" y="8"/>
                    <a:pt x="36" y="0"/>
                    <a:pt x="27" y="1"/>
                  </a:cubicBezTo>
                  <a:cubicBezTo>
                    <a:pt x="17" y="2"/>
                    <a:pt x="0" y="14"/>
                    <a:pt x="20" y="27"/>
                  </a:cubicBezTo>
                  <a:cubicBezTo>
                    <a:pt x="41" y="39"/>
                    <a:pt x="52" y="46"/>
                    <a:pt x="60" y="53"/>
                  </a:cubicBezTo>
                  <a:cubicBezTo>
                    <a:pt x="67" y="61"/>
                    <a:pt x="57" y="72"/>
                    <a:pt x="56" y="87"/>
                  </a:cubicBezTo>
                  <a:cubicBezTo>
                    <a:pt x="56" y="108"/>
                    <a:pt x="89" y="135"/>
                    <a:pt x="102" y="77"/>
                  </a:cubicBezTo>
                  <a:close/>
                </a:path>
              </a:pathLst>
            </a:custGeom>
            <a:solidFill>
              <a:srgbClr val="FF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CiscoSansTT ExtraLight"/>
                <a:ea typeface="ＭＳ Ｐゴシック" charset="0"/>
                <a:cs typeface="+mn-cs"/>
              </a:endParaRPr>
            </a:p>
          </p:txBody>
        </p:sp>
        <p:sp>
          <p:nvSpPr>
            <p:cNvPr id="136" name="Shape4_20210419_151917">
              <a:extLst>
                <a:ext uri="{FF2B5EF4-FFF2-40B4-BE49-F238E27FC236}">
                  <a16:creationId xmlns:a16="http://schemas.microsoft.com/office/drawing/2014/main" id="{6A18009B-E308-4C4D-B387-64482EAF45CD}"/>
                </a:ext>
              </a:extLst>
            </p:cNvPr>
            <p:cNvSpPr>
              <a:spLocks/>
            </p:cNvSpPr>
            <p:nvPr/>
          </p:nvSpPr>
          <p:spPr bwMode="auto">
            <a:xfrm>
              <a:off x="2438174" y="1226818"/>
              <a:ext cx="1509258" cy="1153169"/>
            </a:xfrm>
            <a:custGeom>
              <a:avLst/>
              <a:gdLst>
                <a:gd name="T0" fmla="*/ 291 w 502"/>
                <a:gd name="T1" fmla="*/ 379 h 383"/>
                <a:gd name="T2" fmla="*/ 297 w 502"/>
                <a:gd name="T3" fmla="*/ 381 h 383"/>
                <a:gd name="T4" fmla="*/ 390 w 502"/>
                <a:gd name="T5" fmla="*/ 299 h 383"/>
                <a:gd name="T6" fmla="*/ 282 w 502"/>
                <a:gd name="T7" fmla="*/ 7 h 383"/>
                <a:gd name="T8" fmla="*/ 6 w 502"/>
                <a:gd name="T9" fmla="*/ 147 h 383"/>
                <a:gd name="T10" fmla="*/ 118 w 502"/>
                <a:gd name="T11" fmla="*/ 299 h 383"/>
                <a:gd name="T12" fmla="*/ 291 w 502"/>
                <a:gd name="T13" fmla="*/ 379 h 383"/>
              </a:gdLst>
              <a:ahLst/>
              <a:cxnLst>
                <a:cxn ang="0">
                  <a:pos x="T0" y="T1"/>
                </a:cxn>
                <a:cxn ang="0">
                  <a:pos x="T2" y="T3"/>
                </a:cxn>
                <a:cxn ang="0">
                  <a:pos x="T4" y="T5"/>
                </a:cxn>
                <a:cxn ang="0">
                  <a:pos x="T6" y="T7"/>
                </a:cxn>
                <a:cxn ang="0">
                  <a:pos x="T8" y="T9"/>
                </a:cxn>
                <a:cxn ang="0">
                  <a:pos x="T10" y="T11"/>
                </a:cxn>
                <a:cxn ang="0">
                  <a:pos x="T12" y="T13"/>
                </a:cxn>
              </a:cxnLst>
              <a:rect l="0" t="0" r="r" b="b"/>
              <a:pathLst>
                <a:path w="502" h="383">
                  <a:moveTo>
                    <a:pt x="291" y="379"/>
                  </a:moveTo>
                  <a:cubicBezTo>
                    <a:pt x="291" y="382"/>
                    <a:pt x="295" y="383"/>
                    <a:pt x="297" y="381"/>
                  </a:cubicBezTo>
                  <a:cubicBezTo>
                    <a:pt x="310" y="363"/>
                    <a:pt x="341" y="327"/>
                    <a:pt x="390" y="299"/>
                  </a:cubicBezTo>
                  <a:cubicBezTo>
                    <a:pt x="474" y="251"/>
                    <a:pt x="502" y="19"/>
                    <a:pt x="282" y="7"/>
                  </a:cubicBezTo>
                  <a:cubicBezTo>
                    <a:pt x="153" y="0"/>
                    <a:pt x="14" y="39"/>
                    <a:pt x="6" y="147"/>
                  </a:cubicBezTo>
                  <a:cubicBezTo>
                    <a:pt x="0" y="222"/>
                    <a:pt x="22" y="279"/>
                    <a:pt x="118" y="299"/>
                  </a:cubicBezTo>
                  <a:cubicBezTo>
                    <a:pt x="189" y="314"/>
                    <a:pt x="287" y="325"/>
                    <a:pt x="291" y="3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7" name="Freeform 57">
              <a:extLst>
                <a:ext uri="{FF2B5EF4-FFF2-40B4-BE49-F238E27FC236}">
                  <a16:creationId xmlns:a16="http://schemas.microsoft.com/office/drawing/2014/main" id="{AAF251F2-BDA5-4996-8914-41AB7B9F4C8B}"/>
                </a:ext>
              </a:extLst>
            </p:cNvPr>
            <p:cNvSpPr>
              <a:spLocks/>
            </p:cNvSpPr>
            <p:nvPr/>
          </p:nvSpPr>
          <p:spPr bwMode="auto">
            <a:xfrm>
              <a:off x="7026772" y="1200207"/>
              <a:ext cx="1485180" cy="1135428"/>
            </a:xfrm>
            <a:custGeom>
              <a:avLst/>
              <a:gdLst>
                <a:gd name="T0" fmla="*/ 229 w 494"/>
                <a:gd name="T1" fmla="*/ 373 h 377"/>
                <a:gd name="T2" fmla="*/ 222 w 494"/>
                <a:gd name="T3" fmla="*/ 374 h 377"/>
                <a:gd name="T4" fmla="*/ 126 w 494"/>
                <a:gd name="T5" fmla="*/ 292 h 377"/>
                <a:gd name="T6" fmla="*/ 268 w 494"/>
                <a:gd name="T7" fmla="*/ 0 h 377"/>
                <a:gd name="T8" fmla="*/ 492 w 494"/>
                <a:gd name="T9" fmla="*/ 156 h 377"/>
                <a:gd name="T10" fmla="*/ 372 w 494"/>
                <a:gd name="T11" fmla="*/ 300 h 377"/>
                <a:gd name="T12" fmla="*/ 229 w 494"/>
                <a:gd name="T13" fmla="*/ 373 h 377"/>
              </a:gdLst>
              <a:ahLst/>
              <a:cxnLst>
                <a:cxn ang="0">
                  <a:pos x="T0" y="T1"/>
                </a:cxn>
                <a:cxn ang="0">
                  <a:pos x="T2" y="T3"/>
                </a:cxn>
                <a:cxn ang="0">
                  <a:pos x="T4" y="T5"/>
                </a:cxn>
                <a:cxn ang="0">
                  <a:pos x="T6" y="T7"/>
                </a:cxn>
                <a:cxn ang="0">
                  <a:pos x="T8" y="T9"/>
                </a:cxn>
                <a:cxn ang="0">
                  <a:pos x="T10" y="T11"/>
                </a:cxn>
                <a:cxn ang="0">
                  <a:pos x="T12" y="T13"/>
                </a:cxn>
              </a:cxnLst>
              <a:rect l="0" t="0" r="r" b="b"/>
              <a:pathLst>
                <a:path w="494" h="377">
                  <a:moveTo>
                    <a:pt x="229" y="373"/>
                  </a:moveTo>
                  <a:cubicBezTo>
                    <a:pt x="228" y="376"/>
                    <a:pt x="224" y="377"/>
                    <a:pt x="222" y="374"/>
                  </a:cubicBezTo>
                  <a:cubicBezTo>
                    <a:pt x="214" y="357"/>
                    <a:pt x="191" y="324"/>
                    <a:pt x="126" y="292"/>
                  </a:cubicBezTo>
                  <a:cubicBezTo>
                    <a:pt x="0" y="231"/>
                    <a:pt x="32" y="0"/>
                    <a:pt x="268" y="0"/>
                  </a:cubicBezTo>
                  <a:cubicBezTo>
                    <a:pt x="397" y="0"/>
                    <a:pt x="489" y="33"/>
                    <a:pt x="492" y="156"/>
                  </a:cubicBezTo>
                  <a:cubicBezTo>
                    <a:pt x="494" y="248"/>
                    <a:pt x="426" y="280"/>
                    <a:pt x="372" y="300"/>
                  </a:cubicBezTo>
                  <a:cubicBezTo>
                    <a:pt x="303" y="325"/>
                    <a:pt x="247" y="317"/>
                    <a:pt x="229" y="37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8" name="Shape7_20210419_151924">
              <a:extLst>
                <a:ext uri="{FF2B5EF4-FFF2-40B4-BE49-F238E27FC236}">
                  <a16:creationId xmlns:a16="http://schemas.microsoft.com/office/drawing/2014/main" id="{6FE08D99-71E5-4305-9850-FEE3E0509A97}"/>
                </a:ext>
              </a:extLst>
            </p:cNvPr>
            <p:cNvSpPr>
              <a:spLocks/>
            </p:cNvSpPr>
            <p:nvPr/>
          </p:nvSpPr>
          <p:spPr bwMode="auto">
            <a:xfrm>
              <a:off x="8741318" y="1331998"/>
              <a:ext cx="1027715" cy="837632"/>
            </a:xfrm>
            <a:custGeom>
              <a:avLst/>
              <a:gdLst>
                <a:gd name="T0" fmla="*/ 264 w 342"/>
                <a:gd name="T1" fmla="*/ 28 h 278"/>
                <a:gd name="T2" fmla="*/ 88 w 342"/>
                <a:gd name="T3" fmla="*/ 35 h 278"/>
                <a:gd name="T4" fmla="*/ 84 w 342"/>
                <a:gd name="T5" fmla="*/ 225 h 278"/>
                <a:gd name="T6" fmla="*/ 148 w 342"/>
                <a:gd name="T7" fmla="*/ 276 h 278"/>
                <a:gd name="T8" fmla="*/ 154 w 342"/>
                <a:gd name="T9" fmla="*/ 276 h 278"/>
                <a:gd name="T10" fmla="*/ 230 w 342"/>
                <a:gd name="T11" fmla="*/ 241 h 278"/>
                <a:gd name="T12" fmla="*/ 342 w 342"/>
                <a:gd name="T13" fmla="*/ 140 h 278"/>
                <a:gd name="T14" fmla="*/ 264 w 342"/>
                <a:gd name="T15" fmla="*/ 2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78">
                  <a:moveTo>
                    <a:pt x="264" y="28"/>
                  </a:moveTo>
                  <a:cubicBezTo>
                    <a:pt x="264" y="28"/>
                    <a:pt x="155" y="0"/>
                    <a:pt x="88" y="35"/>
                  </a:cubicBezTo>
                  <a:cubicBezTo>
                    <a:pt x="10" y="75"/>
                    <a:pt x="0" y="179"/>
                    <a:pt x="84" y="225"/>
                  </a:cubicBezTo>
                  <a:cubicBezTo>
                    <a:pt x="107" y="238"/>
                    <a:pt x="137" y="255"/>
                    <a:pt x="148" y="276"/>
                  </a:cubicBezTo>
                  <a:cubicBezTo>
                    <a:pt x="150" y="278"/>
                    <a:pt x="152" y="278"/>
                    <a:pt x="154" y="276"/>
                  </a:cubicBezTo>
                  <a:cubicBezTo>
                    <a:pt x="163" y="267"/>
                    <a:pt x="190" y="243"/>
                    <a:pt x="230" y="241"/>
                  </a:cubicBezTo>
                  <a:cubicBezTo>
                    <a:pt x="258" y="240"/>
                    <a:pt x="342" y="220"/>
                    <a:pt x="342" y="140"/>
                  </a:cubicBezTo>
                  <a:cubicBezTo>
                    <a:pt x="342" y="107"/>
                    <a:pt x="333" y="46"/>
                    <a:pt x="264" y="2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sp>
          <p:nvSpPr>
            <p:cNvPr id="139" name="Shape5_20210419_151917">
              <a:extLst>
                <a:ext uri="{FF2B5EF4-FFF2-40B4-BE49-F238E27FC236}">
                  <a16:creationId xmlns:a16="http://schemas.microsoft.com/office/drawing/2014/main" id="{058257F1-108E-4B39-98BC-E0DB9278A260}"/>
                </a:ext>
              </a:extLst>
            </p:cNvPr>
            <p:cNvSpPr>
              <a:spLocks/>
            </p:cNvSpPr>
            <p:nvPr/>
          </p:nvSpPr>
          <p:spPr bwMode="auto">
            <a:xfrm>
              <a:off x="5379388" y="1027865"/>
              <a:ext cx="1605566" cy="1120221"/>
            </a:xfrm>
            <a:custGeom>
              <a:avLst/>
              <a:gdLst>
                <a:gd name="T0" fmla="*/ 317 w 534"/>
                <a:gd name="T1" fmla="*/ 368 h 372"/>
                <a:gd name="T2" fmla="*/ 311 w 534"/>
                <a:gd name="T3" fmla="*/ 370 h 372"/>
                <a:gd name="T4" fmla="*/ 184 w 534"/>
                <a:gd name="T5" fmla="*/ 305 h 372"/>
                <a:gd name="T6" fmla="*/ 156 w 534"/>
                <a:gd name="T7" fmla="*/ 21 h 372"/>
                <a:gd name="T8" fmla="*/ 404 w 534"/>
                <a:gd name="T9" fmla="*/ 33 h 372"/>
                <a:gd name="T10" fmla="*/ 420 w 534"/>
                <a:gd name="T11" fmla="*/ 305 h 372"/>
                <a:gd name="T12" fmla="*/ 317 w 534"/>
                <a:gd name="T13" fmla="*/ 368 h 372"/>
              </a:gdLst>
              <a:ahLst/>
              <a:cxnLst>
                <a:cxn ang="0">
                  <a:pos x="T0" y="T1"/>
                </a:cxn>
                <a:cxn ang="0">
                  <a:pos x="T2" y="T3"/>
                </a:cxn>
                <a:cxn ang="0">
                  <a:pos x="T4" y="T5"/>
                </a:cxn>
                <a:cxn ang="0">
                  <a:pos x="T6" y="T7"/>
                </a:cxn>
                <a:cxn ang="0">
                  <a:pos x="T8" y="T9"/>
                </a:cxn>
                <a:cxn ang="0">
                  <a:pos x="T10" y="T11"/>
                </a:cxn>
                <a:cxn ang="0">
                  <a:pos x="T12" y="T13"/>
                </a:cxn>
              </a:cxnLst>
              <a:rect l="0" t="0" r="r" b="b"/>
              <a:pathLst>
                <a:path w="534" h="372">
                  <a:moveTo>
                    <a:pt x="317" y="368"/>
                  </a:moveTo>
                  <a:cubicBezTo>
                    <a:pt x="316" y="370"/>
                    <a:pt x="313" y="372"/>
                    <a:pt x="311" y="370"/>
                  </a:cubicBezTo>
                  <a:cubicBezTo>
                    <a:pt x="297" y="361"/>
                    <a:pt x="289" y="320"/>
                    <a:pt x="184" y="305"/>
                  </a:cubicBezTo>
                  <a:cubicBezTo>
                    <a:pt x="40" y="285"/>
                    <a:pt x="0" y="77"/>
                    <a:pt x="156" y="21"/>
                  </a:cubicBezTo>
                  <a:cubicBezTo>
                    <a:pt x="214" y="0"/>
                    <a:pt x="328" y="1"/>
                    <a:pt x="404" y="33"/>
                  </a:cubicBezTo>
                  <a:cubicBezTo>
                    <a:pt x="534" y="88"/>
                    <a:pt x="504" y="285"/>
                    <a:pt x="420" y="305"/>
                  </a:cubicBezTo>
                  <a:cubicBezTo>
                    <a:pt x="344" y="323"/>
                    <a:pt x="336" y="321"/>
                    <a:pt x="317" y="3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CiscoSansTT ExtraLight"/>
                <a:ea typeface="ＭＳ Ｐゴシック" charset="0"/>
                <a:cs typeface="+mn-cs"/>
              </a:endParaRPr>
            </a:p>
          </p:txBody>
        </p:sp>
      </p:grpSp>
      <p:sp>
        <p:nvSpPr>
          <p:cNvPr id="64" name="Rectangle 63">
            <a:extLst>
              <a:ext uri="{FF2B5EF4-FFF2-40B4-BE49-F238E27FC236}">
                <a16:creationId xmlns:a16="http://schemas.microsoft.com/office/drawing/2014/main" id="{A58E8F0E-5545-45B9-856B-D5C49B042DEC}"/>
              </a:ext>
            </a:extLst>
          </p:cNvPr>
          <p:cNvSpPr/>
          <p:nvPr/>
        </p:nvSpPr>
        <p:spPr>
          <a:xfrm>
            <a:off x="0" y="4284617"/>
            <a:ext cx="12192000" cy="194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defRPr/>
            </a:pPr>
            <a:r>
              <a:rPr lang="en-IN" sz="2800">
                <a:solidFill>
                  <a:schemeClr val="tx2"/>
                </a:solidFill>
              </a:rPr>
              <a:t>What are one or two words you will carry with you from this session?</a:t>
            </a:r>
          </a:p>
        </p:txBody>
      </p:sp>
      <p:pic>
        <p:nvPicPr>
          <p:cNvPr id="66" name="Picture 65">
            <a:extLst>
              <a:ext uri="{FF2B5EF4-FFF2-40B4-BE49-F238E27FC236}">
                <a16:creationId xmlns:a16="http://schemas.microsoft.com/office/drawing/2014/main" id="{3E87276B-E6B6-4C89-AFDC-2308B303E1E2}"/>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949682" y="1467510"/>
            <a:ext cx="426684" cy="426684"/>
          </a:xfrm>
          <a:prstGeom prst="rect">
            <a:avLst/>
          </a:prstGeom>
        </p:spPr>
      </p:pic>
      <p:pic>
        <p:nvPicPr>
          <p:cNvPr id="67" name="Picture 66">
            <a:extLst>
              <a:ext uri="{FF2B5EF4-FFF2-40B4-BE49-F238E27FC236}">
                <a16:creationId xmlns:a16="http://schemas.microsoft.com/office/drawing/2014/main" id="{A5C09DB4-7929-4352-B388-4279530E9F0C}"/>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610131" y="1462568"/>
            <a:ext cx="445184" cy="445184"/>
          </a:xfrm>
          <a:prstGeom prst="rect">
            <a:avLst/>
          </a:prstGeom>
        </p:spPr>
      </p:pic>
      <p:pic>
        <p:nvPicPr>
          <p:cNvPr id="68" name="Picture 67">
            <a:extLst>
              <a:ext uri="{FF2B5EF4-FFF2-40B4-BE49-F238E27FC236}">
                <a16:creationId xmlns:a16="http://schemas.microsoft.com/office/drawing/2014/main" id="{F19132B2-E834-4DA0-8BCD-6C6B39FB7B68}"/>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58379" y="1280675"/>
            <a:ext cx="426684" cy="426684"/>
          </a:xfrm>
          <a:prstGeom prst="rect">
            <a:avLst/>
          </a:prstGeom>
        </p:spPr>
      </p:pic>
      <p:pic>
        <p:nvPicPr>
          <p:cNvPr id="69" name="Picture 68">
            <a:extLst>
              <a:ext uri="{FF2B5EF4-FFF2-40B4-BE49-F238E27FC236}">
                <a16:creationId xmlns:a16="http://schemas.microsoft.com/office/drawing/2014/main" id="{BE833BDA-2379-43DB-AD12-6CA5412337AB}"/>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979289" y="1302427"/>
            <a:ext cx="426684" cy="426684"/>
          </a:xfrm>
          <a:prstGeom prst="rect">
            <a:avLst/>
          </a:prstGeom>
        </p:spPr>
      </p:pic>
      <p:pic>
        <p:nvPicPr>
          <p:cNvPr id="70" name="Picture 69">
            <a:extLst>
              <a:ext uri="{FF2B5EF4-FFF2-40B4-BE49-F238E27FC236}">
                <a16:creationId xmlns:a16="http://schemas.microsoft.com/office/drawing/2014/main" id="{3ABBBE65-5179-4108-9F10-36056CAE0BF2}"/>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9071315" y="1523537"/>
            <a:ext cx="426684" cy="426684"/>
          </a:xfrm>
          <a:prstGeom prst="rect">
            <a:avLst/>
          </a:prstGeom>
        </p:spPr>
      </p:pic>
      <p:sp>
        <p:nvSpPr>
          <p:cNvPr id="73" name="TextBox 72">
            <a:extLst>
              <a:ext uri="{FF2B5EF4-FFF2-40B4-BE49-F238E27FC236}">
                <a16:creationId xmlns:a16="http://schemas.microsoft.com/office/drawing/2014/main" id="{1D424D8D-28DF-F745-8EFF-D71C4C8D6960}"/>
              </a:ext>
            </a:extLst>
          </p:cNvPr>
          <p:cNvSpPr txBox="1"/>
          <p:nvPr/>
        </p:nvSpPr>
        <p:spPr>
          <a:xfrm>
            <a:off x="441668" y="2467393"/>
            <a:ext cx="1219066" cy="430887"/>
          </a:xfrm>
          <a:prstGeom prst="rect">
            <a:avLst/>
          </a:prstGeom>
          <a:noFill/>
        </p:spPr>
        <p:txBody>
          <a:bodyPr wrap="square" lIns="91440" tIns="45720" rIns="91440" bIns="45720" rtlCol="0">
            <a:spAutoFit/>
          </a:bodyPr>
          <a:lstStyle/>
          <a:p>
            <a:pPr algn="ctr"/>
            <a:r>
              <a:rPr lang="en-US" sz="2200">
                <a:solidFill>
                  <a:schemeClr val="bg1"/>
                </a:solidFill>
                <a:latin typeface="+mn-lt"/>
              </a:rPr>
              <a:t>OR</a:t>
            </a:r>
          </a:p>
        </p:txBody>
      </p:sp>
      <p:sp>
        <p:nvSpPr>
          <p:cNvPr id="4" name="TextBox 3">
            <a:extLst>
              <a:ext uri="{FF2B5EF4-FFF2-40B4-BE49-F238E27FC236}">
                <a16:creationId xmlns:a16="http://schemas.microsoft.com/office/drawing/2014/main" id="{CA1E1114-79BE-401B-9043-5235037BF5F8}"/>
              </a:ext>
            </a:extLst>
          </p:cNvPr>
          <p:cNvSpPr txBox="1"/>
          <p:nvPr/>
        </p:nvSpPr>
        <p:spPr>
          <a:xfrm>
            <a:off x="347313" y="2998390"/>
            <a:ext cx="1382486" cy="1200329"/>
          </a:xfrm>
          <a:prstGeom prst="rect">
            <a:avLst/>
          </a:prstGeom>
          <a:noFill/>
        </p:spPr>
        <p:txBody>
          <a:bodyPr wrap="square" lIns="91440" tIns="45720" rIns="91440" bIns="45720" rtlCol="0" anchor="t">
            <a:spAutoFit/>
          </a:bodyPr>
          <a:lstStyle/>
          <a:p>
            <a:pPr algn="ctr"/>
            <a:r>
              <a:rPr lang="en-US" dirty="0">
                <a:latin typeface="+mn-lt"/>
              </a:rPr>
              <a:t>[Insert Survey URL code and Passcode]</a:t>
            </a:r>
          </a:p>
        </p:txBody>
      </p:sp>
      <p:sp>
        <p:nvSpPr>
          <p:cNvPr id="74" name="TextBox 73">
            <a:extLst>
              <a:ext uri="{FF2B5EF4-FFF2-40B4-BE49-F238E27FC236}">
                <a16:creationId xmlns:a16="http://schemas.microsoft.com/office/drawing/2014/main" id="{6E2C7C0A-D9E5-4224-B47B-DA3D80A2B122}"/>
              </a:ext>
            </a:extLst>
          </p:cNvPr>
          <p:cNvSpPr txBox="1"/>
          <p:nvPr/>
        </p:nvSpPr>
        <p:spPr>
          <a:xfrm>
            <a:off x="85605" y="1931741"/>
            <a:ext cx="2470492" cy="369332"/>
          </a:xfrm>
          <a:prstGeom prst="rect">
            <a:avLst/>
          </a:prstGeom>
          <a:noFill/>
        </p:spPr>
        <p:txBody>
          <a:bodyPr wrap="square">
            <a:spAutoFit/>
          </a:bodyPr>
          <a:lstStyle/>
          <a:p>
            <a:pPr algn="l"/>
            <a:r>
              <a:rPr lang="en-US" dirty="0">
                <a:latin typeface="+mn-lt"/>
              </a:rPr>
              <a:t>[Insert Survey QR code]</a:t>
            </a:r>
          </a:p>
        </p:txBody>
      </p:sp>
    </p:spTree>
    <p:custDataLst>
      <p:tags r:id="rId1"/>
    </p:custDataLst>
    <p:extLst>
      <p:ext uri="{BB962C8B-B14F-4D97-AF65-F5344CB8AC3E}">
        <p14:creationId xmlns:p14="http://schemas.microsoft.com/office/powerpoint/2010/main" val="548569205"/>
      </p:ext>
    </p:extLst>
  </p:cSld>
  <p:clrMapOvr>
    <a:masterClrMapping/>
  </p:clrMapOvr>
  <p:extLst>
    <p:ext uri="{6950BFC3-D8DA-4A85-94F7-54DA5524770B}">
      <p188:commentRel xmlns:p188="http://schemas.microsoft.com/office/powerpoint/2018/8/main"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F89D75-A4F3-4DFF-B109-C85E735AD465}"/>
              </a:ext>
            </a:extLst>
          </p:cNvPr>
          <p:cNvSpPr/>
          <p:nvPr/>
        </p:nvSpPr>
        <p:spPr>
          <a:xfrm>
            <a:off x="0" y="2543203"/>
            <a:ext cx="12192000" cy="369332"/>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pic>
        <p:nvPicPr>
          <p:cNvPr id="13" name="Picture 12" descr="A person riding on top of a mountain&#10;&#10;Description automatically generated">
            <a:extLst>
              <a:ext uri="{FF2B5EF4-FFF2-40B4-BE49-F238E27FC236}">
                <a16:creationId xmlns:a16="http://schemas.microsoft.com/office/drawing/2014/main" id="{EF83EFFA-50BE-4528-8B9C-5172D0D86ECD}"/>
              </a:ext>
            </a:extLst>
          </p:cNvPr>
          <p:cNvPicPr>
            <a:picLocks noChangeAspect="1"/>
          </p:cNvPicPr>
          <p:nvPr/>
        </p:nvPicPr>
        <p:blipFill rotWithShape="1">
          <a:blip r:embed="rId4">
            <a:extLst>
              <a:ext uri="{28A0092B-C50C-407E-A947-70E740481C1C}">
                <a14:useLocalDpi xmlns:a14="http://schemas.microsoft.com/office/drawing/2010/main" val="0"/>
              </a:ext>
            </a:extLst>
          </a:blip>
          <a:srcRect l="10371" t="35411" r="10371" b="21337"/>
          <a:stretch/>
        </p:blipFill>
        <p:spPr>
          <a:xfrm>
            <a:off x="0" y="2"/>
            <a:ext cx="12192000" cy="2831253"/>
          </a:xfrm>
          <a:prstGeom prst="rect">
            <a:avLst/>
          </a:prstGeom>
          <a:solidFill>
            <a:schemeClr val="bg1"/>
          </a:solidFill>
        </p:spPr>
      </p:pic>
      <p:sp>
        <p:nvSpPr>
          <p:cNvPr id="15" name="Title 1">
            <a:extLst>
              <a:ext uri="{FF2B5EF4-FFF2-40B4-BE49-F238E27FC236}">
                <a16:creationId xmlns:a16="http://schemas.microsoft.com/office/drawing/2014/main" id="{8F0C059C-21B9-48DC-85F0-413B0D46C8D3}"/>
              </a:ext>
            </a:extLst>
          </p:cNvPr>
          <p:cNvSpPr txBox="1">
            <a:spLocks/>
          </p:cNvSpPr>
          <p:nvPr/>
        </p:nvSpPr>
        <p:spPr>
          <a:xfrm>
            <a:off x="428970" y="3793098"/>
            <a:ext cx="11529391" cy="1384935"/>
          </a:xfrm>
          <a:prstGeom prst="roundRect">
            <a:avLst>
              <a:gd name="adj" fmla="val 50000"/>
            </a:avLst>
          </a:prstGeom>
          <a:solidFill>
            <a:schemeClr val="accent1"/>
          </a:solidFill>
        </p:spPr>
        <p:txBody>
          <a:bodyPr vert="horz" lIns="0" tIns="0" rIns="0" bIns="0" rtlCol="0" anchor="ctr" anchorCtr="0">
            <a:spAutoFit/>
          </a:bodyPr>
          <a:lstStyle>
            <a:lvl1pPr algn="l" defTabSz="914400" rtl="0" eaLnBrk="1" latinLnBrk="0" hangingPunct="1">
              <a:lnSpc>
                <a:spcPct val="90000"/>
              </a:lnSpc>
              <a:spcBef>
                <a:spcPct val="0"/>
              </a:spcBef>
              <a:buNone/>
              <a:defRPr sz="3200" b="1" kern="1200">
                <a:solidFill>
                  <a:schemeClr val="accent2"/>
                </a:solidFill>
                <a:latin typeface="Arial" panose="020B0604020202020204" pitchFamily="34" charset="0"/>
                <a:ea typeface="+mj-ea"/>
                <a:cs typeface="Arial" panose="020B0604020202020204" pitchFamily="34" charset="0"/>
              </a:defRPr>
            </a:lvl1pPr>
          </a:lstStyle>
          <a:p>
            <a:pPr algn="ctr" defTabSz="914377">
              <a:lnSpc>
                <a:spcPct val="100000"/>
              </a:lnSpc>
            </a:pPr>
            <a:r>
              <a:rPr kumimoji="0" lang="en-US" sz="3200" b="0" i="0" u="none" strike="noStrike" kern="1200" cap="none" spc="0" normalizeH="0" baseline="0" noProof="0">
                <a:ln>
                  <a:noFill/>
                </a:ln>
                <a:solidFill>
                  <a:srgbClr val="1E4471"/>
                </a:solidFill>
                <a:effectLst/>
                <a:uLnTx/>
                <a:uFillTx/>
                <a:latin typeface="CiscoSansTT ExtraLight"/>
                <a:ea typeface="+mj-ea"/>
                <a:cs typeface="CiscoSansTT ExtraLight" panose="020B0303020201020303" pitchFamily="34" charset="0"/>
              </a:rPr>
              <a:t>Session 2: </a:t>
            </a:r>
            <a:br>
              <a:rPr kumimoji="0" lang="en-US" sz="3200" b="0" i="0" u="none" strike="noStrike" kern="1200" cap="none" spc="0" normalizeH="0" baseline="0" noProof="0">
                <a:ln>
                  <a:noFill/>
                </a:ln>
                <a:solidFill>
                  <a:srgbClr val="1E4471"/>
                </a:solidFill>
                <a:effectLst/>
                <a:uLnTx/>
                <a:uFillTx/>
                <a:latin typeface="CiscoSansTT ExtraLight"/>
                <a:ea typeface="+mj-ea"/>
                <a:cs typeface="CiscoSansTT ExtraLight" panose="020B0303020201020303" pitchFamily="34" charset="0"/>
              </a:rPr>
            </a:br>
            <a:r>
              <a:rPr lang="en-US" b="0">
                <a:solidFill>
                  <a:srgbClr val="1E4471"/>
                </a:solidFill>
                <a:latin typeface="CiscoSansTT ExtraLight"/>
                <a:cs typeface="CiscoSansTT ExtraLight" panose="020B0303020201020303" pitchFamily="34" charset="0"/>
              </a:rPr>
              <a:t>Designing a Team Where Everyone Feels Safe</a:t>
            </a:r>
            <a:endParaRPr kumimoji="0" lang="en-US" sz="3200" b="0" i="0" u="none" strike="noStrike" kern="1200" cap="none" spc="0" normalizeH="0" baseline="0" noProof="0">
              <a:ln>
                <a:noFill/>
              </a:ln>
              <a:solidFill>
                <a:srgbClr val="1E4471"/>
              </a:solidFill>
              <a:effectLst/>
              <a:uLnTx/>
              <a:uFillTx/>
              <a:latin typeface="CiscoSansTT ExtraLight"/>
              <a:ea typeface="+mj-ea"/>
              <a:cs typeface="CiscoSansTT ExtraLight" panose="020B0303020201020303" pitchFamily="34" charset="0"/>
            </a:endParaRPr>
          </a:p>
        </p:txBody>
      </p:sp>
      <p:sp>
        <p:nvSpPr>
          <p:cNvPr id="16" name="Title 1">
            <a:extLst>
              <a:ext uri="{FF2B5EF4-FFF2-40B4-BE49-F238E27FC236}">
                <a16:creationId xmlns:a16="http://schemas.microsoft.com/office/drawing/2014/main" id="{91DFD033-8DCE-4BF4-88DD-BA2F8261AC4C}"/>
              </a:ext>
            </a:extLst>
          </p:cNvPr>
          <p:cNvSpPr txBox="1">
            <a:spLocks/>
          </p:cNvSpPr>
          <p:nvPr/>
        </p:nvSpPr>
        <p:spPr>
          <a:xfrm>
            <a:off x="428969" y="5606135"/>
            <a:ext cx="11529391" cy="332399"/>
          </a:xfrm>
          <a:prstGeom prst="rect">
            <a:avLst/>
          </a:prstGeom>
        </p:spPr>
        <p:txBody>
          <a:bodyPr vert="horz" wrap="square" lIns="0" tIns="0" rIns="0" bIns="0" rtlCol="0" anchor="ctr" anchorCtr="0">
            <a:spAutoFit/>
          </a:bodyPr>
          <a:lstStyle>
            <a:lvl1pPr algn="l" defTabSz="914400" rtl="0" eaLnBrk="1" latinLnBrk="0" hangingPunct="1">
              <a:lnSpc>
                <a:spcPct val="90000"/>
              </a:lnSpc>
              <a:spcBef>
                <a:spcPct val="0"/>
              </a:spcBef>
              <a:buNone/>
              <a:defRPr sz="3200" b="1" kern="1200">
                <a:solidFill>
                  <a:schemeClr val="accent2"/>
                </a:solidFill>
                <a:latin typeface="Arial" panose="020B0604020202020204" pitchFamily="34" charset="0"/>
                <a:ea typeface="+mj-ea"/>
                <a:cs typeface="Arial" panose="020B0604020202020204" pitchFamily="34" charset="0"/>
              </a:defRPr>
            </a:lvl1pPr>
          </a:lstStyle>
          <a:p>
            <a:pPr marL="0" marR="0" lvl="0" indent="0" algn="ctr" defTabSz="914377"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a:ln>
                  <a:noFill/>
                </a:ln>
                <a:solidFill>
                  <a:srgbClr val="1E4471"/>
                </a:solidFill>
                <a:effectLst/>
                <a:uLnTx/>
                <a:uFillTx/>
                <a:latin typeface="CiscoSansTT ExtraLight"/>
                <a:ea typeface="+mj-ea"/>
                <a:cs typeface="CiscoSansTT ExtraLight" panose="020B0303020201020303" pitchFamily="34" charset="0"/>
              </a:rPr>
              <a:t>Full Stack Wellness &amp; Inclusion Series </a:t>
            </a:r>
          </a:p>
        </p:txBody>
      </p:sp>
      <p:sp>
        <p:nvSpPr>
          <p:cNvPr id="9" name="Rectangle 8">
            <a:extLst>
              <a:ext uri="{FF2B5EF4-FFF2-40B4-BE49-F238E27FC236}">
                <a16:creationId xmlns:a16="http://schemas.microsoft.com/office/drawing/2014/main" id="{0C7B21E1-1D04-4E72-A271-F9918D550958}"/>
              </a:ext>
            </a:extLst>
          </p:cNvPr>
          <p:cNvSpPr/>
          <p:nvPr/>
        </p:nvSpPr>
        <p:spPr>
          <a:xfrm>
            <a:off x="0" y="2"/>
            <a:ext cx="12192000" cy="2831253"/>
          </a:xfrm>
          <a:prstGeom prst="rect">
            <a:avLst/>
          </a:prstGeom>
          <a:solidFill>
            <a:schemeClr val="tx2">
              <a:alpha val="38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3" name="Oval 2">
            <a:extLst>
              <a:ext uri="{FF2B5EF4-FFF2-40B4-BE49-F238E27FC236}">
                <a16:creationId xmlns:a16="http://schemas.microsoft.com/office/drawing/2014/main" id="{72ECCAB3-4286-42F7-ADD6-63908CB05559}"/>
              </a:ext>
            </a:extLst>
          </p:cNvPr>
          <p:cNvSpPr/>
          <p:nvPr/>
        </p:nvSpPr>
        <p:spPr>
          <a:xfrm>
            <a:off x="-291547" y="-249028"/>
            <a:ext cx="1219200" cy="1219200"/>
          </a:xfrm>
          <a:prstGeom prst="ellipse">
            <a:avLst/>
          </a:prstGeom>
          <a:solidFill>
            <a:schemeClr val="bg2">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17" name="Rectangle: Rounded Corners 16">
            <a:extLst>
              <a:ext uri="{FF2B5EF4-FFF2-40B4-BE49-F238E27FC236}">
                <a16:creationId xmlns:a16="http://schemas.microsoft.com/office/drawing/2014/main" id="{8D047EB0-5281-4FC6-96AE-2C6C733E0925}"/>
              </a:ext>
            </a:extLst>
          </p:cNvPr>
          <p:cNvSpPr/>
          <p:nvPr/>
        </p:nvSpPr>
        <p:spPr>
          <a:xfrm>
            <a:off x="11441301" y="745068"/>
            <a:ext cx="517060" cy="1341120"/>
          </a:xfrm>
          <a:prstGeom prst="roundRect">
            <a:avLst>
              <a:gd name="adj" fmla="val 50000"/>
            </a:avLst>
          </a:prstGeom>
          <a:solidFill>
            <a:schemeClr val="bg2">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18" name="Rectangle: Rounded Corners 17">
            <a:extLst>
              <a:ext uri="{FF2B5EF4-FFF2-40B4-BE49-F238E27FC236}">
                <a16:creationId xmlns:a16="http://schemas.microsoft.com/office/drawing/2014/main" id="{C25C894C-0B0E-404A-ABD6-58771E0B62FD}"/>
              </a:ext>
            </a:extLst>
          </p:cNvPr>
          <p:cNvSpPr/>
          <p:nvPr/>
        </p:nvSpPr>
        <p:spPr>
          <a:xfrm>
            <a:off x="11182771" y="382919"/>
            <a:ext cx="517060" cy="1341120"/>
          </a:xfrm>
          <a:prstGeom prst="roundRect">
            <a:avLst>
              <a:gd name="adj" fmla="val 50000"/>
            </a:avLst>
          </a:prstGeom>
          <a:solidFill>
            <a:schemeClr val="bg2">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D274D"/>
              </a:solidFill>
              <a:effectLst/>
              <a:uLnTx/>
              <a:uFillTx/>
              <a:latin typeface="CiscoSansTT ExtraLight"/>
              <a:ea typeface="+mn-ea"/>
              <a:cs typeface="+mn-cs"/>
            </a:endParaRPr>
          </a:p>
        </p:txBody>
      </p:sp>
    </p:spTree>
    <p:custDataLst>
      <p:tags r:id="rId1"/>
    </p:custDataLst>
    <p:extLst>
      <p:ext uri="{BB962C8B-B14F-4D97-AF65-F5344CB8AC3E}">
        <p14:creationId xmlns:p14="http://schemas.microsoft.com/office/powerpoint/2010/main" val="299836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t>Session 2: Safety </a:t>
            </a:r>
            <a:endParaRPr/>
          </a:p>
        </p:txBody>
      </p:sp>
      <p:sp>
        <p:nvSpPr>
          <p:cNvPr id="17137" name="Google Shape;17137;p192"/>
          <p:cNvSpPr/>
          <p:nvPr/>
        </p:nvSpPr>
        <p:spPr>
          <a:xfrm>
            <a:off x="560629" y="1323360"/>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322388"/>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6809113" y="1547996"/>
            <a:ext cx="4208670" cy="984830"/>
          </a:xfrm>
          <a:prstGeom prst="rect">
            <a:avLst/>
          </a:prstGeom>
          <a:noFill/>
          <a:ln>
            <a:noFill/>
          </a:ln>
        </p:spPr>
        <p:txBody>
          <a:bodyPr spcFirstLastPara="1" wrap="square" lIns="0" tIns="60933" rIns="0" bIns="60933" anchor="b" anchorCtr="0">
            <a:spAutoFit/>
          </a:bodyPr>
          <a:lstStyle/>
          <a:p>
            <a:pPr algn="ctr">
              <a:defRPr/>
            </a:pPr>
            <a:r>
              <a:rPr lang="en-US" sz="2800" b="1">
                <a:solidFill>
                  <a:srgbClr val="00BCEB"/>
                </a:solidFill>
                <a:latin typeface="Arial"/>
                <a:cs typeface="Arial"/>
                <a:sym typeface="Arial"/>
              </a:rPr>
              <a:t>Designing a team where everyone feels safe</a:t>
            </a:r>
            <a:endParaRPr lang="en-US">
              <a:ea typeface="+mn-ea"/>
              <a:cs typeface="+mn-cs"/>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80989" y="238862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rPr>
              <a:t>Why (is this session important)?</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0" name="Google Shape;17150;p192"/>
          <p:cNvSpPr txBox="1"/>
          <p:nvPr/>
        </p:nvSpPr>
        <p:spPr>
          <a:xfrm>
            <a:off x="1682943" y="2715927"/>
            <a:ext cx="4524727" cy="446221"/>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To highlight the consequences of </a:t>
            </a:r>
            <a:r>
              <a:rPr lang="en-US" sz="1050">
                <a:solidFill>
                  <a:srgbClr val="FFFFFF"/>
                </a:solidFill>
                <a:latin typeface="Arial"/>
                <a:ea typeface="Arial"/>
                <a:cs typeface="Arial"/>
                <a:sym typeface="Arial"/>
              </a:rPr>
              <a:t>an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unsafe work environment and benefits of </a:t>
            </a:r>
            <a:r>
              <a:rPr lang="en-US" sz="1050">
                <a:solidFill>
                  <a:srgbClr val="FFFFFF"/>
                </a:solidFill>
                <a:latin typeface="Arial"/>
                <a:ea typeface="Arial"/>
                <a:cs typeface="Arial"/>
                <a:sym typeface="Arial"/>
              </a:rPr>
              <a:t>a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safe environment </a:t>
            </a:r>
            <a:r>
              <a:rPr lang="en-US" sz="1050">
                <a:solidFill>
                  <a:srgbClr val="FFFFFF"/>
                </a:solidFill>
                <a:latin typeface="Arial"/>
                <a:ea typeface="Arial"/>
                <a:cs typeface="Arial"/>
                <a:sym typeface="Arial"/>
              </a:rPr>
              <a:t>where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employees can thrive.</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1" name="Google Shape;17151;p192"/>
          <p:cNvPicPr preferRelativeResize="0"/>
          <p:nvPr/>
        </p:nvPicPr>
        <p:blipFill rotWithShape="1">
          <a:blip r:embed="rId4">
            <a:alphaModFix/>
          </a:blip>
          <a:srcRect/>
          <a:stretch/>
        </p:blipFill>
        <p:spPr>
          <a:xfrm>
            <a:off x="880578" y="2436255"/>
            <a:ext cx="555340" cy="555340"/>
          </a:xfrm>
          <a:prstGeom prst="rect">
            <a:avLst/>
          </a:prstGeom>
          <a:noFill/>
          <a:ln>
            <a:noFill/>
          </a:ln>
        </p:spPr>
      </p:pic>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What (are we going to deliver)?</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3" name="Google Shape;17153;p192"/>
          <p:cNvSpPr txBox="1"/>
          <p:nvPr/>
        </p:nvSpPr>
        <p:spPr>
          <a:xfrm>
            <a:off x="1695813" y="1725831"/>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FFFFFF"/>
                </a:solidFill>
                <a:latin typeface="Arial"/>
                <a:ea typeface="Arial"/>
                <a:cs typeface="Arial"/>
                <a:sym typeface="Arial"/>
              </a:rPr>
              <a:t>Discuss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microaggressions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and </a:t>
            </a:r>
            <a:r>
              <a:rPr lang="en-US" sz="1050">
                <a:solidFill>
                  <a:srgbClr val="FFFFFF"/>
                </a:solidFill>
                <a:latin typeface="Arial"/>
                <a:ea typeface="Arial"/>
                <a:cs typeface="Arial"/>
                <a:sym typeface="Arial"/>
              </a:rPr>
              <a:t>the impact</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they have</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on </a:t>
            </a:r>
            <a:r>
              <a:rPr lang="en-US" sz="1050">
                <a:solidFill>
                  <a:srgbClr val="FFFFFF"/>
                </a:solidFill>
                <a:latin typeface="Arial"/>
                <a:ea typeface="Arial"/>
                <a:cs typeface="Arial"/>
                <a:sym typeface="Arial"/>
              </a:rPr>
              <a:t>our work</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environment. We will also </a:t>
            </a:r>
            <a:r>
              <a:rPr lang="en-US" sz="1050">
                <a:solidFill>
                  <a:srgbClr val="FFFFFF"/>
                </a:solidFill>
                <a:latin typeface="Arial"/>
                <a:ea typeface="Arial"/>
                <a:cs typeface="Arial"/>
                <a:sym typeface="Arial"/>
              </a:rPr>
              <a:t>discuss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t>
            </a:r>
            <a:r>
              <a:rPr lang="en-US" sz="1050">
                <a:solidFill>
                  <a:srgbClr val="FFFFFF"/>
                </a:solidFill>
                <a:latin typeface="Arial"/>
                <a:ea typeface="Arial"/>
                <a:cs typeface="Arial"/>
                <a:sym typeface="Arial"/>
              </a:rPr>
              <a:t>creating</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safe </a:t>
            </a:r>
            <a:r>
              <a:rPr lang="en-US" sz="1050">
                <a:solidFill>
                  <a:srgbClr val="FFFFFF"/>
                </a:solidFill>
                <a:latin typeface="Arial"/>
                <a:ea typeface="Arial"/>
                <a:cs typeface="Arial"/>
                <a:sym typeface="Arial"/>
              </a:rPr>
              <a:t>environments</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and how </a:t>
            </a:r>
            <a:r>
              <a:rPr lang="en-US" sz="1050">
                <a:solidFill>
                  <a:srgbClr val="FFFFFF"/>
                </a:solidFill>
                <a:latin typeface="Arial"/>
                <a:ea typeface="Arial"/>
                <a:cs typeface="Arial"/>
                <a:sym typeface="Arial"/>
              </a:rPr>
              <a:t>they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can help to make your teams and collaboration stronger</a:t>
            </a:r>
            <a:endParaRPr kumimoji="0" lang="en-GB" sz="105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4" name="Google Shape;17154;p192"/>
          <p:cNvPicPr preferRelativeResize="0"/>
          <p:nvPr/>
        </p:nvPicPr>
        <p:blipFill rotWithShape="1">
          <a:blip r:embed="rId5">
            <a:alphaModFix/>
          </a:blip>
          <a:srcRect/>
          <a:stretch/>
        </p:blipFill>
        <p:spPr>
          <a:xfrm>
            <a:off x="880578" y="1473265"/>
            <a:ext cx="555340" cy="555340"/>
          </a:xfrm>
          <a:prstGeom prst="rect">
            <a:avLst/>
          </a:prstGeom>
          <a:noFill/>
          <a:ln>
            <a:noFill/>
          </a:ln>
        </p:spPr>
      </p:pic>
      <p:sp>
        <p:nvSpPr>
          <p:cNvPr id="17155" name="Google Shape;17155;p192"/>
          <p:cNvSpPr txBox="1"/>
          <p:nvPr/>
        </p:nvSpPr>
        <p:spPr>
          <a:xfrm>
            <a:off x="1708187" y="321488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CiscoSansTT ExtraLight"/>
                <a:ea typeface="+mn-ea"/>
                <a:cs typeface="+mn-cs"/>
                <a:sym typeface="Arial"/>
              </a:rPr>
              <a:t>Story</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56" name="Google Shape;17156;p192"/>
          <p:cNvSpPr txBox="1"/>
          <p:nvPr/>
        </p:nvSpPr>
        <p:spPr>
          <a:xfrm>
            <a:off x="1715989" y="3585832"/>
            <a:ext cx="4128000" cy="446221"/>
          </a:xfrm>
          <a:prstGeom prst="rect">
            <a:avLst/>
          </a:prstGeom>
          <a:noFill/>
          <a:ln>
            <a:noFill/>
          </a:ln>
        </p:spPr>
        <p:txBody>
          <a:bodyPr spcFirstLastPara="1" wrap="square" lIns="0" tIns="60933" rIns="0" bIns="60933" anchor="t" anchorCtr="0">
            <a:spAutoFit/>
          </a:bodyPr>
          <a:lstStyle/>
          <a:p>
            <a:pPr>
              <a:defRPr/>
            </a:pPr>
            <a:r>
              <a:rPr lang="en-US" sz="1050" dirty="0">
                <a:solidFill>
                  <a:srgbClr val="FFFFFF"/>
                </a:solidFill>
                <a:latin typeface="Arial"/>
                <a:ea typeface="Arial"/>
                <a:cs typeface="Arial"/>
                <a:sym typeface="Arial"/>
              </a:rPr>
              <a:t>A member shares a story about experiencing a microaggression</a:t>
            </a:r>
            <a:r>
              <a:rPr kumimoji="0" lang="en-US" sz="1050" b="0" i="0" u="none" strike="noStrike" kern="1200" cap="none" spc="0" normalizeH="0" baseline="0" noProof="0" dirty="0">
                <a:ln>
                  <a:noFill/>
                </a:ln>
                <a:solidFill>
                  <a:srgbClr val="FFFFFF"/>
                </a:solidFill>
                <a:effectLst/>
                <a:uLnTx/>
                <a:uFillTx/>
                <a:latin typeface="Arial"/>
                <a:ea typeface="Arial"/>
                <a:cs typeface="Arial"/>
                <a:sym typeface="Arial"/>
              </a:rPr>
              <a:t> (conscious and unconscious) and </a:t>
            </a:r>
            <a:r>
              <a:rPr lang="en-US" sz="1050" dirty="0">
                <a:solidFill>
                  <a:srgbClr val="FFFFFF"/>
                </a:solidFill>
                <a:latin typeface="Arial"/>
                <a:ea typeface="Arial"/>
                <a:cs typeface="Arial"/>
                <a:sym typeface="Arial"/>
              </a:rPr>
              <a:t>how they addressed it</a:t>
            </a:r>
            <a:endParaRPr kumimoji="0" lang="en-GB" sz="1050" b="0" i="0" u="none" strike="noStrike" kern="1200" cap="none" spc="0" normalizeH="0" baseline="0" noProof="0" dirty="0">
              <a:ln>
                <a:noFill/>
              </a:ln>
              <a:solidFill>
                <a:srgbClr val="282828"/>
              </a:solidFill>
              <a:effectLst/>
              <a:uLnTx/>
              <a:uFillTx/>
              <a:latin typeface="CiscoSansTT ExtraLight"/>
              <a:ea typeface="+mn-ea"/>
              <a:cs typeface="+mn-cs"/>
            </a:endParaRPr>
          </a:p>
        </p:txBody>
      </p:sp>
      <p:pic>
        <p:nvPicPr>
          <p:cNvPr id="17157" name="Google Shape;17157;p192"/>
          <p:cNvPicPr preferRelativeResize="0"/>
          <p:nvPr/>
        </p:nvPicPr>
        <p:blipFill rotWithShape="1">
          <a:blip r:embed="rId6">
            <a:alphaModFix/>
          </a:blip>
          <a:srcRect/>
          <a:stretch/>
        </p:blipFill>
        <p:spPr>
          <a:xfrm>
            <a:off x="880578" y="3364225"/>
            <a:ext cx="555340" cy="555340"/>
          </a:xfrm>
          <a:prstGeom prst="rect">
            <a:avLst/>
          </a:prstGeom>
          <a:noFill/>
          <a:ln>
            <a:noFill/>
          </a:ln>
        </p:spPr>
      </p:pic>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Who (are we going to invite)?</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60" name="Google Shape;17160;p192"/>
          <p:cNvPicPr preferRelativeResize="0"/>
          <p:nvPr/>
        </p:nvPicPr>
        <p:blipFill rotWithShape="1">
          <a:blip r:embed="rId7">
            <a:alphaModFix/>
          </a:blip>
          <a:srcRect/>
          <a:stretch/>
        </p:blipFill>
        <p:spPr>
          <a:xfrm>
            <a:off x="880534" y="4319963"/>
            <a:ext cx="555340" cy="555340"/>
          </a:xfrm>
          <a:prstGeom prst="rect">
            <a:avLst/>
          </a:prstGeom>
          <a:noFill/>
          <a:ln>
            <a:noFill/>
          </a:ln>
        </p:spPr>
      </p:pic>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282828"/>
                </a:solidFill>
                <a:effectLst/>
                <a:uLnTx/>
                <a:uFillTx/>
                <a:latin typeface="CiscoSansTT ExtraLight"/>
                <a:ea typeface="+mn-ea"/>
                <a:cs typeface="+mn-cs"/>
              </a:rPr>
              <a:t>Post-event Activity</a:t>
            </a:r>
            <a:endParaRPr kumimoji="0"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62" name="Google Shape;17162;p192"/>
          <p:cNvSpPr txBox="1"/>
          <p:nvPr/>
        </p:nvSpPr>
        <p:spPr>
          <a:xfrm>
            <a:off x="1705829" y="5618106"/>
            <a:ext cx="4128000" cy="607804"/>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Share stories of microaggression in different workplaces to spread awareness</a:t>
            </a:r>
            <a:r>
              <a:rPr lang="en-US" sz="1050">
                <a:solidFill>
                  <a:srgbClr val="FFFFFF"/>
                </a:solidFill>
                <a:latin typeface="Arial"/>
                <a:ea typeface="Arial"/>
                <a:cs typeface="Arial"/>
                <a:sym typeface="Arial"/>
              </a:rPr>
              <a:t> </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 change something about your own </a:t>
            </a:r>
            <a:r>
              <a:rPr lang="en-US" sz="1050">
                <a:solidFill>
                  <a:srgbClr val="FFFFFF"/>
                </a:solidFill>
                <a:latin typeface="Arial"/>
                <a:ea typeface="Arial"/>
                <a:cs typeface="Arial"/>
                <a:sym typeface="Arial"/>
              </a:rPr>
              <a:t>behavior</a:t>
            </a:r>
            <a:r>
              <a:rPr kumimoji="0" lang="en-US" sz="1050" b="0" i="0" u="none" strike="noStrike" kern="1200" cap="none" spc="0" normalizeH="0" baseline="0" noProof="0">
                <a:ln>
                  <a:noFill/>
                </a:ln>
                <a:solidFill>
                  <a:srgbClr val="FFFFFF"/>
                </a:solidFill>
                <a:effectLst/>
                <a:uLnTx/>
                <a:uFillTx/>
                <a:latin typeface="Arial"/>
                <a:ea typeface="Arial"/>
                <a:cs typeface="Arial"/>
                <a:sym typeface="Arial"/>
              </a:rPr>
              <a:t> + demo role playing</a:t>
            </a:r>
            <a:r>
              <a:rPr lang="en-US" sz="1050">
                <a:solidFill>
                  <a:srgbClr val="FFFFFF"/>
                </a:solidFill>
                <a:latin typeface="Arial"/>
                <a:ea typeface="Arial"/>
                <a:cs typeface="Arial"/>
                <a:sym typeface="Arial"/>
              </a:rPr>
              <a:t>) </a:t>
            </a:r>
            <a:endParaRPr kumimoji="0" lang="en-US" sz="1050" b="0" i="0" u="none" strike="noStrike" kern="1200" cap="none" spc="0" normalizeH="0" baseline="0" noProof="0">
              <a:ln>
                <a:noFill/>
              </a:ln>
              <a:solidFill>
                <a:srgbClr val="FFFFFF"/>
              </a:solidFill>
              <a:effectLst/>
              <a:uLnTx/>
              <a:uFillTx/>
              <a:latin typeface="Arial"/>
              <a:ea typeface="Arial"/>
              <a:cs typeface="Arial"/>
              <a:sym typeface="Arial"/>
            </a:endParaRPr>
          </a:p>
        </p:txBody>
      </p:sp>
      <p:pic>
        <p:nvPicPr>
          <p:cNvPr id="17163" name="Google Shape;17163;p192"/>
          <p:cNvPicPr preferRelativeResize="0"/>
          <p:nvPr/>
        </p:nvPicPr>
        <p:blipFill rotWithShape="1">
          <a:blip r:embed="rId8">
            <a:alphaModFix/>
          </a:blip>
          <a:srcRect/>
          <a:stretch/>
        </p:blipFill>
        <p:spPr>
          <a:xfrm>
            <a:off x="880534" y="5266267"/>
            <a:ext cx="555340" cy="555340"/>
          </a:xfrm>
          <a:prstGeom prst="rect">
            <a:avLst/>
          </a:prstGeom>
          <a:noFill/>
          <a:ln>
            <a:noFill/>
          </a:ln>
        </p:spPr>
      </p:pic>
      <p:graphicFrame>
        <p:nvGraphicFramePr>
          <p:cNvPr id="30" name="Diagram 29">
            <a:extLst>
              <a:ext uri="{FF2B5EF4-FFF2-40B4-BE49-F238E27FC236}">
                <a16:creationId xmlns:a16="http://schemas.microsoft.com/office/drawing/2014/main" id="{A1D5FBEC-ADF7-114F-895A-0D1898028462}"/>
              </a:ext>
            </a:extLst>
          </p:cNvPr>
          <p:cNvGraphicFramePr/>
          <p:nvPr>
            <p:extLst>
              <p:ext uri="{D42A27DB-BD31-4B8C-83A1-F6EECF244321}">
                <p14:modId xmlns:p14="http://schemas.microsoft.com/office/powerpoint/2010/main" val="550127697"/>
              </p:ext>
            </p:extLst>
          </p:nvPr>
        </p:nvGraphicFramePr>
        <p:xfrm>
          <a:off x="6687930" y="2605046"/>
          <a:ext cx="4718911" cy="344493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9" name="Google Shape;17156;p192">
            <a:extLst>
              <a:ext uri="{FF2B5EF4-FFF2-40B4-BE49-F238E27FC236}">
                <a16:creationId xmlns:a16="http://schemas.microsoft.com/office/drawing/2014/main" id="{4CEAA55E-3AE3-85BD-FBAF-0B300595DD29}"/>
              </a:ext>
            </a:extLst>
          </p:cNvPr>
          <p:cNvSpPr txBox="1"/>
          <p:nvPr/>
        </p:nvSpPr>
        <p:spPr>
          <a:xfrm>
            <a:off x="1680989" y="4647670"/>
            <a:ext cx="4128000" cy="284639"/>
          </a:xfrm>
          <a:prstGeom prst="rect">
            <a:avLst/>
          </a:prstGeom>
          <a:noFill/>
          <a:ln>
            <a:noFill/>
          </a:ln>
        </p:spPr>
        <p:txBody>
          <a:bodyPr spcFirstLastPara="1" wrap="square" lIns="0" tIns="60933" rIns="0" bIns="60933" anchor="t" anchorCtr="0">
            <a:spAutoFit/>
          </a:bodyPr>
          <a:lstStyle/>
          <a:p>
            <a:pPr>
              <a:defRPr/>
            </a:pPr>
            <a:r>
              <a:rPr lang="en-US" sz="1050" i="1" dirty="0">
                <a:solidFill>
                  <a:srgbClr val="FFFFFF"/>
                </a:solidFill>
                <a:latin typeface="Arial"/>
                <a:ea typeface="Arial"/>
                <a:cs typeface="Arial"/>
                <a:sym typeface="Arial"/>
              </a:rPr>
              <a:t>&lt;insert appropriate company within your organization&gt;</a:t>
            </a:r>
            <a:endParaRPr kumimoji="0" lang="en-GB" sz="1050" b="0" i="1" u="none" strike="noStrike" kern="1200" cap="none" spc="0" normalizeH="0" baseline="0" noProof="0" dirty="0">
              <a:ln>
                <a:noFill/>
              </a:ln>
              <a:solidFill>
                <a:srgbClr val="282828"/>
              </a:solidFill>
              <a:effectLst/>
              <a:uLnTx/>
              <a:uFillTx/>
              <a:latin typeface="CiscoSansTT ExtraLight"/>
              <a:ea typeface="+mn-ea"/>
              <a:cs typeface="+mn-cs"/>
            </a:endParaRPr>
          </a:p>
        </p:txBody>
      </p:sp>
    </p:spTree>
    <p:extLst>
      <p:ext uri="{BB962C8B-B14F-4D97-AF65-F5344CB8AC3E}">
        <p14:creationId xmlns:p14="http://schemas.microsoft.com/office/powerpoint/2010/main" val="377984530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BAFA-0F18-467E-BEC9-FE5DCF01FE7F}"/>
              </a:ext>
            </a:extLst>
          </p:cNvPr>
          <p:cNvSpPr>
            <a:spLocks noGrp="1"/>
          </p:cNvSpPr>
          <p:nvPr>
            <p:ph type="title"/>
          </p:nvPr>
        </p:nvSpPr>
        <p:spPr>
          <a:xfrm>
            <a:off x="410968" y="109645"/>
            <a:ext cx="11127317" cy="975783"/>
          </a:xfrm>
        </p:spPr>
        <p:txBody>
          <a:bodyPr/>
          <a:lstStyle/>
          <a:p>
            <a:r>
              <a:rPr lang="en-IN"/>
              <a:t>Agenda</a:t>
            </a:r>
          </a:p>
        </p:txBody>
      </p:sp>
      <p:grpSp>
        <p:nvGrpSpPr>
          <p:cNvPr id="4" name="Group 3">
            <a:extLst>
              <a:ext uri="{FF2B5EF4-FFF2-40B4-BE49-F238E27FC236}">
                <a16:creationId xmlns:a16="http://schemas.microsoft.com/office/drawing/2014/main" id="{EEB75E3E-E5CE-4940-BF6D-BE8F728EB8A7}"/>
              </a:ext>
            </a:extLst>
          </p:cNvPr>
          <p:cNvGrpSpPr/>
          <p:nvPr/>
        </p:nvGrpSpPr>
        <p:grpSpPr>
          <a:xfrm>
            <a:off x="31668" y="1143950"/>
            <a:ext cx="6501784" cy="4840374"/>
            <a:chOff x="-1751692" y="1054039"/>
            <a:chExt cx="4876337" cy="3630281"/>
          </a:xfrm>
        </p:grpSpPr>
        <p:sp>
          <p:nvSpPr>
            <p:cNvPr id="135" name="Google Shape;899;p20">
              <a:extLst>
                <a:ext uri="{FF2B5EF4-FFF2-40B4-BE49-F238E27FC236}">
                  <a16:creationId xmlns:a16="http://schemas.microsoft.com/office/drawing/2014/main" id="{5696F0E3-F73E-4A68-A1B2-3950D17DCF13}"/>
                </a:ext>
              </a:extLst>
            </p:cNvPr>
            <p:cNvSpPr/>
            <p:nvPr/>
          </p:nvSpPr>
          <p:spPr>
            <a:xfrm>
              <a:off x="1789908" y="4116647"/>
              <a:ext cx="1275797" cy="562188"/>
            </a:xfrm>
            <a:custGeom>
              <a:avLst/>
              <a:gdLst/>
              <a:ahLst/>
              <a:cxnLst/>
              <a:rect l="l" t="t" r="r" b="b"/>
              <a:pathLst>
                <a:path w="1371600" h="390525" extrusionOk="0">
                  <a:moveTo>
                    <a:pt x="0" y="398145"/>
                  </a:moveTo>
                  <a:lnTo>
                    <a:pt x="281940" y="251460"/>
                  </a:lnTo>
                  <a:lnTo>
                    <a:pt x="486728" y="201930"/>
                  </a:lnTo>
                  <a:lnTo>
                    <a:pt x="638175" y="0"/>
                  </a:lnTo>
                  <a:lnTo>
                    <a:pt x="607695" y="102870"/>
                  </a:lnTo>
                  <a:lnTo>
                    <a:pt x="518160" y="226695"/>
                  </a:lnTo>
                  <a:lnTo>
                    <a:pt x="416242" y="287655"/>
                  </a:lnTo>
                  <a:lnTo>
                    <a:pt x="641985" y="240983"/>
                  </a:lnTo>
                  <a:lnTo>
                    <a:pt x="541020" y="324803"/>
                  </a:lnTo>
                  <a:lnTo>
                    <a:pt x="778193" y="332423"/>
                  </a:lnTo>
                  <a:lnTo>
                    <a:pt x="979170" y="152400"/>
                  </a:lnTo>
                  <a:lnTo>
                    <a:pt x="1077278" y="109538"/>
                  </a:lnTo>
                  <a:lnTo>
                    <a:pt x="1007745" y="183833"/>
                  </a:lnTo>
                  <a:lnTo>
                    <a:pt x="992505" y="293370"/>
                  </a:lnTo>
                  <a:lnTo>
                    <a:pt x="1084898" y="260033"/>
                  </a:lnTo>
                  <a:lnTo>
                    <a:pt x="1046797" y="318135"/>
                  </a:lnTo>
                  <a:lnTo>
                    <a:pt x="1110615" y="361950"/>
                  </a:lnTo>
                  <a:lnTo>
                    <a:pt x="1163003" y="334328"/>
                  </a:lnTo>
                  <a:lnTo>
                    <a:pt x="1230630" y="290513"/>
                  </a:lnTo>
                  <a:lnTo>
                    <a:pt x="1262063" y="380048"/>
                  </a:lnTo>
                  <a:lnTo>
                    <a:pt x="1321118" y="389573"/>
                  </a:lnTo>
                  <a:lnTo>
                    <a:pt x="1373505" y="3981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6" name="Google Shape;900;p20">
              <a:extLst>
                <a:ext uri="{FF2B5EF4-FFF2-40B4-BE49-F238E27FC236}">
                  <a16:creationId xmlns:a16="http://schemas.microsoft.com/office/drawing/2014/main" id="{36141CEA-53A6-4120-8ABD-CA0A68780614}"/>
                </a:ext>
              </a:extLst>
            </p:cNvPr>
            <p:cNvSpPr/>
            <p:nvPr/>
          </p:nvSpPr>
          <p:spPr>
            <a:xfrm>
              <a:off x="-667808" y="1465870"/>
              <a:ext cx="3792453" cy="3209585"/>
            </a:xfrm>
            <a:custGeom>
              <a:avLst/>
              <a:gdLst/>
              <a:ahLst/>
              <a:cxnLst/>
              <a:rect l="l" t="t" r="r" b="b"/>
              <a:pathLst>
                <a:path w="3152775" h="1724025" extrusionOk="0">
                  <a:moveTo>
                    <a:pt x="0" y="1731645"/>
                  </a:moveTo>
                  <a:lnTo>
                    <a:pt x="485775" y="823913"/>
                  </a:lnTo>
                  <a:lnTo>
                    <a:pt x="850582" y="495300"/>
                  </a:lnTo>
                  <a:lnTo>
                    <a:pt x="1056323" y="176213"/>
                  </a:lnTo>
                  <a:lnTo>
                    <a:pt x="1310640" y="0"/>
                  </a:lnTo>
                  <a:lnTo>
                    <a:pt x="1632585" y="269558"/>
                  </a:lnTo>
                  <a:lnTo>
                    <a:pt x="1745932" y="485775"/>
                  </a:lnTo>
                  <a:lnTo>
                    <a:pt x="1868805" y="458153"/>
                  </a:lnTo>
                  <a:lnTo>
                    <a:pt x="1983105" y="639128"/>
                  </a:lnTo>
                  <a:lnTo>
                    <a:pt x="2264092" y="861060"/>
                  </a:lnTo>
                  <a:lnTo>
                    <a:pt x="2561273" y="1170623"/>
                  </a:lnTo>
                  <a:lnTo>
                    <a:pt x="2659380" y="1353503"/>
                  </a:lnTo>
                  <a:lnTo>
                    <a:pt x="2846070" y="1445895"/>
                  </a:lnTo>
                  <a:lnTo>
                    <a:pt x="2916555" y="1566863"/>
                  </a:lnTo>
                  <a:lnTo>
                    <a:pt x="3154680" y="1731645"/>
                  </a:lnTo>
                  <a:close/>
                </a:path>
              </a:pathLst>
            </a:custGeom>
            <a:solidFill>
              <a:schemeClr val="accent1">
                <a:lumMod val="60000"/>
                <a:lumOff val="4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7" name="Shape1_20210526_093342">
              <a:extLst>
                <a:ext uri="{FF2B5EF4-FFF2-40B4-BE49-F238E27FC236}">
                  <a16:creationId xmlns:a16="http://schemas.microsoft.com/office/drawing/2014/main" id="{D9B231F3-C56B-4B94-B8FF-5F32871E1905}"/>
                </a:ext>
              </a:extLst>
            </p:cNvPr>
            <p:cNvSpPr/>
            <p:nvPr/>
          </p:nvSpPr>
          <p:spPr>
            <a:xfrm>
              <a:off x="1646619" y="3895224"/>
              <a:ext cx="721826" cy="780231"/>
            </a:xfrm>
            <a:custGeom>
              <a:avLst/>
              <a:gdLst/>
              <a:ahLst/>
              <a:cxnLst/>
              <a:rect l="l" t="t" r="r" b="b"/>
              <a:pathLst>
                <a:path w="600075" h="419100" extrusionOk="0">
                  <a:moveTo>
                    <a:pt x="298132" y="426720"/>
                  </a:moveTo>
                  <a:lnTo>
                    <a:pt x="269557" y="367665"/>
                  </a:lnTo>
                  <a:lnTo>
                    <a:pt x="168592" y="231458"/>
                  </a:lnTo>
                  <a:lnTo>
                    <a:pt x="107632" y="98108"/>
                  </a:lnTo>
                  <a:lnTo>
                    <a:pt x="0" y="0"/>
                  </a:lnTo>
                  <a:lnTo>
                    <a:pt x="147638" y="24765"/>
                  </a:lnTo>
                  <a:lnTo>
                    <a:pt x="202882" y="132398"/>
                  </a:lnTo>
                  <a:lnTo>
                    <a:pt x="414338" y="209550"/>
                  </a:lnTo>
                  <a:lnTo>
                    <a:pt x="454342" y="300038"/>
                  </a:lnTo>
                  <a:lnTo>
                    <a:pt x="608647" y="426720"/>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8" name="Google Shape;902;p20">
              <a:extLst>
                <a:ext uri="{FF2B5EF4-FFF2-40B4-BE49-F238E27FC236}">
                  <a16:creationId xmlns:a16="http://schemas.microsoft.com/office/drawing/2014/main" id="{86A1CA0C-9538-4DE4-BC42-87EA11DB19C1}"/>
                </a:ext>
              </a:extLst>
            </p:cNvPr>
            <p:cNvSpPr/>
            <p:nvPr/>
          </p:nvSpPr>
          <p:spPr>
            <a:xfrm>
              <a:off x="-667808" y="1474735"/>
              <a:ext cx="1730091" cy="3209585"/>
            </a:xfrm>
            <a:custGeom>
              <a:avLst/>
              <a:gdLst/>
              <a:ahLst/>
              <a:cxnLst/>
              <a:rect l="l" t="t" r="r" b="b"/>
              <a:pathLst>
                <a:path w="1438275" h="1724025" extrusionOk="0">
                  <a:moveTo>
                    <a:pt x="0" y="1726883"/>
                  </a:moveTo>
                  <a:lnTo>
                    <a:pt x="485775" y="819150"/>
                  </a:lnTo>
                  <a:lnTo>
                    <a:pt x="850582" y="490538"/>
                  </a:lnTo>
                  <a:lnTo>
                    <a:pt x="1056323" y="171450"/>
                  </a:lnTo>
                  <a:lnTo>
                    <a:pt x="1303020" y="0"/>
                  </a:lnTo>
                  <a:lnTo>
                    <a:pt x="1180148" y="160973"/>
                  </a:lnTo>
                  <a:lnTo>
                    <a:pt x="1212532" y="163830"/>
                  </a:lnTo>
                  <a:lnTo>
                    <a:pt x="1218248" y="269558"/>
                  </a:lnTo>
                  <a:lnTo>
                    <a:pt x="1172527" y="348615"/>
                  </a:lnTo>
                  <a:lnTo>
                    <a:pt x="1197293" y="497205"/>
                  </a:lnTo>
                  <a:lnTo>
                    <a:pt x="1251585" y="561975"/>
                  </a:lnTo>
                  <a:lnTo>
                    <a:pt x="1223010" y="606743"/>
                  </a:lnTo>
                  <a:lnTo>
                    <a:pt x="1335405" y="876300"/>
                  </a:lnTo>
                  <a:lnTo>
                    <a:pt x="1223963" y="953453"/>
                  </a:lnTo>
                  <a:lnTo>
                    <a:pt x="1321117" y="1283018"/>
                  </a:lnTo>
                  <a:lnTo>
                    <a:pt x="1305878" y="1317308"/>
                  </a:lnTo>
                  <a:lnTo>
                    <a:pt x="1376363" y="1443990"/>
                  </a:lnTo>
                  <a:lnTo>
                    <a:pt x="1379220" y="1509713"/>
                  </a:lnTo>
                  <a:lnTo>
                    <a:pt x="1443990" y="1651635"/>
                  </a:lnTo>
                  <a:lnTo>
                    <a:pt x="1198245" y="1707833"/>
                  </a:lnTo>
                  <a:lnTo>
                    <a:pt x="714375" y="1564958"/>
                  </a:lnTo>
                  <a:lnTo>
                    <a:pt x="58102" y="17268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39" name="Google Shape;903;p20">
              <a:extLst>
                <a:ext uri="{FF2B5EF4-FFF2-40B4-BE49-F238E27FC236}">
                  <a16:creationId xmlns:a16="http://schemas.microsoft.com/office/drawing/2014/main" id="{4A8764CE-B769-4B14-B3B4-7C70AC3ED345}"/>
                </a:ext>
              </a:extLst>
            </p:cNvPr>
            <p:cNvSpPr/>
            <p:nvPr/>
          </p:nvSpPr>
          <p:spPr>
            <a:xfrm>
              <a:off x="-391681" y="2003166"/>
              <a:ext cx="1042637" cy="2092436"/>
            </a:xfrm>
            <a:custGeom>
              <a:avLst/>
              <a:gdLst/>
              <a:ahLst/>
              <a:cxnLst/>
              <a:rect l="l" t="t" r="r" b="b"/>
              <a:pathLst>
                <a:path w="866775" h="1123950" extrusionOk="0">
                  <a:moveTo>
                    <a:pt x="0" y="1014413"/>
                  </a:moveTo>
                  <a:lnTo>
                    <a:pt x="256223" y="535305"/>
                  </a:lnTo>
                  <a:lnTo>
                    <a:pt x="621030" y="206692"/>
                  </a:lnTo>
                  <a:lnTo>
                    <a:pt x="703898" y="175260"/>
                  </a:lnTo>
                  <a:lnTo>
                    <a:pt x="794385" y="200025"/>
                  </a:lnTo>
                  <a:lnTo>
                    <a:pt x="714375" y="206692"/>
                  </a:lnTo>
                  <a:lnTo>
                    <a:pt x="601980" y="285750"/>
                  </a:lnTo>
                  <a:lnTo>
                    <a:pt x="580073" y="394335"/>
                  </a:lnTo>
                  <a:lnTo>
                    <a:pt x="642938" y="342900"/>
                  </a:lnTo>
                  <a:lnTo>
                    <a:pt x="867728" y="358140"/>
                  </a:lnTo>
                  <a:lnTo>
                    <a:pt x="628650" y="413385"/>
                  </a:lnTo>
                  <a:lnTo>
                    <a:pt x="570548" y="494347"/>
                  </a:lnTo>
                  <a:lnTo>
                    <a:pt x="501015" y="517208"/>
                  </a:lnTo>
                  <a:lnTo>
                    <a:pt x="487680" y="680085"/>
                  </a:lnTo>
                  <a:lnTo>
                    <a:pt x="621030" y="761047"/>
                  </a:lnTo>
                  <a:lnTo>
                    <a:pt x="638175" y="867728"/>
                  </a:lnTo>
                  <a:lnTo>
                    <a:pt x="678180" y="996315"/>
                  </a:lnTo>
                  <a:lnTo>
                    <a:pt x="829628" y="1132523"/>
                  </a:lnTo>
                  <a:lnTo>
                    <a:pt x="450533" y="1122998"/>
                  </a:lnTo>
                  <a:lnTo>
                    <a:pt x="0" y="1014413"/>
                  </a:lnTo>
                  <a:close/>
                  <a:moveTo>
                    <a:pt x="703898" y="78105"/>
                  </a:moveTo>
                  <a:lnTo>
                    <a:pt x="737235" y="26670"/>
                  </a:lnTo>
                  <a:lnTo>
                    <a:pt x="873443" y="0"/>
                  </a:lnTo>
                  <a:lnTo>
                    <a:pt x="703898" y="78105"/>
                  </a:ln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0" name="Shape2_20210526_093342">
              <a:extLst>
                <a:ext uri="{FF2B5EF4-FFF2-40B4-BE49-F238E27FC236}">
                  <a16:creationId xmlns:a16="http://schemas.microsoft.com/office/drawing/2014/main" id="{D86E4FB1-FDC1-4EB3-AB4A-A93DC9E7F858}"/>
                </a:ext>
              </a:extLst>
            </p:cNvPr>
            <p:cNvSpPr/>
            <p:nvPr/>
          </p:nvSpPr>
          <p:spPr>
            <a:xfrm>
              <a:off x="751786" y="1465870"/>
              <a:ext cx="675996" cy="904358"/>
            </a:xfrm>
            <a:custGeom>
              <a:avLst/>
              <a:gdLst/>
              <a:ahLst/>
              <a:cxnLst/>
              <a:rect l="l" t="t" r="r" b="b"/>
              <a:pathLst>
                <a:path w="561975" h="485775" extrusionOk="0">
                  <a:moveTo>
                    <a:pt x="565785" y="485775"/>
                  </a:moveTo>
                  <a:lnTo>
                    <a:pt x="444818" y="319088"/>
                  </a:lnTo>
                  <a:lnTo>
                    <a:pt x="324803" y="272415"/>
                  </a:lnTo>
                  <a:lnTo>
                    <a:pt x="322897" y="356235"/>
                  </a:lnTo>
                  <a:lnTo>
                    <a:pt x="200978" y="187643"/>
                  </a:lnTo>
                  <a:lnTo>
                    <a:pt x="166688" y="239078"/>
                  </a:lnTo>
                  <a:lnTo>
                    <a:pt x="116205" y="153353"/>
                  </a:lnTo>
                  <a:lnTo>
                    <a:pt x="67628" y="220028"/>
                  </a:lnTo>
                  <a:lnTo>
                    <a:pt x="38100" y="274320"/>
                  </a:lnTo>
                  <a:lnTo>
                    <a:pt x="32385" y="168593"/>
                  </a:lnTo>
                  <a:lnTo>
                    <a:pt x="0" y="165735"/>
                  </a:lnTo>
                  <a:lnTo>
                    <a:pt x="130493" y="0"/>
                  </a:lnTo>
                  <a:lnTo>
                    <a:pt x="452438" y="269558"/>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1" name="Shape0_20210526_093342">
              <a:extLst>
                <a:ext uri="{FF2B5EF4-FFF2-40B4-BE49-F238E27FC236}">
                  <a16:creationId xmlns:a16="http://schemas.microsoft.com/office/drawing/2014/main" id="{B2635E73-6BE9-4DD3-8BF7-F54790BC3206}"/>
                </a:ext>
              </a:extLst>
            </p:cNvPr>
            <p:cNvSpPr/>
            <p:nvPr/>
          </p:nvSpPr>
          <p:spPr>
            <a:xfrm>
              <a:off x="746056" y="2157438"/>
              <a:ext cx="882232" cy="1471799"/>
            </a:xfrm>
            <a:custGeom>
              <a:avLst/>
              <a:gdLst/>
              <a:ahLst/>
              <a:cxnLst/>
              <a:rect l="l" t="t" r="r" b="b"/>
              <a:pathLst>
                <a:path w="733425" h="790575" extrusionOk="0">
                  <a:moveTo>
                    <a:pt x="0" y="0"/>
                  </a:moveTo>
                  <a:lnTo>
                    <a:pt x="203835" y="81915"/>
                  </a:lnTo>
                  <a:lnTo>
                    <a:pt x="296228" y="224790"/>
                  </a:lnTo>
                  <a:lnTo>
                    <a:pt x="495300" y="301942"/>
                  </a:lnTo>
                  <a:lnTo>
                    <a:pt x="651510" y="596265"/>
                  </a:lnTo>
                  <a:lnTo>
                    <a:pt x="734378" y="701993"/>
                  </a:lnTo>
                  <a:lnTo>
                    <a:pt x="728663" y="794385"/>
                  </a:lnTo>
                  <a:lnTo>
                    <a:pt x="654368" y="676275"/>
                  </a:lnTo>
                  <a:lnTo>
                    <a:pt x="507682" y="565785"/>
                  </a:lnTo>
                  <a:lnTo>
                    <a:pt x="415290" y="416242"/>
                  </a:lnTo>
                  <a:lnTo>
                    <a:pt x="246697" y="323850"/>
                  </a:lnTo>
                  <a:lnTo>
                    <a:pt x="173355" y="215265"/>
                  </a:lnTo>
                  <a:lnTo>
                    <a:pt x="76200" y="195263"/>
                  </a:lnTo>
                  <a:lnTo>
                    <a:pt x="21908" y="130492"/>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2" name="Shape3_20210526_093342">
              <a:extLst>
                <a:ext uri="{FF2B5EF4-FFF2-40B4-BE49-F238E27FC236}">
                  <a16:creationId xmlns:a16="http://schemas.microsoft.com/office/drawing/2014/main" id="{3F327806-F7FF-48BD-B278-5ECC27B41609}"/>
                </a:ext>
              </a:extLst>
            </p:cNvPr>
            <p:cNvSpPr/>
            <p:nvPr/>
          </p:nvSpPr>
          <p:spPr>
            <a:xfrm>
              <a:off x="804491" y="3106126"/>
              <a:ext cx="813486" cy="1418600"/>
            </a:xfrm>
            <a:custGeom>
              <a:avLst/>
              <a:gdLst/>
              <a:ahLst/>
              <a:cxnLst/>
              <a:rect l="l" t="t" r="r" b="b"/>
              <a:pathLst>
                <a:path w="676275" h="762000" extrusionOk="0">
                  <a:moveTo>
                    <a:pt x="111442" y="0"/>
                  </a:moveTo>
                  <a:lnTo>
                    <a:pt x="194310" y="141923"/>
                  </a:lnTo>
                  <a:lnTo>
                    <a:pt x="317182" y="271463"/>
                  </a:lnTo>
                  <a:lnTo>
                    <a:pt x="402907" y="521970"/>
                  </a:lnTo>
                  <a:lnTo>
                    <a:pt x="647700" y="699135"/>
                  </a:lnTo>
                  <a:lnTo>
                    <a:pt x="679132" y="769620"/>
                  </a:lnTo>
                  <a:lnTo>
                    <a:pt x="565785" y="729615"/>
                  </a:lnTo>
                  <a:lnTo>
                    <a:pt x="442913" y="729615"/>
                  </a:lnTo>
                  <a:lnTo>
                    <a:pt x="317182" y="590550"/>
                  </a:lnTo>
                  <a:lnTo>
                    <a:pt x="191453" y="525780"/>
                  </a:lnTo>
                  <a:lnTo>
                    <a:pt x="97155" y="406717"/>
                  </a:lnTo>
                  <a:lnTo>
                    <a:pt x="0" y="77153"/>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3" name="Shape4_20210526_093342">
              <a:extLst>
                <a:ext uri="{FF2B5EF4-FFF2-40B4-BE49-F238E27FC236}">
                  <a16:creationId xmlns:a16="http://schemas.microsoft.com/office/drawing/2014/main" id="{B751CAC2-3D03-4E4C-9D01-AE3323079F8C}"/>
                </a:ext>
              </a:extLst>
            </p:cNvPr>
            <p:cNvSpPr/>
            <p:nvPr/>
          </p:nvSpPr>
          <p:spPr>
            <a:xfrm>
              <a:off x="1518295" y="2833047"/>
              <a:ext cx="767656" cy="1205810"/>
            </a:xfrm>
            <a:custGeom>
              <a:avLst/>
              <a:gdLst/>
              <a:ahLst/>
              <a:cxnLst/>
              <a:rect l="l" t="t" r="r" b="b"/>
              <a:pathLst>
                <a:path w="638175" h="647700" extrusionOk="0">
                  <a:moveTo>
                    <a:pt x="85725" y="16192"/>
                  </a:moveTo>
                  <a:lnTo>
                    <a:pt x="254318" y="90488"/>
                  </a:lnTo>
                  <a:lnTo>
                    <a:pt x="382905" y="346710"/>
                  </a:lnTo>
                  <a:lnTo>
                    <a:pt x="640080" y="656272"/>
                  </a:lnTo>
                  <a:lnTo>
                    <a:pt x="355283" y="489585"/>
                  </a:lnTo>
                  <a:lnTo>
                    <a:pt x="275272" y="328613"/>
                  </a:lnTo>
                  <a:lnTo>
                    <a:pt x="152400" y="201930"/>
                  </a:lnTo>
                  <a:lnTo>
                    <a:pt x="113347" y="96202"/>
                  </a:lnTo>
                  <a:lnTo>
                    <a:pt x="0" y="0"/>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4" name="Google Shape;908;p20">
              <a:extLst>
                <a:ext uri="{FF2B5EF4-FFF2-40B4-BE49-F238E27FC236}">
                  <a16:creationId xmlns:a16="http://schemas.microsoft.com/office/drawing/2014/main" id="{A791FBE0-F074-4CB0-A11A-519BE9F99341}"/>
                </a:ext>
              </a:extLst>
            </p:cNvPr>
            <p:cNvSpPr/>
            <p:nvPr/>
          </p:nvSpPr>
          <p:spPr>
            <a:xfrm>
              <a:off x="1620267" y="3895224"/>
              <a:ext cx="378100" cy="780231"/>
            </a:xfrm>
            <a:custGeom>
              <a:avLst/>
              <a:gdLst/>
              <a:ahLst/>
              <a:cxnLst/>
              <a:rect l="l" t="t" r="r" b="b"/>
              <a:pathLst>
                <a:path w="314325" h="419100" extrusionOk="0">
                  <a:moveTo>
                    <a:pt x="21908" y="0"/>
                  </a:moveTo>
                  <a:lnTo>
                    <a:pt x="42863" y="90488"/>
                  </a:lnTo>
                  <a:lnTo>
                    <a:pt x="0" y="148590"/>
                  </a:lnTo>
                  <a:lnTo>
                    <a:pt x="98108" y="235267"/>
                  </a:lnTo>
                  <a:lnTo>
                    <a:pt x="76200" y="325755"/>
                  </a:lnTo>
                  <a:lnTo>
                    <a:pt x="121920" y="426720"/>
                  </a:lnTo>
                  <a:lnTo>
                    <a:pt x="320040" y="426720"/>
                  </a:lnTo>
                  <a:lnTo>
                    <a:pt x="291465" y="367665"/>
                  </a:lnTo>
                  <a:lnTo>
                    <a:pt x="190500" y="231458"/>
                  </a:lnTo>
                  <a:lnTo>
                    <a:pt x="129540" y="98108"/>
                  </a:ln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5" name="Shape0_20210526_093309">
              <a:extLst>
                <a:ext uri="{FF2B5EF4-FFF2-40B4-BE49-F238E27FC236}">
                  <a16:creationId xmlns:a16="http://schemas.microsoft.com/office/drawing/2014/main" id="{8C413B0D-75E9-42E1-8D44-1253342A027C}"/>
                </a:ext>
              </a:extLst>
            </p:cNvPr>
            <p:cNvSpPr/>
            <p:nvPr/>
          </p:nvSpPr>
          <p:spPr>
            <a:xfrm>
              <a:off x="-1751692" y="3015691"/>
              <a:ext cx="2910220" cy="1666856"/>
            </a:xfrm>
            <a:custGeom>
              <a:avLst/>
              <a:gdLst/>
              <a:ahLst/>
              <a:cxnLst/>
              <a:rect l="l" t="t" r="r" b="b"/>
              <a:pathLst>
                <a:path w="2419350" h="895350" extrusionOk="0">
                  <a:moveTo>
                    <a:pt x="0" y="899160"/>
                  </a:moveTo>
                  <a:lnTo>
                    <a:pt x="281940" y="752475"/>
                  </a:lnTo>
                  <a:lnTo>
                    <a:pt x="486728" y="702945"/>
                  </a:lnTo>
                  <a:lnTo>
                    <a:pt x="673418" y="452438"/>
                  </a:lnTo>
                  <a:lnTo>
                    <a:pt x="922020" y="325755"/>
                  </a:lnTo>
                  <a:lnTo>
                    <a:pt x="1188720" y="0"/>
                  </a:lnTo>
                  <a:lnTo>
                    <a:pt x="1459230" y="112395"/>
                  </a:lnTo>
                  <a:lnTo>
                    <a:pt x="1565910" y="263842"/>
                  </a:lnTo>
                  <a:lnTo>
                    <a:pt x="1658303" y="281940"/>
                  </a:lnTo>
                  <a:lnTo>
                    <a:pt x="1820228" y="501967"/>
                  </a:lnTo>
                  <a:lnTo>
                    <a:pt x="2038350" y="588645"/>
                  </a:lnTo>
                  <a:lnTo>
                    <a:pt x="2068830" y="657225"/>
                  </a:lnTo>
                  <a:lnTo>
                    <a:pt x="2246948" y="734377"/>
                  </a:lnTo>
                  <a:lnTo>
                    <a:pt x="2426970" y="8991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6" name="Shape0_20210526_093419">
              <a:extLst>
                <a:ext uri="{FF2B5EF4-FFF2-40B4-BE49-F238E27FC236}">
                  <a16:creationId xmlns:a16="http://schemas.microsoft.com/office/drawing/2014/main" id="{372C80CE-E6BD-4E92-93EE-7F7CA26C233E}"/>
                </a:ext>
              </a:extLst>
            </p:cNvPr>
            <p:cNvSpPr/>
            <p:nvPr/>
          </p:nvSpPr>
          <p:spPr>
            <a:xfrm>
              <a:off x="515296" y="1535679"/>
              <a:ext cx="1016084" cy="2716920"/>
            </a:xfrm>
            <a:custGeom>
              <a:avLst/>
              <a:gdLst>
                <a:gd name="connsiteX0" fmla="*/ 558800 w 1402080"/>
                <a:gd name="connsiteY0" fmla="*/ 0 h 3749040"/>
                <a:gd name="connsiteX1" fmla="*/ 944880 w 1402080"/>
                <a:gd name="connsiteY1" fmla="*/ 883920 h 3749040"/>
                <a:gd name="connsiteX2" fmla="*/ 0 w 1402080"/>
                <a:gd name="connsiteY2" fmla="*/ 1889760 h 3749040"/>
                <a:gd name="connsiteX3" fmla="*/ 1402080 w 1402080"/>
                <a:gd name="connsiteY3" fmla="*/ 2712720 h 3749040"/>
                <a:gd name="connsiteX4" fmla="*/ 71120 w 1402080"/>
                <a:gd name="connsiteY4" fmla="*/ 3749040 h 374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080" h="3749040">
                  <a:moveTo>
                    <a:pt x="558800" y="0"/>
                  </a:moveTo>
                  <a:lnTo>
                    <a:pt x="944880" y="883920"/>
                  </a:lnTo>
                  <a:lnTo>
                    <a:pt x="0" y="1889760"/>
                  </a:lnTo>
                  <a:lnTo>
                    <a:pt x="1402080" y="2712720"/>
                  </a:lnTo>
                  <a:lnTo>
                    <a:pt x="71120" y="3749040"/>
                  </a:lnTo>
                </a:path>
              </a:pathLst>
            </a:custGeom>
            <a:noFill/>
            <a:ln w="25400" cap="flat" cmpd="sng" algn="ctr">
              <a:solidFill>
                <a:schemeClr val="bg1"/>
              </a:solidFill>
              <a:prstDash val="dash"/>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CiscoSansTT ExtraLight" panose="020B0303020201020303" pitchFamily="34" charset="0"/>
                <a:ea typeface="ＭＳ Ｐゴシック" charset="0"/>
                <a:cs typeface="+mn-cs"/>
                <a:sym typeface="Arial"/>
              </a:endParaRPr>
            </a:p>
          </p:txBody>
        </p:sp>
        <p:sp>
          <p:nvSpPr>
            <p:cNvPr id="148" name="Shape0_20210526_093413">
              <a:extLst>
                <a:ext uri="{FF2B5EF4-FFF2-40B4-BE49-F238E27FC236}">
                  <a16:creationId xmlns:a16="http://schemas.microsoft.com/office/drawing/2014/main" id="{B0FAAF60-0487-493A-B30A-A91EBC3E1E5F}"/>
                </a:ext>
              </a:extLst>
            </p:cNvPr>
            <p:cNvSpPr/>
            <p:nvPr/>
          </p:nvSpPr>
          <p:spPr>
            <a:xfrm>
              <a:off x="549317" y="4127667"/>
              <a:ext cx="185546" cy="184271"/>
            </a:xfrm>
            <a:custGeom>
              <a:avLst/>
              <a:gdLst/>
              <a:ahLst/>
              <a:cxnLst/>
              <a:rect l="l" t="t" r="r" b="b"/>
              <a:pathLst>
                <a:path w="161925" h="161925" extrusionOk="0">
                  <a:moveTo>
                    <a:pt x="83820" y="0"/>
                  </a:moveTo>
                  <a:cubicBezTo>
                    <a:pt x="130493" y="0"/>
                    <a:pt x="167640" y="38100"/>
                    <a:pt x="167640" y="84772"/>
                  </a:cubicBezTo>
                  <a:cubicBezTo>
                    <a:pt x="167640" y="131445"/>
                    <a:pt x="129540" y="169545"/>
                    <a:pt x="83820" y="169545"/>
                  </a:cubicBezTo>
                  <a:cubicBezTo>
                    <a:pt x="37147" y="169545"/>
                    <a:pt x="0" y="131445"/>
                    <a:pt x="0" y="84772"/>
                  </a:cubicBezTo>
                  <a:cubicBezTo>
                    <a:pt x="0" y="38100"/>
                    <a:pt x="37147"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49" name="Google Shape;915;p20">
              <a:extLst>
                <a:ext uri="{FF2B5EF4-FFF2-40B4-BE49-F238E27FC236}">
                  <a16:creationId xmlns:a16="http://schemas.microsoft.com/office/drawing/2014/main" id="{D393408B-9711-403C-B559-EE50CB09B0F5}"/>
                </a:ext>
              </a:extLst>
            </p:cNvPr>
            <p:cNvSpPr/>
            <p:nvPr/>
          </p:nvSpPr>
          <p:spPr>
            <a:xfrm>
              <a:off x="595158" y="4173192"/>
              <a:ext cx="98230" cy="97555"/>
            </a:xfrm>
            <a:custGeom>
              <a:avLst/>
              <a:gdLst/>
              <a:ahLst/>
              <a:cxnLst/>
              <a:rect l="l" t="t" r="r" b="b"/>
              <a:pathLst>
                <a:path w="85725" h="85725" extrusionOk="0">
                  <a:moveTo>
                    <a:pt x="43815" y="0"/>
                  </a:moveTo>
                  <a:cubicBezTo>
                    <a:pt x="67627" y="0"/>
                    <a:pt x="87630" y="20003"/>
                    <a:pt x="87630" y="43815"/>
                  </a:cubicBezTo>
                  <a:cubicBezTo>
                    <a:pt x="87630" y="67628"/>
                    <a:pt x="67627" y="87630"/>
                    <a:pt x="43815" y="87630"/>
                  </a:cubicBezTo>
                  <a:cubicBezTo>
                    <a:pt x="19050" y="87630"/>
                    <a:pt x="0" y="67628"/>
                    <a:pt x="0" y="43815"/>
                  </a:cubicBezTo>
                  <a:cubicBezTo>
                    <a:pt x="0" y="20003"/>
                    <a:pt x="20002"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1" name="Shape1_20210526_093413">
              <a:extLst>
                <a:ext uri="{FF2B5EF4-FFF2-40B4-BE49-F238E27FC236}">
                  <a16:creationId xmlns:a16="http://schemas.microsoft.com/office/drawing/2014/main" id="{440D83DA-DB3D-4781-8BD7-4257CF6B46ED}"/>
                </a:ext>
              </a:extLst>
            </p:cNvPr>
            <p:cNvSpPr/>
            <p:nvPr/>
          </p:nvSpPr>
          <p:spPr>
            <a:xfrm>
              <a:off x="1432431" y="3463549"/>
              <a:ext cx="185546" cy="184271"/>
            </a:xfrm>
            <a:custGeom>
              <a:avLst/>
              <a:gdLst/>
              <a:ahLst/>
              <a:cxnLst/>
              <a:rect l="l" t="t" r="r" b="b"/>
              <a:pathLst>
                <a:path w="161925" h="161925" extrusionOk="0">
                  <a:moveTo>
                    <a:pt x="83820" y="0"/>
                  </a:moveTo>
                  <a:cubicBezTo>
                    <a:pt x="130493" y="0"/>
                    <a:pt x="167640" y="38100"/>
                    <a:pt x="167640" y="84772"/>
                  </a:cubicBezTo>
                  <a:cubicBezTo>
                    <a:pt x="167640" y="131445"/>
                    <a:pt x="130493" y="169545"/>
                    <a:pt x="83820" y="169545"/>
                  </a:cubicBezTo>
                  <a:cubicBezTo>
                    <a:pt x="37147" y="169545"/>
                    <a:pt x="0" y="131445"/>
                    <a:pt x="0" y="84772"/>
                  </a:cubicBezTo>
                  <a:cubicBezTo>
                    <a:pt x="0" y="38100"/>
                    <a:pt x="37147"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2" name="Google Shape;918;p20">
              <a:extLst>
                <a:ext uri="{FF2B5EF4-FFF2-40B4-BE49-F238E27FC236}">
                  <a16:creationId xmlns:a16="http://schemas.microsoft.com/office/drawing/2014/main" id="{ECEFC35D-2E41-4B8A-BFC2-A94AFED5D2D9}"/>
                </a:ext>
              </a:extLst>
            </p:cNvPr>
            <p:cNvSpPr/>
            <p:nvPr/>
          </p:nvSpPr>
          <p:spPr>
            <a:xfrm>
              <a:off x="1478271" y="3510159"/>
              <a:ext cx="98230" cy="97555"/>
            </a:xfrm>
            <a:custGeom>
              <a:avLst/>
              <a:gdLst/>
              <a:ahLst/>
              <a:cxnLst/>
              <a:rect l="l" t="t" r="r" b="b"/>
              <a:pathLst>
                <a:path w="85725" h="85725" extrusionOk="0">
                  <a:moveTo>
                    <a:pt x="43815" y="0"/>
                  </a:moveTo>
                  <a:cubicBezTo>
                    <a:pt x="68580" y="0"/>
                    <a:pt x="87630" y="20002"/>
                    <a:pt x="87630" y="43815"/>
                  </a:cubicBezTo>
                  <a:cubicBezTo>
                    <a:pt x="87630" y="68580"/>
                    <a:pt x="68580" y="87630"/>
                    <a:pt x="43815" y="87630"/>
                  </a:cubicBezTo>
                  <a:cubicBezTo>
                    <a:pt x="20002" y="87630"/>
                    <a:pt x="0" y="67627"/>
                    <a:pt x="0" y="43815"/>
                  </a:cubicBezTo>
                  <a:cubicBezTo>
                    <a:pt x="0" y="20002"/>
                    <a:pt x="20002"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4" name="Shape2_20210526_093413">
              <a:extLst>
                <a:ext uri="{FF2B5EF4-FFF2-40B4-BE49-F238E27FC236}">
                  <a16:creationId xmlns:a16="http://schemas.microsoft.com/office/drawing/2014/main" id="{022CD45E-087A-4F4C-8532-DF16F7FBE1B8}"/>
                </a:ext>
              </a:extLst>
            </p:cNvPr>
            <p:cNvSpPr/>
            <p:nvPr/>
          </p:nvSpPr>
          <p:spPr>
            <a:xfrm>
              <a:off x="473913" y="2788660"/>
              <a:ext cx="185546" cy="184271"/>
            </a:xfrm>
            <a:custGeom>
              <a:avLst/>
              <a:gdLst/>
              <a:ahLst/>
              <a:cxnLst/>
              <a:rect l="l" t="t" r="r" b="b"/>
              <a:pathLst>
                <a:path w="161925" h="161925" extrusionOk="0">
                  <a:moveTo>
                    <a:pt x="83820" y="0"/>
                  </a:moveTo>
                  <a:cubicBezTo>
                    <a:pt x="130493" y="0"/>
                    <a:pt x="167640" y="38100"/>
                    <a:pt x="167640" y="84772"/>
                  </a:cubicBezTo>
                  <a:cubicBezTo>
                    <a:pt x="167640" y="131445"/>
                    <a:pt x="130493" y="169545"/>
                    <a:pt x="83820" y="169545"/>
                  </a:cubicBezTo>
                  <a:cubicBezTo>
                    <a:pt x="37147" y="169545"/>
                    <a:pt x="0" y="131445"/>
                    <a:pt x="0" y="84772"/>
                  </a:cubicBezTo>
                  <a:cubicBezTo>
                    <a:pt x="0" y="38100"/>
                    <a:pt x="38100"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5" name="Google Shape;921;p20">
              <a:extLst>
                <a:ext uri="{FF2B5EF4-FFF2-40B4-BE49-F238E27FC236}">
                  <a16:creationId xmlns:a16="http://schemas.microsoft.com/office/drawing/2014/main" id="{E978FCA6-E171-4F2B-B8FE-7F106E5A7FB2}"/>
                </a:ext>
              </a:extLst>
            </p:cNvPr>
            <p:cNvSpPr/>
            <p:nvPr/>
          </p:nvSpPr>
          <p:spPr>
            <a:xfrm>
              <a:off x="519755" y="2835269"/>
              <a:ext cx="98230" cy="97555"/>
            </a:xfrm>
            <a:custGeom>
              <a:avLst/>
              <a:gdLst/>
              <a:ahLst/>
              <a:cxnLst/>
              <a:rect l="l" t="t" r="r" b="b"/>
              <a:pathLst>
                <a:path w="85725" h="85725" extrusionOk="0">
                  <a:moveTo>
                    <a:pt x="43815" y="0"/>
                  </a:moveTo>
                  <a:cubicBezTo>
                    <a:pt x="68580" y="0"/>
                    <a:pt x="87630" y="20002"/>
                    <a:pt x="87630" y="43815"/>
                  </a:cubicBezTo>
                  <a:cubicBezTo>
                    <a:pt x="87630" y="68580"/>
                    <a:pt x="68580" y="87630"/>
                    <a:pt x="43815" y="87630"/>
                  </a:cubicBezTo>
                  <a:cubicBezTo>
                    <a:pt x="20003" y="87630"/>
                    <a:pt x="0" y="67627"/>
                    <a:pt x="0" y="43815"/>
                  </a:cubicBezTo>
                  <a:cubicBezTo>
                    <a:pt x="0" y="19050"/>
                    <a:pt x="20003"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7" name="Shape3_20210526_093413">
              <a:extLst>
                <a:ext uri="{FF2B5EF4-FFF2-40B4-BE49-F238E27FC236}">
                  <a16:creationId xmlns:a16="http://schemas.microsoft.com/office/drawing/2014/main" id="{3AFE89C0-5EF5-46FE-AE6D-E3EFDF3DBCE0}"/>
                </a:ext>
              </a:extLst>
            </p:cNvPr>
            <p:cNvSpPr/>
            <p:nvPr/>
          </p:nvSpPr>
          <p:spPr>
            <a:xfrm>
              <a:off x="1070340" y="2113771"/>
              <a:ext cx="185546" cy="184271"/>
            </a:xfrm>
            <a:custGeom>
              <a:avLst/>
              <a:gdLst/>
              <a:ahLst/>
              <a:cxnLst/>
              <a:rect l="l" t="t" r="r" b="b"/>
              <a:pathLst>
                <a:path w="161925" h="161925" extrusionOk="0">
                  <a:moveTo>
                    <a:pt x="83820" y="0"/>
                  </a:moveTo>
                  <a:cubicBezTo>
                    <a:pt x="130492" y="0"/>
                    <a:pt x="167640" y="38100"/>
                    <a:pt x="167640" y="84773"/>
                  </a:cubicBezTo>
                  <a:cubicBezTo>
                    <a:pt x="167640" y="131445"/>
                    <a:pt x="129540" y="169545"/>
                    <a:pt x="83820" y="169545"/>
                  </a:cubicBezTo>
                  <a:cubicBezTo>
                    <a:pt x="37147" y="169545"/>
                    <a:pt x="0" y="131445"/>
                    <a:pt x="0" y="84773"/>
                  </a:cubicBezTo>
                  <a:cubicBezTo>
                    <a:pt x="0" y="38100"/>
                    <a:pt x="37147" y="0"/>
                    <a:pt x="83820" y="0"/>
                  </a:cubicBezTo>
                  <a:lnTo>
                    <a:pt x="83820"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58" name="Google Shape;931;p20">
              <a:extLst>
                <a:ext uri="{FF2B5EF4-FFF2-40B4-BE49-F238E27FC236}">
                  <a16:creationId xmlns:a16="http://schemas.microsoft.com/office/drawing/2014/main" id="{9E131CC9-BFEA-4343-9679-F7D8D77EAEDB}"/>
                </a:ext>
              </a:extLst>
            </p:cNvPr>
            <p:cNvSpPr/>
            <p:nvPr/>
          </p:nvSpPr>
          <p:spPr>
            <a:xfrm>
              <a:off x="1116181" y="2160381"/>
              <a:ext cx="98230" cy="97555"/>
            </a:xfrm>
            <a:custGeom>
              <a:avLst/>
              <a:gdLst/>
              <a:ahLst/>
              <a:cxnLst/>
              <a:rect l="l" t="t" r="r" b="b"/>
              <a:pathLst>
                <a:path w="85725" h="85725" extrusionOk="0">
                  <a:moveTo>
                    <a:pt x="43815" y="0"/>
                  </a:moveTo>
                  <a:cubicBezTo>
                    <a:pt x="67628" y="0"/>
                    <a:pt x="87630" y="20002"/>
                    <a:pt x="87630" y="43815"/>
                  </a:cubicBezTo>
                  <a:cubicBezTo>
                    <a:pt x="87630" y="68580"/>
                    <a:pt x="67628" y="87630"/>
                    <a:pt x="43815" y="87630"/>
                  </a:cubicBezTo>
                  <a:cubicBezTo>
                    <a:pt x="19050" y="87630"/>
                    <a:pt x="0" y="67627"/>
                    <a:pt x="0" y="43815"/>
                  </a:cubicBezTo>
                  <a:cubicBezTo>
                    <a:pt x="0" y="20002"/>
                    <a:pt x="20003"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60" name="Shape4_20210526_093413">
              <a:extLst>
                <a:ext uri="{FF2B5EF4-FFF2-40B4-BE49-F238E27FC236}">
                  <a16:creationId xmlns:a16="http://schemas.microsoft.com/office/drawing/2014/main" id="{5E8868B6-66C4-4B98-BE37-7DD7567CF1F4}"/>
                </a:ext>
              </a:extLst>
            </p:cNvPr>
            <p:cNvSpPr/>
            <p:nvPr/>
          </p:nvSpPr>
          <p:spPr>
            <a:xfrm>
              <a:off x="828022" y="1438882"/>
              <a:ext cx="185546" cy="184271"/>
            </a:xfrm>
            <a:custGeom>
              <a:avLst/>
              <a:gdLst/>
              <a:ahLst/>
              <a:cxnLst/>
              <a:rect l="l" t="t" r="r" b="b"/>
              <a:pathLst>
                <a:path w="161925" h="161925" extrusionOk="0">
                  <a:moveTo>
                    <a:pt x="83838" y="0"/>
                  </a:moveTo>
                  <a:cubicBezTo>
                    <a:pt x="130510" y="0"/>
                    <a:pt x="167658" y="38100"/>
                    <a:pt x="167658" y="84773"/>
                  </a:cubicBezTo>
                  <a:cubicBezTo>
                    <a:pt x="167658" y="131445"/>
                    <a:pt x="130510" y="169545"/>
                    <a:pt x="83838" y="169545"/>
                  </a:cubicBezTo>
                  <a:cubicBezTo>
                    <a:pt x="37165" y="169545"/>
                    <a:pt x="17" y="131445"/>
                    <a:pt x="17" y="84773"/>
                  </a:cubicBezTo>
                  <a:cubicBezTo>
                    <a:pt x="-935" y="38100"/>
                    <a:pt x="37165" y="0"/>
                    <a:pt x="83838" y="0"/>
                  </a:cubicBezTo>
                  <a:lnTo>
                    <a:pt x="83838" y="0"/>
                  </a:lnTo>
                  <a:close/>
                </a:path>
              </a:pathLst>
            </a:custGeom>
            <a:solidFill>
              <a:schemeClr val="bg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61" name="Google Shape;934;p20">
              <a:extLst>
                <a:ext uri="{FF2B5EF4-FFF2-40B4-BE49-F238E27FC236}">
                  <a16:creationId xmlns:a16="http://schemas.microsoft.com/office/drawing/2014/main" id="{CA402867-80CC-44D1-9858-35CBFF29EF8F}"/>
                </a:ext>
              </a:extLst>
            </p:cNvPr>
            <p:cNvSpPr/>
            <p:nvPr/>
          </p:nvSpPr>
          <p:spPr>
            <a:xfrm>
              <a:off x="873883" y="1485491"/>
              <a:ext cx="98230" cy="97555"/>
            </a:xfrm>
            <a:custGeom>
              <a:avLst/>
              <a:gdLst/>
              <a:ahLst/>
              <a:cxnLst/>
              <a:rect l="l" t="t" r="r" b="b"/>
              <a:pathLst>
                <a:path w="85725" h="85725" extrusionOk="0">
                  <a:moveTo>
                    <a:pt x="43815" y="0"/>
                  </a:moveTo>
                  <a:cubicBezTo>
                    <a:pt x="68580" y="0"/>
                    <a:pt x="87630" y="20002"/>
                    <a:pt x="87630" y="43815"/>
                  </a:cubicBezTo>
                  <a:cubicBezTo>
                    <a:pt x="87630" y="68580"/>
                    <a:pt x="68580" y="88582"/>
                    <a:pt x="43815" y="88582"/>
                  </a:cubicBezTo>
                  <a:cubicBezTo>
                    <a:pt x="20003" y="88582"/>
                    <a:pt x="0" y="68580"/>
                    <a:pt x="0" y="43815"/>
                  </a:cubicBezTo>
                  <a:cubicBezTo>
                    <a:pt x="0" y="19050"/>
                    <a:pt x="19050"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63" name="Shape5_20210526_093413">
              <a:extLst>
                <a:ext uri="{FF2B5EF4-FFF2-40B4-BE49-F238E27FC236}">
                  <a16:creationId xmlns:a16="http://schemas.microsoft.com/office/drawing/2014/main" id="{8AA40D7D-F043-4AD8-A3E8-A38AF3107162}"/>
                </a:ext>
              </a:extLst>
            </p:cNvPr>
            <p:cNvSpPr/>
            <p:nvPr/>
          </p:nvSpPr>
          <p:spPr>
            <a:xfrm>
              <a:off x="880849" y="1054039"/>
              <a:ext cx="69931" cy="399944"/>
            </a:xfrm>
            <a:custGeom>
              <a:avLst/>
              <a:gdLst>
                <a:gd name="connsiteX0" fmla="*/ 579977 w 847725"/>
                <a:gd name="connsiteY0" fmla="*/ 818579 h 4848225"/>
                <a:gd name="connsiteX1" fmla="*/ 579977 w 847725"/>
                <a:gd name="connsiteY1" fmla="*/ 4700683 h 4848225"/>
                <a:gd name="connsiteX2" fmla="*/ 274320 w 847725"/>
                <a:gd name="connsiteY2" fmla="*/ 4700683 h 4848225"/>
                <a:gd name="connsiteX3" fmla="*/ 274320 w 847725"/>
                <a:gd name="connsiteY3" fmla="*/ 818579 h 4848225"/>
                <a:gd name="connsiteX4" fmla="*/ 7144 w 847725"/>
                <a:gd name="connsiteY4" fmla="*/ 427196 h 4848225"/>
                <a:gd name="connsiteX5" fmla="*/ 427101 w 847725"/>
                <a:gd name="connsiteY5" fmla="*/ 7144 h 4848225"/>
                <a:gd name="connsiteX6" fmla="*/ 847154 w 847725"/>
                <a:gd name="connsiteY6" fmla="*/ 427196 h 4848225"/>
                <a:gd name="connsiteX7" fmla="*/ 579977 w 847725"/>
                <a:gd name="connsiteY7" fmla="*/ 818579 h 484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725" h="4848225">
                  <a:moveTo>
                    <a:pt x="579977" y="818579"/>
                  </a:moveTo>
                  <a:lnTo>
                    <a:pt x="579977" y="4700683"/>
                  </a:lnTo>
                  <a:cubicBezTo>
                    <a:pt x="579977" y="4893945"/>
                    <a:pt x="274320" y="4893755"/>
                    <a:pt x="274320" y="4700683"/>
                  </a:cubicBezTo>
                  <a:lnTo>
                    <a:pt x="274320" y="818579"/>
                  </a:lnTo>
                  <a:cubicBezTo>
                    <a:pt x="117920" y="757428"/>
                    <a:pt x="7144" y="605219"/>
                    <a:pt x="7144" y="427196"/>
                  </a:cubicBezTo>
                  <a:cubicBezTo>
                    <a:pt x="7144" y="195167"/>
                    <a:pt x="195167" y="7144"/>
                    <a:pt x="427101" y="7144"/>
                  </a:cubicBezTo>
                  <a:cubicBezTo>
                    <a:pt x="659130" y="7144"/>
                    <a:pt x="847154" y="195167"/>
                    <a:pt x="847154" y="427196"/>
                  </a:cubicBezTo>
                  <a:cubicBezTo>
                    <a:pt x="847154" y="605219"/>
                    <a:pt x="736378" y="757428"/>
                    <a:pt x="579977" y="818579"/>
                  </a:cubicBezTo>
                  <a:close/>
                </a:path>
              </a:pathLst>
            </a:custGeom>
            <a:solidFill>
              <a:schemeClr val="bg1"/>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sp>
          <p:nvSpPr>
            <p:cNvPr id="164" name="Shape6_20210526_093413">
              <a:extLst>
                <a:ext uri="{FF2B5EF4-FFF2-40B4-BE49-F238E27FC236}">
                  <a16:creationId xmlns:a16="http://schemas.microsoft.com/office/drawing/2014/main" id="{46E86685-9DC5-48CB-AB18-ED09BEF12930}"/>
                </a:ext>
              </a:extLst>
            </p:cNvPr>
            <p:cNvSpPr/>
            <p:nvPr/>
          </p:nvSpPr>
          <p:spPr>
            <a:xfrm>
              <a:off x="941768" y="1138074"/>
              <a:ext cx="184650" cy="143791"/>
            </a:xfrm>
            <a:custGeom>
              <a:avLst/>
              <a:gdLst>
                <a:gd name="connsiteX0" fmla="*/ 7144 w 2238375"/>
                <a:gd name="connsiteY0" fmla="*/ 7144 h 1743075"/>
                <a:gd name="connsiteX1" fmla="*/ 2235327 w 2238375"/>
                <a:gd name="connsiteY1" fmla="*/ 166211 h 1743075"/>
                <a:gd name="connsiteX2" fmla="*/ 2235327 w 2238375"/>
                <a:gd name="connsiteY2" fmla="*/ 1694212 h 1743075"/>
                <a:gd name="connsiteX3" fmla="*/ 7144 w 2238375"/>
                <a:gd name="connsiteY3" fmla="*/ 1535144 h 1743075"/>
                <a:gd name="connsiteX4" fmla="*/ 7144 w 2238375"/>
                <a:gd name="connsiteY4" fmla="*/ 7144 h 1743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375" h="1743075">
                  <a:moveTo>
                    <a:pt x="7144" y="7144"/>
                  </a:moveTo>
                  <a:cubicBezTo>
                    <a:pt x="855917" y="675608"/>
                    <a:pt x="1259205" y="-295465"/>
                    <a:pt x="2235327" y="166211"/>
                  </a:cubicBezTo>
                  <a:lnTo>
                    <a:pt x="2235327" y="1694212"/>
                  </a:lnTo>
                  <a:cubicBezTo>
                    <a:pt x="1211390" y="1280446"/>
                    <a:pt x="792290" y="2108073"/>
                    <a:pt x="7144" y="1535144"/>
                  </a:cubicBezTo>
                  <a:lnTo>
                    <a:pt x="7144" y="7144"/>
                  </a:lnTo>
                  <a:close/>
                </a:path>
              </a:pathLst>
            </a:custGeom>
            <a:solidFill>
              <a:schemeClr val="bg1"/>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000000"/>
                </a:solidFill>
                <a:effectLst/>
                <a:uLnTx/>
                <a:uFillTx/>
                <a:latin typeface="CiscoSansTT ExtraLight" panose="020B0303020201020303" pitchFamily="34" charset="0"/>
                <a:ea typeface="ＭＳ Ｐゴシック" charset="0"/>
                <a:cs typeface="CiscoSansTT ExtraLight" panose="020B0303020201020303" pitchFamily="34" charset="0"/>
                <a:sym typeface="Arial"/>
              </a:endParaRPr>
            </a:p>
          </p:txBody>
        </p:sp>
      </p:grpSp>
      <p:sp>
        <p:nvSpPr>
          <p:cNvPr id="175" name="Google Shape;977;p20">
            <a:extLst>
              <a:ext uri="{FF2B5EF4-FFF2-40B4-BE49-F238E27FC236}">
                <a16:creationId xmlns:a16="http://schemas.microsoft.com/office/drawing/2014/main" id="{12B9FA05-CECF-42DA-B21E-5FB6399A4E89}"/>
              </a:ext>
            </a:extLst>
          </p:cNvPr>
          <p:cNvSpPr/>
          <p:nvPr/>
        </p:nvSpPr>
        <p:spPr>
          <a:xfrm>
            <a:off x="6100374" y="1432834"/>
            <a:ext cx="7164443" cy="553998"/>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rPr>
              <a:t>Intro</a:t>
            </a:r>
          </a:p>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lang="en-US" b="1" kern="0">
                <a:solidFill>
                  <a:srgbClr val="000000"/>
                </a:solidFill>
                <a:latin typeface="CiscoSansTT ExtraLight" panose="020B0303020201020303" pitchFamily="34" charset="0"/>
                <a:ea typeface="Arial"/>
                <a:cs typeface="CiscoSansTT ExtraLight" panose="020B0303020201020303" pitchFamily="34" charset="0"/>
                <a:sym typeface="Arial"/>
              </a:rPr>
              <a:t>Welcome Back </a:t>
            </a:r>
            <a:endParaRPr kumimoji="0" sz="1400" b="0"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endParaRPr>
          </a:p>
        </p:txBody>
      </p:sp>
      <p:sp>
        <p:nvSpPr>
          <p:cNvPr id="188" name="Google Shape;977;p20">
            <a:extLst>
              <a:ext uri="{FF2B5EF4-FFF2-40B4-BE49-F238E27FC236}">
                <a16:creationId xmlns:a16="http://schemas.microsoft.com/office/drawing/2014/main" id="{EFCB4492-BEC8-4BD3-AC25-927A7677593B}"/>
              </a:ext>
            </a:extLst>
          </p:cNvPr>
          <p:cNvSpPr/>
          <p:nvPr/>
        </p:nvSpPr>
        <p:spPr>
          <a:xfrm>
            <a:off x="6088364" y="5135745"/>
            <a:ext cx="7164443" cy="923330"/>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lang="en-US" b="1" kern="0">
                <a:solidFill>
                  <a:srgbClr val="000000"/>
                </a:solidFill>
                <a:latin typeface="CiscoSansTT ExtraLight"/>
                <a:ea typeface="Arial"/>
                <a:cs typeface="CiscoSansTT ExtraLight" panose="020B0303020201020303" pitchFamily="34" charset="0"/>
                <a:sym typeface="Arial"/>
              </a:rPr>
              <a:t>Our post-event activity</a:t>
            </a:r>
          </a:p>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400" i="0" u="none" strike="noStrike" kern="0" cap="none" spc="0" normalizeH="0" baseline="0" noProof="0">
                <a:ln>
                  <a:noFill/>
                </a:ln>
                <a:solidFill>
                  <a:srgbClr val="000000"/>
                </a:solidFill>
                <a:effectLst/>
                <a:uLnTx/>
                <a:uFillTx/>
                <a:latin typeface="CiscoSansTT ExtraLight"/>
                <a:ea typeface="Arial"/>
                <a:cs typeface="CiscoSansTT ExtraLight" panose="020B0303020201020303" pitchFamily="34" charset="0"/>
                <a:sym typeface="Arial"/>
              </a:rPr>
              <a:t>Call to</a:t>
            </a:r>
            <a:r>
              <a:rPr lang="en-US" sz="1400" kern="0">
                <a:solidFill>
                  <a:srgbClr val="000000"/>
                </a:solidFill>
                <a:latin typeface="CiscoSansTT ExtraLight"/>
                <a:ea typeface="Arial"/>
                <a:cs typeface="CiscoSansTT ExtraLight" panose="020B0303020201020303" pitchFamily="34" charset="0"/>
                <a:sym typeface="Arial"/>
              </a:rPr>
              <a:t> Action- Inter-faith Prayer Walk</a:t>
            </a:r>
            <a:endParaRPr lang="en-US" sz="1400" kern="0">
              <a:solidFill>
                <a:srgbClr val="000000"/>
              </a:solidFill>
              <a:latin typeface="CiscoSansTT ExtraLight"/>
              <a:ea typeface="Arial"/>
              <a:cs typeface="CiscoSansTT ExtraLight" panose="020B0303020201020303" pitchFamily="34" charset="0"/>
            </a:endParaRPr>
          </a:p>
          <a:p>
            <a:pPr defTabSz="914377">
              <a:buClr>
                <a:srgbClr val="FFFFFF"/>
              </a:buClr>
              <a:buSzPts val="1800"/>
              <a:defRPr/>
            </a:pPr>
            <a:r>
              <a:rPr lang="en-US" sz="1400" kern="0">
                <a:solidFill>
                  <a:srgbClr val="000000"/>
                </a:solidFill>
                <a:latin typeface="CiscoSansTT ExtraLight"/>
                <a:ea typeface="Arial"/>
                <a:cs typeface="CiscoSansTT ExtraLight" panose="020B0303020201020303" pitchFamily="34" charset="0"/>
                <a:sym typeface="Arial"/>
              </a:rPr>
              <a:t>Safety &amp; Well-being Resources </a:t>
            </a:r>
          </a:p>
          <a:p>
            <a:pPr defTabSz="914377">
              <a:buSzPts val="1800"/>
              <a:defRPr/>
            </a:pPr>
            <a:r>
              <a:rPr lang="en-US" sz="1400" kern="0">
                <a:solidFill>
                  <a:srgbClr val="000000"/>
                </a:solidFill>
                <a:latin typeface="CiscoSansTT ExtraLight"/>
                <a:ea typeface="Arial"/>
                <a:cs typeface="CiscoSansTT ExtraLight" panose="020B0303020201020303" pitchFamily="34" charset="0"/>
              </a:rPr>
              <a:t>Visit the Diversity and Inclusion SharePoint Page</a:t>
            </a:r>
            <a:endParaRPr lang="en-US" sz="1400" kern="0">
              <a:solidFill>
                <a:srgbClr val="000000"/>
              </a:solidFill>
              <a:latin typeface="CiscoSansTT ExtraLight" panose="020B0303020201020303" pitchFamily="34" charset="0"/>
              <a:ea typeface="Arial"/>
              <a:cs typeface="CiscoSansTT ExtraLight" panose="020B0303020201020303" pitchFamily="34" charset="0"/>
            </a:endParaRPr>
          </a:p>
        </p:txBody>
      </p:sp>
      <p:sp>
        <p:nvSpPr>
          <p:cNvPr id="199" name="Google Shape;977;p20">
            <a:extLst>
              <a:ext uri="{FF2B5EF4-FFF2-40B4-BE49-F238E27FC236}">
                <a16:creationId xmlns:a16="http://schemas.microsoft.com/office/drawing/2014/main" id="{DF7EABA2-5A9D-40D1-A432-ADEA76BB317D}"/>
              </a:ext>
            </a:extLst>
          </p:cNvPr>
          <p:cNvSpPr/>
          <p:nvPr/>
        </p:nvSpPr>
        <p:spPr>
          <a:xfrm>
            <a:off x="6090950" y="4225729"/>
            <a:ext cx="7164443" cy="553998"/>
          </a:xfrm>
          <a:prstGeom prst="rect">
            <a:avLst/>
          </a:prstGeom>
          <a:noFill/>
          <a:ln>
            <a:noFill/>
          </a:ln>
        </p:spPr>
        <p:txBody>
          <a:bodyPr spcFirstLastPara="1" wrap="square" lIns="0" tIns="0" rIns="0" bIns="0" anchor="ctr" anchorCtr="0">
            <a:spAutoFit/>
          </a:bodyPr>
          <a:lstStyle/>
          <a:p>
            <a:pPr defTabSz="914377">
              <a:buClr>
                <a:srgbClr val="FFFFFF"/>
              </a:buClr>
              <a:buSzPts val="1800"/>
              <a:defRPr/>
            </a:pPr>
            <a:r>
              <a:rPr kumimoji="0" lang="en-US" sz="1800" b="1" i="0" u="none" strike="noStrike" kern="0" cap="none" spc="0" normalizeH="0" baseline="0" noProof="0">
                <a:ln>
                  <a:noFill/>
                </a:ln>
                <a:solidFill>
                  <a:srgbClr val="000000"/>
                </a:solidFill>
                <a:effectLst/>
                <a:uLnTx/>
                <a:uFillTx/>
                <a:latin typeface="CiscoSansTT ExtraLight"/>
                <a:ea typeface="Arial"/>
                <a:cs typeface="CiscoSansTT ExtraLight" panose="020B0303020201020303" pitchFamily="34" charset="0"/>
                <a:sym typeface="Arial"/>
              </a:rPr>
              <a:t>Let’s talk!</a:t>
            </a:r>
            <a:r>
              <a:rPr lang="en-US" b="1" kern="0">
                <a:solidFill>
                  <a:srgbClr val="000000"/>
                </a:solidFill>
                <a:latin typeface="CiscoSansTT ExtraLight"/>
                <a:ea typeface="Arial"/>
                <a:cs typeface="CiscoSansTT ExtraLight" panose="020B0303020201020303" pitchFamily="34" charset="0"/>
                <a:sym typeface="Arial"/>
              </a:rPr>
              <a:t> </a:t>
            </a:r>
            <a:endParaRPr lang="en-US" sz="1400" kern="0">
              <a:solidFill>
                <a:srgbClr val="000000"/>
              </a:solidFill>
              <a:latin typeface="CiscoSansTT ExtraLight" panose="020B0303020201020303" pitchFamily="34" charset="0"/>
              <a:ea typeface="Arial"/>
              <a:cs typeface="CiscoSansTT ExtraLight" panose="020B0303020201020303" pitchFamily="34" charset="0"/>
              <a:sym typeface="Arial"/>
            </a:endParaRPr>
          </a:p>
          <a:p>
            <a:pPr defTabSz="914377">
              <a:buSzPts val="1800"/>
              <a:defRPr/>
            </a:pPr>
            <a:r>
              <a:rPr lang="en-US" b="1" kern="0">
                <a:solidFill>
                  <a:srgbClr val="000000"/>
                </a:solidFill>
                <a:latin typeface="CiscoSansTT ExtraLight"/>
                <a:ea typeface="Arial"/>
                <a:cs typeface="CiscoSansTT ExtraLight" panose="020B0303020201020303" pitchFamily="34" charset="0"/>
              </a:rPr>
              <a:t>Inclusive Language Preview</a:t>
            </a:r>
            <a:endParaRPr lang="en-US" b="1" kern="0">
              <a:solidFill>
                <a:srgbClr val="000000"/>
              </a:solidFill>
              <a:latin typeface="CiscoSansTT ExtraLight" panose="020B0303020201020303" pitchFamily="34" charset="0"/>
              <a:ea typeface="Arial"/>
              <a:cs typeface="CiscoSansTT ExtraLight" panose="020B0303020201020303" pitchFamily="34" charset="0"/>
            </a:endParaRPr>
          </a:p>
        </p:txBody>
      </p:sp>
      <p:sp>
        <p:nvSpPr>
          <p:cNvPr id="211" name="Google Shape;977;p20">
            <a:extLst>
              <a:ext uri="{FF2B5EF4-FFF2-40B4-BE49-F238E27FC236}">
                <a16:creationId xmlns:a16="http://schemas.microsoft.com/office/drawing/2014/main" id="{11962068-52F2-46FF-97BF-553BC8C1A00E}"/>
              </a:ext>
            </a:extLst>
          </p:cNvPr>
          <p:cNvSpPr/>
          <p:nvPr/>
        </p:nvSpPr>
        <p:spPr>
          <a:xfrm>
            <a:off x="6091539" y="2445683"/>
            <a:ext cx="7164443" cy="553998"/>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dirty="0">
                <a:ln>
                  <a:noFill/>
                </a:ln>
                <a:solidFill>
                  <a:srgbClr val="000000"/>
                </a:solidFill>
                <a:effectLst/>
                <a:uLnTx/>
                <a:uFillTx/>
                <a:latin typeface="CiscoSansTT ExtraLight"/>
                <a:ea typeface="Arial"/>
                <a:cs typeface="CiscoSansTT ExtraLight" panose="020B0303020201020303" pitchFamily="34" charset="0"/>
                <a:sym typeface="Arial"/>
              </a:rPr>
              <a:t>Guest Speaker Story</a:t>
            </a:r>
          </a:p>
          <a:p>
            <a:pPr defTabSz="914377">
              <a:buSzPts val="1800"/>
              <a:defRPr/>
            </a:pPr>
            <a:r>
              <a:rPr lang="en-US" b="1" kern="0" dirty="0">
                <a:solidFill>
                  <a:srgbClr val="000000"/>
                </a:solidFill>
                <a:latin typeface="CiscoSansTT ExtraLight"/>
                <a:ea typeface="Arial"/>
                <a:cs typeface="CiscoSansTT ExtraLight" panose="020B0303020201020303" pitchFamily="34" charset="0"/>
              </a:rPr>
              <a:t>"Let’s Talk about Well-being &amp; Psychological Safety"</a:t>
            </a:r>
          </a:p>
        </p:txBody>
      </p:sp>
      <p:sp>
        <p:nvSpPr>
          <p:cNvPr id="222" name="Google Shape;977;p20">
            <a:extLst>
              <a:ext uri="{FF2B5EF4-FFF2-40B4-BE49-F238E27FC236}">
                <a16:creationId xmlns:a16="http://schemas.microsoft.com/office/drawing/2014/main" id="{52C1DB0D-0B60-4239-90DE-C33DBE562880}"/>
              </a:ext>
            </a:extLst>
          </p:cNvPr>
          <p:cNvSpPr/>
          <p:nvPr/>
        </p:nvSpPr>
        <p:spPr>
          <a:xfrm>
            <a:off x="6094222" y="3426224"/>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CiscoSansTT ExtraLight" panose="020B0303020201020303" pitchFamily="34" charset="0"/>
                <a:ea typeface="Arial"/>
                <a:cs typeface="CiscoSansTT ExtraLight" panose="020B0303020201020303" pitchFamily="34" charset="0"/>
                <a:sym typeface="Arial"/>
              </a:rPr>
              <a:t>Our DevRel Story</a:t>
            </a:r>
          </a:p>
        </p:txBody>
      </p:sp>
      <p:pic>
        <p:nvPicPr>
          <p:cNvPr id="51" name="Picture 50">
            <a:extLst>
              <a:ext uri="{FF2B5EF4-FFF2-40B4-BE49-F238E27FC236}">
                <a16:creationId xmlns:a16="http://schemas.microsoft.com/office/drawing/2014/main" id="{8AD11D61-7E31-4A1C-91A3-DBDE62EB7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662" y="5248733"/>
            <a:ext cx="545715" cy="545715"/>
          </a:xfrm>
          <a:prstGeom prst="rect">
            <a:avLst/>
          </a:prstGeom>
        </p:spPr>
      </p:pic>
      <p:pic>
        <p:nvPicPr>
          <p:cNvPr id="52" name="Picture 51">
            <a:extLst>
              <a:ext uri="{FF2B5EF4-FFF2-40B4-BE49-F238E27FC236}">
                <a16:creationId xmlns:a16="http://schemas.microsoft.com/office/drawing/2014/main" id="{8DB3E55D-BF66-49C1-824A-773136C70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3302" y="1476587"/>
            <a:ext cx="545715" cy="545715"/>
          </a:xfrm>
          <a:prstGeom prst="rect">
            <a:avLst/>
          </a:prstGeom>
        </p:spPr>
      </p:pic>
      <p:pic>
        <p:nvPicPr>
          <p:cNvPr id="53" name="Picture 52">
            <a:extLst>
              <a:ext uri="{FF2B5EF4-FFF2-40B4-BE49-F238E27FC236}">
                <a16:creationId xmlns:a16="http://schemas.microsoft.com/office/drawing/2014/main" id="{62A613FD-D927-4C59-8474-2082666CC3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3302" y="3337925"/>
            <a:ext cx="545715" cy="545715"/>
          </a:xfrm>
          <a:prstGeom prst="rect">
            <a:avLst/>
          </a:prstGeom>
        </p:spPr>
      </p:pic>
      <p:pic>
        <p:nvPicPr>
          <p:cNvPr id="54" name="Picture 53">
            <a:extLst>
              <a:ext uri="{FF2B5EF4-FFF2-40B4-BE49-F238E27FC236}">
                <a16:creationId xmlns:a16="http://schemas.microsoft.com/office/drawing/2014/main" id="{D787BEA8-CA03-4978-AD1A-057AD18C85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2662" y="2306320"/>
            <a:ext cx="545715" cy="545715"/>
          </a:xfrm>
          <a:prstGeom prst="rect">
            <a:avLst/>
          </a:prstGeom>
        </p:spPr>
      </p:pic>
      <p:pic>
        <p:nvPicPr>
          <p:cNvPr id="55" name="Picture 54">
            <a:extLst>
              <a:ext uri="{FF2B5EF4-FFF2-40B4-BE49-F238E27FC236}">
                <a16:creationId xmlns:a16="http://schemas.microsoft.com/office/drawing/2014/main" id="{1D01CD8D-CA91-44BD-A5F9-C3C418FD0F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2662" y="4226989"/>
            <a:ext cx="545715" cy="545715"/>
          </a:xfrm>
          <a:prstGeom prst="rect">
            <a:avLst/>
          </a:prstGeom>
        </p:spPr>
      </p:pic>
    </p:spTree>
    <p:custDataLst>
      <p:tags r:id="rId1"/>
    </p:custDataLst>
    <p:extLst>
      <p:ext uri="{BB962C8B-B14F-4D97-AF65-F5344CB8AC3E}">
        <p14:creationId xmlns:p14="http://schemas.microsoft.com/office/powerpoint/2010/main" val="92102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84822" y="778354"/>
            <a:ext cx="193713" cy="193713"/>
          </a:xfrm>
          <a:prstGeom prst="rect">
            <a:avLst/>
          </a:prstGeom>
        </p:spPr>
      </p:pic>
      <p:pic>
        <p:nvPicPr>
          <p:cNvPr id="3" name="Picture 3"/>
          <p:cNvPicPr>
            <a:picLocks noChangeAspect="1"/>
          </p:cNvPicPr>
          <p:nvPr/>
        </p:nvPicPr>
        <p:blipFill>
          <a:blip r:embed="rId5"/>
          <a:srcRect l="35496" r="18664"/>
          <a:stretch>
            <a:fillRect/>
          </a:stretch>
        </p:blipFill>
        <p:spPr>
          <a:xfrm>
            <a:off x="7419543" y="-73961"/>
            <a:ext cx="4823927" cy="7015713"/>
          </a:xfrm>
          <a:prstGeom prst="rect">
            <a:avLst/>
          </a:prstGeom>
        </p:spPr>
      </p:pic>
      <p:grpSp>
        <p:nvGrpSpPr>
          <p:cNvPr id="4" name="Group 4"/>
          <p:cNvGrpSpPr/>
          <p:nvPr/>
        </p:nvGrpSpPr>
        <p:grpSpPr>
          <a:xfrm>
            <a:off x="685800" y="3214989"/>
            <a:ext cx="6059657" cy="2958182"/>
            <a:chOff x="0" y="238125"/>
            <a:chExt cx="12119314" cy="5916364"/>
          </a:xfrm>
        </p:grpSpPr>
        <p:sp>
          <p:nvSpPr>
            <p:cNvPr id="5" name="AutoShape 5"/>
            <p:cNvSpPr/>
            <p:nvPr/>
          </p:nvSpPr>
          <p:spPr>
            <a:xfrm>
              <a:off x="0" y="4951568"/>
              <a:ext cx="12119314" cy="43296"/>
            </a:xfrm>
            <a:prstGeom prst="rect">
              <a:avLst/>
            </a:prstGeom>
            <a:solidFill>
              <a:srgbClr val="E8E8E8"/>
            </a:solidFill>
          </p:spPr>
        </p:sp>
        <p:sp>
          <p:nvSpPr>
            <p:cNvPr id="6" name="TextBox 6"/>
            <p:cNvSpPr txBox="1"/>
            <p:nvPr/>
          </p:nvSpPr>
          <p:spPr>
            <a:xfrm>
              <a:off x="0" y="238125"/>
              <a:ext cx="12119314" cy="4257576"/>
            </a:xfrm>
            <a:prstGeom prst="rect">
              <a:avLst/>
            </a:prstGeom>
          </p:spPr>
          <p:txBody>
            <a:bodyPr lIns="0" tIns="0" rIns="0" bIns="0" rtlCol="0" anchor="t">
              <a:spAutoFit/>
            </a:bodyPr>
            <a:lstStyle/>
            <a:p>
              <a:pPr defTabSz="609630">
                <a:lnSpc>
                  <a:spcPts val="8333"/>
                </a:lnSpc>
              </a:pPr>
              <a:r>
                <a:rPr lang="en-US" sz="8333">
                  <a:solidFill>
                    <a:srgbClr val="032F44"/>
                  </a:solidFill>
                  <a:latin typeface="Crimson Pro Bold"/>
                </a:rPr>
                <a:t>Let's Talk</a:t>
              </a:r>
            </a:p>
            <a:p>
              <a:pPr defTabSz="609630">
                <a:lnSpc>
                  <a:spcPts val="8333"/>
                </a:lnSpc>
              </a:pPr>
              <a:r>
                <a:rPr lang="en-US" sz="8333">
                  <a:solidFill>
                    <a:srgbClr val="032F44"/>
                  </a:solidFill>
                  <a:latin typeface="Crimson Pro Bold"/>
                </a:rPr>
                <a:t>Well-Being</a:t>
              </a:r>
            </a:p>
          </p:txBody>
        </p:sp>
        <p:sp>
          <p:nvSpPr>
            <p:cNvPr id="7" name="TextBox 7"/>
            <p:cNvSpPr txBox="1"/>
            <p:nvPr/>
          </p:nvSpPr>
          <p:spPr>
            <a:xfrm>
              <a:off x="0" y="5698723"/>
              <a:ext cx="10725630" cy="455766"/>
            </a:xfrm>
            <a:prstGeom prst="rect">
              <a:avLst/>
            </a:prstGeom>
          </p:spPr>
          <p:txBody>
            <a:bodyPr lIns="0" tIns="0" rIns="0" bIns="0" rtlCol="0" anchor="t">
              <a:spAutoFit/>
            </a:bodyPr>
            <a:lstStyle/>
            <a:p>
              <a:pPr defTabSz="609630">
                <a:lnSpc>
                  <a:spcPts val="1867"/>
                </a:lnSpc>
                <a:spcBef>
                  <a:spcPct val="0"/>
                </a:spcBef>
              </a:pPr>
              <a:endParaRPr lang="en-US" sz="1333" spc="133">
                <a:solidFill>
                  <a:srgbClr val="032F44"/>
                </a:solidFill>
                <a:latin typeface="Clear Sans Regular Bold"/>
              </a:endParaRPr>
            </a:p>
          </p:txBody>
        </p:sp>
      </p:grpSp>
      <p:sp>
        <p:nvSpPr>
          <p:cNvPr id="8" name="TextBox 14">
            <a:extLst>
              <a:ext uri="{FF2B5EF4-FFF2-40B4-BE49-F238E27FC236}">
                <a16:creationId xmlns:a16="http://schemas.microsoft.com/office/drawing/2014/main" id="{127B5FDD-F282-4859-915B-BC8CEA5F069A}"/>
              </a:ext>
            </a:extLst>
          </p:cNvPr>
          <p:cNvSpPr txBox="1"/>
          <p:nvPr/>
        </p:nvSpPr>
        <p:spPr>
          <a:xfrm>
            <a:off x="685800" y="5571474"/>
            <a:ext cx="5791200" cy="403765"/>
          </a:xfrm>
          <a:prstGeom prst="rect">
            <a:avLst/>
          </a:prstGeom>
        </p:spPr>
        <p:txBody>
          <a:bodyPr wrap="square" lIns="0" tIns="0" rIns="0" bIns="0" rtlCol="0" anchor="t">
            <a:spAutoFit/>
          </a:bodyPr>
          <a:lstStyle/>
          <a:p>
            <a:pPr defTabSz="609630">
              <a:lnSpc>
                <a:spcPts val="3400"/>
              </a:lnSpc>
              <a:spcBef>
                <a:spcPct val="0"/>
              </a:spcBef>
            </a:pPr>
            <a:r>
              <a:rPr lang="en-US" sz="2267">
                <a:solidFill>
                  <a:srgbClr val="689440"/>
                </a:solidFill>
                <a:latin typeface="Clear Sans Bold Bold"/>
              </a:rPr>
              <a:t>A Discussion Regarding Psychological Safety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61517" y="555658"/>
            <a:ext cx="2732315" cy="1116385"/>
            <a:chOff x="6633029" y="313913"/>
            <a:chExt cx="3643086" cy="1488514"/>
          </a:xfrm>
        </p:grpSpPr>
        <p:sp>
          <p:nvSpPr>
            <p:cNvPr id="4" name="TextBox 3"/>
            <p:cNvSpPr txBox="1"/>
            <p:nvPr/>
          </p:nvSpPr>
          <p:spPr>
            <a:xfrm>
              <a:off x="6633030" y="313913"/>
              <a:ext cx="3643085" cy="1231107"/>
            </a:xfrm>
            <a:prstGeom prst="rect">
              <a:avLst/>
            </a:prstGeom>
            <a:noFill/>
          </p:spPr>
          <p:txBody>
            <a:bodyPr wrap="square" rtlCol="0" anchor="ctr">
              <a:spAutoFit/>
            </a:bodyPr>
            <a:lstStyle/>
            <a:p>
              <a:pPr defTabSz="609630"/>
              <a:r>
                <a:rPr lang="en-US" sz="5400" b="1">
                  <a:solidFill>
                    <a:srgbClr val="9BBB59">
                      <a:lumMod val="75000"/>
                    </a:srgbClr>
                  </a:solidFill>
                  <a:latin typeface="Arial" panose="020B0604020202020204" pitchFamily="34" charset="0"/>
                  <a:cs typeface="Arial" panose="020B0604020202020204" pitchFamily="34" charset="0"/>
                </a:rPr>
                <a:t>Agenda</a:t>
              </a:r>
            </a:p>
          </p:txBody>
        </p:sp>
        <p:sp>
          <p:nvSpPr>
            <p:cNvPr id="5" name="Rounded Rectangle 4"/>
            <p:cNvSpPr/>
            <p:nvPr/>
          </p:nvSpPr>
          <p:spPr>
            <a:xfrm>
              <a:off x="6633029" y="1756708"/>
              <a:ext cx="1233715" cy="4571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350">
                <a:solidFill>
                  <a:prstClr val="white"/>
                </a:solidFill>
                <a:latin typeface="Calibri"/>
              </a:endParaRPr>
            </a:p>
          </p:txBody>
        </p:sp>
      </p:grpSp>
      <p:grpSp>
        <p:nvGrpSpPr>
          <p:cNvPr id="7" name="Group 6"/>
          <p:cNvGrpSpPr/>
          <p:nvPr/>
        </p:nvGrpSpPr>
        <p:grpSpPr>
          <a:xfrm>
            <a:off x="1524000" y="0"/>
            <a:ext cx="6018720" cy="5802258"/>
            <a:chOff x="0" y="0"/>
            <a:chExt cx="5637439" cy="5434690"/>
          </a:xfrm>
        </p:grpSpPr>
        <p:sp>
          <p:nvSpPr>
            <p:cNvPr id="39" name="Freeform 38"/>
            <p:cNvSpPr/>
            <p:nvPr/>
          </p:nvSpPr>
          <p:spPr>
            <a:xfrm>
              <a:off x="0" y="0"/>
              <a:ext cx="5637439" cy="5434690"/>
            </a:xfrm>
            <a:custGeom>
              <a:avLst/>
              <a:gdLst>
                <a:gd name="connsiteX0" fmla="*/ 0 w 5637439"/>
                <a:gd name="connsiteY0" fmla="*/ 0 h 5434690"/>
                <a:gd name="connsiteX1" fmla="*/ 5030850 w 5637439"/>
                <a:gd name="connsiteY1" fmla="*/ 0 h 5434690"/>
                <a:gd name="connsiteX2" fmla="*/ 5044061 w 5637439"/>
                <a:gd name="connsiteY2" fmla="*/ 17667 h 5434690"/>
                <a:gd name="connsiteX3" fmla="*/ 5637439 w 5637439"/>
                <a:gd name="connsiteY3" fmla="*/ 1960256 h 5434690"/>
                <a:gd name="connsiteX4" fmla="*/ 2163005 w 5637439"/>
                <a:gd name="connsiteY4" fmla="*/ 5434690 h 5434690"/>
                <a:gd name="connsiteX5" fmla="*/ 220416 w 5637439"/>
                <a:gd name="connsiteY5" fmla="*/ 4841312 h 5434690"/>
                <a:gd name="connsiteX6" fmla="*/ 0 w 5637439"/>
                <a:gd name="connsiteY6" fmla="*/ 4676487 h 543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7439" h="5434690">
                  <a:moveTo>
                    <a:pt x="0" y="0"/>
                  </a:moveTo>
                  <a:lnTo>
                    <a:pt x="5030850" y="0"/>
                  </a:lnTo>
                  <a:lnTo>
                    <a:pt x="5044061" y="17667"/>
                  </a:lnTo>
                  <a:cubicBezTo>
                    <a:pt x="5418689" y="572190"/>
                    <a:pt x="5637439" y="1240677"/>
                    <a:pt x="5637439" y="1960256"/>
                  </a:cubicBezTo>
                  <a:cubicBezTo>
                    <a:pt x="5637439" y="3879133"/>
                    <a:pt x="4081882" y="5434690"/>
                    <a:pt x="2163005" y="5434690"/>
                  </a:cubicBezTo>
                  <a:cubicBezTo>
                    <a:pt x="1443426" y="5434690"/>
                    <a:pt x="774939" y="5215940"/>
                    <a:pt x="220416" y="4841312"/>
                  </a:cubicBezTo>
                  <a:lnTo>
                    <a:pt x="0" y="46764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350">
                <a:solidFill>
                  <a:prstClr val="white"/>
                </a:solidFill>
                <a:latin typeface="Calibri"/>
              </a:endParaRPr>
            </a:p>
          </p:txBody>
        </p:sp>
        <p:grpSp>
          <p:nvGrpSpPr>
            <p:cNvPr id="40" name="Group 39"/>
            <p:cNvGrpSpPr/>
            <p:nvPr/>
          </p:nvGrpSpPr>
          <p:grpSpPr>
            <a:xfrm>
              <a:off x="384989" y="984132"/>
              <a:ext cx="4323570" cy="2913544"/>
              <a:chOff x="440838" y="1802367"/>
              <a:chExt cx="3930518" cy="2648676"/>
            </a:xfrm>
          </p:grpSpPr>
          <p:sp>
            <p:nvSpPr>
              <p:cNvPr id="41" name="Rectangle 5"/>
              <p:cNvSpPr>
                <a:spLocks noChangeArrowheads="1"/>
              </p:cNvSpPr>
              <p:nvPr/>
            </p:nvSpPr>
            <p:spPr bwMode="auto">
              <a:xfrm>
                <a:off x="3345087" y="2422351"/>
                <a:ext cx="1026269" cy="128634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nvGrpSpPr>
              <p:cNvPr id="42" name="Group 41"/>
              <p:cNvGrpSpPr/>
              <p:nvPr/>
            </p:nvGrpSpPr>
            <p:grpSpPr>
              <a:xfrm>
                <a:off x="3275125" y="3167496"/>
                <a:ext cx="1030864" cy="1283547"/>
                <a:chOff x="4194168" y="3211067"/>
                <a:chExt cx="1068285" cy="1330141"/>
              </a:xfrm>
            </p:grpSpPr>
            <p:grpSp>
              <p:nvGrpSpPr>
                <p:cNvPr id="132" name="Group 131"/>
                <p:cNvGrpSpPr/>
                <p:nvPr/>
              </p:nvGrpSpPr>
              <p:grpSpPr>
                <a:xfrm>
                  <a:off x="4194168" y="3211067"/>
                  <a:ext cx="1068285" cy="1330141"/>
                  <a:chOff x="4194168" y="3211067"/>
                  <a:chExt cx="1068285" cy="1330141"/>
                </a:xfrm>
              </p:grpSpPr>
              <p:sp>
                <p:nvSpPr>
                  <p:cNvPr id="137" name="Freeform 6"/>
                  <p:cNvSpPr>
                    <a:spLocks/>
                  </p:cNvSpPr>
                  <p:nvPr/>
                </p:nvSpPr>
                <p:spPr bwMode="auto">
                  <a:xfrm>
                    <a:off x="4194168" y="3211067"/>
                    <a:ext cx="1063523" cy="1330140"/>
                  </a:xfrm>
                  <a:custGeom>
                    <a:avLst/>
                    <a:gdLst>
                      <a:gd name="T0" fmla="*/ 0 w 2934"/>
                      <a:gd name="T1" fmla="*/ 0 h 3669"/>
                      <a:gd name="T2" fmla="*/ 2934 w 2934"/>
                      <a:gd name="T3" fmla="*/ 0 h 3669"/>
                      <a:gd name="T4" fmla="*/ 2934 w 2934"/>
                      <a:gd name="T5" fmla="*/ 3119 h 3669"/>
                      <a:gd name="T6" fmla="*/ 2384 w 2934"/>
                      <a:gd name="T7" fmla="*/ 3669 h 3669"/>
                      <a:gd name="T8" fmla="*/ 0 w 2934"/>
                      <a:gd name="T9" fmla="*/ 3669 h 3669"/>
                      <a:gd name="T10" fmla="*/ 0 w 2934"/>
                      <a:gd name="T11" fmla="*/ 0 h 3669"/>
                    </a:gdLst>
                    <a:ahLst/>
                    <a:cxnLst>
                      <a:cxn ang="0">
                        <a:pos x="T0" y="T1"/>
                      </a:cxn>
                      <a:cxn ang="0">
                        <a:pos x="T2" y="T3"/>
                      </a:cxn>
                      <a:cxn ang="0">
                        <a:pos x="T4" y="T5"/>
                      </a:cxn>
                      <a:cxn ang="0">
                        <a:pos x="T6" y="T7"/>
                      </a:cxn>
                      <a:cxn ang="0">
                        <a:pos x="T8" y="T9"/>
                      </a:cxn>
                      <a:cxn ang="0">
                        <a:pos x="T10" y="T11"/>
                      </a:cxn>
                    </a:cxnLst>
                    <a:rect l="0" t="0" r="r" b="b"/>
                    <a:pathLst>
                      <a:path w="2934" h="3669">
                        <a:moveTo>
                          <a:pt x="0" y="0"/>
                        </a:moveTo>
                        <a:lnTo>
                          <a:pt x="2934" y="0"/>
                        </a:lnTo>
                        <a:lnTo>
                          <a:pt x="2934" y="3119"/>
                        </a:lnTo>
                        <a:lnTo>
                          <a:pt x="2384" y="3669"/>
                        </a:lnTo>
                        <a:lnTo>
                          <a:pt x="0" y="3669"/>
                        </a:lnTo>
                        <a:lnTo>
                          <a:pt x="0" y="0"/>
                        </a:lnTo>
                        <a:close/>
                      </a:path>
                    </a:pathLst>
                  </a:custGeom>
                  <a:solidFill>
                    <a:schemeClr val="accent4"/>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38" name="Freeform 14"/>
                  <p:cNvSpPr>
                    <a:spLocks/>
                  </p:cNvSpPr>
                  <p:nvPr/>
                </p:nvSpPr>
                <p:spPr bwMode="auto">
                  <a:xfrm>
                    <a:off x="5062499" y="4341252"/>
                    <a:ext cx="199954" cy="199956"/>
                  </a:xfrm>
                  <a:custGeom>
                    <a:avLst/>
                    <a:gdLst>
                      <a:gd name="T0" fmla="*/ 0 w 550"/>
                      <a:gd name="T1" fmla="*/ 0 h 550"/>
                      <a:gd name="T2" fmla="*/ 550 w 550"/>
                      <a:gd name="T3" fmla="*/ 0 h 550"/>
                      <a:gd name="T4" fmla="*/ 0 w 550"/>
                      <a:gd name="T5" fmla="*/ 550 h 550"/>
                      <a:gd name="T6" fmla="*/ 0 w 550"/>
                      <a:gd name="T7" fmla="*/ 0 h 550"/>
                    </a:gdLst>
                    <a:ahLst/>
                    <a:cxnLst>
                      <a:cxn ang="0">
                        <a:pos x="T0" y="T1"/>
                      </a:cxn>
                      <a:cxn ang="0">
                        <a:pos x="T2" y="T3"/>
                      </a:cxn>
                      <a:cxn ang="0">
                        <a:pos x="T4" y="T5"/>
                      </a:cxn>
                      <a:cxn ang="0">
                        <a:pos x="T6" y="T7"/>
                      </a:cxn>
                    </a:cxnLst>
                    <a:rect l="0" t="0" r="r" b="b"/>
                    <a:pathLst>
                      <a:path w="550" h="550">
                        <a:moveTo>
                          <a:pt x="0" y="0"/>
                        </a:moveTo>
                        <a:lnTo>
                          <a:pt x="550" y="0"/>
                        </a:lnTo>
                        <a:lnTo>
                          <a:pt x="0" y="550"/>
                        </a:lnTo>
                        <a:lnTo>
                          <a:pt x="0" y="0"/>
                        </a:lnTo>
                        <a:close/>
                      </a:path>
                    </a:pathLst>
                  </a:custGeom>
                  <a:solidFill>
                    <a:schemeClr val="bg2">
                      <a:lumMod val="95000"/>
                    </a:schemeClr>
                  </a:solidFill>
                  <a:ln w="0">
                    <a:noFill/>
                    <a:prstDash val="solid"/>
                    <a:round/>
                    <a:headEnd/>
                    <a:tailEnd/>
                  </a:ln>
                  <a:effectLst/>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grpSp>
              <p:nvGrpSpPr>
                <p:cNvPr id="133" name="Group 132"/>
                <p:cNvGrpSpPr/>
                <p:nvPr/>
              </p:nvGrpSpPr>
              <p:grpSpPr>
                <a:xfrm>
                  <a:off x="4394122" y="3477675"/>
                  <a:ext cx="663616" cy="498441"/>
                  <a:chOff x="4394122" y="3477675"/>
                  <a:chExt cx="663616" cy="498441"/>
                </a:xfrm>
              </p:grpSpPr>
              <p:sp>
                <p:nvSpPr>
                  <p:cNvPr id="134" name="Rectangle 8"/>
                  <p:cNvSpPr>
                    <a:spLocks noChangeArrowheads="1"/>
                  </p:cNvSpPr>
                  <p:nvPr/>
                </p:nvSpPr>
                <p:spPr bwMode="auto">
                  <a:xfrm>
                    <a:off x="4394122" y="3477675"/>
                    <a:ext cx="663616" cy="101427"/>
                  </a:xfrm>
                  <a:prstGeom prst="rect">
                    <a:avLst/>
                  </a:prstGeom>
                  <a:solidFill>
                    <a:schemeClr val="bg2">
                      <a:lumMod val="95000"/>
                    </a:schemeClr>
                  </a:solidFill>
                  <a:ln w="0">
                    <a:noFill/>
                    <a:prstDash val="solid"/>
                    <a:miter lim="800000"/>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35" name="Rectangle 9"/>
                  <p:cNvSpPr>
                    <a:spLocks noChangeArrowheads="1"/>
                  </p:cNvSpPr>
                  <p:nvPr/>
                </p:nvSpPr>
                <p:spPr bwMode="auto">
                  <a:xfrm>
                    <a:off x="4394122" y="3677631"/>
                    <a:ext cx="663616" cy="98529"/>
                  </a:xfrm>
                  <a:prstGeom prst="rect">
                    <a:avLst/>
                  </a:prstGeom>
                  <a:solidFill>
                    <a:schemeClr val="bg2">
                      <a:lumMod val="95000"/>
                    </a:schemeClr>
                  </a:solidFill>
                  <a:ln w="0">
                    <a:noFill/>
                    <a:prstDash val="solid"/>
                    <a:miter lim="800000"/>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36" name="Rectangle 10"/>
                  <p:cNvSpPr>
                    <a:spLocks noChangeArrowheads="1"/>
                  </p:cNvSpPr>
                  <p:nvPr/>
                </p:nvSpPr>
                <p:spPr bwMode="auto">
                  <a:xfrm>
                    <a:off x="4394122" y="3877587"/>
                    <a:ext cx="663616" cy="98529"/>
                  </a:xfrm>
                  <a:prstGeom prst="rect">
                    <a:avLst/>
                  </a:prstGeom>
                  <a:solidFill>
                    <a:schemeClr val="bg2">
                      <a:lumMod val="95000"/>
                    </a:schemeClr>
                  </a:solidFill>
                  <a:ln w="0">
                    <a:noFill/>
                    <a:prstDash val="solid"/>
                    <a:miter lim="800000"/>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grpSp>
          <p:grpSp>
            <p:nvGrpSpPr>
              <p:cNvPr id="43" name="Group 42"/>
              <p:cNvGrpSpPr/>
              <p:nvPr/>
            </p:nvGrpSpPr>
            <p:grpSpPr>
              <a:xfrm>
                <a:off x="440838" y="1832647"/>
                <a:ext cx="834281" cy="2279998"/>
                <a:chOff x="1079500" y="2581748"/>
                <a:chExt cx="864566" cy="2362764"/>
              </a:xfrm>
            </p:grpSpPr>
            <p:grpSp>
              <p:nvGrpSpPr>
                <p:cNvPr id="102" name="Group 101"/>
                <p:cNvGrpSpPr/>
                <p:nvPr/>
              </p:nvGrpSpPr>
              <p:grpSpPr>
                <a:xfrm>
                  <a:off x="1088954" y="2581748"/>
                  <a:ext cx="744284" cy="744284"/>
                  <a:chOff x="1088954" y="2581748"/>
                  <a:chExt cx="744284" cy="744284"/>
                </a:xfrm>
              </p:grpSpPr>
              <p:sp>
                <p:nvSpPr>
                  <p:cNvPr id="130" name="Freeform 90"/>
                  <p:cNvSpPr>
                    <a:spLocks/>
                  </p:cNvSpPr>
                  <p:nvPr/>
                </p:nvSpPr>
                <p:spPr bwMode="auto">
                  <a:xfrm>
                    <a:off x="1597626" y="2767429"/>
                    <a:ext cx="49931" cy="49931"/>
                  </a:xfrm>
                  <a:custGeom>
                    <a:avLst/>
                    <a:gdLst>
                      <a:gd name="T0" fmla="*/ 111 w 222"/>
                      <a:gd name="T1" fmla="*/ 0 h 222"/>
                      <a:gd name="T2" fmla="*/ 136 w 222"/>
                      <a:gd name="T3" fmla="*/ 3 h 222"/>
                      <a:gd name="T4" fmla="*/ 160 w 222"/>
                      <a:gd name="T5" fmla="*/ 11 h 222"/>
                      <a:gd name="T6" fmla="*/ 181 w 222"/>
                      <a:gd name="T7" fmla="*/ 24 h 222"/>
                      <a:gd name="T8" fmla="*/ 198 w 222"/>
                      <a:gd name="T9" fmla="*/ 41 h 222"/>
                      <a:gd name="T10" fmla="*/ 211 w 222"/>
                      <a:gd name="T11" fmla="*/ 62 h 222"/>
                      <a:gd name="T12" fmla="*/ 219 w 222"/>
                      <a:gd name="T13" fmla="*/ 86 h 222"/>
                      <a:gd name="T14" fmla="*/ 222 w 222"/>
                      <a:gd name="T15" fmla="*/ 111 h 222"/>
                      <a:gd name="T16" fmla="*/ 219 w 222"/>
                      <a:gd name="T17" fmla="*/ 136 h 222"/>
                      <a:gd name="T18" fmla="*/ 211 w 222"/>
                      <a:gd name="T19" fmla="*/ 160 h 222"/>
                      <a:gd name="T20" fmla="*/ 198 w 222"/>
                      <a:gd name="T21" fmla="*/ 181 h 222"/>
                      <a:gd name="T22" fmla="*/ 181 w 222"/>
                      <a:gd name="T23" fmla="*/ 198 h 222"/>
                      <a:gd name="T24" fmla="*/ 160 w 222"/>
                      <a:gd name="T25" fmla="*/ 211 h 222"/>
                      <a:gd name="T26" fmla="*/ 136 w 222"/>
                      <a:gd name="T27" fmla="*/ 219 h 222"/>
                      <a:gd name="T28" fmla="*/ 111 w 222"/>
                      <a:gd name="T29" fmla="*/ 222 h 222"/>
                      <a:gd name="T30" fmla="*/ 86 w 222"/>
                      <a:gd name="T31" fmla="*/ 219 h 222"/>
                      <a:gd name="T32" fmla="*/ 62 w 222"/>
                      <a:gd name="T33" fmla="*/ 211 h 222"/>
                      <a:gd name="T34" fmla="*/ 41 w 222"/>
                      <a:gd name="T35" fmla="*/ 198 h 222"/>
                      <a:gd name="T36" fmla="*/ 24 w 222"/>
                      <a:gd name="T37" fmla="*/ 181 h 222"/>
                      <a:gd name="T38" fmla="*/ 11 w 222"/>
                      <a:gd name="T39" fmla="*/ 160 h 222"/>
                      <a:gd name="T40" fmla="*/ 3 w 222"/>
                      <a:gd name="T41" fmla="*/ 136 h 222"/>
                      <a:gd name="T42" fmla="*/ 0 w 222"/>
                      <a:gd name="T43" fmla="*/ 111 h 222"/>
                      <a:gd name="T44" fmla="*/ 3 w 222"/>
                      <a:gd name="T45" fmla="*/ 86 h 222"/>
                      <a:gd name="T46" fmla="*/ 11 w 222"/>
                      <a:gd name="T47" fmla="*/ 62 h 222"/>
                      <a:gd name="T48" fmla="*/ 24 w 222"/>
                      <a:gd name="T49" fmla="*/ 41 h 222"/>
                      <a:gd name="T50" fmla="*/ 41 w 222"/>
                      <a:gd name="T51" fmla="*/ 24 h 222"/>
                      <a:gd name="T52" fmla="*/ 62 w 222"/>
                      <a:gd name="T53" fmla="*/ 11 h 222"/>
                      <a:gd name="T54" fmla="*/ 86 w 222"/>
                      <a:gd name="T55" fmla="*/ 3 h 222"/>
                      <a:gd name="T56" fmla="*/ 111 w 222"/>
                      <a:gd name="T5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222">
                        <a:moveTo>
                          <a:pt x="111" y="0"/>
                        </a:moveTo>
                        <a:lnTo>
                          <a:pt x="136" y="3"/>
                        </a:lnTo>
                        <a:lnTo>
                          <a:pt x="160" y="11"/>
                        </a:lnTo>
                        <a:lnTo>
                          <a:pt x="181" y="24"/>
                        </a:lnTo>
                        <a:lnTo>
                          <a:pt x="198" y="41"/>
                        </a:lnTo>
                        <a:lnTo>
                          <a:pt x="211" y="62"/>
                        </a:lnTo>
                        <a:lnTo>
                          <a:pt x="219" y="86"/>
                        </a:lnTo>
                        <a:lnTo>
                          <a:pt x="222" y="111"/>
                        </a:lnTo>
                        <a:lnTo>
                          <a:pt x="219" y="136"/>
                        </a:lnTo>
                        <a:lnTo>
                          <a:pt x="211" y="160"/>
                        </a:lnTo>
                        <a:lnTo>
                          <a:pt x="198" y="181"/>
                        </a:lnTo>
                        <a:lnTo>
                          <a:pt x="181" y="198"/>
                        </a:lnTo>
                        <a:lnTo>
                          <a:pt x="160" y="211"/>
                        </a:lnTo>
                        <a:lnTo>
                          <a:pt x="136" y="219"/>
                        </a:lnTo>
                        <a:lnTo>
                          <a:pt x="111" y="222"/>
                        </a:lnTo>
                        <a:lnTo>
                          <a:pt x="86" y="219"/>
                        </a:lnTo>
                        <a:lnTo>
                          <a:pt x="62" y="211"/>
                        </a:lnTo>
                        <a:lnTo>
                          <a:pt x="41" y="198"/>
                        </a:lnTo>
                        <a:lnTo>
                          <a:pt x="24" y="181"/>
                        </a:lnTo>
                        <a:lnTo>
                          <a:pt x="11" y="160"/>
                        </a:lnTo>
                        <a:lnTo>
                          <a:pt x="3" y="136"/>
                        </a:lnTo>
                        <a:lnTo>
                          <a:pt x="0" y="111"/>
                        </a:lnTo>
                        <a:lnTo>
                          <a:pt x="3" y="86"/>
                        </a:lnTo>
                        <a:lnTo>
                          <a:pt x="11" y="62"/>
                        </a:lnTo>
                        <a:lnTo>
                          <a:pt x="24" y="41"/>
                        </a:lnTo>
                        <a:lnTo>
                          <a:pt x="41" y="24"/>
                        </a:lnTo>
                        <a:lnTo>
                          <a:pt x="62" y="11"/>
                        </a:lnTo>
                        <a:lnTo>
                          <a:pt x="86" y="3"/>
                        </a:lnTo>
                        <a:lnTo>
                          <a:pt x="111" y="0"/>
                        </a:lnTo>
                        <a:close/>
                      </a:path>
                    </a:pathLst>
                  </a:custGeom>
                  <a:solidFill>
                    <a:schemeClr val="bg1">
                      <a:lumMod val="85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31" name="Freeform 91"/>
                  <p:cNvSpPr>
                    <a:spLocks noEditPoints="1"/>
                  </p:cNvSpPr>
                  <p:nvPr/>
                </p:nvSpPr>
                <p:spPr bwMode="auto">
                  <a:xfrm>
                    <a:off x="1088954" y="2581748"/>
                    <a:ext cx="744284" cy="744284"/>
                  </a:xfrm>
                  <a:custGeom>
                    <a:avLst/>
                    <a:gdLst>
                      <a:gd name="T0" fmla="*/ 515 w 3339"/>
                      <a:gd name="T1" fmla="*/ 2987 h 3339"/>
                      <a:gd name="T2" fmla="*/ 1057 w 3339"/>
                      <a:gd name="T3" fmla="*/ 3172 h 3339"/>
                      <a:gd name="T4" fmla="*/ 1021 w 3339"/>
                      <a:gd name="T5" fmla="*/ 2501 h 3339"/>
                      <a:gd name="T6" fmla="*/ 1219 w 3339"/>
                      <a:gd name="T7" fmla="*/ 2131 h 3339"/>
                      <a:gd name="T8" fmla="*/ 1255 w 3339"/>
                      <a:gd name="T9" fmla="*/ 2385 h 3339"/>
                      <a:gd name="T10" fmla="*/ 1666 w 3339"/>
                      <a:gd name="T11" fmla="*/ 2929 h 3339"/>
                      <a:gd name="T12" fmla="*/ 1936 w 3339"/>
                      <a:gd name="T13" fmla="*/ 2431 h 3339"/>
                      <a:gd name="T14" fmla="*/ 1849 w 3339"/>
                      <a:gd name="T15" fmla="*/ 1874 h 3339"/>
                      <a:gd name="T16" fmla="*/ 1469 w 3339"/>
                      <a:gd name="T17" fmla="*/ 1492 h 3339"/>
                      <a:gd name="T18" fmla="*/ 589 w 3339"/>
                      <a:gd name="T19" fmla="*/ 1525 h 3339"/>
                      <a:gd name="T20" fmla="*/ 237 w 3339"/>
                      <a:gd name="T21" fmla="*/ 1936 h 3339"/>
                      <a:gd name="T22" fmla="*/ 191 w 3339"/>
                      <a:gd name="T23" fmla="*/ 2487 h 3339"/>
                      <a:gd name="T24" fmla="*/ 877 w 3339"/>
                      <a:gd name="T25" fmla="*/ 2150 h 3339"/>
                      <a:gd name="T26" fmla="*/ 1094 w 3339"/>
                      <a:gd name="T27" fmla="*/ 2063 h 3339"/>
                      <a:gd name="T28" fmla="*/ 2357 w 3339"/>
                      <a:gd name="T29" fmla="*/ 726 h 3339"/>
                      <a:gd name="T30" fmla="*/ 2173 w 3339"/>
                      <a:gd name="T31" fmla="*/ 910 h 3339"/>
                      <a:gd name="T32" fmla="*/ 2291 w 3339"/>
                      <a:gd name="T33" fmla="*/ 1143 h 3339"/>
                      <a:gd name="T34" fmla="*/ 2551 w 3339"/>
                      <a:gd name="T35" fmla="*/ 1104 h 3339"/>
                      <a:gd name="T36" fmla="*/ 2591 w 3339"/>
                      <a:gd name="T37" fmla="*/ 844 h 3339"/>
                      <a:gd name="T38" fmla="*/ 2393 w 3339"/>
                      <a:gd name="T39" fmla="*/ 0 h 3339"/>
                      <a:gd name="T40" fmla="*/ 2575 w 3339"/>
                      <a:gd name="T41" fmla="*/ 189 h 3339"/>
                      <a:gd name="T42" fmla="*/ 2978 w 3339"/>
                      <a:gd name="T43" fmla="*/ 285 h 3339"/>
                      <a:gd name="T44" fmla="*/ 3061 w 3339"/>
                      <a:gd name="T45" fmla="*/ 334 h 3339"/>
                      <a:gd name="T46" fmla="*/ 3110 w 3339"/>
                      <a:gd name="T47" fmla="*/ 645 h 3339"/>
                      <a:gd name="T48" fmla="*/ 3328 w 3339"/>
                      <a:gd name="T49" fmla="*/ 914 h 3339"/>
                      <a:gd name="T50" fmla="*/ 3169 w 3339"/>
                      <a:gd name="T51" fmla="*/ 1002 h 3339"/>
                      <a:gd name="T52" fmla="*/ 2981 w 3339"/>
                      <a:gd name="T53" fmla="*/ 1455 h 3339"/>
                      <a:gd name="T54" fmla="*/ 3035 w 3339"/>
                      <a:gd name="T55" fmla="*/ 1610 h 3339"/>
                      <a:gd name="T56" fmla="*/ 2804 w 3339"/>
                      <a:gd name="T57" fmla="*/ 1607 h 3339"/>
                      <a:gd name="T58" fmla="*/ 2446 w 3339"/>
                      <a:gd name="T59" fmla="*/ 1854 h 3339"/>
                      <a:gd name="T60" fmla="*/ 2340 w 3339"/>
                      <a:gd name="T61" fmla="*/ 1854 h 3339"/>
                      <a:gd name="T62" fmla="*/ 1982 w 3339"/>
                      <a:gd name="T63" fmla="*/ 1607 h 3339"/>
                      <a:gd name="T64" fmla="*/ 1909 w 3339"/>
                      <a:gd name="T65" fmla="*/ 1759 h 3339"/>
                      <a:gd name="T66" fmla="*/ 2104 w 3339"/>
                      <a:gd name="T67" fmla="*/ 1859 h 3339"/>
                      <a:gd name="T68" fmla="*/ 2009 w 3339"/>
                      <a:gd name="T69" fmla="*/ 1971 h 3339"/>
                      <a:gd name="T70" fmla="*/ 2035 w 3339"/>
                      <a:gd name="T71" fmla="*/ 2500 h 3339"/>
                      <a:gd name="T72" fmla="*/ 2114 w 3339"/>
                      <a:gd name="T73" fmla="*/ 2735 h 3339"/>
                      <a:gd name="T74" fmla="*/ 1948 w 3339"/>
                      <a:gd name="T75" fmla="*/ 2738 h 3339"/>
                      <a:gd name="T76" fmla="*/ 1538 w 3339"/>
                      <a:gd name="T77" fmla="*/ 3159 h 3339"/>
                      <a:gd name="T78" fmla="*/ 1467 w 3339"/>
                      <a:gd name="T79" fmla="*/ 3335 h 3339"/>
                      <a:gd name="T80" fmla="*/ 1308 w 3339"/>
                      <a:gd name="T81" fmla="*/ 3251 h 3339"/>
                      <a:gd name="T82" fmla="*/ 770 w 3339"/>
                      <a:gd name="T83" fmla="*/ 3240 h 3339"/>
                      <a:gd name="T84" fmla="*/ 590 w 3339"/>
                      <a:gd name="T85" fmla="*/ 3334 h 3339"/>
                      <a:gd name="T86" fmla="*/ 535 w 3339"/>
                      <a:gd name="T87" fmla="*/ 3136 h 3339"/>
                      <a:gd name="T88" fmla="*/ 147 w 3339"/>
                      <a:gd name="T89" fmla="*/ 2695 h 3339"/>
                      <a:gd name="T90" fmla="*/ 0 w 3339"/>
                      <a:gd name="T91" fmla="*/ 2677 h 3339"/>
                      <a:gd name="T92" fmla="*/ 74 w 3339"/>
                      <a:gd name="T93" fmla="*/ 2472 h 3339"/>
                      <a:gd name="T94" fmla="*/ 121 w 3339"/>
                      <a:gd name="T95" fmla="*/ 1927 h 3339"/>
                      <a:gd name="T96" fmla="*/ 13 w 3339"/>
                      <a:gd name="T97" fmla="*/ 1801 h 3339"/>
                      <a:gd name="T98" fmla="*/ 245 w 3339"/>
                      <a:gd name="T99" fmla="*/ 1698 h 3339"/>
                      <a:gd name="T100" fmla="*/ 616 w 3339"/>
                      <a:gd name="T101" fmla="*/ 1300 h 3339"/>
                      <a:gd name="T102" fmla="*/ 677 w 3339"/>
                      <a:gd name="T103" fmla="*/ 1225 h 3339"/>
                      <a:gd name="T104" fmla="*/ 930 w 3339"/>
                      <a:gd name="T105" fmla="*/ 1288 h 3339"/>
                      <a:gd name="T106" fmla="*/ 1452 w 3339"/>
                      <a:gd name="T107" fmla="*/ 1258 h 3339"/>
                      <a:gd name="T108" fmla="*/ 1548 w 3339"/>
                      <a:gd name="T109" fmla="*/ 1248 h 3339"/>
                      <a:gd name="T110" fmla="*/ 1679 w 3339"/>
                      <a:gd name="T111" fmla="*/ 1499 h 3339"/>
                      <a:gd name="T112" fmla="*/ 1676 w 3339"/>
                      <a:gd name="T113" fmla="*/ 1248 h 3339"/>
                      <a:gd name="T114" fmla="*/ 1458 w 3339"/>
                      <a:gd name="T115" fmla="*/ 978 h 3339"/>
                      <a:gd name="T116" fmla="*/ 1617 w 3339"/>
                      <a:gd name="T117" fmla="*/ 890 h 3339"/>
                      <a:gd name="T118" fmla="*/ 1805 w 3339"/>
                      <a:gd name="T119" fmla="*/ 437 h 3339"/>
                      <a:gd name="T120" fmla="*/ 1753 w 3339"/>
                      <a:gd name="T121" fmla="*/ 285 h 3339"/>
                      <a:gd name="T122" fmla="*/ 1982 w 3339"/>
                      <a:gd name="T123" fmla="*/ 285 h 3339"/>
                      <a:gd name="T124" fmla="*/ 2340 w 3339"/>
                      <a:gd name="T125" fmla="*/ 38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39" h="3339">
                        <a:moveTo>
                          <a:pt x="877" y="2411"/>
                        </a:moveTo>
                        <a:lnTo>
                          <a:pt x="250" y="2655"/>
                        </a:lnTo>
                        <a:lnTo>
                          <a:pt x="283" y="2719"/>
                        </a:lnTo>
                        <a:lnTo>
                          <a:pt x="321" y="2779"/>
                        </a:lnTo>
                        <a:lnTo>
                          <a:pt x="363" y="2837"/>
                        </a:lnTo>
                        <a:lnTo>
                          <a:pt x="410" y="2891"/>
                        </a:lnTo>
                        <a:lnTo>
                          <a:pt x="460" y="2941"/>
                        </a:lnTo>
                        <a:lnTo>
                          <a:pt x="515" y="2987"/>
                        </a:lnTo>
                        <a:lnTo>
                          <a:pt x="573" y="3028"/>
                        </a:lnTo>
                        <a:lnTo>
                          <a:pt x="634" y="3065"/>
                        </a:lnTo>
                        <a:lnTo>
                          <a:pt x="698" y="3096"/>
                        </a:lnTo>
                        <a:lnTo>
                          <a:pt x="766" y="3123"/>
                        </a:lnTo>
                        <a:lnTo>
                          <a:pt x="836" y="3144"/>
                        </a:lnTo>
                        <a:lnTo>
                          <a:pt x="908" y="3160"/>
                        </a:lnTo>
                        <a:lnTo>
                          <a:pt x="981" y="3169"/>
                        </a:lnTo>
                        <a:lnTo>
                          <a:pt x="1057" y="3172"/>
                        </a:lnTo>
                        <a:lnTo>
                          <a:pt x="1127" y="3169"/>
                        </a:lnTo>
                        <a:lnTo>
                          <a:pt x="1196" y="3161"/>
                        </a:lnTo>
                        <a:lnTo>
                          <a:pt x="1263" y="3148"/>
                        </a:lnTo>
                        <a:lnTo>
                          <a:pt x="1328" y="3130"/>
                        </a:lnTo>
                        <a:lnTo>
                          <a:pt x="1083" y="2501"/>
                        </a:lnTo>
                        <a:lnTo>
                          <a:pt x="1071" y="2503"/>
                        </a:lnTo>
                        <a:lnTo>
                          <a:pt x="1057" y="2504"/>
                        </a:lnTo>
                        <a:lnTo>
                          <a:pt x="1021" y="2501"/>
                        </a:lnTo>
                        <a:lnTo>
                          <a:pt x="987" y="2492"/>
                        </a:lnTo>
                        <a:lnTo>
                          <a:pt x="954" y="2479"/>
                        </a:lnTo>
                        <a:lnTo>
                          <a:pt x="926" y="2461"/>
                        </a:lnTo>
                        <a:lnTo>
                          <a:pt x="900" y="2437"/>
                        </a:lnTo>
                        <a:lnTo>
                          <a:pt x="877" y="2411"/>
                        </a:lnTo>
                        <a:close/>
                        <a:moveTo>
                          <a:pt x="1469" y="1492"/>
                        </a:moveTo>
                        <a:lnTo>
                          <a:pt x="1195" y="2109"/>
                        </a:lnTo>
                        <a:lnTo>
                          <a:pt x="1219" y="2131"/>
                        </a:lnTo>
                        <a:lnTo>
                          <a:pt x="1239" y="2156"/>
                        </a:lnTo>
                        <a:lnTo>
                          <a:pt x="1257" y="2184"/>
                        </a:lnTo>
                        <a:lnTo>
                          <a:pt x="1269" y="2215"/>
                        </a:lnTo>
                        <a:lnTo>
                          <a:pt x="1277" y="2247"/>
                        </a:lnTo>
                        <a:lnTo>
                          <a:pt x="1280" y="2282"/>
                        </a:lnTo>
                        <a:lnTo>
                          <a:pt x="1277" y="2318"/>
                        </a:lnTo>
                        <a:lnTo>
                          <a:pt x="1268" y="2352"/>
                        </a:lnTo>
                        <a:lnTo>
                          <a:pt x="1255" y="2385"/>
                        </a:lnTo>
                        <a:lnTo>
                          <a:pt x="1236" y="2413"/>
                        </a:lnTo>
                        <a:lnTo>
                          <a:pt x="1213" y="2439"/>
                        </a:lnTo>
                        <a:lnTo>
                          <a:pt x="1187" y="2462"/>
                        </a:lnTo>
                        <a:lnTo>
                          <a:pt x="1431" y="3089"/>
                        </a:lnTo>
                        <a:lnTo>
                          <a:pt x="1494" y="3056"/>
                        </a:lnTo>
                        <a:lnTo>
                          <a:pt x="1555" y="3018"/>
                        </a:lnTo>
                        <a:lnTo>
                          <a:pt x="1613" y="2976"/>
                        </a:lnTo>
                        <a:lnTo>
                          <a:pt x="1666" y="2929"/>
                        </a:lnTo>
                        <a:lnTo>
                          <a:pt x="1716" y="2879"/>
                        </a:lnTo>
                        <a:lnTo>
                          <a:pt x="1763" y="2824"/>
                        </a:lnTo>
                        <a:lnTo>
                          <a:pt x="1803" y="2766"/>
                        </a:lnTo>
                        <a:lnTo>
                          <a:pt x="1840" y="2705"/>
                        </a:lnTo>
                        <a:lnTo>
                          <a:pt x="1872" y="2641"/>
                        </a:lnTo>
                        <a:lnTo>
                          <a:pt x="1898" y="2573"/>
                        </a:lnTo>
                        <a:lnTo>
                          <a:pt x="1919" y="2503"/>
                        </a:lnTo>
                        <a:lnTo>
                          <a:pt x="1936" y="2431"/>
                        </a:lnTo>
                        <a:lnTo>
                          <a:pt x="1945" y="2358"/>
                        </a:lnTo>
                        <a:lnTo>
                          <a:pt x="1948" y="2282"/>
                        </a:lnTo>
                        <a:lnTo>
                          <a:pt x="1945" y="2209"/>
                        </a:lnTo>
                        <a:lnTo>
                          <a:pt x="1937" y="2138"/>
                        </a:lnTo>
                        <a:lnTo>
                          <a:pt x="1922" y="2069"/>
                        </a:lnTo>
                        <a:lnTo>
                          <a:pt x="1902" y="2001"/>
                        </a:lnTo>
                        <a:lnTo>
                          <a:pt x="1878" y="1937"/>
                        </a:lnTo>
                        <a:lnTo>
                          <a:pt x="1849" y="1874"/>
                        </a:lnTo>
                        <a:lnTo>
                          <a:pt x="1815" y="1814"/>
                        </a:lnTo>
                        <a:lnTo>
                          <a:pt x="1777" y="1758"/>
                        </a:lnTo>
                        <a:lnTo>
                          <a:pt x="1734" y="1705"/>
                        </a:lnTo>
                        <a:lnTo>
                          <a:pt x="1688" y="1654"/>
                        </a:lnTo>
                        <a:lnTo>
                          <a:pt x="1638" y="1608"/>
                        </a:lnTo>
                        <a:lnTo>
                          <a:pt x="1585" y="1565"/>
                        </a:lnTo>
                        <a:lnTo>
                          <a:pt x="1529" y="1527"/>
                        </a:lnTo>
                        <a:lnTo>
                          <a:pt x="1469" y="1492"/>
                        </a:lnTo>
                        <a:close/>
                        <a:moveTo>
                          <a:pt x="1057" y="1391"/>
                        </a:moveTo>
                        <a:lnTo>
                          <a:pt x="984" y="1394"/>
                        </a:lnTo>
                        <a:lnTo>
                          <a:pt x="913" y="1403"/>
                        </a:lnTo>
                        <a:lnTo>
                          <a:pt x="844" y="1418"/>
                        </a:lnTo>
                        <a:lnTo>
                          <a:pt x="776" y="1437"/>
                        </a:lnTo>
                        <a:lnTo>
                          <a:pt x="711" y="1461"/>
                        </a:lnTo>
                        <a:lnTo>
                          <a:pt x="649" y="1490"/>
                        </a:lnTo>
                        <a:lnTo>
                          <a:pt x="589" y="1525"/>
                        </a:lnTo>
                        <a:lnTo>
                          <a:pt x="532" y="1563"/>
                        </a:lnTo>
                        <a:lnTo>
                          <a:pt x="479" y="1606"/>
                        </a:lnTo>
                        <a:lnTo>
                          <a:pt x="428" y="1652"/>
                        </a:lnTo>
                        <a:lnTo>
                          <a:pt x="381" y="1703"/>
                        </a:lnTo>
                        <a:lnTo>
                          <a:pt x="339" y="1757"/>
                        </a:lnTo>
                        <a:lnTo>
                          <a:pt x="301" y="1813"/>
                        </a:lnTo>
                        <a:lnTo>
                          <a:pt x="266" y="1873"/>
                        </a:lnTo>
                        <a:lnTo>
                          <a:pt x="237" y="1936"/>
                        </a:lnTo>
                        <a:lnTo>
                          <a:pt x="212" y="2000"/>
                        </a:lnTo>
                        <a:lnTo>
                          <a:pt x="193" y="2068"/>
                        </a:lnTo>
                        <a:lnTo>
                          <a:pt x="178" y="2137"/>
                        </a:lnTo>
                        <a:lnTo>
                          <a:pt x="170" y="2209"/>
                        </a:lnTo>
                        <a:lnTo>
                          <a:pt x="167" y="2282"/>
                        </a:lnTo>
                        <a:lnTo>
                          <a:pt x="170" y="2351"/>
                        </a:lnTo>
                        <a:lnTo>
                          <a:pt x="178" y="2420"/>
                        </a:lnTo>
                        <a:lnTo>
                          <a:pt x="191" y="2487"/>
                        </a:lnTo>
                        <a:lnTo>
                          <a:pt x="209" y="2552"/>
                        </a:lnTo>
                        <a:lnTo>
                          <a:pt x="838" y="2308"/>
                        </a:lnTo>
                        <a:lnTo>
                          <a:pt x="836" y="2295"/>
                        </a:lnTo>
                        <a:lnTo>
                          <a:pt x="835" y="2282"/>
                        </a:lnTo>
                        <a:lnTo>
                          <a:pt x="838" y="2245"/>
                        </a:lnTo>
                        <a:lnTo>
                          <a:pt x="846" y="2212"/>
                        </a:lnTo>
                        <a:lnTo>
                          <a:pt x="860" y="2179"/>
                        </a:lnTo>
                        <a:lnTo>
                          <a:pt x="877" y="2150"/>
                        </a:lnTo>
                        <a:lnTo>
                          <a:pt x="900" y="2125"/>
                        </a:lnTo>
                        <a:lnTo>
                          <a:pt x="926" y="2103"/>
                        </a:lnTo>
                        <a:lnTo>
                          <a:pt x="955" y="2084"/>
                        </a:lnTo>
                        <a:lnTo>
                          <a:pt x="987" y="2070"/>
                        </a:lnTo>
                        <a:lnTo>
                          <a:pt x="1021" y="2062"/>
                        </a:lnTo>
                        <a:lnTo>
                          <a:pt x="1057" y="2059"/>
                        </a:lnTo>
                        <a:lnTo>
                          <a:pt x="1076" y="2060"/>
                        </a:lnTo>
                        <a:lnTo>
                          <a:pt x="1094" y="2063"/>
                        </a:lnTo>
                        <a:lnTo>
                          <a:pt x="1367" y="1448"/>
                        </a:lnTo>
                        <a:lnTo>
                          <a:pt x="1308" y="1428"/>
                        </a:lnTo>
                        <a:lnTo>
                          <a:pt x="1248" y="1412"/>
                        </a:lnTo>
                        <a:lnTo>
                          <a:pt x="1186" y="1400"/>
                        </a:lnTo>
                        <a:lnTo>
                          <a:pt x="1122" y="1393"/>
                        </a:lnTo>
                        <a:lnTo>
                          <a:pt x="1057" y="1391"/>
                        </a:lnTo>
                        <a:close/>
                        <a:moveTo>
                          <a:pt x="2393" y="723"/>
                        </a:moveTo>
                        <a:lnTo>
                          <a:pt x="2357" y="726"/>
                        </a:lnTo>
                        <a:lnTo>
                          <a:pt x="2322" y="735"/>
                        </a:lnTo>
                        <a:lnTo>
                          <a:pt x="2291" y="748"/>
                        </a:lnTo>
                        <a:lnTo>
                          <a:pt x="2261" y="766"/>
                        </a:lnTo>
                        <a:lnTo>
                          <a:pt x="2235" y="788"/>
                        </a:lnTo>
                        <a:lnTo>
                          <a:pt x="2213" y="815"/>
                        </a:lnTo>
                        <a:lnTo>
                          <a:pt x="2196" y="844"/>
                        </a:lnTo>
                        <a:lnTo>
                          <a:pt x="2181" y="876"/>
                        </a:lnTo>
                        <a:lnTo>
                          <a:pt x="2173" y="910"/>
                        </a:lnTo>
                        <a:lnTo>
                          <a:pt x="2170" y="946"/>
                        </a:lnTo>
                        <a:lnTo>
                          <a:pt x="2173" y="982"/>
                        </a:lnTo>
                        <a:lnTo>
                          <a:pt x="2181" y="1017"/>
                        </a:lnTo>
                        <a:lnTo>
                          <a:pt x="2196" y="1048"/>
                        </a:lnTo>
                        <a:lnTo>
                          <a:pt x="2213" y="1078"/>
                        </a:lnTo>
                        <a:lnTo>
                          <a:pt x="2235" y="1104"/>
                        </a:lnTo>
                        <a:lnTo>
                          <a:pt x="2261" y="1126"/>
                        </a:lnTo>
                        <a:lnTo>
                          <a:pt x="2291" y="1143"/>
                        </a:lnTo>
                        <a:lnTo>
                          <a:pt x="2322" y="1158"/>
                        </a:lnTo>
                        <a:lnTo>
                          <a:pt x="2357" y="1166"/>
                        </a:lnTo>
                        <a:lnTo>
                          <a:pt x="2393" y="1169"/>
                        </a:lnTo>
                        <a:lnTo>
                          <a:pt x="2429" y="1166"/>
                        </a:lnTo>
                        <a:lnTo>
                          <a:pt x="2463" y="1158"/>
                        </a:lnTo>
                        <a:lnTo>
                          <a:pt x="2495" y="1143"/>
                        </a:lnTo>
                        <a:lnTo>
                          <a:pt x="2524" y="1126"/>
                        </a:lnTo>
                        <a:lnTo>
                          <a:pt x="2551" y="1104"/>
                        </a:lnTo>
                        <a:lnTo>
                          <a:pt x="2573" y="1078"/>
                        </a:lnTo>
                        <a:lnTo>
                          <a:pt x="2591" y="1048"/>
                        </a:lnTo>
                        <a:lnTo>
                          <a:pt x="2604" y="1017"/>
                        </a:lnTo>
                        <a:lnTo>
                          <a:pt x="2613" y="982"/>
                        </a:lnTo>
                        <a:lnTo>
                          <a:pt x="2616" y="946"/>
                        </a:lnTo>
                        <a:lnTo>
                          <a:pt x="2613" y="910"/>
                        </a:lnTo>
                        <a:lnTo>
                          <a:pt x="2604" y="876"/>
                        </a:lnTo>
                        <a:lnTo>
                          <a:pt x="2591" y="844"/>
                        </a:lnTo>
                        <a:lnTo>
                          <a:pt x="2573" y="815"/>
                        </a:lnTo>
                        <a:lnTo>
                          <a:pt x="2551" y="788"/>
                        </a:lnTo>
                        <a:lnTo>
                          <a:pt x="2524" y="766"/>
                        </a:lnTo>
                        <a:lnTo>
                          <a:pt x="2495" y="748"/>
                        </a:lnTo>
                        <a:lnTo>
                          <a:pt x="2463" y="735"/>
                        </a:lnTo>
                        <a:lnTo>
                          <a:pt x="2429" y="726"/>
                        </a:lnTo>
                        <a:lnTo>
                          <a:pt x="2393" y="723"/>
                        </a:lnTo>
                        <a:close/>
                        <a:moveTo>
                          <a:pt x="2393" y="0"/>
                        </a:moveTo>
                        <a:lnTo>
                          <a:pt x="2411" y="3"/>
                        </a:lnTo>
                        <a:lnTo>
                          <a:pt x="2426" y="11"/>
                        </a:lnTo>
                        <a:lnTo>
                          <a:pt x="2437" y="23"/>
                        </a:lnTo>
                        <a:lnTo>
                          <a:pt x="2446" y="38"/>
                        </a:lnTo>
                        <a:lnTo>
                          <a:pt x="2449" y="56"/>
                        </a:lnTo>
                        <a:lnTo>
                          <a:pt x="2449" y="170"/>
                        </a:lnTo>
                        <a:lnTo>
                          <a:pt x="2512" y="177"/>
                        </a:lnTo>
                        <a:lnTo>
                          <a:pt x="2575" y="189"/>
                        </a:lnTo>
                        <a:lnTo>
                          <a:pt x="2636" y="206"/>
                        </a:lnTo>
                        <a:lnTo>
                          <a:pt x="2694" y="229"/>
                        </a:lnTo>
                        <a:lnTo>
                          <a:pt x="2750" y="255"/>
                        </a:lnTo>
                        <a:lnTo>
                          <a:pt x="2804" y="285"/>
                        </a:lnTo>
                        <a:lnTo>
                          <a:pt x="2854" y="320"/>
                        </a:lnTo>
                        <a:lnTo>
                          <a:pt x="2902" y="358"/>
                        </a:lnTo>
                        <a:lnTo>
                          <a:pt x="2966" y="294"/>
                        </a:lnTo>
                        <a:lnTo>
                          <a:pt x="2978" y="285"/>
                        </a:lnTo>
                        <a:lnTo>
                          <a:pt x="2991" y="280"/>
                        </a:lnTo>
                        <a:lnTo>
                          <a:pt x="3005" y="278"/>
                        </a:lnTo>
                        <a:lnTo>
                          <a:pt x="3019" y="280"/>
                        </a:lnTo>
                        <a:lnTo>
                          <a:pt x="3032" y="285"/>
                        </a:lnTo>
                        <a:lnTo>
                          <a:pt x="3045" y="294"/>
                        </a:lnTo>
                        <a:lnTo>
                          <a:pt x="3054" y="307"/>
                        </a:lnTo>
                        <a:lnTo>
                          <a:pt x="3059" y="320"/>
                        </a:lnTo>
                        <a:lnTo>
                          <a:pt x="3061" y="334"/>
                        </a:lnTo>
                        <a:lnTo>
                          <a:pt x="3059" y="348"/>
                        </a:lnTo>
                        <a:lnTo>
                          <a:pt x="3054" y="361"/>
                        </a:lnTo>
                        <a:lnTo>
                          <a:pt x="3045" y="373"/>
                        </a:lnTo>
                        <a:lnTo>
                          <a:pt x="2981" y="437"/>
                        </a:lnTo>
                        <a:lnTo>
                          <a:pt x="3019" y="485"/>
                        </a:lnTo>
                        <a:lnTo>
                          <a:pt x="3054" y="535"/>
                        </a:lnTo>
                        <a:lnTo>
                          <a:pt x="3084" y="589"/>
                        </a:lnTo>
                        <a:lnTo>
                          <a:pt x="3110" y="645"/>
                        </a:lnTo>
                        <a:lnTo>
                          <a:pt x="3133" y="703"/>
                        </a:lnTo>
                        <a:lnTo>
                          <a:pt x="3150" y="764"/>
                        </a:lnTo>
                        <a:lnTo>
                          <a:pt x="3162" y="827"/>
                        </a:lnTo>
                        <a:lnTo>
                          <a:pt x="3169" y="890"/>
                        </a:lnTo>
                        <a:lnTo>
                          <a:pt x="3283" y="890"/>
                        </a:lnTo>
                        <a:lnTo>
                          <a:pt x="3301" y="893"/>
                        </a:lnTo>
                        <a:lnTo>
                          <a:pt x="3317" y="902"/>
                        </a:lnTo>
                        <a:lnTo>
                          <a:pt x="3328" y="914"/>
                        </a:lnTo>
                        <a:lnTo>
                          <a:pt x="3336" y="929"/>
                        </a:lnTo>
                        <a:lnTo>
                          <a:pt x="3339" y="946"/>
                        </a:lnTo>
                        <a:lnTo>
                          <a:pt x="3336" y="963"/>
                        </a:lnTo>
                        <a:lnTo>
                          <a:pt x="3328" y="978"/>
                        </a:lnTo>
                        <a:lnTo>
                          <a:pt x="3316" y="991"/>
                        </a:lnTo>
                        <a:lnTo>
                          <a:pt x="3301" y="999"/>
                        </a:lnTo>
                        <a:lnTo>
                          <a:pt x="3283" y="1002"/>
                        </a:lnTo>
                        <a:lnTo>
                          <a:pt x="3169" y="1002"/>
                        </a:lnTo>
                        <a:lnTo>
                          <a:pt x="3162" y="1065"/>
                        </a:lnTo>
                        <a:lnTo>
                          <a:pt x="3150" y="1128"/>
                        </a:lnTo>
                        <a:lnTo>
                          <a:pt x="3133" y="1189"/>
                        </a:lnTo>
                        <a:lnTo>
                          <a:pt x="3110" y="1248"/>
                        </a:lnTo>
                        <a:lnTo>
                          <a:pt x="3084" y="1303"/>
                        </a:lnTo>
                        <a:lnTo>
                          <a:pt x="3054" y="1357"/>
                        </a:lnTo>
                        <a:lnTo>
                          <a:pt x="3019" y="1407"/>
                        </a:lnTo>
                        <a:lnTo>
                          <a:pt x="2981" y="1455"/>
                        </a:lnTo>
                        <a:lnTo>
                          <a:pt x="3048" y="1522"/>
                        </a:lnTo>
                        <a:lnTo>
                          <a:pt x="3057" y="1534"/>
                        </a:lnTo>
                        <a:lnTo>
                          <a:pt x="3062" y="1547"/>
                        </a:lnTo>
                        <a:lnTo>
                          <a:pt x="3064" y="1561"/>
                        </a:lnTo>
                        <a:lnTo>
                          <a:pt x="3062" y="1575"/>
                        </a:lnTo>
                        <a:lnTo>
                          <a:pt x="3057" y="1589"/>
                        </a:lnTo>
                        <a:lnTo>
                          <a:pt x="3048" y="1601"/>
                        </a:lnTo>
                        <a:lnTo>
                          <a:pt x="3035" y="1610"/>
                        </a:lnTo>
                        <a:lnTo>
                          <a:pt x="3022" y="1615"/>
                        </a:lnTo>
                        <a:lnTo>
                          <a:pt x="3008" y="1617"/>
                        </a:lnTo>
                        <a:lnTo>
                          <a:pt x="2994" y="1615"/>
                        </a:lnTo>
                        <a:lnTo>
                          <a:pt x="2981" y="1610"/>
                        </a:lnTo>
                        <a:lnTo>
                          <a:pt x="2970" y="1601"/>
                        </a:lnTo>
                        <a:lnTo>
                          <a:pt x="2902" y="1534"/>
                        </a:lnTo>
                        <a:lnTo>
                          <a:pt x="2854" y="1572"/>
                        </a:lnTo>
                        <a:lnTo>
                          <a:pt x="2804" y="1607"/>
                        </a:lnTo>
                        <a:lnTo>
                          <a:pt x="2750" y="1637"/>
                        </a:lnTo>
                        <a:lnTo>
                          <a:pt x="2694" y="1663"/>
                        </a:lnTo>
                        <a:lnTo>
                          <a:pt x="2636" y="1686"/>
                        </a:lnTo>
                        <a:lnTo>
                          <a:pt x="2575" y="1703"/>
                        </a:lnTo>
                        <a:lnTo>
                          <a:pt x="2512" y="1715"/>
                        </a:lnTo>
                        <a:lnTo>
                          <a:pt x="2449" y="1722"/>
                        </a:lnTo>
                        <a:lnTo>
                          <a:pt x="2449" y="1836"/>
                        </a:lnTo>
                        <a:lnTo>
                          <a:pt x="2446" y="1854"/>
                        </a:lnTo>
                        <a:lnTo>
                          <a:pt x="2437" y="1869"/>
                        </a:lnTo>
                        <a:lnTo>
                          <a:pt x="2425" y="1881"/>
                        </a:lnTo>
                        <a:lnTo>
                          <a:pt x="2410" y="1889"/>
                        </a:lnTo>
                        <a:lnTo>
                          <a:pt x="2393" y="1892"/>
                        </a:lnTo>
                        <a:lnTo>
                          <a:pt x="2376" y="1889"/>
                        </a:lnTo>
                        <a:lnTo>
                          <a:pt x="2361" y="1881"/>
                        </a:lnTo>
                        <a:lnTo>
                          <a:pt x="2348" y="1869"/>
                        </a:lnTo>
                        <a:lnTo>
                          <a:pt x="2340" y="1854"/>
                        </a:lnTo>
                        <a:lnTo>
                          <a:pt x="2337" y="1836"/>
                        </a:lnTo>
                        <a:lnTo>
                          <a:pt x="2337" y="1722"/>
                        </a:lnTo>
                        <a:lnTo>
                          <a:pt x="2274" y="1715"/>
                        </a:lnTo>
                        <a:lnTo>
                          <a:pt x="2211" y="1703"/>
                        </a:lnTo>
                        <a:lnTo>
                          <a:pt x="2150" y="1686"/>
                        </a:lnTo>
                        <a:lnTo>
                          <a:pt x="2091" y="1663"/>
                        </a:lnTo>
                        <a:lnTo>
                          <a:pt x="2036" y="1638"/>
                        </a:lnTo>
                        <a:lnTo>
                          <a:pt x="1982" y="1607"/>
                        </a:lnTo>
                        <a:lnTo>
                          <a:pt x="1932" y="1572"/>
                        </a:lnTo>
                        <a:lnTo>
                          <a:pt x="1884" y="1534"/>
                        </a:lnTo>
                        <a:lnTo>
                          <a:pt x="1820" y="1598"/>
                        </a:lnTo>
                        <a:lnTo>
                          <a:pt x="1810" y="1606"/>
                        </a:lnTo>
                        <a:lnTo>
                          <a:pt x="1798" y="1611"/>
                        </a:lnTo>
                        <a:lnTo>
                          <a:pt x="1838" y="1657"/>
                        </a:lnTo>
                        <a:lnTo>
                          <a:pt x="1876" y="1707"/>
                        </a:lnTo>
                        <a:lnTo>
                          <a:pt x="1909" y="1759"/>
                        </a:lnTo>
                        <a:lnTo>
                          <a:pt x="1941" y="1812"/>
                        </a:lnTo>
                        <a:lnTo>
                          <a:pt x="1968" y="1868"/>
                        </a:lnTo>
                        <a:lnTo>
                          <a:pt x="2039" y="1840"/>
                        </a:lnTo>
                        <a:lnTo>
                          <a:pt x="2054" y="1836"/>
                        </a:lnTo>
                        <a:lnTo>
                          <a:pt x="2068" y="1837"/>
                        </a:lnTo>
                        <a:lnTo>
                          <a:pt x="2081" y="1842"/>
                        </a:lnTo>
                        <a:lnTo>
                          <a:pt x="2093" y="1849"/>
                        </a:lnTo>
                        <a:lnTo>
                          <a:pt x="2104" y="1859"/>
                        </a:lnTo>
                        <a:lnTo>
                          <a:pt x="2111" y="1872"/>
                        </a:lnTo>
                        <a:lnTo>
                          <a:pt x="2115" y="1886"/>
                        </a:lnTo>
                        <a:lnTo>
                          <a:pt x="2114" y="1901"/>
                        </a:lnTo>
                        <a:lnTo>
                          <a:pt x="2110" y="1914"/>
                        </a:lnTo>
                        <a:lnTo>
                          <a:pt x="2103" y="1927"/>
                        </a:lnTo>
                        <a:lnTo>
                          <a:pt x="2092" y="1937"/>
                        </a:lnTo>
                        <a:lnTo>
                          <a:pt x="2079" y="1944"/>
                        </a:lnTo>
                        <a:lnTo>
                          <a:pt x="2009" y="1971"/>
                        </a:lnTo>
                        <a:lnTo>
                          <a:pt x="2027" y="2031"/>
                        </a:lnTo>
                        <a:lnTo>
                          <a:pt x="2041" y="2091"/>
                        </a:lnTo>
                        <a:lnTo>
                          <a:pt x="2051" y="2154"/>
                        </a:lnTo>
                        <a:lnTo>
                          <a:pt x="2057" y="2217"/>
                        </a:lnTo>
                        <a:lnTo>
                          <a:pt x="2059" y="2282"/>
                        </a:lnTo>
                        <a:lnTo>
                          <a:pt x="2056" y="2356"/>
                        </a:lnTo>
                        <a:lnTo>
                          <a:pt x="2048" y="2428"/>
                        </a:lnTo>
                        <a:lnTo>
                          <a:pt x="2035" y="2500"/>
                        </a:lnTo>
                        <a:lnTo>
                          <a:pt x="2016" y="2569"/>
                        </a:lnTo>
                        <a:lnTo>
                          <a:pt x="1993" y="2637"/>
                        </a:lnTo>
                        <a:lnTo>
                          <a:pt x="2081" y="2676"/>
                        </a:lnTo>
                        <a:lnTo>
                          <a:pt x="2094" y="2683"/>
                        </a:lnTo>
                        <a:lnTo>
                          <a:pt x="2105" y="2694"/>
                        </a:lnTo>
                        <a:lnTo>
                          <a:pt x="2111" y="2707"/>
                        </a:lnTo>
                        <a:lnTo>
                          <a:pt x="2115" y="2721"/>
                        </a:lnTo>
                        <a:lnTo>
                          <a:pt x="2114" y="2735"/>
                        </a:lnTo>
                        <a:lnTo>
                          <a:pt x="2110" y="2749"/>
                        </a:lnTo>
                        <a:lnTo>
                          <a:pt x="2102" y="2763"/>
                        </a:lnTo>
                        <a:lnTo>
                          <a:pt x="2089" y="2773"/>
                        </a:lnTo>
                        <a:lnTo>
                          <a:pt x="2075" y="2780"/>
                        </a:lnTo>
                        <a:lnTo>
                          <a:pt x="2059" y="2783"/>
                        </a:lnTo>
                        <a:lnTo>
                          <a:pt x="2048" y="2781"/>
                        </a:lnTo>
                        <a:lnTo>
                          <a:pt x="2037" y="2777"/>
                        </a:lnTo>
                        <a:lnTo>
                          <a:pt x="1948" y="2738"/>
                        </a:lnTo>
                        <a:lnTo>
                          <a:pt x="1911" y="2804"/>
                        </a:lnTo>
                        <a:lnTo>
                          <a:pt x="1870" y="2865"/>
                        </a:lnTo>
                        <a:lnTo>
                          <a:pt x="1824" y="2924"/>
                        </a:lnTo>
                        <a:lnTo>
                          <a:pt x="1775" y="2979"/>
                        </a:lnTo>
                        <a:lnTo>
                          <a:pt x="1721" y="3030"/>
                        </a:lnTo>
                        <a:lnTo>
                          <a:pt x="1663" y="3078"/>
                        </a:lnTo>
                        <a:lnTo>
                          <a:pt x="1603" y="3120"/>
                        </a:lnTo>
                        <a:lnTo>
                          <a:pt x="1538" y="3159"/>
                        </a:lnTo>
                        <a:lnTo>
                          <a:pt x="1471" y="3192"/>
                        </a:lnTo>
                        <a:lnTo>
                          <a:pt x="1499" y="3263"/>
                        </a:lnTo>
                        <a:lnTo>
                          <a:pt x="1503" y="3277"/>
                        </a:lnTo>
                        <a:lnTo>
                          <a:pt x="1502" y="3292"/>
                        </a:lnTo>
                        <a:lnTo>
                          <a:pt x="1497" y="3306"/>
                        </a:lnTo>
                        <a:lnTo>
                          <a:pt x="1490" y="3318"/>
                        </a:lnTo>
                        <a:lnTo>
                          <a:pt x="1480" y="3328"/>
                        </a:lnTo>
                        <a:lnTo>
                          <a:pt x="1467" y="3335"/>
                        </a:lnTo>
                        <a:lnTo>
                          <a:pt x="1457" y="3338"/>
                        </a:lnTo>
                        <a:lnTo>
                          <a:pt x="1447" y="3339"/>
                        </a:lnTo>
                        <a:lnTo>
                          <a:pt x="1431" y="3337"/>
                        </a:lnTo>
                        <a:lnTo>
                          <a:pt x="1416" y="3330"/>
                        </a:lnTo>
                        <a:lnTo>
                          <a:pt x="1403" y="3318"/>
                        </a:lnTo>
                        <a:lnTo>
                          <a:pt x="1395" y="3304"/>
                        </a:lnTo>
                        <a:lnTo>
                          <a:pt x="1368" y="3234"/>
                        </a:lnTo>
                        <a:lnTo>
                          <a:pt x="1308" y="3251"/>
                        </a:lnTo>
                        <a:lnTo>
                          <a:pt x="1248" y="3265"/>
                        </a:lnTo>
                        <a:lnTo>
                          <a:pt x="1185" y="3275"/>
                        </a:lnTo>
                        <a:lnTo>
                          <a:pt x="1122" y="3281"/>
                        </a:lnTo>
                        <a:lnTo>
                          <a:pt x="1057" y="3283"/>
                        </a:lnTo>
                        <a:lnTo>
                          <a:pt x="983" y="3280"/>
                        </a:lnTo>
                        <a:lnTo>
                          <a:pt x="911" y="3272"/>
                        </a:lnTo>
                        <a:lnTo>
                          <a:pt x="839" y="3259"/>
                        </a:lnTo>
                        <a:lnTo>
                          <a:pt x="770" y="3240"/>
                        </a:lnTo>
                        <a:lnTo>
                          <a:pt x="702" y="3218"/>
                        </a:lnTo>
                        <a:lnTo>
                          <a:pt x="663" y="3306"/>
                        </a:lnTo>
                        <a:lnTo>
                          <a:pt x="654" y="3320"/>
                        </a:lnTo>
                        <a:lnTo>
                          <a:pt x="643" y="3330"/>
                        </a:lnTo>
                        <a:lnTo>
                          <a:pt x="627" y="3337"/>
                        </a:lnTo>
                        <a:lnTo>
                          <a:pt x="612" y="3339"/>
                        </a:lnTo>
                        <a:lnTo>
                          <a:pt x="601" y="3338"/>
                        </a:lnTo>
                        <a:lnTo>
                          <a:pt x="590" y="3334"/>
                        </a:lnTo>
                        <a:lnTo>
                          <a:pt x="577" y="3327"/>
                        </a:lnTo>
                        <a:lnTo>
                          <a:pt x="567" y="3316"/>
                        </a:lnTo>
                        <a:lnTo>
                          <a:pt x="561" y="3304"/>
                        </a:lnTo>
                        <a:lnTo>
                          <a:pt x="557" y="3289"/>
                        </a:lnTo>
                        <a:lnTo>
                          <a:pt x="558" y="3275"/>
                        </a:lnTo>
                        <a:lnTo>
                          <a:pt x="562" y="3261"/>
                        </a:lnTo>
                        <a:lnTo>
                          <a:pt x="601" y="3172"/>
                        </a:lnTo>
                        <a:lnTo>
                          <a:pt x="535" y="3136"/>
                        </a:lnTo>
                        <a:lnTo>
                          <a:pt x="474" y="3094"/>
                        </a:lnTo>
                        <a:lnTo>
                          <a:pt x="415" y="3049"/>
                        </a:lnTo>
                        <a:lnTo>
                          <a:pt x="360" y="2999"/>
                        </a:lnTo>
                        <a:lnTo>
                          <a:pt x="309" y="2945"/>
                        </a:lnTo>
                        <a:lnTo>
                          <a:pt x="261" y="2888"/>
                        </a:lnTo>
                        <a:lnTo>
                          <a:pt x="219" y="2827"/>
                        </a:lnTo>
                        <a:lnTo>
                          <a:pt x="180" y="2763"/>
                        </a:lnTo>
                        <a:lnTo>
                          <a:pt x="147" y="2695"/>
                        </a:lnTo>
                        <a:lnTo>
                          <a:pt x="76" y="2723"/>
                        </a:lnTo>
                        <a:lnTo>
                          <a:pt x="66" y="2726"/>
                        </a:lnTo>
                        <a:lnTo>
                          <a:pt x="56" y="2727"/>
                        </a:lnTo>
                        <a:lnTo>
                          <a:pt x="39" y="2725"/>
                        </a:lnTo>
                        <a:lnTo>
                          <a:pt x="24" y="2718"/>
                        </a:lnTo>
                        <a:lnTo>
                          <a:pt x="12" y="2707"/>
                        </a:lnTo>
                        <a:lnTo>
                          <a:pt x="4" y="2691"/>
                        </a:lnTo>
                        <a:lnTo>
                          <a:pt x="0" y="2677"/>
                        </a:lnTo>
                        <a:lnTo>
                          <a:pt x="1" y="2662"/>
                        </a:lnTo>
                        <a:lnTo>
                          <a:pt x="5" y="2649"/>
                        </a:lnTo>
                        <a:lnTo>
                          <a:pt x="12" y="2637"/>
                        </a:lnTo>
                        <a:lnTo>
                          <a:pt x="22" y="2627"/>
                        </a:lnTo>
                        <a:lnTo>
                          <a:pt x="35" y="2620"/>
                        </a:lnTo>
                        <a:lnTo>
                          <a:pt x="105" y="2592"/>
                        </a:lnTo>
                        <a:lnTo>
                          <a:pt x="88" y="2533"/>
                        </a:lnTo>
                        <a:lnTo>
                          <a:pt x="74" y="2472"/>
                        </a:lnTo>
                        <a:lnTo>
                          <a:pt x="64" y="2409"/>
                        </a:lnTo>
                        <a:lnTo>
                          <a:pt x="58" y="2346"/>
                        </a:lnTo>
                        <a:lnTo>
                          <a:pt x="56" y="2282"/>
                        </a:lnTo>
                        <a:lnTo>
                          <a:pt x="59" y="2208"/>
                        </a:lnTo>
                        <a:lnTo>
                          <a:pt x="67" y="2135"/>
                        </a:lnTo>
                        <a:lnTo>
                          <a:pt x="80" y="2063"/>
                        </a:lnTo>
                        <a:lnTo>
                          <a:pt x="99" y="1994"/>
                        </a:lnTo>
                        <a:lnTo>
                          <a:pt x="121" y="1927"/>
                        </a:lnTo>
                        <a:lnTo>
                          <a:pt x="33" y="1887"/>
                        </a:lnTo>
                        <a:lnTo>
                          <a:pt x="20" y="1880"/>
                        </a:lnTo>
                        <a:lnTo>
                          <a:pt x="10" y="1869"/>
                        </a:lnTo>
                        <a:lnTo>
                          <a:pt x="4" y="1857"/>
                        </a:lnTo>
                        <a:lnTo>
                          <a:pt x="0" y="1843"/>
                        </a:lnTo>
                        <a:lnTo>
                          <a:pt x="1" y="1828"/>
                        </a:lnTo>
                        <a:lnTo>
                          <a:pt x="5" y="1814"/>
                        </a:lnTo>
                        <a:lnTo>
                          <a:pt x="13" y="1801"/>
                        </a:lnTo>
                        <a:lnTo>
                          <a:pt x="23" y="1791"/>
                        </a:lnTo>
                        <a:lnTo>
                          <a:pt x="35" y="1785"/>
                        </a:lnTo>
                        <a:lnTo>
                          <a:pt x="50" y="1781"/>
                        </a:lnTo>
                        <a:lnTo>
                          <a:pt x="64" y="1782"/>
                        </a:lnTo>
                        <a:lnTo>
                          <a:pt x="78" y="1786"/>
                        </a:lnTo>
                        <a:lnTo>
                          <a:pt x="167" y="1825"/>
                        </a:lnTo>
                        <a:lnTo>
                          <a:pt x="203" y="1760"/>
                        </a:lnTo>
                        <a:lnTo>
                          <a:pt x="245" y="1698"/>
                        </a:lnTo>
                        <a:lnTo>
                          <a:pt x="290" y="1639"/>
                        </a:lnTo>
                        <a:lnTo>
                          <a:pt x="340" y="1585"/>
                        </a:lnTo>
                        <a:lnTo>
                          <a:pt x="394" y="1533"/>
                        </a:lnTo>
                        <a:lnTo>
                          <a:pt x="451" y="1485"/>
                        </a:lnTo>
                        <a:lnTo>
                          <a:pt x="512" y="1443"/>
                        </a:lnTo>
                        <a:lnTo>
                          <a:pt x="577" y="1404"/>
                        </a:lnTo>
                        <a:lnTo>
                          <a:pt x="644" y="1371"/>
                        </a:lnTo>
                        <a:lnTo>
                          <a:pt x="616" y="1300"/>
                        </a:lnTo>
                        <a:lnTo>
                          <a:pt x="612" y="1286"/>
                        </a:lnTo>
                        <a:lnTo>
                          <a:pt x="613" y="1271"/>
                        </a:lnTo>
                        <a:lnTo>
                          <a:pt x="617" y="1258"/>
                        </a:lnTo>
                        <a:lnTo>
                          <a:pt x="624" y="1246"/>
                        </a:lnTo>
                        <a:lnTo>
                          <a:pt x="634" y="1235"/>
                        </a:lnTo>
                        <a:lnTo>
                          <a:pt x="648" y="1228"/>
                        </a:lnTo>
                        <a:lnTo>
                          <a:pt x="663" y="1224"/>
                        </a:lnTo>
                        <a:lnTo>
                          <a:pt x="677" y="1225"/>
                        </a:lnTo>
                        <a:lnTo>
                          <a:pt x="690" y="1229"/>
                        </a:lnTo>
                        <a:lnTo>
                          <a:pt x="702" y="1236"/>
                        </a:lnTo>
                        <a:lnTo>
                          <a:pt x="712" y="1247"/>
                        </a:lnTo>
                        <a:lnTo>
                          <a:pt x="719" y="1260"/>
                        </a:lnTo>
                        <a:lnTo>
                          <a:pt x="747" y="1330"/>
                        </a:lnTo>
                        <a:lnTo>
                          <a:pt x="806" y="1312"/>
                        </a:lnTo>
                        <a:lnTo>
                          <a:pt x="867" y="1298"/>
                        </a:lnTo>
                        <a:lnTo>
                          <a:pt x="930" y="1288"/>
                        </a:lnTo>
                        <a:lnTo>
                          <a:pt x="993" y="1282"/>
                        </a:lnTo>
                        <a:lnTo>
                          <a:pt x="1057" y="1280"/>
                        </a:lnTo>
                        <a:lnTo>
                          <a:pt x="1131" y="1283"/>
                        </a:lnTo>
                        <a:lnTo>
                          <a:pt x="1204" y="1291"/>
                        </a:lnTo>
                        <a:lnTo>
                          <a:pt x="1276" y="1304"/>
                        </a:lnTo>
                        <a:lnTo>
                          <a:pt x="1345" y="1323"/>
                        </a:lnTo>
                        <a:lnTo>
                          <a:pt x="1412" y="1346"/>
                        </a:lnTo>
                        <a:lnTo>
                          <a:pt x="1452" y="1258"/>
                        </a:lnTo>
                        <a:lnTo>
                          <a:pt x="1459" y="1245"/>
                        </a:lnTo>
                        <a:lnTo>
                          <a:pt x="1470" y="1234"/>
                        </a:lnTo>
                        <a:lnTo>
                          <a:pt x="1482" y="1228"/>
                        </a:lnTo>
                        <a:lnTo>
                          <a:pt x="1496" y="1224"/>
                        </a:lnTo>
                        <a:lnTo>
                          <a:pt x="1511" y="1225"/>
                        </a:lnTo>
                        <a:lnTo>
                          <a:pt x="1525" y="1229"/>
                        </a:lnTo>
                        <a:lnTo>
                          <a:pt x="1538" y="1236"/>
                        </a:lnTo>
                        <a:lnTo>
                          <a:pt x="1548" y="1248"/>
                        </a:lnTo>
                        <a:lnTo>
                          <a:pt x="1554" y="1260"/>
                        </a:lnTo>
                        <a:lnTo>
                          <a:pt x="1558" y="1274"/>
                        </a:lnTo>
                        <a:lnTo>
                          <a:pt x="1557" y="1288"/>
                        </a:lnTo>
                        <a:lnTo>
                          <a:pt x="1553" y="1302"/>
                        </a:lnTo>
                        <a:lnTo>
                          <a:pt x="1514" y="1391"/>
                        </a:lnTo>
                        <a:lnTo>
                          <a:pt x="1571" y="1424"/>
                        </a:lnTo>
                        <a:lnTo>
                          <a:pt x="1627" y="1459"/>
                        </a:lnTo>
                        <a:lnTo>
                          <a:pt x="1679" y="1499"/>
                        </a:lnTo>
                        <a:lnTo>
                          <a:pt x="1729" y="1540"/>
                        </a:lnTo>
                        <a:lnTo>
                          <a:pt x="1733" y="1529"/>
                        </a:lnTo>
                        <a:lnTo>
                          <a:pt x="1741" y="1519"/>
                        </a:lnTo>
                        <a:lnTo>
                          <a:pt x="1805" y="1455"/>
                        </a:lnTo>
                        <a:lnTo>
                          <a:pt x="1767" y="1407"/>
                        </a:lnTo>
                        <a:lnTo>
                          <a:pt x="1732" y="1357"/>
                        </a:lnTo>
                        <a:lnTo>
                          <a:pt x="1702" y="1303"/>
                        </a:lnTo>
                        <a:lnTo>
                          <a:pt x="1676" y="1248"/>
                        </a:lnTo>
                        <a:lnTo>
                          <a:pt x="1653" y="1189"/>
                        </a:lnTo>
                        <a:lnTo>
                          <a:pt x="1636" y="1128"/>
                        </a:lnTo>
                        <a:lnTo>
                          <a:pt x="1624" y="1065"/>
                        </a:lnTo>
                        <a:lnTo>
                          <a:pt x="1617" y="1002"/>
                        </a:lnTo>
                        <a:lnTo>
                          <a:pt x="1503" y="1002"/>
                        </a:lnTo>
                        <a:lnTo>
                          <a:pt x="1485" y="999"/>
                        </a:lnTo>
                        <a:lnTo>
                          <a:pt x="1470" y="991"/>
                        </a:lnTo>
                        <a:lnTo>
                          <a:pt x="1458" y="978"/>
                        </a:lnTo>
                        <a:lnTo>
                          <a:pt x="1450" y="963"/>
                        </a:lnTo>
                        <a:lnTo>
                          <a:pt x="1447" y="946"/>
                        </a:lnTo>
                        <a:lnTo>
                          <a:pt x="1450" y="929"/>
                        </a:lnTo>
                        <a:lnTo>
                          <a:pt x="1458" y="914"/>
                        </a:lnTo>
                        <a:lnTo>
                          <a:pt x="1470" y="902"/>
                        </a:lnTo>
                        <a:lnTo>
                          <a:pt x="1485" y="893"/>
                        </a:lnTo>
                        <a:lnTo>
                          <a:pt x="1503" y="890"/>
                        </a:lnTo>
                        <a:lnTo>
                          <a:pt x="1617" y="890"/>
                        </a:lnTo>
                        <a:lnTo>
                          <a:pt x="1624" y="827"/>
                        </a:lnTo>
                        <a:lnTo>
                          <a:pt x="1636" y="764"/>
                        </a:lnTo>
                        <a:lnTo>
                          <a:pt x="1653" y="703"/>
                        </a:lnTo>
                        <a:lnTo>
                          <a:pt x="1676" y="645"/>
                        </a:lnTo>
                        <a:lnTo>
                          <a:pt x="1702" y="589"/>
                        </a:lnTo>
                        <a:lnTo>
                          <a:pt x="1732" y="535"/>
                        </a:lnTo>
                        <a:lnTo>
                          <a:pt x="1767" y="485"/>
                        </a:lnTo>
                        <a:lnTo>
                          <a:pt x="1805" y="437"/>
                        </a:lnTo>
                        <a:lnTo>
                          <a:pt x="1741" y="373"/>
                        </a:lnTo>
                        <a:lnTo>
                          <a:pt x="1732" y="361"/>
                        </a:lnTo>
                        <a:lnTo>
                          <a:pt x="1727" y="348"/>
                        </a:lnTo>
                        <a:lnTo>
                          <a:pt x="1725" y="334"/>
                        </a:lnTo>
                        <a:lnTo>
                          <a:pt x="1727" y="320"/>
                        </a:lnTo>
                        <a:lnTo>
                          <a:pt x="1732" y="307"/>
                        </a:lnTo>
                        <a:lnTo>
                          <a:pt x="1741" y="294"/>
                        </a:lnTo>
                        <a:lnTo>
                          <a:pt x="1753" y="285"/>
                        </a:lnTo>
                        <a:lnTo>
                          <a:pt x="1767" y="280"/>
                        </a:lnTo>
                        <a:lnTo>
                          <a:pt x="1781" y="278"/>
                        </a:lnTo>
                        <a:lnTo>
                          <a:pt x="1795" y="280"/>
                        </a:lnTo>
                        <a:lnTo>
                          <a:pt x="1808" y="285"/>
                        </a:lnTo>
                        <a:lnTo>
                          <a:pt x="1820" y="294"/>
                        </a:lnTo>
                        <a:lnTo>
                          <a:pt x="1884" y="358"/>
                        </a:lnTo>
                        <a:lnTo>
                          <a:pt x="1932" y="320"/>
                        </a:lnTo>
                        <a:lnTo>
                          <a:pt x="1982" y="285"/>
                        </a:lnTo>
                        <a:lnTo>
                          <a:pt x="2036" y="255"/>
                        </a:lnTo>
                        <a:lnTo>
                          <a:pt x="2092" y="229"/>
                        </a:lnTo>
                        <a:lnTo>
                          <a:pt x="2150" y="206"/>
                        </a:lnTo>
                        <a:lnTo>
                          <a:pt x="2211" y="189"/>
                        </a:lnTo>
                        <a:lnTo>
                          <a:pt x="2274" y="177"/>
                        </a:lnTo>
                        <a:lnTo>
                          <a:pt x="2337" y="170"/>
                        </a:lnTo>
                        <a:lnTo>
                          <a:pt x="2337" y="56"/>
                        </a:lnTo>
                        <a:lnTo>
                          <a:pt x="2340" y="38"/>
                        </a:lnTo>
                        <a:lnTo>
                          <a:pt x="2348" y="23"/>
                        </a:lnTo>
                        <a:lnTo>
                          <a:pt x="2361" y="11"/>
                        </a:lnTo>
                        <a:lnTo>
                          <a:pt x="2376" y="3"/>
                        </a:lnTo>
                        <a:lnTo>
                          <a:pt x="2393" y="0"/>
                        </a:lnTo>
                        <a:close/>
                      </a:path>
                    </a:pathLst>
                  </a:custGeom>
                  <a:solidFill>
                    <a:schemeClr val="bg2">
                      <a:lumMod val="85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sp>
              <p:nvSpPr>
                <p:cNvPr id="103" name="Freeform 23"/>
                <p:cNvSpPr>
                  <a:spLocks noEditPoints="1"/>
                </p:cNvSpPr>
                <p:nvPr/>
              </p:nvSpPr>
              <p:spPr bwMode="auto">
                <a:xfrm>
                  <a:off x="1508211" y="4509636"/>
                  <a:ext cx="435855" cy="434876"/>
                </a:xfrm>
                <a:custGeom>
                  <a:avLst/>
                  <a:gdLst>
                    <a:gd name="T0" fmla="*/ 975 w 2228"/>
                    <a:gd name="T1" fmla="*/ 734 h 2228"/>
                    <a:gd name="T2" fmla="*/ 822 w 2228"/>
                    <a:gd name="T3" fmla="*/ 841 h 2228"/>
                    <a:gd name="T4" fmla="*/ 733 w 2228"/>
                    <a:gd name="T5" fmla="*/ 1008 h 2228"/>
                    <a:gd name="T6" fmla="*/ 733 w 2228"/>
                    <a:gd name="T7" fmla="*/ 1203 h 2228"/>
                    <a:gd name="T8" fmla="*/ 822 w 2228"/>
                    <a:gd name="T9" fmla="*/ 1369 h 2228"/>
                    <a:gd name="T10" fmla="*/ 975 w 2228"/>
                    <a:gd name="T11" fmla="*/ 1476 h 2228"/>
                    <a:gd name="T12" fmla="*/ 1169 w 2228"/>
                    <a:gd name="T13" fmla="*/ 1500 h 2228"/>
                    <a:gd name="T14" fmla="*/ 1346 w 2228"/>
                    <a:gd name="T15" fmla="*/ 1432 h 2228"/>
                    <a:gd name="T16" fmla="*/ 1470 w 2228"/>
                    <a:gd name="T17" fmla="*/ 1293 h 2228"/>
                    <a:gd name="T18" fmla="*/ 1517 w 2228"/>
                    <a:gd name="T19" fmla="*/ 1106 h 2228"/>
                    <a:gd name="T20" fmla="*/ 1470 w 2228"/>
                    <a:gd name="T21" fmla="*/ 919 h 2228"/>
                    <a:gd name="T22" fmla="*/ 1346 w 2228"/>
                    <a:gd name="T23" fmla="*/ 779 h 2228"/>
                    <a:gd name="T24" fmla="*/ 1169 w 2228"/>
                    <a:gd name="T25" fmla="*/ 710 h 2228"/>
                    <a:gd name="T26" fmla="*/ 1264 w 2228"/>
                    <a:gd name="T27" fmla="*/ 4 h 2228"/>
                    <a:gd name="T28" fmla="*/ 1334 w 2228"/>
                    <a:gd name="T29" fmla="*/ 67 h 2228"/>
                    <a:gd name="T30" fmla="*/ 1470 w 2228"/>
                    <a:gd name="T31" fmla="*/ 268 h 2228"/>
                    <a:gd name="T32" fmla="*/ 1703 w 2228"/>
                    <a:gd name="T33" fmla="*/ 225 h 2228"/>
                    <a:gd name="T34" fmla="*/ 1784 w 2228"/>
                    <a:gd name="T35" fmla="*/ 222 h 2228"/>
                    <a:gd name="T36" fmla="*/ 2005 w 2228"/>
                    <a:gd name="T37" fmla="*/ 435 h 2228"/>
                    <a:gd name="T38" fmla="*/ 2011 w 2228"/>
                    <a:gd name="T39" fmla="*/ 528 h 2228"/>
                    <a:gd name="T40" fmla="*/ 1973 w 2228"/>
                    <a:gd name="T41" fmla="*/ 798 h 2228"/>
                    <a:gd name="T42" fmla="*/ 2184 w 2228"/>
                    <a:gd name="T43" fmla="*/ 905 h 2228"/>
                    <a:gd name="T44" fmla="*/ 2228 w 2228"/>
                    <a:gd name="T45" fmla="*/ 988 h 2228"/>
                    <a:gd name="T46" fmla="*/ 2202 w 2228"/>
                    <a:gd name="T47" fmla="*/ 1297 h 2228"/>
                    <a:gd name="T48" fmla="*/ 1994 w 2228"/>
                    <a:gd name="T49" fmla="*/ 1347 h 2228"/>
                    <a:gd name="T50" fmla="*/ 1998 w 2228"/>
                    <a:gd name="T51" fmla="*/ 1678 h 2228"/>
                    <a:gd name="T52" fmla="*/ 2019 w 2228"/>
                    <a:gd name="T53" fmla="*/ 1758 h 2228"/>
                    <a:gd name="T54" fmla="*/ 1820 w 2228"/>
                    <a:gd name="T55" fmla="*/ 1983 h 2228"/>
                    <a:gd name="T56" fmla="*/ 1730 w 2228"/>
                    <a:gd name="T57" fmla="*/ 2012 h 2228"/>
                    <a:gd name="T58" fmla="*/ 1495 w 2228"/>
                    <a:gd name="T59" fmla="*/ 1932 h 2228"/>
                    <a:gd name="T60" fmla="*/ 1325 w 2228"/>
                    <a:gd name="T61" fmla="*/ 2162 h 2228"/>
                    <a:gd name="T62" fmla="*/ 1254 w 2228"/>
                    <a:gd name="T63" fmla="*/ 2225 h 2228"/>
                    <a:gd name="T64" fmla="*/ 941 w 2228"/>
                    <a:gd name="T65" fmla="*/ 2216 h 2228"/>
                    <a:gd name="T66" fmla="*/ 888 w 2228"/>
                    <a:gd name="T67" fmla="*/ 2138 h 2228"/>
                    <a:gd name="T68" fmla="*/ 667 w 2228"/>
                    <a:gd name="T69" fmla="*/ 1893 h 2228"/>
                    <a:gd name="T70" fmla="*/ 484 w 2228"/>
                    <a:gd name="T71" fmla="*/ 2013 h 2228"/>
                    <a:gd name="T72" fmla="*/ 408 w 2228"/>
                    <a:gd name="T73" fmla="*/ 1983 h 2228"/>
                    <a:gd name="T74" fmla="*/ 209 w 2228"/>
                    <a:gd name="T75" fmla="*/ 1747 h 2228"/>
                    <a:gd name="T76" fmla="*/ 328 w 2228"/>
                    <a:gd name="T77" fmla="*/ 1553 h 2228"/>
                    <a:gd name="T78" fmla="*/ 90 w 2228"/>
                    <a:gd name="T79" fmla="*/ 1341 h 2228"/>
                    <a:gd name="T80" fmla="*/ 11 w 2228"/>
                    <a:gd name="T81" fmla="*/ 1287 h 2228"/>
                    <a:gd name="T82" fmla="*/ 3 w 2228"/>
                    <a:gd name="T83" fmla="*/ 974 h 2228"/>
                    <a:gd name="T84" fmla="*/ 66 w 2228"/>
                    <a:gd name="T85" fmla="*/ 903 h 2228"/>
                    <a:gd name="T86" fmla="*/ 288 w 2228"/>
                    <a:gd name="T87" fmla="*/ 737 h 2228"/>
                    <a:gd name="T88" fmla="*/ 211 w 2228"/>
                    <a:gd name="T89" fmla="*/ 512 h 2228"/>
                    <a:gd name="T90" fmla="*/ 223 w 2228"/>
                    <a:gd name="T91" fmla="*/ 432 h 2228"/>
                    <a:gd name="T92" fmla="*/ 450 w 2228"/>
                    <a:gd name="T93" fmla="*/ 219 h 2228"/>
                    <a:gd name="T94" fmla="*/ 543 w 2228"/>
                    <a:gd name="T95" fmla="*/ 237 h 2228"/>
                    <a:gd name="T96" fmla="*/ 822 w 2228"/>
                    <a:gd name="T97" fmla="*/ 247 h 2228"/>
                    <a:gd name="T98" fmla="*/ 915 w 2228"/>
                    <a:gd name="T99" fmla="*/ 45 h 2228"/>
                    <a:gd name="T100" fmla="*/ 998 w 2228"/>
                    <a:gd name="T101" fmla="*/ 0 h 2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28" h="2228">
                      <a:moveTo>
                        <a:pt x="1119" y="707"/>
                      </a:moveTo>
                      <a:lnTo>
                        <a:pt x="1069" y="710"/>
                      </a:lnTo>
                      <a:lnTo>
                        <a:pt x="1021" y="720"/>
                      </a:lnTo>
                      <a:lnTo>
                        <a:pt x="975" y="734"/>
                      </a:lnTo>
                      <a:lnTo>
                        <a:pt x="932" y="754"/>
                      </a:lnTo>
                      <a:lnTo>
                        <a:pt x="892" y="779"/>
                      </a:lnTo>
                      <a:lnTo>
                        <a:pt x="855" y="808"/>
                      </a:lnTo>
                      <a:lnTo>
                        <a:pt x="822" y="841"/>
                      </a:lnTo>
                      <a:lnTo>
                        <a:pt x="792" y="878"/>
                      </a:lnTo>
                      <a:lnTo>
                        <a:pt x="768" y="919"/>
                      </a:lnTo>
                      <a:lnTo>
                        <a:pt x="747" y="962"/>
                      </a:lnTo>
                      <a:lnTo>
                        <a:pt x="733" y="1008"/>
                      </a:lnTo>
                      <a:lnTo>
                        <a:pt x="724" y="1056"/>
                      </a:lnTo>
                      <a:lnTo>
                        <a:pt x="721" y="1106"/>
                      </a:lnTo>
                      <a:lnTo>
                        <a:pt x="724" y="1155"/>
                      </a:lnTo>
                      <a:lnTo>
                        <a:pt x="733" y="1203"/>
                      </a:lnTo>
                      <a:lnTo>
                        <a:pt x="747" y="1249"/>
                      </a:lnTo>
                      <a:lnTo>
                        <a:pt x="768" y="1293"/>
                      </a:lnTo>
                      <a:lnTo>
                        <a:pt x="792" y="1333"/>
                      </a:lnTo>
                      <a:lnTo>
                        <a:pt x="822" y="1369"/>
                      </a:lnTo>
                      <a:lnTo>
                        <a:pt x="855" y="1403"/>
                      </a:lnTo>
                      <a:lnTo>
                        <a:pt x="892" y="1432"/>
                      </a:lnTo>
                      <a:lnTo>
                        <a:pt x="932" y="1457"/>
                      </a:lnTo>
                      <a:lnTo>
                        <a:pt x="975" y="1476"/>
                      </a:lnTo>
                      <a:lnTo>
                        <a:pt x="1021" y="1491"/>
                      </a:lnTo>
                      <a:lnTo>
                        <a:pt x="1069" y="1500"/>
                      </a:lnTo>
                      <a:lnTo>
                        <a:pt x="1119" y="1504"/>
                      </a:lnTo>
                      <a:lnTo>
                        <a:pt x="1169" y="1500"/>
                      </a:lnTo>
                      <a:lnTo>
                        <a:pt x="1217" y="1491"/>
                      </a:lnTo>
                      <a:lnTo>
                        <a:pt x="1262" y="1476"/>
                      </a:lnTo>
                      <a:lnTo>
                        <a:pt x="1306" y="1457"/>
                      </a:lnTo>
                      <a:lnTo>
                        <a:pt x="1346" y="1432"/>
                      </a:lnTo>
                      <a:lnTo>
                        <a:pt x="1383" y="1403"/>
                      </a:lnTo>
                      <a:lnTo>
                        <a:pt x="1416" y="1369"/>
                      </a:lnTo>
                      <a:lnTo>
                        <a:pt x="1446" y="1333"/>
                      </a:lnTo>
                      <a:lnTo>
                        <a:pt x="1470" y="1293"/>
                      </a:lnTo>
                      <a:lnTo>
                        <a:pt x="1490" y="1249"/>
                      </a:lnTo>
                      <a:lnTo>
                        <a:pt x="1505" y="1203"/>
                      </a:lnTo>
                      <a:lnTo>
                        <a:pt x="1514" y="1155"/>
                      </a:lnTo>
                      <a:lnTo>
                        <a:pt x="1517" y="1106"/>
                      </a:lnTo>
                      <a:lnTo>
                        <a:pt x="1514" y="1056"/>
                      </a:lnTo>
                      <a:lnTo>
                        <a:pt x="1505" y="1008"/>
                      </a:lnTo>
                      <a:lnTo>
                        <a:pt x="1490" y="962"/>
                      </a:lnTo>
                      <a:lnTo>
                        <a:pt x="1470" y="919"/>
                      </a:lnTo>
                      <a:lnTo>
                        <a:pt x="1446" y="878"/>
                      </a:lnTo>
                      <a:lnTo>
                        <a:pt x="1416" y="841"/>
                      </a:lnTo>
                      <a:lnTo>
                        <a:pt x="1383" y="808"/>
                      </a:lnTo>
                      <a:lnTo>
                        <a:pt x="1346" y="779"/>
                      </a:lnTo>
                      <a:lnTo>
                        <a:pt x="1306" y="754"/>
                      </a:lnTo>
                      <a:lnTo>
                        <a:pt x="1262" y="734"/>
                      </a:lnTo>
                      <a:lnTo>
                        <a:pt x="1217" y="720"/>
                      </a:lnTo>
                      <a:lnTo>
                        <a:pt x="1169" y="710"/>
                      </a:lnTo>
                      <a:lnTo>
                        <a:pt x="1119" y="707"/>
                      </a:lnTo>
                      <a:close/>
                      <a:moveTo>
                        <a:pt x="998" y="0"/>
                      </a:moveTo>
                      <a:lnTo>
                        <a:pt x="1239" y="0"/>
                      </a:lnTo>
                      <a:lnTo>
                        <a:pt x="1264" y="4"/>
                      </a:lnTo>
                      <a:lnTo>
                        <a:pt x="1286" y="12"/>
                      </a:lnTo>
                      <a:lnTo>
                        <a:pt x="1307" y="27"/>
                      </a:lnTo>
                      <a:lnTo>
                        <a:pt x="1323" y="45"/>
                      </a:lnTo>
                      <a:lnTo>
                        <a:pt x="1334" y="67"/>
                      </a:lnTo>
                      <a:lnTo>
                        <a:pt x="1340" y="90"/>
                      </a:lnTo>
                      <a:lnTo>
                        <a:pt x="1356" y="229"/>
                      </a:lnTo>
                      <a:lnTo>
                        <a:pt x="1414" y="247"/>
                      </a:lnTo>
                      <a:lnTo>
                        <a:pt x="1470" y="268"/>
                      </a:lnTo>
                      <a:lnTo>
                        <a:pt x="1525" y="293"/>
                      </a:lnTo>
                      <a:lnTo>
                        <a:pt x="1578" y="322"/>
                      </a:lnTo>
                      <a:lnTo>
                        <a:pt x="1685" y="237"/>
                      </a:lnTo>
                      <a:lnTo>
                        <a:pt x="1703" y="225"/>
                      </a:lnTo>
                      <a:lnTo>
                        <a:pt x="1723" y="218"/>
                      </a:lnTo>
                      <a:lnTo>
                        <a:pt x="1743" y="215"/>
                      </a:lnTo>
                      <a:lnTo>
                        <a:pt x="1764" y="216"/>
                      </a:lnTo>
                      <a:lnTo>
                        <a:pt x="1784" y="222"/>
                      </a:lnTo>
                      <a:lnTo>
                        <a:pt x="1804" y="231"/>
                      </a:lnTo>
                      <a:lnTo>
                        <a:pt x="1820" y="244"/>
                      </a:lnTo>
                      <a:lnTo>
                        <a:pt x="1989" y="414"/>
                      </a:lnTo>
                      <a:lnTo>
                        <a:pt x="2005" y="435"/>
                      </a:lnTo>
                      <a:lnTo>
                        <a:pt x="2016" y="457"/>
                      </a:lnTo>
                      <a:lnTo>
                        <a:pt x="2019" y="481"/>
                      </a:lnTo>
                      <a:lnTo>
                        <a:pt x="2018" y="505"/>
                      </a:lnTo>
                      <a:lnTo>
                        <a:pt x="2011" y="528"/>
                      </a:lnTo>
                      <a:lnTo>
                        <a:pt x="1997" y="550"/>
                      </a:lnTo>
                      <a:lnTo>
                        <a:pt x="1911" y="660"/>
                      </a:lnTo>
                      <a:lnTo>
                        <a:pt x="1945" y="728"/>
                      </a:lnTo>
                      <a:lnTo>
                        <a:pt x="1973" y="798"/>
                      </a:lnTo>
                      <a:lnTo>
                        <a:pt x="1996" y="871"/>
                      </a:lnTo>
                      <a:lnTo>
                        <a:pt x="2138" y="887"/>
                      </a:lnTo>
                      <a:lnTo>
                        <a:pt x="2163" y="893"/>
                      </a:lnTo>
                      <a:lnTo>
                        <a:pt x="2184" y="905"/>
                      </a:lnTo>
                      <a:lnTo>
                        <a:pt x="2202" y="921"/>
                      </a:lnTo>
                      <a:lnTo>
                        <a:pt x="2216" y="941"/>
                      </a:lnTo>
                      <a:lnTo>
                        <a:pt x="2225" y="963"/>
                      </a:lnTo>
                      <a:lnTo>
                        <a:pt x="2228" y="988"/>
                      </a:lnTo>
                      <a:lnTo>
                        <a:pt x="2228" y="1229"/>
                      </a:lnTo>
                      <a:lnTo>
                        <a:pt x="2225" y="1254"/>
                      </a:lnTo>
                      <a:lnTo>
                        <a:pt x="2216" y="1277"/>
                      </a:lnTo>
                      <a:lnTo>
                        <a:pt x="2202" y="1297"/>
                      </a:lnTo>
                      <a:lnTo>
                        <a:pt x="2184" y="1313"/>
                      </a:lnTo>
                      <a:lnTo>
                        <a:pt x="2163" y="1325"/>
                      </a:lnTo>
                      <a:lnTo>
                        <a:pt x="2138" y="1330"/>
                      </a:lnTo>
                      <a:lnTo>
                        <a:pt x="1994" y="1347"/>
                      </a:lnTo>
                      <a:lnTo>
                        <a:pt x="1970" y="1420"/>
                      </a:lnTo>
                      <a:lnTo>
                        <a:pt x="1940" y="1491"/>
                      </a:lnTo>
                      <a:lnTo>
                        <a:pt x="1905" y="1559"/>
                      </a:lnTo>
                      <a:lnTo>
                        <a:pt x="1998" y="1678"/>
                      </a:lnTo>
                      <a:lnTo>
                        <a:pt x="2010" y="1696"/>
                      </a:lnTo>
                      <a:lnTo>
                        <a:pt x="2017" y="1717"/>
                      </a:lnTo>
                      <a:lnTo>
                        <a:pt x="2020" y="1737"/>
                      </a:lnTo>
                      <a:lnTo>
                        <a:pt x="2019" y="1758"/>
                      </a:lnTo>
                      <a:lnTo>
                        <a:pt x="2013" y="1778"/>
                      </a:lnTo>
                      <a:lnTo>
                        <a:pt x="2004" y="1796"/>
                      </a:lnTo>
                      <a:lnTo>
                        <a:pt x="1991" y="1814"/>
                      </a:lnTo>
                      <a:lnTo>
                        <a:pt x="1820" y="1983"/>
                      </a:lnTo>
                      <a:lnTo>
                        <a:pt x="1800" y="1999"/>
                      </a:lnTo>
                      <a:lnTo>
                        <a:pt x="1777" y="2010"/>
                      </a:lnTo>
                      <a:lnTo>
                        <a:pt x="1754" y="2013"/>
                      </a:lnTo>
                      <a:lnTo>
                        <a:pt x="1730" y="2012"/>
                      </a:lnTo>
                      <a:lnTo>
                        <a:pt x="1707" y="2005"/>
                      </a:lnTo>
                      <a:lnTo>
                        <a:pt x="1685" y="1991"/>
                      </a:lnTo>
                      <a:lnTo>
                        <a:pt x="1564" y="1897"/>
                      </a:lnTo>
                      <a:lnTo>
                        <a:pt x="1495" y="1932"/>
                      </a:lnTo>
                      <a:lnTo>
                        <a:pt x="1423" y="1962"/>
                      </a:lnTo>
                      <a:lnTo>
                        <a:pt x="1348" y="1985"/>
                      </a:lnTo>
                      <a:lnTo>
                        <a:pt x="1331" y="2138"/>
                      </a:lnTo>
                      <a:lnTo>
                        <a:pt x="1325" y="2162"/>
                      </a:lnTo>
                      <a:lnTo>
                        <a:pt x="1314" y="2184"/>
                      </a:lnTo>
                      <a:lnTo>
                        <a:pt x="1297" y="2202"/>
                      </a:lnTo>
                      <a:lnTo>
                        <a:pt x="1277" y="2216"/>
                      </a:lnTo>
                      <a:lnTo>
                        <a:pt x="1254" y="2225"/>
                      </a:lnTo>
                      <a:lnTo>
                        <a:pt x="1229" y="2228"/>
                      </a:lnTo>
                      <a:lnTo>
                        <a:pt x="989" y="2228"/>
                      </a:lnTo>
                      <a:lnTo>
                        <a:pt x="964" y="2225"/>
                      </a:lnTo>
                      <a:lnTo>
                        <a:pt x="941" y="2216"/>
                      </a:lnTo>
                      <a:lnTo>
                        <a:pt x="921" y="2202"/>
                      </a:lnTo>
                      <a:lnTo>
                        <a:pt x="905" y="2184"/>
                      </a:lnTo>
                      <a:lnTo>
                        <a:pt x="893" y="2162"/>
                      </a:lnTo>
                      <a:lnTo>
                        <a:pt x="888" y="2138"/>
                      </a:lnTo>
                      <a:lnTo>
                        <a:pt x="869" y="1979"/>
                      </a:lnTo>
                      <a:lnTo>
                        <a:pt x="800" y="1956"/>
                      </a:lnTo>
                      <a:lnTo>
                        <a:pt x="731" y="1928"/>
                      </a:lnTo>
                      <a:lnTo>
                        <a:pt x="667" y="1893"/>
                      </a:lnTo>
                      <a:lnTo>
                        <a:pt x="543" y="1991"/>
                      </a:lnTo>
                      <a:lnTo>
                        <a:pt x="525" y="2003"/>
                      </a:lnTo>
                      <a:lnTo>
                        <a:pt x="505" y="2010"/>
                      </a:lnTo>
                      <a:lnTo>
                        <a:pt x="484" y="2013"/>
                      </a:lnTo>
                      <a:lnTo>
                        <a:pt x="464" y="2012"/>
                      </a:lnTo>
                      <a:lnTo>
                        <a:pt x="443" y="2006"/>
                      </a:lnTo>
                      <a:lnTo>
                        <a:pt x="425" y="1997"/>
                      </a:lnTo>
                      <a:lnTo>
                        <a:pt x="408" y="1983"/>
                      </a:lnTo>
                      <a:lnTo>
                        <a:pt x="237" y="1814"/>
                      </a:lnTo>
                      <a:lnTo>
                        <a:pt x="222" y="1793"/>
                      </a:lnTo>
                      <a:lnTo>
                        <a:pt x="212" y="1771"/>
                      </a:lnTo>
                      <a:lnTo>
                        <a:pt x="209" y="1747"/>
                      </a:lnTo>
                      <a:lnTo>
                        <a:pt x="210" y="1722"/>
                      </a:lnTo>
                      <a:lnTo>
                        <a:pt x="216" y="1700"/>
                      </a:lnTo>
                      <a:lnTo>
                        <a:pt x="230" y="1678"/>
                      </a:lnTo>
                      <a:lnTo>
                        <a:pt x="328" y="1553"/>
                      </a:lnTo>
                      <a:lnTo>
                        <a:pt x="296" y="1491"/>
                      </a:lnTo>
                      <a:lnTo>
                        <a:pt x="269" y="1426"/>
                      </a:lnTo>
                      <a:lnTo>
                        <a:pt x="247" y="1359"/>
                      </a:lnTo>
                      <a:lnTo>
                        <a:pt x="90" y="1341"/>
                      </a:lnTo>
                      <a:lnTo>
                        <a:pt x="66" y="1335"/>
                      </a:lnTo>
                      <a:lnTo>
                        <a:pt x="44" y="1324"/>
                      </a:lnTo>
                      <a:lnTo>
                        <a:pt x="26" y="1308"/>
                      </a:lnTo>
                      <a:lnTo>
                        <a:pt x="11" y="1287"/>
                      </a:lnTo>
                      <a:lnTo>
                        <a:pt x="3" y="1264"/>
                      </a:lnTo>
                      <a:lnTo>
                        <a:pt x="0" y="1239"/>
                      </a:lnTo>
                      <a:lnTo>
                        <a:pt x="0" y="999"/>
                      </a:lnTo>
                      <a:lnTo>
                        <a:pt x="3" y="974"/>
                      </a:lnTo>
                      <a:lnTo>
                        <a:pt x="11" y="951"/>
                      </a:lnTo>
                      <a:lnTo>
                        <a:pt x="26" y="930"/>
                      </a:lnTo>
                      <a:lnTo>
                        <a:pt x="44" y="914"/>
                      </a:lnTo>
                      <a:lnTo>
                        <a:pt x="66" y="903"/>
                      </a:lnTo>
                      <a:lnTo>
                        <a:pt x="90" y="897"/>
                      </a:lnTo>
                      <a:lnTo>
                        <a:pt x="238" y="880"/>
                      </a:lnTo>
                      <a:lnTo>
                        <a:pt x="261" y="807"/>
                      </a:lnTo>
                      <a:lnTo>
                        <a:pt x="288" y="737"/>
                      </a:lnTo>
                      <a:lnTo>
                        <a:pt x="322" y="668"/>
                      </a:lnTo>
                      <a:lnTo>
                        <a:pt x="230" y="551"/>
                      </a:lnTo>
                      <a:lnTo>
                        <a:pt x="218" y="533"/>
                      </a:lnTo>
                      <a:lnTo>
                        <a:pt x="211" y="512"/>
                      </a:lnTo>
                      <a:lnTo>
                        <a:pt x="207" y="492"/>
                      </a:lnTo>
                      <a:lnTo>
                        <a:pt x="209" y="471"/>
                      </a:lnTo>
                      <a:lnTo>
                        <a:pt x="214" y="451"/>
                      </a:lnTo>
                      <a:lnTo>
                        <a:pt x="223" y="432"/>
                      </a:lnTo>
                      <a:lnTo>
                        <a:pt x="237" y="415"/>
                      </a:lnTo>
                      <a:lnTo>
                        <a:pt x="408" y="244"/>
                      </a:lnTo>
                      <a:lnTo>
                        <a:pt x="427" y="229"/>
                      </a:lnTo>
                      <a:lnTo>
                        <a:pt x="450" y="219"/>
                      </a:lnTo>
                      <a:lnTo>
                        <a:pt x="474" y="216"/>
                      </a:lnTo>
                      <a:lnTo>
                        <a:pt x="498" y="217"/>
                      </a:lnTo>
                      <a:lnTo>
                        <a:pt x="522" y="224"/>
                      </a:lnTo>
                      <a:lnTo>
                        <a:pt x="543" y="237"/>
                      </a:lnTo>
                      <a:lnTo>
                        <a:pt x="654" y="325"/>
                      </a:lnTo>
                      <a:lnTo>
                        <a:pt x="709" y="296"/>
                      </a:lnTo>
                      <a:lnTo>
                        <a:pt x="765" y="269"/>
                      </a:lnTo>
                      <a:lnTo>
                        <a:pt x="822" y="247"/>
                      </a:lnTo>
                      <a:lnTo>
                        <a:pt x="881" y="229"/>
                      </a:lnTo>
                      <a:lnTo>
                        <a:pt x="897" y="90"/>
                      </a:lnTo>
                      <a:lnTo>
                        <a:pt x="904" y="67"/>
                      </a:lnTo>
                      <a:lnTo>
                        <a:pt x="915" y="45"/>
                      </a:lnTo>
                      <a:lnTo>
                        <a:pt x="931" y="27"/>
                      </a:lnTo>
                      <a:lnTo>
                        <a:pt x="950" y="12"/>
                      </a:lnTo>
                      <a:lnTo>
                        <a:pt x="973" y="4"/>
                      </a:lnTo>
                      <a:lnTo>
                        <a:pt x="998" y="0"/>
                      </a:lnTo>
                      <a:close/>
                    </a:path>
                  </a:pathLst>
                </a:custGeom>
                <a:solidFill>
                  <a:schemeClr val="bg2">
                    <a:lumMod val="85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nvGrpSpPr>
                <p:cNvPr id="104" name="Group 103"/>
                <p:cNvGrpSpPr/>
                <p:nvPr/>
              </p:nvGrpSpPr>
              <p:grpSpPr>
                <a:xfrm>
                  <a:off x="1079500" y="3596210"/>
                  <a:ext cx="682255" cy="860689"/>
                  <a:chOff x="1079500" y="3596210"/>
                  <a:chExt cx="682255" cy="860689"/>
                </a:xfrm>
              </p:grpSpPr>
              <p:grpSp>
                <p:nvGrpSpPr>
                  <p:cNvPr id="105" name="Group 104"/>
                  <p:cNvGrpSpPr/>
                  <p:nvPr/>
                </p:nvGrpSpPr>
                <p:grpSpPr>
                  <a:xfrm>
                    <a:off x="1079500" y="3596210"/>
                    <a:ext cx="682255" cy="860689"/>
                    <a:chOff x="1079500" y="3596210"/>
                    <a:chExt cx="682255" cy="860689"/>
                  </a:xfrm>
                </p:grpSpPr>
                <p:sp>
                  <p:nvSpPr>
                    <p:cNvPr id="124" name="Freeform 57"/>
                    <p:cNvSpPr>
                      <a:spLocks/>
                    </p:cNvSpPr>
                    <p:nvPr/>
                  </p:nvSpPr>
                  <p:spPr bwMode="auto">
                    <a:xfrm>
                      <a:off x="1079500" y="3596210"/>
                      <a:ext cx="682255" cy="860689"/>
                    </a:xfrm>
                    <a:custGeom>
                      <a:avLst/>
                      <a:gdLst>
                        <a:gd name="T0" fmla="*/ 1490 w 1819"/>
                        <a:gd name="T1" fmla="*/ 0 h 2293"/>
                        <a:gd name="T2" fmla="*/ 1819 w 1819"/>
                        <a:gd name="T3" fmla="*/ 2056 h 2293"/>
                        <a:gd name="T4" fmla="*/ 329 w 1819"/>
                        <a:gd name="T5" fmla="*/ 2293 h 2293"/>
                        <a:gd name="T6" fmla="*/ 0 w 1819"/>
                        <a:gd name="T7" fmla="*/ 237 h 2293"/>
                        <a:gd name="T8" fmla="*/ 1490 w 1819"/>
                        <a:gd name="T9" fmla="*/ 0 h 2293"/>
                      </a:gdLst>
                      <a:ahLst/>
                      <a:cxnLst>
                        <a:cxn ang="0">
                          <a:pos x="T0" y="T1"/>
                        </a:cxn>
                        <a:cxn ang="0">
                          <a:pos x="T2" y="T3"/>
                        </a:cxn>
                        <a:cxn ang="0">
                          <a:pos x="T4" y="T5"/>
                        </a:cxn>
                        <a:cxn ang="0">
                          <a:pos x="T6" y="T7"/>
                        </a:cxn>
                        <a:cxn ang="0">
                          <a:pos x="T8" y="T9"/>
                        </a:cxn>
                      </a:cxnLst>
                      <a:rect l="0" t="0" r="r" b="b"/>
                      <a:pathLst>
                        <a:path w="1819" h="2293">
                          <a:moveTo>
                            <a:pt x="1490" y="0"/>
                          </a:moveTo>
                          <a:lnTo>
                            <a:pt x="1819" y="2056"/>
                          </a:lnTo>
                          <a:lnTo>
                            <a:pt x="329" y="2293"/>
                          </a:lnTo>
                          <a:lnTo>
                            <a:pt x="0" y="237"/>
                          </a:lnTo>
                          <a:lnTo>
                            <a:pt x="1490" y="0"/>
                          </a:lnTo>
                          <a:close/>
                        </a:path>
                      </a:pathLst>
                    </a:custGeom>
                    <a:solidFill>
                      <a:schemeClr val="accent5"/>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nvGrpSpPr>
                    <p:cNvPr id="125" name="Group 124"/>
                    <p:cNvGrpSpPr/>
                    <p:nvPr/>
                  </p:nvGrpSpPr>
                  <p:grpSpPr>
                    <a:xfrm>
                      <a:off x="1139478" y="3681679"/>
                      <a:ext cx="484326" cy="323883"/>
                      <a:chOff x="1139478" y="3681679"/>
                      <a:chExt cx="484326" cy="323883"/>
                    </a:xfrm>
                  </p:grpSpPr>
                  <p:sp>
                    <p:nvSpPr>
                      <p:cNvPr id="126" name="Freeform 70"/>
                      <p:cNvSpPr>
                        <a:spLocks/>
                      </p:cNvSpPr>
                      <p:nvPr/>
                    </p:nvSpPr>
                    <p:spPr bwMode="auto">
                      <a:xfrm>
                        <a:off x="1139478" y="3681679"/>
                        <a:ext cx="460335" cy="101963"/>
                      </a:xfrm>
                      <a:custGeom>
                        <a:avLst/>
                        <a:gdLst>
                          <a:gd name="T0" fmla="*/ 1216 w 1228"/>
                          <a:gd name="T1" fmla="*/ 0 h 270"/>
                          <a:gd name="T2" fmla="*/ 1228 w 1228"/>
                          <a:gd name="T3" fmla="*/ 76 h 270"/>
                          <a:gd name="T4" fmla="*/ 12 w 1228"/>
                          <a:gd name="T5" fmla="*/ 270 h 270"/>
                          <a:gd name="T6" fmla="*/ 0 w 1228"/>
                          <a:gd name="T7" fmla="*/ 193 h 270"/>
                          <a:gd name="T8" fmla="*/ 1216 w 1228"/>
                          <a:gd name="T9" fmla="*/ 0 h 270"/>
                        </a:gdLst>
                        <a:ahLst/>
                        <a:cxnLst>
                          <a:cxn ang="0">
                            <a:pos x="T0" y="T1"/>
                          </a:cxn>
                          <a:cxn ang="0">
                            <a:pos x="T2" y="T3"/>
                          </a:cxn>
                          <a:cxn ang="0">
                            <a:pos x="T4" y="T5"/>
                          </a:cxn>
                          <a:cxn ang="0">
                            <a:pos x="T6" y="T7"/>
                          </a:cxn>
                          <a:cxn ang="0">
                            <a:pos x="T8" y="T9"/>
                          </a:cxn>
                        </a:cxnLst>
                        <a:rect l="0" t="0" r="r" b="b"/>
                        <a:pathLst>
                          <a:path w="1228" h="270">
                            <a:moveTo>
                              <a:pt x="1216" y="0"/>
                            </a:moveTo>
                            <a:lnTo>
                              <a:pt x="1228" y="76"/>
                            </a:lnTo>
                            <a:lnTo>
                              <a:pt x="12" y="270"/>
                            </a:lnTo>
                            <a:lnTo>
                              <a:pt x="0" y="193"/>
                            </a:lnTo>
                            <a:lnTo>
                              <a:pt x="1216" y="0"/>
                            </a:lnTo>
                            <a:close/>
                          </a:path>
                        </a:pathLst>
                      </a:custGeom>
                      <a:solidFill>
                        <a:schemeClr val="bg2"/>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27" name="Freeform 71"/>
                      <p:cNvSpPr>
                        <a:spLocks/>
                      </p:cNvSpPr>
                      <p:nvPr/>
                    </p:nvSpPr>
                    <p:spPr bwMode="auto">
                      <a:xfrm>
                        <a:off x="1152974" y="3753653"/>
                        <a:ext cx="458835" cy="100464"/>
                      </a:xfrm>
                      <a:custGeom>
                        <a:avLst/>
                        <a:gdLst>
                          <a:gd name="T0" fmla="*/ 1216 w 1228"/>
                          <a:gd name="T1" fmla="*/ 0 h 270"/>
                          <a:gd name="T2" fmla="*/ 1228 w 1228"/>
                          <a:gd name="T3" fmla="*/ 77 h 270"/>
                          <a:gd name="T4" fmla="*/ 13 w 1228"/>
                          <a:gd name="T5" fmla="*/ 270 h 270"/>
                          <a:gd name="T6" fmla="*/ 0 w 1228"/>
                          <a:gd name="T7" fmla="*/ 194 h 270"/>
                          <a:gd name="T8" fmla="*/ 1216 w 1228"/>
                          <a:gd name="T9" fmla="*/ 0 h 270"/>
                        </a:gdLst>
                        <a:ahLst/>
                        <a:cxnLst>
                          <a:cxn ang="0">
                            <a:pos x="T0" y="T1"/>
                          </a:cxn>
                          <a:cxn ang="0">
                            <a:pos x="T2" y="T3"/>
                          </a:cxn>
                          <a:cxn ang="0">
                            <a:pos x="T4" y="T5"/>
                          </a:cxn>
                          <a:cxn ang="0">
                            <a:pos x="T6" y="T7"/>
                          </a:cxn>
                          <a:cxn ang="0">
                            <a:pos x="T8" y="T9"/>
                          </a:cxn>
                        </a:cxnLst>
                        <a:rect l="0" t="0" r="r" b="b"/>
                        <a:pathLst>
                          <a:path w="1228" h="270">
                            <a:moveTo>
                              <a:pt x="1216" y="0"/>
                            </a:moveTo>
                            <a:lnTo>
                              <a:pt x="1228" y="77"/>
                            </a:lnTo>
                            <a:lnTo>
                              <a:pt x="13" y="270"/>
                            </a:lnTo>
                            <a:lnTo>
                              <a:pt x="0" y="194"/>
                            </a:lnTo>
                            <a:lnTo>
                              <a:pt x="1216" y="0"/>
                            </a:lnTo>
                            <a:close/>
                          </a:path>
                        </a:pathLst>
                      </a:custGeom>
                      <a:solidFill>
                        <a:schemeClr val="bg2"/>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28" name="Freeform 72"/>
                      <p:cNvSpPr>
                        <a:spLocks/>
                      </p:cNvSpPr>
                      <p:nvPr/>
                    </p:nvSpPr>
                    <p:spPr bwMode="auto">
                      <a:xfrm>
                        <a:off x="1164969" y="3830125"/>
                        <a:ext cx="458835" cy="100464"/>
                      </a:xfrm>
                      <a:custGeom>
                        <a:avLst/>
                        <a:gdLst>
                          <a:gd name="T0" fmla="*/ 1215 w 1227"/>
                          <a:gd name="T1" fmla="*/ 0 h 271"/>
                          <a:gd name="T2" fmla="*/ 1227 w 1227"/>
                          <a:gd name="T3" fmla="*/ 76 h 271"/>
                          <a:gd name="T4" fmla="*/ 13 w 1227"/>
                          <a:gd name="T5" fmla="*/ 271 h 271"/>
                          <a:gd name="T6" fmla="*/ 0 w 1227"/>
                          <a:gd name="T7" fmla="*/ 194 h 271"/>
                          <a:gd name="T8" fmla="*/ 1215 w 1227"/>
                          <a:gd name="T9" fmla="*/ 0 h 271"/>
                        </a:gdLst>
                        <a:ahLst/>
                        <a:cxnLst>
                          <a:cxn ang="0">
                            <a:pos x="T0" y="T1"/>
                          </a:cxn>
                          <a:cxn ang="0">
                            <a:pos x="T2" y="T3"/>
                          </a:cxn>
                          <a:cxn ang="0">
                            <a:pos x="T4" y="T5"/>
                          </a:cxn>
                          <a:cxn ang="0">
                            <a:pos x="T6" y="T7"/>
                          </a:cxn>
                          <a:cxn ang="0">
                            <a:pos x="T8" y="T9"/>
                          </a:cxn>
                        </a:cxnLst>
                        <a:rect l="0" t="0" r="r" b="b"/>
                        <a:pathLst>
                          <a:path w="1227" h="271">
                            <a:moveTo>
                              <a:pt x="1215" y="0"/>
                            </a:moveTo>
                            <a:lnTo>
                              <a:pt x="1227" y="76"/>
                            </a:lnTo>
                            <a:lnTo>
                              <a:pt x="13" y="271"/>
                            </a:lnTo>
                            <a:lnTo>
                              <a:pt x="0" y="194"/>
                            </a:lnTo>
                            <a:lnTo>
                              <a:pt x="1215" y="0"/>
                            </a:lnTo>
                            <a:close/>
                          </a:path>
                        </a:pathLst>
                      </a:custGeom>
                      <a:solidFill>
                        <a:schemeClr val="bg2"/>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29" name="Freeform 73"/>
                      <p:cNvSpPr>
                        <a:spLocks/>
                      </p:cNvSpPr>
                      <p:nvPr/>
                    </p:nvSpPr>
                    <p:spPr bwMode="auto">
                      <a:xfrm>
                        <a:off x="1176965" y="3936587"/>
                        <a:ext cx="254908" cy="68975"/>
                      </a:xfrm>
                      <a:custGeom>
                        <a:avLst/>
                        <a:gdLst>
                          <a:gd name="T0" fmla="*/ 669 w 682"/>
                          <a:gd name="T1" fmla="*/ 0 h 183"/>
                          <a:gd name="T2" fmla="*/ 682 w 682"/>
                          <a:gd name="T3" fmla="*/ 77 h 183"/>
                          <a:gd name="T4" fmla="*/ 12 w 682"/>
                          <a:gd name="T5" fmla="*/ 183 h 183"/>
                          <a:gd name="T6" fmla="*/ 0 w 682"/>
                          <a:gd name="T7" fmla="*/ 107 h 183"/>
                          <a:gd name="T8" fmla="*/ 669 w 682"/>
                          <a:gd name="T9" fmla="*/ 0 h 183"/>
                        </a:gdLst>
                        <a:ahLst/>
                        <a:cxnLst>
                          <a:cxn ang="0">
                            <a:pos x="T0" y="T1"/>
                          </a:cxn>
                          <a:cxn ang="0">
                            <a:pos x="T2" y="T3"/>
                          </a:cxn>
                          <a:cxn ang="0">
                            <a:pos x="T4" y="T5"/>
                          </a:cxn>
                          <a:cxn ang="0">
                            <a:pos x="T6" y="T7"/>
                          </a:cxn>
                          <a:cxn ang="0">
                            <a:pos x="T8" y="T9"/>
                          </a:cxn>
                        </a:cxnLst>
                        <a:rect l="0" t="0" r="r" b="b"/>
                        <a:pathLst>
                          <a:path w="682" h="183">
                            <a:moveTo>
                              <a:pt x="669" y="0"/>
                            </a:moveTo>
                            <a:lnTo>
                              <a:pt x="682" y="77"/>
                            </a:lnTo>
                            <a:lnTo>
                              <a:pt x="12" y="183"/>
                            </a:lnTo>
                            <a:lnTo>
                              <a:pt x="0" y="107"/>
                            </a:lnTo>
                            <a:lnTo>
                              <a:pt x="669" y="0"/>
                            </a:lnTo>
                            <a:close/>
                          </a:path>
                        </a:pathLst>
                      </a:custGeom>
                      <a:solidFill>
                        <a:schemeClr val="bg2"/>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grpSp>
              <p:grpSp>
                <p:nvGrpSpPr>
                  <p:cNvPr id="106" name="Group 105"/>
                  <p:cNvGrpSpPr/>
                  <p:nvPr/>
                </p:nvGrpSpPr>
                <p:grpSpPr>
                  <a:xfrm>
                    <a:off x="1542814" y="3710089"/>
                    <a:ext cx="185974" cy="742392"/>
                    <a:chOff x="1195151" y="2322254"/>
                    <a:chExt cx="881300" cy="3518062"/>
                  </a:xfrm>
                </p:grpSpPr>
                <p:grpSp>
                  <p:nvGrpSpPr>
                    <p:cNvPr id="107" name="Group 106"/>
                    <p:cNvGrpSpPr/>
                    <p:nvPr/>
                  </p:nvGrpSpPr>
                  <p:grpSpPr>
                    <a:xfrm>
                      <a:off x="1834802" y="2322254"/>
                      <a:ext cx="241649" cy="426430"/>
                      <a:chOff x="1834802" y="2322254"/>
                      <a:chExt cx="241649" cy="426430"/>
                    </a:xfrm>
                  </p:grpSpPr>
                  <p:sp>
                    <p:nvSpPr>
                      <p:cNvPr id="121" name="Freeform 58"/>
                      <p:cNvSpPr>
                        <a:spLocks/>
                      </p:cNvSpPr>
                      <p:nvPr/>
                    </p:nvSpPr>
                    <p:spPr bwMode="auto">
                      <a:xfrm>
                        <a:off x="1834802" y="2684720"/>
                        <a:ext cx="241649" cy="63964"/>
                      </a:xfrm>
                      <a:custGeom>
                        <a:avLst/>
                        <a:gdLst>
                          <a:gd name="T0" fmla="*/ 2 w 135"/>
                          <a:gd name="T1" fmla="*/ 0 h 39"/>
                          <a:gd name="T2" fmla="*/ 135 w 135"/>
                          <a:gd name="T3" fmla="*/ 27 h 39"/>
                          <a:gd name="T4" fmla="*/ 132 w 135"/>
                          <a:gd name="T5" fmla="*/ 39 h 39"/>
                          <a:gd name="T6" fmla="*/ 0 w 135"/>
                          <a:gd name="T7" fmla="*/ 11 h 39"/>
                          <a:gd name="T8" fmla="*/ 2 w 135"/>
                          <a:gd name="T9" fmla="*/ 0 h 39"/>
                        </a:gdLst>
                        <a:ahLst/>
                        <a:cxnLst>
                          <a:cxn ang="0">
                            <a:pos x="T0" y="T1"/>
                          </a:cxn>
                          <a:cxn ang="0">
                            <a:pos x="T2" y="T3"/>
                          </a:cxn>
                          <a:cxn ang="0">
                            <a:pos x="T4" y="T5"/>
                          </a:cxn>
                          <a:cxn ang="0">
                            <a:pos x="T6" y="T7"/>
                          </a:cxn>
                          <a:cxn ang="0">
                            <a:pos x="T8" y="T9"/>
                          </a:cxn>
                        </a:cxnLst>
                        <a:rect l="0" t="0" r="r" b="b"/>
                        <a:pathLst>
                          <a:path w="135" h="39">
                            <a:moveTo>
                              <a:pt x="2" y="0"/>
                            </a:moveTo>
                            <a:lnTo>
                              <a:pt x="135" y="27"/>
                            </a:lnTo>
                            <a:lnTo>
                              <a:pt x="132" y="39"/>
                            </a:lnTo>
                            <a:lnTo>
                              <a:pt x="0" y="11"/>
                            </a:lnTo>
                            <a:lnTo>
                              <a:pt x="2" y="0"/>
                            </a:lnTo>
                            <a:close/>
                          </a:path>
                        </a:pathLst>
                      </a:custGeom>
                      <a:solidFill>
                        <a:srgbClr val="F7D98B"/>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22" name="Freeform 59"/>
                      <p:cNvSpPr>
                        <a:spLocks/>
                      </p:cNvSpPr>
                      <p:nvPr/>
                    </p:nvSpPr>
                    <p:spPr bwMode="auto">
                      <a:xfrm>
                        <a:off x="1841912" y="2322254"/>
                        <a:ext cx="234539" cy="405110"/>
                      </a:xfrm>
                      <a:custGeom>
                        <a:avLst/>
                        <a:gdLst>
                          <a:gd name="T0" fmla="*/ 107 w 133"/>
                          <a:gd name="T1" fmla="*/ 0 h 228"/>
                          <a:gd name="T2" fmla="*/ 133 w 133"/>
                          <a:gd name="T3" fmla="*/ 228 h 228"/>
                          <a:gd name="T4" fmla="*/ 0 w 133"/>
                          <a:gd name="T5" fmla="*/ 201 h 228"/>
                          <a:gd name="T6" fmla="*/ 107 w 133"/>
                          <a:gd name="T7" fmla="*/ 0 h 228"/>
                        </a:gdLst>
                        <a:ahLst/>
                        <a:cxnLst>
                          <a:cxn ang="0">
                            <a:pos x="T0" y="T1"/>
                          </a:cxn>
                          <a:cxn ang="0">
                            <a:pos x="T2" y="T3"/>
                          </a:cxn>
                          <a:cxn ang="0">
                            <a:pos x="T4" y="T5"/>
                          </a:cxn>
                          <a:cxn ang="0">
                            <a:pos x="T6" y="T7"/>
                          </a:cxn>
                        </a:cxnLst>
                        <a:rect l="0" t="0" r="r" b="b"/>
                        <a:pathLst>
                          <a:path w="133" h="228">
                            <a:moveTo>
                              <a:pt x="107" y="0"/>
                            </a:moveTo>
                            <a:lnTo>
                              <a:pt x="133" y="228"/>
                            </a:lnTo>
                            <a:lnTo>
                              <a:pt x="0" y="201"/>
                            </a:lnTo>
                            <a:lnTo>
                              <a:pt x="107" y="0"/>
                            </a:lnTo>
                            <a:close/>
                          </a:path>
                        </a:pathLst>
                      </a:custGeom>
                      <a:solidFill>
                        <a:srgbClr val="F7D98B"/>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23" name="Freeform 60"/>
                      <p:cNvSpPr>
                        <a:spLocks/>
                      </p:cNvSpPr>
                      <p:nvPr/>
                    </p:nvSpPr>
                    <p:spPr bwMode="auto">
                      <a:xfrm>
                        <a:off x="1948522" y="2322254"/>
                        <a:ext cx="99500" cy="177678"/>
                      </a:xfrm>
                      <a:custGeom>
                        <a:avLst/>
                        <a:gdLst>
                          <a:gd name="T0" fmla="*/ 47 w 58"/>
                          <a:gd name="T1" fmla="*/ 0 h 100"/>
                          <a:gd name="T2" fmla="*/ 58 w 58"/>
                          <a:gd name="T3" fmla="*/ 100 h 100"/>
                          <a:gd name="T4" fmla="*/ 0 w 58"/>
                          <a:gd name="T5" fmla="*/ 88 h 100"/>
                          <a:gd name="T6" fmla="*/ 47 w 58"/>
                          <a:gd name="T7" fmla="*/ 0 h 100"/>
                        </a:gdLst>
                        <a:ahLst/>
                        <a:cxnLst>
                          <a:cxn ang="0">
                            <a:pos x="T0" y="T1"/>
                          </a:cxn>
                          <a:cxn ang="0">
                            <a:pos x="T2" y="T3"/>
                          </a:cxn>
                          <a:cxn ang="0">
                            <a:pos x="T4" y="T5"/>
                          </a:cxn>
                          <a:cxn ang="0">
                            <a:pos x="T6" y="T7"/>
                          </a:cxn>
                        </a:cxnLst>
                        <a:rect l="0" t="0" r="r" b="b"/>
                        <a:pathLst>
                          <a:path w="58" h="100">
                            <a:moveTo>
                              <a:pt x="47" y="0"/>
                            </a:moveTo>
                            <a:lnTo>
                              <a:pt x="58" y="100"/>
                            </a:lnTo>
                            <a:lnTo>
                              <a:pt x="0" y="88"/>
                            </a:lnTo>
                            <a:lnTo>
                              <a:pt x="47" y="0"/>
                            </a:lnTo>
                            <a:close/>
                          </a:path>
                        </a:pathLst>
                      </a:custGeom>
                      <a:solidFill>
                        <a:schemeClr val="tx2"/>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grpSp>
                  <p:nvGrpSpPr>
                    <p:cNvPr id="108" name="Group 107"/>
                    <p:cNvGrpSpPr/>
                    <p:nvPr/>
                  </p:nvGrpSpPr>
                  <p:grpSpPr>
                    <a:xfrm>
                      <a:off x="1195151" y="2663400"/>
                      <a:ext cx="874190" cy="3176916"/>
                      <a:chOff x="1195151" y="2663400"/>
                      <a:chExt cx="874190" cy="3176916"/>
                    </a:xfrm>
                  </p:grpSpPr>
                  <p:grpSp>
                    <p:nvGrpSpPr>
                      <p:cNvPr id="109" name="Group 108"/>
                      <p:cNvGrpSpPr/>
                      <p:nvPr/>
                    </p:nvGrpSpPr>
                    <p:grpSpPr>
                      <a:xfrm>
                        <a:off x="1195151" y="5556029"/>
                        <a:ext cx="277184" cy="284287"/>
                        <a:chOff x="1195151" y="5556029"/>
                        <a:chExt cx="277184" cy="284287"/>
                      </a:xfrm>
                    </p:grpSpPr>
                    <p:sp>
                      <p:nvSpPr>
                        <p:cNvPr id="115" name="Freeform 61"/>
                        <p:cNvSpPr>
                          <a:spLocks/>
                        </p:cNvSpPr>
                        <p:nvPr/>
                      </p:nvSpPr>
                      <p:spPr bwMode="auto">
                        <a:xfrm>
                          <a:off x="1195151" y="5698173"/>
                          <a:ext cx="241649" cy="142143"/>
                        </a:xfrm>
                        <a:custGeom>
                          <a:avLst/>
                          <a:gdLst>
                            <a:gd name="T0" fmla="*/ 43 w 137"/>
                            <a:gd name="T1" fmla="*/ 0 h 82"/>
                            <a:gd name="T2" fmla="*/ 59 w 137"/>
                            <a:gd name="T3" fmla="*/ 1 h 82"/>
                            <a:gd name="T4" fmla="*/ 76 w 137"/>
                            <a:gd name="T5" fmla="*/ 4 h 82"/>
                            <a:gd name="T6" fmla="*/ 92 w 137"/>
                            <a:gd name="T7" fmla="*/ 8 h 82"/>
                            <a:gd name="T8" fmla="*/ 107 w 137"/>
                            <a:gd name="T9" fmla="*/ 13 h 82"/>
                            <a:gd name="T10" fmla="*/ 120 w 137"/>
                            <a:gd name="T11" fmla="*/ 19 h 82"/>
                            <a:gd name="T12" fmla="*/ 130 w 137"/>
                            <a:gd name="T13" fmla="*/ 25 h 82"/>
                            <a:gd name="T14" fmla="*/ 136 w 137"/>
                            <a:gd name="T15" fmla="*/ 31 h 82"/>
                            <a:gd name="T16" fmla="*/ 137 w 137"/>
                            <a:gd name="T17" fmla="*/ 38 h 82"/>
                            <a:gd name="T18" fmla="*/ 132 w 137"/>
                            <a:gd name="T19" fmla="*/ 60 h 82"/>
                            <a:gd name="T20" fmla="*/ 129 w 137"/>
                            <a:gd name="T21" fmla="*/ 70 h 82"/>
                            <a:gd name="T22" fmla="*/ 124 w 137"/>
                            <a:gd name="T23" fmla="*/ 76 h 82"/>
                            <a:gd name="T24" fmla="*/ 117 w 137"/>
                            <a:gd name="T25" fmla="*/ 80 h 82"/>
                            <a:gd name="T26" fmla="*/ 109 w 137"/>
                            <a:gd name="T27" fmla="*/ 82 h 82"/>
                            <a:gd name="T28" fmla="*/ 99 w 137"/>
                            <a:gd name="T29" fmla="*/ 81 h 82"/>
                            <a:gd name="T30" fmla="*/ 88 w 137"/>
                            <a:gd name="T31" fmla="*/ 80 h 82"/>
                            <a:gd name="T32" fmla="*/ 77 w 137"/>
                            <a:gd name="T33" fmla="*/ 78 h 82"/>
                            <a:gd name="T34" fmla="*/ 44 w 137"/>
                            <a:gd name="T35" fmla="*/ 71 h 82"/>
                            <a:gd name="T36" fmla="*/ 33 w 137"/>
                            <a:gd name="T37" fmla="*/ 68 h 82"/>
                            <a:gd name="T38" fmla="*/ 23 w 137"/>
                            <a:gd name="T39" fmla="*/ 66 h 82"/>
                            <a:gd name="T40" fmla="*/ 14 w 137"/>
                            <a:gd name="T41" fmla="*/ 62 h 82"/>
                            <a:gd name="T42" fmla="*/ 7 w 137"/>
                            <a:gd name="T43" fmla="*/ 57 h 82"/>
                            <a:gd name="T44" fmla="*/ 2 w 137"/>
                            <a:gd name="T45" fmla="*/ 51 h 82"/>
                            <a:gd name="T46" fmla="*/ 0 w 137"/>
                            <a:gd name="T47" fmla="*/ 43 h 82"/>
                            <a:gd name="T48" fmla="*/ 1 w 137"/>
                            <a:gd name="T49" fmla="*/ 33 h 82"/>
                            <a:gd name="T50" fmla="*/ 5 w 137"/>
                            <a:gd name="T51" fmla="*/ 11 h 82"/>
                            <a:gd name="T52" fmla="*/ 9 w 137"/>
                            <a:gd name="T53" fmla="*/ 5 h 82"/>
                            <a:gd name="T54" fmla="*/ 17 w 137"/>
                            <a:gd name="T55" fmla="*/ 2 h 82"/>
                            <a:gd name="T56" fmla="*/ 29 w 137"/>
                            <a:gd name="T57" fmla="*/ 0 h 82"/>
                            <a:gd name="T58" fmla="*/ 43 w 137"/>
                            <a:gd name="T5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82">
                              <a:moveTo>
                                <a:pt x="43" y="0"/>
                              </a:moveTo>
                              <a:lnTo>
                                <a:pt x="59" y="1"/>
                              </a:lnTo>
                              <a:lnTo>
                                <a:pt x="76" y="4"/>
                              </a:lnTo>
                              <a:lnTo>
                                <a:pt x="92" y="8"/>
                              </a:lnTo>
                              <a:lnTo>
                                <a:pt x="107" y="13"/>
                              </a:lnTo>
                              <a:lnTo>
                                <a:pt x="120" y="19"/>
                              </a:lnTo>
                              <a:lnTo>
                                <a:pt x="130" y="25"/>
                              </a:lnTo>
                              <a:lnTo>
                                <a:pt x="136" y="31"/>
                              </a:lnTo>
                              <a:lnTo>
                                <a:pt x="137" y="38"/>
                              </a:lnTo>
                              <a:lnTo>
                                <a:pt x="132" y="60"/>
                              </a:lnTo>
                              <a:lnTo>
                                <a:pt x="129" y="70"/>
                              </a:lnTo>
                              <a:lnTo>
                                <a:pt x="124" y="76"/>
                              </a:lnTo>
                              <a:lnTo>
                                <a:pt x="117" y="80"/>
                              </a:lnTo>
                              <a:lnTo>
                                <a:pt x="109" y="82"/>
                              </a:lnTo>
                              <a:lnTo>
                                <a:pt x="99" y="81"/>
                              </a:lnTo>
                              <a:lnTo>
                                <a:pt x="88" y="80"/>
                              </a:lnTo>
                              <a:lnTo>
                                <a:pt x="77" y="78"/>
                              </a:lnTo>
                              <a:lnTo>
                                <a:pt x="44" y="71"/>
                              </a:lnTo>
                              <a:lnTo>
                                <a:pt x="33" y="68"/>
                              </a:lnTo>
                              <a:lnTo>
                                <a:pt x="23" y="66"/>
                              </a:lnTo>
                              <a:lnTo>
                                <a:pt x="14" y="62"/>
                              </a:lnTo>
                              <a:lnTo>
                                <a:pt x="7" y="57"/>
                              </a:lnTo>
                              <a:lnTo>
                                <a:pt x="2" y="51"/>
                              </a:lnTo>
                              <a:lnTo>
                                <a:pt x="0" y="43"/>
                              </a:lnTo>
                              <a:lnTo>
                                <a:pt x="1" y="33"/>
                              </a:lnTo>
                              <a:lnTo>
                                <a:pt x="5" y="11"/>
                              </a:lnTo>
                              <a:lnTo>
                                <a:pt x="9" y="5"/>
                              </a:lnTo>
                              <a:lnTo>
                                <a:pt x="17" y="2"/>
                              </a:lnTo>
                              <a:lnTo>
                                <a:pt x="29" y="0"/>
                              </a:lnTo>
                              <a:lnTo>
                                <a:pt x="43" y="0"/>
                              </a:lnTo>
                              <a:close/>
                            </a:path>
                          </a:pathLst>
                        </a:custGeom>
                        <a:solidFill>
                          <a:schemeClr val="accent4"/>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nvGrpSpPr>
                        <p:cNvPr id="116" name="Group 115"/>
                        <p:cNvGrpSpPr/>
                        <p:nvPr/>
                      </p:nvGrpSpPr>
                      <p:grpSpPr>
                        <a:xfrm>
                          <a:off x="1202256" y="5556029"/>
                          <a:ext cx="270079" cy="206108"/>
                          <a:chOff x="1202256" y="5556029"/>
                          <a:chExt cx="270079" cy="206108"/>
                        </a:xfrm>
                      </p:grpSpPr>
                      <p:sp>
                        <p:nvSpPr>
                          <p:cNvPr id="117" name="Freeform 62"/>
                          <p:cNvSpPr>
                            <a:spLocks/>
                          </p:cNvSpPr>
                          <p:nvPr/>
                        </p:nvSpPr>
                        <p:spPr bwMode="auto">
                          <a:xfrm>
                            <a:off x="1202256" y="5556029"/>
                            <a:ext cx="270078" cy="206108"/>
                          </a:xfrm>
                          <a:custGeom>
                            <a:avLst/>
                            <a:gdLst>
                              <a:gd name="T0" fmla="*/ 18 w 151"/>
                              <a:gd name="T1" fmla="*/ 0 h 115"/>
                              <a:gd name="T2" fmla="*/ 151 w 151"/>
                              <a:gd name="T3" fmla="*/ 27 h 115"/>
                              <a:gd name="T4" fmla="*/ 133 w 151"/>
                              <a:gd name="T5" fmla="*/ 115 h 115"/>
                              <a:gd name="T6" fmla="*/ 0 w 151"/>
                              <a:gd name="T7" fmla="*/ 88 h 115"/>
                              <a:gd name="T8" fmla="*/ 18 w 151"/>
                              <a:gd name="T9" fmla="*/ 0 h 115"/>
                            </a:gdLst>
                            <a:ahLst/>
                            <a:cxnLst>
                              <a:cxn ang="0">
                                <a:pos x="T0" y="T1"/>
                              </a:cxn>
                              <a:cxn ang="0">
                                <a:pos x="T2" y="T3"/>
                              </a:cxn>
                              <a:cxn ang="0">
                                <a:pos x="T4" y="T5"/>
                              </a:cxn>
                              <a:cxn ang="0">
                                <a:pos x="T6" y="T7"/>
                              </a:cxn>
                              <a:cxn ang="0">
                                <a:pos x="T8" y="T9"/>
                              </a:cxn>
                            </a:cxnLst>
                            <a:rect l="0" t="0" r="r" b="b"/>
                            <a:pathLst>
                              <a:path w="151" h="115">
                                <a:moveTo>
                                  <a:pt x="18" y="0"/>
                                </a:moveTo>
                                <a:lnTo>
                                  <a:pt x="151" y="27"/>
                                </a:lnTo>
                                <a:lnTo>
                                  <a:pt x="133" y="115"/>
                                </a:lnTo>
                                <a:lnTo>
                                  <a:pt x="0" y="88"/>
                                </a:lnTo>
                                <a:lnTo>
                                  <a:pt x="18" y="0"/>
                                </a:lnTo>
                                <a:close/>
                              </a:path>
                            </a:pathLst>
                          </a:custGeom>
                          <a:solidFill>
                            <a:schemeClr val="bg2">
                              <a:lumMod val="95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18" name="Freeform 63"/>
                          <p:cNvSpPr>
                            <a:spLocks/>
                          </p:cNvSpPr>
                          <p:nvPr/>
                        </p:nvSpPr>
                        <p:spPr bwMode="auto">
                          <a:xfrm>
                            <a:off x="1230686" y="5556029"/>
                            <a:ext cx="241649" cy="78179"/>
                          </a:xfrm>
                          <a:custGeom>
                            <a:avLst/>
                            <a:gdLst>
                              <a:gd name="T0" fmla="*/ 2 w 135"/>
                              <a:gd name="T1" fmla="*/ 0 h 41"/>
                              <a:gd name="T2" fmla="*/ 135 w 135"/>
                              <a:gd name="T3" fmla="*/ 27 h 41"/>
                              <a:gd name="T4" fmla="*/ 132 w 135"/>
                              <a:gd name="T5" fmla="*/ 41 h 41"/>
                              <a:gd name="T6" fmla="*/ 0 w 135"/>
                              <a:gd name="T7" fmla="*/ 13 h 41"/>
                              <a:gd name="T8" fmla="*/ 2 w 135"/>
                              <a:gd name="T9" fmla="*/ 0 h 41"/>
                            </a:gdLst>
                            <a:ahLst/>
                            <a:cxnLst>
                              <a:cxn ang="0">
                                <a:pos x="T0" y="T1"/>
                              </a:cxn>
                              <a:cxn ang="0">
                                <a:pos x="T2" y="T3"/>
                              </a:cxn>
                              <a:cxn ang="0">
                                <a:pos x="T4" y="T5"/>
                              </a:cxn>
                              <a:cxn ang="0">
                                <a:pos x="T6" y="T7"/>
                              </a:cxn>
                              <a:cxn ang="0">
                                <a:pos x="T8" y="T9"/>
                              </a:cxn>
                            </a:cxnLst>
                            <a:rect l="0" t="0" r="r" b="b"/>
                            <a:pathLst>
                              <a:path w="135" h="41">
                                <a:moveTo>
                                  <a:pt x="2" y="0"/>
                                </a:moveTo>
                                <a:lnTo>
                                  <a:pt x="135" y="27"/>
                                </a:lnTo>
                                <a:lnTo>
                                  <a:pt x="132" y="41"/>
                                </a:lnTo>
                                <a:lnTo>
                                  <a:pt x="0" y="13"/>
                                </a:lnTo>
                                <a:lnTo>
                                  <a:pt x="2" y="0"/>
                                </a:lnTo>
                                <a:close/>
                              </a:path>
                            </a:pathLst>
                          </a:custGeom>
                          <a:solidFill>
                            <a:srgbClr val="F2F2F2"/>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19" name="Freeform 64"/>
                          <p:cNvSpPr>
                            <a:spLocks/>
                          </p:cNvSpPr>
                          <p:nvPr/>
                        </p:nvSpPr>
                        <p:spPr bwMode="auto">
                          <a:xfrm>
                            <a:off x="1223576" y="5612889"/>
                            <a:ext cx="234539" cy="71074"/>
                          </a:xfrm>
                          <a:custGeom>
                            <a:avLst/>
                            <a:gdLst>
                              <a:gd name="T0" fmla="*/ 3 w 136"/>
                              <a:gd name="T1" fmla="*/ 0 h 41"/>
                              <a:gd name="T2" fmla="*/ 136 w 136"/>
                              <a:gd name="T3" fmla="*/ 27 h 41"/>
                              <a:gd name="T4" fmla="*/ 133 w 136"/>
                              <a:gd name="T5" fmla="*/ 41 h 41"/>
                              <a:gd name="T6" fmla="*/ 0 w 136"/>
                              <a:gd name="T7" fmla="*/ 13 h 41"/>
                              <a:gd name="T8" fmla="*/ 3 w 136"/>
                              <a:gd name="T9" fmla="*/ 0 h 41"/>
                            </a:gdLst>
                            <a:ahLst/>
                            <a:cxnLst>
                              <a:cxn ang="0">
                                <a:pos x="T0" y="T1"/>
                              </a:cxn>
                              <a:cxn ang="0">
                                <a:pos x="T2" y="T3"/>
                              </a:cxn>
                              <a:cxn ang="0">
                                <a:pos x="T4" y="T5"/>
                              </a:cxn>
                              <a:cxn ang="0">
                                <a:pos x="T6" y="T7"/>
                              </a:cxn>
                              <a:cxn ang="0">
                                <a:pos x="T8" y="T9"/>
                              </a:cxn>
                            </a:cxnLst>
                            <a:rect l="0" t="0" r="r" b="b"/>
                            <a:pathLst>
                              <a:path w="136" h="41">
                                <a:moveTo>
                                  <a:pt x="3" y="0"/>
                                </a:moveTo>
                                <a:lnTo>
                                  <a:pt x="136" y="27"/>
                                </a:lnTo>
                                <a:lnTo>
                                  <a:pt x="133" y="41"/>
                                </a:lnTo>
                                <a:lnTo>
                                  <a:pt x="0" y="13"/>
                                </a:lnTo>
                                <a:lnTo>
                                  <a:pt x="3" y="0"/>
                                </a:lnTo>
                                <a:close/>
                              </a:path>
                            </a:pathLst>
                          </a:custGeom>
                          <a:solidFill>
                            <a:srgbClr val="7F7F7F"/>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20" name="Freeform 65"/>
                          <p:cNvSpPr>
                            <a:spLocks/>
                          </p:cNvSpPr>
                          <p:nvPr/>
                        </p:nvSpPr>
                        <p:spPr bwMode="auto">
                          <a:xfrm>
                            <a:off x="1209366" y="5662638"/>
                            <a:ext cx="241649" cy="71074"/>
                          </a:xfrm>
                          <a:custGeom>
                            <a:avLst/>
                            <a:gdLst>
                              <a:gd name="T0" fmla="*/ 2 w 135"/>
                              <a:gd name="T1" fmla="*/ 0 h 41"/>
                              <a:gd name="T2" fmla="*/ 135 w 135"/>
                              <a:gd name="T3" fmla="*/ 28 h 41"/>
                              <a:gd name="T4" fmla="*/ 132 w 135"/>
                              <a:gd name="T5" fmla="*/ 41 h 41"/>
                              <a:gd name="T6" fmla="*/ 0 w 135"/>
                              <a:gd name="T7" fmla="*/ 14 h 41"/>
                              <a:gd name="T8" fmla="*/ 2 w 135"/>
                              <a:gd name="T9" fmla="*/ 0 h 41"/>
                            </a:gdLst>
                            <a:ahLst/>
                            <a:cxnLst>
                              <a:cxn ang="0">
                                <a:pos x="T0" y="T1"/>
                              </a:cxn>
                              <a:cxn ang="0">
                                <a:pos x="T2" y="T3"/>
                              </a:cxn>
                              <a:cxn ang="0">
                                <a:pos x="T4" y="T5"/>
                              </a:cxn>
                              <a:cxn ang="0">
                                <a:pos x="T6" y="T7"/>
                              </a:cxn>
                              <a:cxn ang="0">
                                <a:pos x="T8" y="T9"/>
                              </a:cxn>
                            </a:cxnLst>
                            <a:rect l="0" t="0" r="r" b="b"/>
                            <a:pathLst>
                              <a:path w="135" h="41">
                                <a:moveTo>
                                  <a:pt x="2" y="0"/>
                                </a:moveTo>
                                <a:lnTo>
                                  <a:pt x="135" y="28"/>
                                </a:lnTo>
                                <a:lnTo>
                                  <a:pt x="132" y="41"/>
                                </a:lnTo>
                                <a:lnTo>
                                  <a:pt x="0" y="14"/>
                                </a:lnTo>
                                <a:lnTo>
                                  <a:pt x="2" y="0"/>
                                </a:lnTo>
                                <a:close/>
                              </a:path>
                            </a:pathLst>
                          </a:custGeom>
                          <a:solidFill>
                            <a:srgbClr val="757070"/>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grpSp>
                  <p:grpSp>
                    <p:nvGrpSpPr>
                      <p:cNvPr id="110" name="Group 109"/>
                      <p:cNvGrpSpPr/>
                      <p:nvPr/>
                    </p:nvGrpSpPr>
                    <p:grpSpPr>
                      <a:xfrm>
                        <a:off x="1237791" y="2663400"/>
                        <a:ext cx="831550" cy="2949488"/>
                        <a:chOff x="1237791" y="2663400"/>
                        <a:chExt cx="831550" cy="2949488"/>
                      </a:xfrm>
                    </p:grpSpPr>
                    <p:sp>
                      <p:nvSpPr>
                        <p:cNvPr id="111" name="Freeform 66"/>
                        <p:cNvSpPr>
                          <a:spLocks/>
                        </p:cNvSpPr>
                        <p:nvPr/>
                      </p:nvSpPr>
                      <p:spPr bwMode="auto">
                        <a:xfrm>
                          <a:off x="1422580" y="2706044"/>
                          <a:ext cx="646761" cy="2906844"/>
                        </a:xfrm>
                        <a:custGeom>
                          <a:avLst/>
                          <a:gdLst>
                            <a:gd name="T0" fmla="*/ 361 w 366"/>
                            <a:gd name="T1" fmla="*/ 0 h 1635"/>
                            <a:gd name="T2" fmla="*/ 366 w 366"/>
                            <a:gd name="T3" fmla="*/ 24 h 1635"/>
                            <a:gd name="T4" fmla="*/ 29 w 366"/>
                            <a:gd name="T5" fmla="*/ 1635 h 1635"/>
                            <a:gd name="T6" fmla="*/ 0 w 366"/>
                            <a:gd name="T7" fmla="*/ 1629 h 1635"/>
                            <a:gd name="T8" fmla="*/ 337 w 366"/>
                            <a:gd name="T9" fmla="*/ 18 h 1635"/>
                            <a:gd name="T10" fmla="*/ 361 w 366"/>
                            <a:gd name="T11" fmla="*/ 0 h 1635"/>
                          </a:gdLst>
                          <a:ahLst/>
                          <a:cxnLst>
                            <a:cxn ang="0">
                              <a:pos x="T0" y="T1"/>
                            </a:cxn>
                            <a:cxn ang="0">
                              <a:pos x="T2" y="T3"/>
                            </a:cxn>
                            <a:cxn ang="0">
                              <a:pos x="T4" y="T5"/>
                            </a:cxn>
                            <a:cxn ang="0">
                              <a:pos x="T6" y="T7"/>
                            </a:cxn>
                            <a:cxn ang="0">
                              <a:pos x="T8" y="T9"/>
                            </a:cxn>
                            <a:cxn ang="0">
                              <a:pos x="T10" y="T11"/>
                            </a:cxn>
                          </a:cxnLst>
                          <a:rect l="0" t="0" r="r" b="b"/>
                          <a:pathLst>
                            <a:path w="366" h="1635">
                              <a:moveTo>
                                <a:pt x="361" y="0"/>
                              </a:moveTo>
                              <a:lnTo>
                                <a:pt x="366" y="24"/>
                              </a:lnTo>
                              <a:lnTo>
                                <a:pt x="29" y="1635"/>
                              </a:lnTo>
                              <a:lnTo>
                                <a:pt x="0" y="1629"/>
                              </a:lnTo>
                              <a:lnTo>
                                <a:pt x="337" y="18"/>
                              </a:lnTo>
                              <a:lnTo>
                                <a:pt x="361" y="0"/>
                              </a:lnTo>
                              <a:close/>
                            </a:path>
                          </a:pathLst>
                        </a:custGeom>
                        <a:solidFill>
                          <a:schemeClr val="accent4"/>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12" name="Freeform 67"/>
                        <p:cNvSpPr>
                          <a:spLocks/>
                        </p:cNvSpPr>
                        <p:nvPr/>
                      </p:nvSpPr>
                      <p:spPr bwMode="auto">
                        <a:xfrm>
                          <a:off x="1273331" y="2677616"/>
                          <a:ext cx="668079" cy="2906844"/>
                        </a:xfrm>
                        <a:custGeom>
                          <a:avLst/>
                          <a:gdLst>
                            <a:gd name="T0" fmla="*/ 360 w 375"/>
                            <a:gd name="T1" fmla="*/ 0 h 1637"/>
                            <a:gd name="T2" fmla="*/ 375 w 375"/>
                            <a:gd name="T3" fmla="*/ 26 h 1637"/>
                            <a:gd name="T4" fmla="*/ 39 w 375"/>
                            <a:gd name="T5" fmla="*/ 1637 h 1637"/>
                            <a:gd name="T6" fmla="*/ 0 w 375"/>
                            <a:gd name="T7" fmla="*/ 1629 h 1637"/>
                            <a:gd name="T8" fmla="*/ 337 w 375"/>
                            <a:gd name="T9" fmla="*/ 18 h 1637"/>
                            <a:gd name="T10" fmla="*/ 360 w 375"/>
                            <a:gd name="T11" fmla="*/ 0 h 1637"/>
                          </a:gdLst>
                          <a:ahLst/>
                          <a:cxnLst>
                            <a:cxn ang="0">
                              <a:pos x="T0" y="T1"/>
                            </a:cxn>
                            <a:cxn ang="0">
                              <a:pos x="T2" y="T3"/>
                            </a:cxn>
                            <a:cxn ang="0">
                              <a:pos x="T4" y="T5"/>
                            </a:cxn>
                            <a:cxn ang="0">
                              <a:pos x="T6" y="T7"/>
                            </a:cxn>
                            <a:cxn ang="0">
                              <a:pos x="T8" y="T9"/>
                            </a:cxn>
                            <a:cxn ang="0">
                              <a:pos x="T10" y="T11"/>
                            </a:cxn>
                          </a:cxnLst>
                          <a:rect l="0" t="0" r="r" b="b"/>
                          <a:pathLst>
                            <a:path w="375" h="1637">
                              <a:moveTo>
                                <a:pt x="360" y="0"/>
                              </a:moveTo>
                              <a:lnTo>
                                <a:pt x="375" y="26"/>
                              </a:lnTo>
                              <a:lnTo>
                                <a:pt x="39" y="1637"/>
                              </a:lnTo>
                              <a:lnTo>
                                <a:pt x="0" y="1629"/>
                              </a:lnTo>
                              <a:lnTo>
                                <a:pt x="337" y="18"/>
                              </a:lnTo>
                              <a:lnTo>
                                <a:pt x="360" y="0"/>
                              </a:lnTo>
                              <a:close/>
                            </a:path>
                          </a:pathLst>
                        </a:custGeom>
                        <a:solidFill>
                          <a:schemeClr val="bg1">
                            <a:lumMod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13" name="Freeform 68"/>
                        <p:cNvSpPr>
                          <a:spLocks/>
                        </p:cNvSpPr>
                        <p:nvPr/>
                      </p:nvSpPr>
                      <p:spPr bwMode="auto">
                        <a:xfrm>
                          <a:off x="1237791" y="2663400"/>
                          <a:ext cx="632546" cy="2906844"/>
                        </a:xfrm>
                        <a:custGeom>
                          <a:avLst/>
                          <a:gdLst>
                            <a:gd name="T0" fmla="*/ 347 w 359"/>
                            <a:gd name="T1" fmla="*/ 0 h 1636"/>
                            <a:gd name="T2" fmla="*/ 359 w 359"/>
                            <a:gd name="T3" fmla="*/ 25 h 1636"/>
                            <a:gd name="T4" fmla="*/ 22 w 359"/>
                            <a:gd name="T5" fmla="*/ 1636 h 1636"/>
                            <a:gd name="T6" fmla="*/ 0 w 359"/>
                            <a:gd name="T7" fmla="*/ 1631 h 1636"/>
                            <a:gd name="T8" fmla="*/ 337 w 359"/>
                            <a:gd name="T9" fmla="*/ 20 h 1636"/>
                            <a:gd name="T10" fmla="*/ 347 w 359"/>
                            <a:gd name="T11" fmla="*/ 0 h 1636"/>
                          </a:gdLst>
                          <a:ahLst/>
                          <a:cxnLst>
                            <a:cxn ang="0">
                              <a:pos x="T0" y="T1"/>
                            </a:cxn>
                            <a:cxn ang="0">
                              <a:pos x="T2" y="T3"/>
                            </a:cxn>
                            <a:cxn ang="0">
                              <a:pos x="T4" y="T5"/>
                            </a:cxn>
                            <a:cxn ang="0">
                              <a:pos x="T6" y="T7"/>
                            </a:cxn>
                            <a:cxn ang="0">
                              <a:pos x="T8" y="T9"/>
                            </a:cxn>
                            <a:cxn ang="0">
                              <a:pos x="T10" y="T11"/>
                            </a:cxn>
                          </a:cxnLst>
                          <a:rect l="0" t="0" r="r" b="b"/>
                          <a:pathLst>
                            <a:path w="359" h="1636">
                              <a:moveTo>
                                <a:pt x="347" y="0"/>
                              </a:moveTo>
                              <a:lnTo>
                                <a:pt x="359" y="25"/>
                              </a:lnTo>
                              <a:lnTo>
                                <a:pt x="22" y="1636"/>
                              </a:lnTo>
                              <a:lnTo>
                                <a:pt x="0" y="1631"/>
                              </a:lnTo>
                              <a:lnTo>
                                <a:pt x="337" y="20"/>
                              </a:lnTo>
                              <a:lnTo>
                                <a:pt x="347" y="0"/>
                              </a:lnTo>
                              <a:close/>
                            </a:path>
                          </a:pathLst>
                        </a:custGeom>
                        <a:solidFill>
                          <a:schemeClr val="accent4"/>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sp>
                      <p:nvSpPr>
                        <p:cNvPr id="114" name="Freeform 69"/>
                        <p:cNvSpPr>
                          <a:spLocks/>
                        </p:cNvSpPr>
                        <p:nvPr/>
                      </p:nvSpPr>
                      <p:spPr bwMode="auto">
                        <a:xfrm>
                          <a:off x="1344400" y="2691825"/>
                          <a:ext cx="675191" cy="2906844"/>
                        </a:xfrm>
                        <a:custGeom>
                          <a:avLst/>
                          <a:gdLst>
                            <a:gd name="T0" fmla="*/ 364 w 381"/>
                            <a:gd name="T1" fmla="*/ 0 h 1637"/>
                            <a:gd name="T2" fmla="*/ 381 w 381"/>
                            <a:gd name="T3" fmla="*/ 26 h 1637"/>
                            <a:gd name="T4" fmla="*/ 44 w 381"/>
                            <a:gd name="T5" fmla="*/ 1637 h 1637"/>
                            <a:gd name="T6" fmla="*/ 0 w 381"/>
                            <a:gd name="T7" fmla="*/ 1628 h 1637"/>
                            <a:gd name="T8" fmla="*/ 336 w 381"/>
                            <a:gd name="T9" fmla="*/ 17 h 1637"/>
                            <a:gd name="T10" fmla="*/ 364 w 381"/>
                            <a:gd name="T11" fmla="*/ 0 h 1637"/>
                          </a:gdLst>
                          <a:ahLst/>
                          <a:cxnLst>
                            <a:cxn ang="0">
                              <a:pos x="T0" y="T1"/>
                            </a:cxn>
                            <a:cxn ang="0">
                              <a:pos x="T2" y="T3"/>
                            </a:cxn>
                            <a:cxn ang="0">
                              <a:pos x="T4" y="T5"/>
                            </a:cxn>
                            <a:cxn ang="0">
                              <a:pos x="T6" y="T7"/>
                            </a:cxn>
                            <a:cxn ang="0">
                              <a:pos x="T8" y="T9"/>
                            </a:cxn>
                            <a:cxn ang="0">
                              <a:pos x="T10" y="T11"/>
                            </a:cxn>
                          </a:cxnLst>
                          <a:rect l="0" t="0" r="r" b="b"/>
                          <a:pathLst>
                            <a:path w="381" h="1637">
                              <a:moveTo>
                                <a:pt x="364" y="0"/>
                              </a:moveTo>
                              <a:lnTo>
                                <a:pt x="381" y="26"/>
                              </a:lnTo>
                              <a:lnTo>
                                <a:pt x="44" y="1637"/>
                              </a:lnTo>
                              <a:lnTo>
                                <a:pt x="0" y="1628"/>
                              </a:lnTo>
                              <a:lnTo>
                                <a:pt x="336" y="17"/>
                              </a:lnTo>
                              <a:lnTo>
                                <a:pt x="364" y="0"/>
                              </a:lnTo>
                              <a:close/>
                            </a:path>
                          </a:pathLst>
                        </a:custGeom>
                        <a:solidFill>
                          <a:schemeClr val="tx2">
                            <a:lumMod val="50000"/>
                            <a:lumOff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pPr defTabSz="609630"/>
                          <a:endParaRPr lang="en-US" sz="1013">
                            <a:solidFill>
                              <a:prstClr val="black"/>
                            </a:solidFill>
                            <a:latin typeface="Calibri"/>
                          </a:endParaRPr>
                        </a:p>
                      </p:txBody>
                    </p:sp>
                  </p:grpSp>
                </p:grpSp>
              </p:grpSp>
            </p:grpSp>
          </p:grpSp>
          <p:grpSp>
            <p:nvGrpSpPr>
              <p:cNvPr id="44" name="Group 43"/>
              <p:cNvGrpSpPr/>
              <p:nvPr/>
            </p:nvGrpSpPr>
            <p:grpSpPr>
              <a:xfrm>
                <a:off x="1275119" y="1802367"/>
                <a:ext cx="1903503" cy="2523515"/>
                <a:chOff x="3944938" y="441325"/>
                <a:chExt cx="4449762" cy="5899151"/>
              </a:xfrm>
              <a:effectLst>
                <a:outerShdw blurRad="50800" dist="12700" dir="2700000" algn="tl" rotWithShape="0">
                  <a:prstClr val="black">
                    <a:alpha val="40000"/>
                  </a:prstClr>
                </a:outerShdw>
              </a:effectLst>
            </p:grpSpPr>
            <p:grpSp>
              <p:nvGrpSpPr>
                <p:cNvPr id="45" name="Group 44"/>
                <p:cNvGrpSpPr/>
                <p:nvPr/>
              </p:nvGrpSpPr>
              <p:grpSpPr>
                <a:xfrm>
                  <a:off x="3944938" y="533400"/>
                  <a:ext cx="4449762" cy="5537200"/>
                  <a:chOff x="3944938" y="533400"/>
                  <a:chExt cx="4449762" cy="5537200"/>
                </a:xfrm>
              </p:grpSpPr>
              <p:sp>
                <p:nvSpPr>
                  <p:cNvPr id="80" name="Freeform 8"/>
                  <p:cNvSpPr>
                    <a:spLocks/>
                  </p:cNvSpPr>
                  <p:nvPr/>
                </p:nvSpPr>
                <p:spPr bwMode="auto">
                  <a:xfrm>
                    <a:off x="4854575" y="901700"/>
                    <a:ext cx="3243263" cy="5168900"/>
                  </a:xfrm>
                  <a:custGeom>
                    <a:avLst/>
                    <a:gdLst>
                      <a:gd name="T0" fmla="*/ 315 w 2043"/>
                      <a:gd name="T1" fmla="*/ 0 h 3256"/>
                      <a:gd name="T2" fmla="*/ 1937 w 2043"/>
                      <a:gd name="T3" fmla="*/ 224 h 3256"/>
                      <a:gd name="T4" fmla="*/ 1963 w 2043"/>
                      <a:gd name="T5" fmla="*/ 229 h 3256"/>
                      <a:gd name="T6" fmla="*/ 1986 w 2043"/>
                      <a:gd name="T7" fmla="*/ 240 h 3256"/>
                      <a:gd name="T8" fmla="*/ 2006 w 2043"/>
                      <a:gd name="T9" fmla="*/ 255 h 3256"/>
                      <a:gd name="T10" fmla="*/ 2023 w 2043"/>
                      <a:gd name="T11" fmla="*/ 274 h 3256"/>
                      <a:gd name="T12" fmla="*/ 2035 w 2043"/>
                      <a:gd name="T13" fmla="*/ 296 h 3256"/>
                      <a:gd name="T14" fmla="*/ 2041 w 2043"/>
                      <a:gd name="T15" fmla="*/ 322 h 3256"/>
                      <a:gd name="T16" fmla="*/ 2043 w 2043"/>
                      <a:gd name="T17" fmla="*/ 348 h 3256"/>
                      <a:gd name="T18" fmla="*/ 1858 w 2043"/>
                      <a:gd name="T19" fmla="*/ 3147 h 3256"/>
                      <a:gd name="T20" fmla="*/ 1853 w 2043"/>
                      <a:gd name="T21" fmla="*/ 3173 h 3256"/>
                      <a:gd name="T22" fmla="*/ 1842 w 2043"/>
                      <a:gd name="T23" fmla="*/ 3197 h 3256"/>
                      <a:gd name="T24" fmla="*/ 1828 w 2043"/>
                      <a:gd name="T25" fmla="*/ 3218 h 3256"/>
                      <a:gd name="T26" fmla="*/ 1810 w 2043"/>
                      <a:gd name="T27" fmla="*/ 3235 h 3256"/>
                      <a:gd name="T28" fmla="*/ 1787 w 2043"/>
                      <a:gd name="T29" fmla="*/ 3247 h 3256"/>
                      <a:gd name="T30" fmla="*/ 1763 w 2043"/>
                      <a:gd name="T31" fmla="*/ 3255 h 3256"/>
                      <a:gd name="T32" fmla="*/ 1736 w 2043"/>
                      <a:gd name="T33" fmla="*/ 3256 h 3256"/>
                      <a:gd name="T34" fmla="*/ 114 w 2043"/>
                      <a:gd name="T35" fmla="*/ 3032 h 3256"/>
                      <a:gd name="T36" fmla="*/ 87 w 2043"/>
                      <a:gd name="T37" fmla="*/ 3027 h 3256"/>
                      <a:gd name="T38" fmla="*/ 63 w 2043"/>
                      <a:gd name="T39" fmla="*/ 3016 h 3256"/>
                      <a:gd name="T40" fmla="*/ 41 w 2043"/>
                      <a:gd name="T41" fmla="*/ 3001 h 3256"/>
                      <a:gd name="T42" fmla="*/ 24 w 2043"/>
                      <a:gd name="T43" fmla="*/ 2981 h 3256"/>
                      <a:gd name="T44" fmla="*/ 11 w 2043"/>
                      <a:gd name="T45" fmla="*/ 2959 h 3256"/>
                      <a:gd name="T46" fmla="*/ 3 w 2043"/>
                      <a:gd name="T47" fmla="*/ 2934 h 3256"/>
                      <a:gd name="T48" fmla="*/ 0 w 2043"/>
                      <a:gd name="T49" fmla="*/ 2906 h 3256"/>
                      <a:gd name="T50" fmla="*/ 186 w 2043"/>
                      <a:gd name="T51" fmla="*/ 109 h 3256"/>
                      <a:gd name="T52" fmla="*/ 192 w 2043"/>
                      <a:gd name="T53" fmla="*/ 83 h 3256"/>
                      <a:gd name="T54" fmla="*/ 202 w 2043"/>
                      <a:gd name="T55" fmla="*/ 59 h 3256"/>
                      <a:gd name="T56" fmla="*/ 218 w 2043"/>
                      <a:gd name="T57" fmla="*/ 38 h 3256"/>
                      <a:gd name="T58" fmla="*/ 239 w 2043"/>
                      <a:gd name="T59" fmla="*/ 21 h 3256"/>
                      <a:gd name="T60" fmla="*/ 261 w 2043"/>
                      <a:gd name="T61" fmla="*/ 9 h 3256"/>
                      <a:gd name="T62" fmla="*/ 287 w 2043"/>
                      <a:gd name="T63" fmla="*/ 1 h 3256"/>
                      <a:gd name="T64" fmla="*/ 315 w 2043"/>
                      <a:gd name="T65" fmla="*/ 0 h 3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3" h="3256">
                        <a:moveTo>
                          <a:pt x="315" y="0"/>
                        </a:moveTo>
                        <a:lnTo>
                          <a:pt x="1937" y="224"/>
                        </a:lnTo>
                        <a:lnTo>
                          <a:pt x="1963" y="229"/>
                        </a:lnTo>
                        <a:lnTo>
                          <a:pt x="1986" y="240"/>
                        </a:lnTo>
                        <a:lnTo>
                          <a:pt x="2006" y="255"/>
                        </a:lnTo>
                        <a:lnTo>
                          <a:pt x="2023" y="274"/>
                        </a:lnTo>
                        <a:lnTo>
                          <a:pt x="2035" y="296"/>
                        </a:lnTo>
                        <a:lnTo>
                          <a:pt x="2041" y="322"/>
                        </a:lnTo>
                        <a:lnTo>
                          <a:pt x="2043" y="348"/>
                        </a:lnTo>
                        <a:lnTo>
                          <a:pt x="1858" y="3147"/>
                        </a:lnTo>
                        <a:lnTo>
                          <a:pt x="1853" y="3173"/>
                        </a:lnTo>
                        <a:lnTo>
                          <a:pt x="1842" y="3197"/>
                        </a:lnTo>
                        <a:lnTo>
                          <a:pt x="1828" y="3218"/>
                        </a:lnTo>
                        <a:lnTo>
                          <a:pt x="1810" y="3235"/>
                        </a:lnTo>
                        <a:lnTo>
                          <a:pt x="1787" y="3247"/>
                        </a:lnTo>
                        <a:lnTo>
                          <a:pt x="1763" y="3255"/>
                        </a:lnTo>
                        <a:lnTo>
                          <a:pt x="1736" y="3256"/>
                        </a:lnTo>
                        <a:lnTo>
                          <a:pt x="114" y="3032"/>
                        </a:lnTo>
                        <a:lnTo>
                          <a:pt x="87" y="3027"/>
                        </a:lnTo>
                        <a:lnTo>
                          <a:pt x="63" y="3016"/>
                        </a:lnTo>
                        <a:lnTo>
                          <a:pt x="41" y="3001"/>
                        </a:lnTo>
                        <a:lnTo>
                          <a:pt x="24" y="2981"/>
                        </a:lnTo>
                        <a:lnTo>
                          <a:pt x="11" y="2959"/>
                        </a:lnTo>
                        <a:lnTo>
                          <a:pt x="3" y="2934"/>
                        </a:lnTo>
                        <a:lnTo>
                          <a:pt x="0" y="2906"/>
                        </a:lnTo>
                        <a:lnTo>
                          <a:pt x="186" y="109"/>
                        </a:lnTo>
                        <a:lnTo>
                          <a:pt x="192" y="83"/>
                        </a:lnTo>
                        <a:lnTo>
                          <a:pt x="202" y="59"/>
                        </a:lnTo>
                        <a:lnTo>
                          <a:pt x="218" y="38"/>
                        </a:lnTo>
                        <a:lnTo>
                          <a:pt x="239" y="21"/>
                        </a:lnTo>
                        <a:lnTo>
                          <a:pt x="261" y="9"/>
                        </a:lnTo>
                        <a:lnTo>
                          <a:pt x="287" y="1"/>
                        </a:lnTo>
                        <a:lnTo>
                          <a:pt x="315" y="0"/>
                        </a:lnTo>
                        <a:close/>
                      </a:path>
                    </a:pathLst>
                  </a:custGeom>
                  <a:solidFill>
                    <a:schemeClr val="accent1"/>
                  </a:solidFill>
                  <a:ln w="0">
                    <a:solidFill>
                      <a:schemeClr val="accent5"/>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1" name="Freeform 9"/>
                  <p:cNvSpPr>
                    <a:spLocks noEditPoints="1"/>
                  </p:cNvSpPr>
                  <p:nvPr/>
                </p:nvSpPr>
                <p:spPr bwMode="auto">
                  <a:xfrm>
                    <a:off x="4538663" y="5800725"/>
                    <a:ext cx="1509713" cy="207963"/>
                  </a:xfrm>
                  <a:custGeom>
                    <a:avLst/>
                    <a:gdLst>
                      <a:gd name="T0" fmla="*/ 292 w 951"/>
                      <a:gd name="T1" fmla="*/ 48 h 131"/>
                      <a:gd name="T2" fmla="*/ 288 w 951"/>
                      <a:gd name="T3" fmla="*/ 63 h 131"/>
                      <a:gd name="T4" fmla="*/ 273 w 951"/>
                      <a:gd name="T5" fmla="*/ 57 h 131"/>
                      <a:gd name="T6" fmla="*/ 258 w 951"/>
                      <a:gd name="T7" fmla="*/ 104 h 131"/>
                      <a:gd name="T8" fmla="*/ 6 w 951"/>
                      <a:gd name="T9" fmla="*/ 131 h 131"/>
                      <a:gd name="T10" fmla="*/ 0 w 951"/>
                      <a:gd name="T11" fmla="*/ 81 h 131"/>
                      <a:gd name="T12" fmla="*/ 292 w 951"/>
                      <a:gd name="T13" fmla="*/ 48 h 131"/>
                      <a:gd name="T14" fmla="*/ 710 w 951"/>
                      <a:gd name="T15" fmla="*/ 0 h 131"/>
                      <a:gd name="T16" fmla="*/ 951 w 951"/>
                      <a:gd name="T17" fmla="*/ 34 h 131"/>
                      <a:gd name="T18" fmla="*/ 468 w 951"/>
                      <a:gd name="T19" fmla="*/ 83 h 131"/>
                      <a:gd name="T20" fmla="*/ 486 w 951"/>
                      <a:gd name="T21" fmla="*/ 26 h 131"/>
                      <a:gd name="T22" fmla="*/ 710 w 951"/>
                      <a:gd name="T2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1" h="131">
                        <a:moveTo>
                          <a:pt x="292" y="48"/>
                        </a:moveTo>
                        <a:lnTo>
                          <a:pt x="288" y="63"/>
                        </a:lnTo>
                        <a:lnTo>
                          <a:pt x="273" y="57"/>
                        </a:lnTo>
                        <a:lnTo>
                          <a:pt x="258" y="104"/>
                        </a:lnTo>
                        <a:lnTo>
                          <a:pt x="6" y="131"/>
                        </a:lnTo>
                        <a:lnTo>
                          <a:pt x="0" y="81"/>
                        </a:lnTo>
                        <a:lnTo>
                          <a:pt x="292" y="48"/>
                        </a:lnTo>
                        <a:close/>
                        <a:moveTo>
                          <a:pt x="710" y="0"/>
                        </a:moveTo>
                        <a:lnTo>
                          <a:pt x="951" y="34"/>
                        </a:lnTo>
                        <a:lnTo>
                          <a:pt x="468" y="83"/>
                        </a:lnTo>
                        <a:lnTo>
                          <a:pt x="486" y="26"/>
                        </a:lnTo>
                        <a:lnTo>
                          <a:pt x="710" y="0"/>
                        </a:lnTo>
                        <a:close/>
                      </a:path>
                    </a:pathLst>
                  </a:custGeom>
                  <a:solidFill>
                    <a:schemeClr val="accent2"/>
                  </a:solidFill>
                  <a:ln w="0">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2" name="Freeform 10"/>
                  <p:cNvSpPr>
                    <a:spLocks/>
                  </p:cNvSpPr>
                  <p:nvPr/>
                </p:nvSpPr>
                <p:spPr bwMode="auto">
                  <a:xfrm>
                    <a:off x="8148638" y="4960938"/>
                    <a:ext cx="114300" cy="677863"/>
                  </a:xfrm>
                  <a:custGeom>
                    <a:avLst/>
                    <a:gdLst>
                      <a:gd name="T0" fmla="*/ 29 w 72"/>
                      <a:gd name="T1" fmla="*/ 0 h 427"/>
                      <a:gd name="T2" fmla="*/ 72 w 72"/>
                      <a:gd name="T3" fmla="*/ 420 h 427"/>
                      <a:gd name="T4" fmla="*/ 0 w 72"/>
                      <a:gd name="T5" fmla="*/ 427 h 427"/>
                      <a:gd name="T6" fmla="*/ 6 w 72"/>
                      <a:gd name="T7" fmla="*/ 351 h 427"/>
                      <a:gd name="T8" fmla="*/ 44 w 72"/>
                      <a:gd name="T9" fmla="*/ 347 h 427"/>
                      <a:gd name="T10" fmla="*/ 20 w 72"/>
                      <a:gd name="T11" fmla="*/ 141 h 427"/>
                      <a:gd name="T12" fmla="*/ 29 w 72"/>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72" h="427">
                        <a:moveTo>
                          <a:pt x="29" y="0"/>
                        </a:moveTo>
                        <a:lnTo>
                          <a:pt x="72" y="420"/>
                        </a:lnTo>
                        <a:lnTo>
                          <a:pt x="0" y="427"/>
                        </a:lnTo>
                        <a:lnTo>
                          <a:pt x="6" y="351"/>
                        </a:lnTo>
                        <a:lnTo>
                          <a:pt x="44" y="347"/>
                        </a:lnTo>
                        <a:lnTo>
                          <a:pt x="20" y="141"/>
                        </a:lnTo>
                        <a:lnTo>
                          <a:pt x="29" y="0"/>
                        </a:lnTo>
                        <a:close/>
                      </a:path>
                    </a:pathLst>
                  </a:custGeom>
                  <a:solidFill>
                    <a:srgbClr val="083128"/>
                  </a:solidFill>
                  <a:ln w="0">
                    <a:solidFill>
                      <a:srgbClr val="083128"/>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3" name="Freeform 11"/>
                  <p:cNvSpPr>
                    <a:spLocks noEditPoints="1"/>
                  </p:cNvSpPr>
                  <p:nvPr/>
                </p:nvSpPr>
                <p:spPr bwMode="auto">
                  <a:xfrm>
                    <a:off x="8105775" y="4667250"/>
                    <a:ext cx="88900" cy="974725"/>
                  </a:xfrm>
                  <a:custGeom>
                    <a:avLst/>
                    <a:gdLst>
                      <a:gd name="T0" fmla="*/ 33 w 56"/>
                      <a:gd name="T1" fmla="*/ 536 h 614"/>
                      <a:gd name="T2" fmla="*/ 27 w 56"/>
                      <a:gd name="T3" fmla="*/ 612 h 614"/>
                      <a:gd name="T4" fmla="*/ 0 w 56"/>
                      <a:gd name="T5" fmla="*/ 614 h 614"/>
                      <a:gd name="T6" fmla="*/ 5 w 56"/>
                      <a:gd name="T7" fmla="*/ 538 h 614"/>
                      <a:gd name="T8" fmla="*/ 33 w 56"/>
                      <a:gd name="T9" fmla="*/ 536 h 614"/>
                      <a:gd name="T10" fmla="*/ 37 w 56"/>
                      <a:gd name="T11" fmla="*/ 0 h 614"/>
                      <a:gd name="T12" fmla="*/ 56 w 56"/>
                      <a:gd name="T13" fmla="*/ 185 h 614"/>
                      <a:gd name="T14" fmla="*/ 47 w 56"/>
                      <a:gd name="T15" fmla="*/ 326 h 614"/>
                      <a:gd name="T16" fmla="*/ 27 w 56"/>
                      <a:gd name="T17" fmla="*/ 157 h 614"/>
                      <a:gd name="T18" fmla="*/ 37 w 56"/>
                      <a:gd name="T19"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14">
                        <a:moveTo>
                          <a:pt x="33" y="536"/>
                        </a:moveTo>
                        <a:lnTo>
                          <a:pt x="27" y="612"/>
                        </a:lnTo>
                        <a:lnTo>
                          <a:pt x="0" y="614"/>
                        </a:lnTo>
                        <a:lnTo>
                          <a:pt x="5" y="538"/>
                        </a:lnTo>
                        <a:lnTo>
                          <a:pt x="33" y="536"/>
                        </a:lnTo>
                        <a:close/>
                        <a:moveTo>
                          <a:pt x="37" y="0"/>
                        </a:moveTo>
                        <a:lnTo>
                          <a:pt x="56" y="185"/>
                        </a:lnTo>
                        <a:lnTo>
                          <a:pt x="47" y="326"/>
                        </a:lnTo>
                        <a:lnTo>
                          <a:pt x="27" y="157"/>
                        </a:lnTo>
                        <a:lnTo>
                          <a:pt x="37" y="0"/>
                        </a:lnTo>
                        <a:close/>
                      </a:path>
                    </a:pathLst>
                  </a:custGeom>
                  <a:solidFill>
                    <a:srgbClr val="5FB99C"/>
                  </a:solidFill>
                  <a:ln w="0">
                    <a:solidFill>
                      <a:srgbClr val="5FB99C"/>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4" name="Freeform 12"/>
                  <p:cNvSpPr>
                    <a:spLocks/>
                  </p:cNvSpPr>
                  <p:nvPr/>
                </p:nvSpPr>
                <p:spPr bwMode="auto">
                  <a:xfrm>
                    <a:off x="5665788" y="5700713"/>
                    <a:ext cx="1512888" cy="153988"/>
                  </a:xfrm>
                  <a:custGeom>
                    <a:avLst/>
                    <a:gdLst>
                      <a:gd name="T0" fmla="*/ 559 w 953"/>
                      <a:gd name="T1" fmla="*/ 0 h 97"/>
                      <a:gd name="T2" fmla="*/ 953 w 953"/>
                      <a:gd name="T3" fmla="*/ 23 h 97"/>
                      <a:gd name="T4" fmla="*/ 241 w 953"/>
                      <a:gd name="T5" fmla="*/ 97 h 97"/>
                      <a:gd name="T6" fmla="*/ 0 w 953"/>
                      <a:gd name="T7" fmla="*/ 63 h 97"/>
                      <a:gd name="T8" fmla="*/ 559 w 953"/>
                      <a:gd name="T9" fmla="*/ 0 h 97"/>
                    </a:gdLst>
                    <a:ahLst/>
                    <a:cxnLst>
                      <a:cxn ang="0">
                        <a:pos x="T0" y="T1"/>
                      </a:cxn>
                      <a:cxn ang="0">
                        <a:pos x="T2" y="T3"/>
                      </a:cxn>
                      <a:cxn ang="0">
                        <a:pos x="T4" y="T5"/>
                      </a:cxn>
                      <a:cxn ang="0">
                        <a:pos x="T6" y="T7"/>
                      </a:cxn>
                      <a:cxn ang="0">
                        <a:pos x="T8" y="T9"/>
                      </a:cxn>
                    </a:cxnLst>
                    <a:rect l="0" t="0" r="r" b="b"/>
                    <a:pathLst>
                      <a:path w="953" h="97">
                        <a:moveTo>
                          <a:pt x="559" y="0"/>
                        </a:moveTo>
                        <a:lnTo>
                          <a:pt x="953" y="23"/>
                        </a:lnTo>
                        <a:lnTo>
                          <a:pt x="241" y="97"/>
                        </a:lnTo>
                        <a:lnTo>
                          <a:pt x="0" y="63"/>
                        </a:lnTo>
                        <a:lnTo>
                          <a:pt x="559" y="0"/>
                        </a:lnTo>
                        <a:close/>
                      </a:path>
                    </a:pathLst>
                  </a:custGeom>
                  <a:solidFill>
                    <a:schemeClr val="accent5">
                      <a:lumMod val="60000"/>
                      <a:lumOff val="40000"/>
                    </a:schemeClr>
                  </a:solidFill>
                  <a:ln w="0">
                    <a:solidFill>
                      <a:schemeClr val="accent5">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5" name="Freeform 13"/>
                  <p:cNvSpPr>
                    <a:spLocks/>
                  </p:cNvSpPr>
                  <p:nvPr/>
                </p:nvSpPr>
                <p:spPr bwMode="auto">
                  <a:xfrm>
                    <a:off x="3944938" y="584200"/>
                    <a:ext cx="4273550" cy="5348288"/>
                  </a:xfrm>
                  <a:custGeom>
                    <a:avLst/>
                    <a:gdLst>
                      <a:gd name="T0" fmla="*/ 2338 w 2692"/>
                      <a:gd name="T1" fmla="*/ 0 h 3369"/>
                      <a:gd name="T2" fmla="*/ 2692 w 2692"/>
                      <a:gd name="T3" fmla="*/ 3104 h 3369"/>
                      <a:gd name="T4" fmla="*/ 354 w 2692"/>
                      <a:gd name="T5" fmla="*/ 3369 h 3369"/>
                      <a:gd name="T6" fmla="*/ 0 w 2692"/>
                      <a:gd name="T7" fmla="*/ 266 h 3369"/>
                      <a:gd name="T8" fmla="*/ 2338 w 2692"/>
                      <a:gd name="T9" fmla="*/ 0 h 3369"/>
                    </a:gdLst>
                    <a:ahLst/>
                    <a:cxnLst>
                      <a:cxn ang="0">
                        <a:pos x="T0" y="T1"/>
                      </a:cxn>
                      <a:cxn ang="0">
                        <a:pos x="T2" y="T3"/>
                      </a:cxn>
                      <a:cxn ang="0">
                        <a:pos x="T4" y="T5"/>
                      </a:cxn>
                      <a:cxn ang="0">
                        <a:pos x="T6" y="T7"/>
                      </a:cxn>
                      <a:cxn ang="0">
                        <a:pos x="T8" y="T9"/>
                      </a:cxn>
                    </a:cxnLst>
                    <a:rect l="0" t="0" r="r" b="b"/>
                    <a:pathLst>
                      <a:path w="2692" h="3369">
                        <a:moveTo>
                          <a:pt x="2338" y="0"/>
                        </a:moveTo>
                        <a:lnTo>
                          <a:pt x="2692" y="3104"/>
                        </a:lnTo>
                        <a:lnTo>
                          <a:pt x="354" y="3369"/>
                        </a:lnTo>
                        <a:lnTo>
                          <a:pt x="0" y="266"/>
                        </a:lnTo>
                        <a:lnTo>
                          <a:pt x="2338" y="0"/>
                        </a:lnTo>
                        <a:close/>
                      </a:path>
                    </a:pathLst>
                  </a:custGeom>
                  <a:solidFill>
                    <a:schemeClr val="bg2">
                      <a:lumMod val="95000"/>
                    </a:schemeClr>
                  </a:solidFill>
                  <a:ln w="0">
                    <a:solidFill>
                      <a:schemeClr val="bg2">
                        <a:lumMod val="9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6" name="Freeform 14"/>
                  <p:cNvSpPr>
                    <a:spLocks/>
                  </p:cNvSpPr>
                  <p:nvPr/>
                </p:nvSpPr>
                <p:spPr bwMode="auto">
                  <a:xfrm>
                    <a:off x="7812088" y="5641975"/>
                    <a:ext cx="293688" cy="152400"/>
                  </a:xfrm>
                  <a:custGeom>
                    <a:avLst/>
                    <a:gdLst>
                      <a:gd name="T0" fmla="*/ 185 w 185"/>
                      <a:gd name="T1" fmla="*/ 0 h 96"/>
                      <a:gd name="T2" fmla="*/ 180 w 185"/>
                      <a:gd name="T3" fmla="*/ 96 h 96"/>
                      <a:gd name="T4" fmla="*/ 0 w 185"/>
                      <a:gd name="T5" fmla="*/ 85 h 96"/>
                      <a:gd name="T6" fmla="*/ 4 w 185"/>
                      <a:gd name="T7" fmla="*/ 20 h 96"/>
                      <a:gd name="T8" fmla="*/ 59 w 185"/>
                      <a:gd name="T9" fmla="*/ 13 h 96"/>
                      <a:gd name="T10" fmla="*/ 163 w 185"/>
                      <a:gd name="T11" fmla="*/ 19 h 96"/>
                      <a:gd name="T12" fmla="*/ 163 w 185"/>
                      <a:gd name="T13" fmla="*/ 3 h 96"/>
                      <a:gd name="T14" fmla="*/ 185 w 185"/>
                      <a:gd name="T15" fmla="*/ 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96">
                        <a:moveTo>
                          <a:pt x="185" y="0"/>
                        </a:moveTo>
                        <a:lnTo>
                          <a:pt x="180" y="96"/>
                        </a:lnTo>
                        <a:lnTo>
                          <a:pt x="0" y="85"/>
                        </a:lnTo>
                        <a:lnTo>
                          <a:pt x="4" y="20"/>
                        </a:lnTo>
                        <a:lnTo>
                          <a:pt x="59" y="13"/>
                        </a:lnTo>
                        <a:lnTo>
                          <a:pt x="163" y="19"/>
                        </a:lnTo>
                        <a:lnTo>
                          <a:pt x="163" y="3"/>
                        </a:lnTo>
                        <a:lnTo>
                          <a:pt x="185" y="0"/>
                        </a:lnTo>
                        <a:close/>
                      </a:path>
                    </a:pathLst>
                  </a:custGeom>
                  <a:solidFill>
                    <a:srgbClr val="306D72"/>
                  </a:solidFill>
                  <a:ln w="0">
                    <a:solidFill>
                      <a:srgbClr val="306D72"/>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7" name="Freeform 15"/>
                  <p:cNvSpPr>
                    <a:spLocks/>
                  </p:cNvSpPr>
                  <p:nvPr/>
                </p:nvSpPr>
                <p:spPr bwMode="auto">
                  <a:xfrm>
                    <a:off x="7178675" y="5673725"/>
                    <a:ext cx="639763" cy="103188"/>
                  </a:xfrm>
                  <a:custGeom>
                    <a:avLst/>
                    <a:gdLst>
                      <a:gd name="T0" fmla="*/ 403 w 403"/>
                      <a:gd name="T1" fmla="*/ 0 h 65"/>
                      <a:gd name="T2" fmla="*/ 399 w 403"/>
                      <a:gd name="T3" fmla="*/ 65 h 65"/>
                      <a:gd name="T4" fmla="*/ 0 w 403"/>
                      <a:gd name="T5" fmla="*/ 40 h 65"/>
                      <a:gd name="T6" fmla="*/ 403 w 403"/>
                      <a:gd name="T7" fmla="*/ 0 h 65"/>
                    </a:gdLst>
                    <a:ahLst/>
                    <a:cxnLst>
                      <a:cxn ang="0">
                        <a:pos x="T0" y="T1"/>
                      </a:cxn>
                      <a:cxn ang="0">
                        <a:pos x="T2" y="T3"/>
                      </a:cxn>
                      <a:cxn ang="0">
                        <a:pos x="T4" y="T5"/>
                      </a:cxn>
                      <a:cxn ang="0">
                        <a:pos x="T6" y="T7"/>
                      </a:cxn>
                    </a:cxnLst>
                    <a:rect l="0" t="0" r="r" b="b"/>
                    <a:pathLst>
                      <a:path w="403" h="65">
                        <a:moveTo>
                          <a:pt x="403" y="0"/>
                        </a:moveTo>
                        <a:lnTo>
                          <a:pt x="399" y="65"/>
                        </a:lnTo>
                        <a:lnTo>
                          <a:pt x="0" y="40"/>
                        </a:lnTo>
                        <a:lnTo>
                          <a:pt x="403" y="0"/>
                        </a:lnTo>
                        <a:close/>
                      </a:path>
                    </a:pathLst>
                  </a:custGeom>
                  <a:solidFill>
                    <a:schemeClr val="accent5">
                      <a:lumMod val="60000"/>
                      <a:lumOff val="40000"/>
                    </a:schemeClr>
                  </a:solidFill>
                  <a:ln w="0">
                    <a:solidFill>
                      <a:schemeClr val="accent5">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8" name="Freeform 16"/>
                  <p:cNvSpPr>
                    <a:spLocks noEditPoints="1"/>
                  </p:cNvSpPr>
                  <p:nvPr/>
                </p:nvSpPr>
                <p:spPr bwMode="auto">
                  <a:xfrm>
                    <a:off x="7818438" y="5521325"/>
                    <a:ext cx="295275" cy="152400"/>
                  </a:xfrm>
                  <a:custGeom>
                    <a:avLst/>
                    <a:gdLst>
                      <a:gd name="T0" fmla="*/ 0 w 186"/>
                      <a:gd name="T1" fmla="*/ 87 h 96"/>
                      <a:gd name="T2" fmla="*/ 55 w 186"/>
                      <a:gd name="T3" fmla="*/ 89 h 96"/>
                      <a:gd name="T4" fmla="*/ 0 w 186"/>
                      <a:gd name="T5" fmla="*/ 96 h 96"/>
                      <a:gd name="T6" fmla="*/ 0 w 186"/>
                      <a:gd name="T7" fmla="*/ 87 h 96"/>
                      <a:gd name="T8" fmla="*/ 186 w 186"/>
                      <a:gd name="T9" fmla="*/ 0 h 96"/>
                      <a:gd name="T10" fmla="*/ 181 w 186"/>
                      <a:gd name="T11" fmla="*/ 76 h 96"/>
                      <a:gd name="T12" fmla="*/ 159 w 186"/>
                      <a:gd name="T13" fmla="*/ 79 h 96"/>
                      <a:gd name="T14" fmla="*/ 163 w 186"/>
                      <a:gd name="T15" fmla="*/ 3 h 96"/>
                      <a:gd name="T16" fmla="*/ 186 w 186"/>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96">
                        <a:moveTo>
                          <a:pt x="0" y="87"/>
                        </a:moveTo>
                        <a:lnTo>
                          <a:pt x="55" y="89"/>
                        </a:lnTo>
                        <a:lnTo>
                          <a:pt x="0" y="96"/>
                        </a:lnTo>
                        <a:lnTo>
                          <a:pt x="0" y="87"/>
                        </a:lnTo>
                        <a:close/>
                        <a:moveTo>
                          <a:pt x="186" y="0"/>
                        </a:moveTo>
                        <a:lnTo>
                          <a:pt x="181" y="76"/>
                        </a:lnTo>
                        <a:lnTo>
                          <a:pt x="159" y="79"/>
                        </a:lnTo>
                        <a:lnTo>
                          <a:pt x="163" y="3"/>
                        </a:lnTo>
                        <a:lnTo>
                          <a:pt x="186" y="0"/>
                        </a:lnTo>
                        <a:close/>
                      </a:path>
                    </a:pathLst>
                  </a:custGeom>
                  <a:solidFill>
                    <a:srgbClr val="0532B6"/>
                  </a:solidFill>
                  <a:ln w="0">
                    <a:solidFill>
                      <a:srgbClr val="0532B6"/>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89" name="Freeform 17"/>
                  <p:cNvSpPr>
                    <a:spLocks/>
                  </p:cNvSpPr>
                  <p:nvPr/>
                </p:nvSpPr>
                <p:spPr bwMode="auto">
                  <a:xfrm>
                    <a:off x="6553200" y="5627688"/>
                    <a:ext cx="1265238" cy="109538"/>
                  </a:xfrm>
                  <a:custGeom>
                    <a:avLst/>
                    <a:gdLst>
                      <a:gd name="T0" fmla="*/ 399 w 797"/>
                      <a:gd name="T1" fmla="*/ 0 h 69"/>
                      <a:gd name="T2" fmla="*/ 797 w 797"/>
                      <a:gd name="T3" fmla="*/ 20 h 69"/>
                      <a:gd name="T4" fmla="*/ 797 w 797"/>
                      <a:gd name="T5" fmla="*/ 29 h 69"/>
                      <a:gd name="T6" fmla="*/ 394 w 797"/>
                      <a:gd name="T7" fmla="*/ 69 h 69"/>
                      <a:gd name="T8" fmla="*/ 0 w 797"/>
                      <a:gd name="T9" fmla="*/ 46 h 69"/>
                      <a:gd name="T10" fmla="*/ 399 w 797"/>
                      <a:gd name="T11" fmla="*/ 0 h 69"/>
                    </a:gdLst>
                    <a:ahLst/>
                    <a:cxnLst>
                      <a:cxn ang="0">
                        <a:pos x="T0" y="T1"/>
                      </a:cxn>
                      <a:cxn ang="0">
                        <a:pos x="T2" y="T3"/>
                      </a:cxn>
                      <a:cxn ang="0">
                        <a:pos x="T4" y="T5"/>
                      </a:cxn>
                      <a:cxn ang="0">
                        <a:pos x="T6" y="T7"/>
                      </a:cxn>
                      <a:cxn ang="0">
                        <a:pos x="T8" y="T9"/>
                      </a:cxn>
                      <a:cxn ang="0">
                        <a:pos x="T10" y="T11"/>
                      </a:cxn>
                    </a:cxnLst>
                    <a:rect l="0" t="0" r="r" b="b"/>
                    <a:pathLst>
                      <a:path w="797" h="69">
                        <a:moveTo>
                          <a:pt x="399" y="0"/>
                        </a:moveTo>
                        <a:lnTo>
                          <a:pt x="797" y="20"/>
                        </a:lnTo>
                        <a:lnTo>
                          <a:pt x="797" y="29"/>
                        </a:lnTo>
                        <a:lnTo>
                          <a:pt x="394" y="69"/>
                        </a:lnTo>
                        <a:lnTo>
                          <a:pt x="0" y="46"/>
                        </a:lnTo>
                        <a:lnTo>
                          <a:pt x="399" y="0"/>
                        </a:lnTo>
                        <a:close/>
                      </a:path>
                    </a:pathLst>
                  </a:custGeom>
                  <a:solidFill>
                    <a:schemeClr val="tx2"/>
                  </a:solidFill>
                  <a:ln w="0">
                    <a:solidFill>
                      <a:schemeClr val="accent5"/>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90" name="Freeform 18"/>
                  <p:cNvSpPr>
                    <a:spLocks noEditPoints="1"/>
                  </p:cNvSpPr>
                  <p:nvPr/>
                </p:nvSpPr>
                <p:spPr bwMode="auto">
                  <a:xfrm>
                    <a:off x="4368800" y="858838"/>
                    <a:ext cx="4025900" cy="4714875"/>
                  </a:xfrm>
                  <a:custGeom>
                    <a:avLst/>
                    <a:gdLst>
                      <a:gd name="T0" fmla="*/ 3 w 2536"/>
                      <a:gd name="T1" fmla="*/ 2916 h 2970"/>
                      <a:gd name="T2" fmla="*/ 55 w 2536"/>
                      <a:gd name="T3" fmla="*/ 2919 h 2970"/>
                      <a:gd name="T4" fmla="*/ 60 w 2536"/>
                      <a:gd name="T5" fmla="*/ 2970 h 2970"/>
                      <a:gd name="T6" fmla="*/ 0 w 2536"/>
                      <a:gd name="T7" fmla="*/ 2966 h 2970"/>
                      <a:gd name="T8" fmla="*/ 3 w 2536"/>
                      <a:gd name="T9" fmla="*/ 2916 h 2970"/>
                      <a:gd name="T10" fmla="*/ 2481 w 2536"/>
                      <a:gd name="T11" fmla="*/ 0 h 2970"/>
                      <a:gd name="T12" fmla="*/ 2536 w 2536"/>
                      <a:gd name="T13" fmla="*/ 2 h 2970"/>
                      <a:gd name="T14" fmla="*/ 2528 w 2536"/>
                      <a:gd name="T15" fmla="*/ 153 h 2970"/>
                      <a:gd name="T16" fmla="*/ 2474 w 2536"/>
                      <a:gd name="T17" fmla="*/ 150 h 2970"/>
                      <a:gd name="T18" fmla="*/ 2481 w 2536"/>
                      <a:gd name="T19" fmla="*/ 0 h 2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6" h="2970">
                        <a:moveTo>
                          <a:pt x="3" y="2916"/>
                        </a:moveTo>
                        <a:lnTo>
                          <a:pt x="55" y="2919"/>
                        </a:lnTo>
                        <a:lnTo>
                          <a:pt x="60" y="2970"/>
                        </a:lnTo>
                        <a:lnTo>
                          <a:pt x="0" y="2966"/>
                        </a:lnTo>
                        <a:lnTo>
                          <a:pt x="3" y="2916"/>
                        </a:lnTo>
                        <a:close/>
                        <a:moveTo>
                          <a:pt x="2481" y="0"/>
                        </a:moveTo>
                        <a:lnTo>
                          <a:pt x="2536" y="2"/>
                        </a:lnTo>
                        <a:lnTo>
                          <a:pt x="2528" y="153"/>
                        </a:lnTo>
                        <a:lnTo>
                          <a:pt x="2474" y="150"/>
                        </a:lnTo>
                        <a:lnTo>
                          <a:pt x="2481" y="0"/>
                        </a:lnTo>
                        <a:close/>
                      </a:path>
                    </a:pathLst>
                  </a:custGeom>
                  <a:solidFill>
                    <a:schemeClr val="tx2"/>
                  </a:solidFill>
                  <a:ln w="0">
                    <a:solidFill>
                      <a:schemeClr val="tx2"/>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91" name="Freeform 19"/>
                  <p:cNvSpPr>
                    <a:spLocks/>
                  </p:cNvSpPr>
                  <p:nvPr/>
                </p:nvSpPr>
                <p:spPr bwMode="auto">
                  <a:xfrm>
                    <a:off x="8134350" y="1096963"/>
                    <a:ext cx="247650" cy="3570288"/>
                  </a:xfrm>
                  <a:custGeom>
                    <a:avLst/>
                    <a:gdLst>
                      <a:gd name="T0" fmla="*/ 102 w 156"/>
                      <a:gd name="T1" fmla="*/ 0 h 2249"/>
                      <a:gd name="T2" fmla="*/ 156 w 156"/>
                      <a:gd name="T3" fmla="*/ 3 h 2249"/>
                      <a:gd name="T4" fmla="*/ 19 w 156"/>
                      <a:gd name="T5" fmla="*/ 2249 h 2249"/>
                      <a:gd name="T6" fmla="*/ 0 w 156"/>
                      <a:gd name="T7" fmla="*/ 2062 h 2249"/>
                      <a:gd name="T8" fmla="*/ 102 w 156"/>
                      <a:gd name="T9" fmla="*/ 0 h 2249"/>
                    </a:gdLst>
                    <a:ahLst/>
                    <a:cxnLst>
                      <a:cxn ang="0">
                        <a:pos x="T0" y="T1"/>
                      </a:cxn>
                      <a:cxn ang="0">
                        <a:pos x="T2" y="T3"/>
                      </a:cxn>
                      <a:cxn ang="0">
                        <a:pos x="T4" y="T5"/>
                      </a:cxn>
                      <a:cxn ang="0">
                        <a:pos x="T6" y="T7"/>
                      </a:cxn>
                      <a:cxn ang="0">
                        <a:pos x="T8" y="T9"/>
                      </a:cxn>
                    </a:cxnLst>
                    <a:rect l="0" t="0" r="r" b="b"/>
                    <a:pathLst>
                      <a:path w="156" h="2249">
                        <a:moveTo>
                          <a:pt x="102" y="0"/>
                        </a:moveTo>
                        <a:lnTo>
                          <a:pt x="156" y="3"/>
                        </a:lnTo>
                        <a:lnTo>
                          <a:pt x="19" y="2249"/>
                        </a:lnTo>
                        <a:lnTo>
                          <a:pt x="0" y="2062"/>
                        </a:lnTo>
                        <a:lnTo>
                          <a:pt x="102" y="0"/>
                        </a:lnTo>
                        <a:close/>
                      </a:path>
                    </a:pathLst>
                  </a:custGeom>
                  <a:solidFill>
                    <a:schemeClr val="accent5"/>
                  </a:solidFill>
                  <a:ln w="0">
                    <a:solidFill>
                      <a:schemeClr val="accent5"/>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92" name="Freeform 20"/>
                  <p:cNvSpPr>
                    <a:spLocks/>
                  </p:cNvSpPr>
                  <p:nvPr/>
                </p:nvSpPr>
                <p:spPr bwMode="auto">
                  <a:xfrm>
                    <a:off x="8120063" y="4370388"/>
                    <a:ext cx="44450" cy="546100"/>
                  </a:xfrm>
                  <a:custGeom>
                    <a:avLst/>
                    <a:gdLst>
                      <a:gd name="T0" fmla="*/ 9 w 28"/>
                      <a:gd name="T1" fmla="*/ 0 h 344"/>
                      <a:gd name="T2" fmla="*/ 28 w 28"/>
                      <a:gd name="T3" fmla="*/ 187 h 344"/>
                      <a:gd name="T4" fmla="*/ 18 w 28"/>
                      <a:gd name="T5" fmla="*/ 344 h 344"/>
                      <a:gd name="T6" fmla="*/ 0 w 28"/>
                      <a:gd name="T7" fmla="*/ 181 h 344"/>
                      <a:gd name="T8" fmla="*/ 9 w 28"/>
                      <a:gd name="T9" fmla="*/ 0 h 344"/>
                    </a:gdLst>
                    <a:ahLst/>
                    <a:cxnLst>
                      <a:cxn ang="0">
                        <a:pos x="T0" y="T1"/>
                      </a:cxn>
                      <a:cxn ang="0">
                        <a:pos x="T2" y="T3"/>
                      </a:cxn>
                      <a:cxn ang="0">
                        <a:pos x="T4" y="T5"/>
                      </a:cxn>
                      <a:cxn ang="0">
                        <a:pos x="T6" y="T7"/>
                      </a:cxn>
                      <a:cxn ang="0">
                        <a:pos x="T8" y="T9"/>
                      </a:cxn>
                    </a:cxnLst>
                    <a:rect l="0" t="0" r="r" b="b"/>
                    <a:pathLst>
                      <a:path w="28" h="344">
                        <a:moveTo>
                          <a:pt x="9" y="0"/>
                        </a:moveTo>
                        <a:lnTo>
                          <a:pt x="28" y="187"/>
                        </a:lnTo>
                        <a:lnTo>
                          <a:pt x="18" y="344"/>
                        </a:lnTo>
                        <a:lnTo>
                          <a:pt x="0" y="181"/>
                        </a:lnTo>
                        <a:lnTo>
                          <a:pt x="9" y="0"/>
                        </a:lnTo>
                        <a:close/>
                      </a:path>
                    </a:pathLst>
                  </a:custGeom>
                  <a:solidFill>
                    <a:srgbClr val="306D72"/>
                  </a:solidFill>
                  <a:ln w="0">
                    <a:solidFill>
                      <a:srgbClr val="306D72"/>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93" name="Freeform 21"/>
                  <p:cNvSpPr>
                    <a:spLocks noEditPoints="1"/>
                  </p:cNvSpPr>
                  <p:nvPr/>
                </p:nvSpPr>
                <p:spPr bwMode="auto">
                  <a:xfrm>
                    <a:off x="4456113" y="4657725"/>
                    <a:ext cx="3692525" cy="1042988"/>
                  </a:xfrm>
                  <a:custGeom>
                    <a:avLst/>
                    <a:gdLst>
                      <a:gd name="T0" fmla="*/ 596 w 2326"/>
                      <a:gd name="T1" fmla="*/ 556 h 657"/>
                      <a:gd name="T2" fmla="*/ 1720 w 2326"/>
                      <a:gd name="T3" fmla="*/ 611 h 657"/>
                      <a:gd name="T4" fmla="*/ 1321 w 2326"/>
                      <a:gd name="T5" fmla="*/ 657 h 657"/>
                      <a:gd name="T6" fmla="*/ 579 w 2326"/>
                      <a:gd name="T7" fmla="*/ 611 h 657"/>
                      <a:gd name="T8" fmla="*/ 596 w 2326"/>
                      <a:gd name="T9" fmla="*/ 556 h 657"/>
                      <a:gd name="T10" fmla="*/ 0 w 2326"/>
                      <a:gd name="T11" fmla="*/ 526 h 657"/>
                      <a:gd name="T12" fmla="*/ 412 w 2326"/>
                      <a:gd name="T13" fmla="*/ 547 h 657"/>
                      <a:gd name="T14" fmla="*/ 395 w 2326"/>
                      <a:gd name="T15" fmla="*/ 601 h 657"/>
                      <a:gd name="T16" fmla="*/ 5 w 2326"/>
                      <a:gd name="T17" fmla="*/ 577 h 657"/>
                      <a:gd name="T18" fmla="*/ 0 w 2326"/>
                      <a:gd name="T19" fmla="*/ 526 h 657"/>
                      <a:gd name="T20" fmla="*/ 2308 w 2326"/>
                      <a:gd name="T21" fmla="*/ 0 h 657"/>
                      <a:gd name="T22" fmla="*/ 2326 w 2326"/>
                      <a:gd name="T23" fmla="*/ 163 h 657"/>
                      <a:gd name="T24" fmla="*/ 2304 w 2326"/>
                      <a:gd name="T25" fmla="*/ 544 h 657"/>
                      <a:gd name="T26" fmla="*/ 2281 w 2326"/>
                      <a:gd name="T27" fmla="*/ 547 h 657"/>
                      <a:gd name="T28" fmla="*/ 2308 w 2326"/>
                      <a:gd name="T2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6" h="657">
                        <a:moveTo>
                          <a:pt x="596" y="556"/>
                        </a:moveTo>
                        <a:lnTo>
                          <a:pt x="1720" y="611"/>
                        </a:lnTo>
                        <a:lnTo>
                          <a:pt x="1321" y="657"/>
                        </a:lnTo>
                        <a:lnTo>
                          <a:pt x="579" y="611"/>
                        </a:lnTo>
                        <a:lnTo>
                          <a:pt x="596" y="556"/>
                        </a:lnTo>
                        <a:close/>
                        <a:moveTo>
                          <a:pt x="0" y="526"/>
                        </a:moveTo>
                        <a:lnTo>
                          <a:pt x="412" y="547"/>
                        </a:lnTo>
                        <a:lnTo>
                          <a:pt x="395" y="601"/>
                        </a:lnTo>
                        <a:lnTo>
                          <a:pt x="5" y="577"/>
                        </a:lnTo>
                        <a:lnTo>
                          <a:pt x="0" y="526"/>
                        </a:lnTo>
                        <a:close/>
                        <a:moveTo>
                          <a:pt x="2308" y="0"/>
                        </a:moveTo>
                        <a:lnTo>
                          <a:pt x="2326" y="163"/>
                        </a:lnTo>
                        <a:lnTo>
                          <a:pt x="2304" y="544"/>
                        </a:lnTo>
                        <a:lnTo>
                          <a:pt x="2281" y="547"/>
                        </a:lnTo>
                        <a:lnTo>
                          <a:pt x="2308" y="0"/>
                        </a:lnTo>
                        <a:close/>
                      </a:path>
                    </a:pathLst>
                  </a:custGeom>
                  <a:solidFill>
                    <a:schemeClr val="bg2">
                      <a:lumMod val="85000"/>
                    </a:schemeClr>
                  </a:solidFill>
                  <a:ln w="0">
                    <a:solidFill>
                      <a:schemeClr val="bg2">
                        <a:lumMod val="8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94" name="Freeform 23"/>
                  <p:cNvSpPr>
                    <a:spLocks noEditPoints="1"/>
                  </p:cNvSpPr>
                  <p:nvPr/>
                </p:nvSpPr>
                <p:spPr bwMode="auto">
                  <a:xfrm>
                    <a:off x="4265613" y="590550"/>
                    <a:ext cx="3854450" cy="4852988"/>
                  </a:xfrm>
                  <a:custGeom>
                    <a:avLst/>
                    <a:gdLst>
                      <a:gd name="T0" fmla="*/ 13 w 2428"/>
                      <a:gd name="T1" fmla="*/ 2520 h 3057"/>
                      <a:gd name="T2" fmla="*/ 13 w 2428"/>
                      <a:gd name="T3" fmla="*/ 3029 h 3057"/>
                      <a:gd name="T4" fmla="*/ 49 w 2428"/>
                      <a:gd name="T5" fmla="*/ 3029 h 3057"/>
                      <a:gd name="T6" fmla="*/ 48 w 2428"/>
                      <a:gd name="T7" fmla="*/ 3057 h 3057"/>
                      <a:gd name="T8" fmla="*/ 0 w 2428"/>
                      <a:gd name="T9" fmla="*/ 3055 h 3057"/>
                      <a:gd name="T10" fmla="*/ 13 w 2428"/>
                      <a:gd name="T11" fmla="*/ 2520 h 3057"/>
                      <a:gd name="T12" fmla="*/ 2365 w 2428"/>
                      <a:gd name="T13" fmla="*/ 0 h 3057"/>
                      <a:gd name="T14" fmla="*/ 2428 w 2428"/>
                      <a:gd name="T15" fmla="*/ 1 h 3057"/>
                      <a:gd name="T16" fmla="*/ 2425 w 2428"/>
                      <a:gd name="T17" fmla="*/ 74 h 3057"/>
                      <a:gd name="T18" fmla="*/ 2365 w 2428"/>
                      <a:gd name="T19" fmla="*/ 72 h 3057"/>
                      <a:gd name="T20" fmla="*/ 2365 w 2428"/>
                      <a:gd name="T21" fmla="*/ 0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8" h="3057">
                        <a:moveTo>
                          <a:pt x="13" y="2520"/>
                        </a:moveTo>
                        <a:lnTo>
                          <a:pt x="13" y="3029"/>
                        </a:lnTo>
                        <a:lnTo>
                          <a:pt x="49" y="3029"/>
                        </a:lnTo>
                        <a:lnTo>
                          <a:pt x="48" y="3057"/>
                        </a:lnTo>
                        <a:lnTo>
                          <a:pt x="0" y="3055"/>
                        </a:lnTo>
                        <a:lnTo>
                          <a:pt x="13" y="2520"/>
                        </a:lnTo>
                        <a:close/>
                        <a:moveTo>
                          <a:pt x="2365" y="0"/>
                        </a:moveTo>
                        <a:lnTo>
                          <a:pt x="2428" y="1"/>
                        </a:lnTo>
                        <a:lnTo>
                          <a:pt x="2425" y="74"/>
                        </a:lnTo>
                        <a:lnTo>
                          <a:pt x="2365" y="72"/>
                        </a:lnTo>
                        <a:lnTo>
                          <a:pt x="2365" y="0"/>
                        </a:lnTo>
                        <a:close/>
                      </a:path>
                    </a:pathLst>
                  </a:custGeom>
                  <a:solidFill>
                    <a:schemeClr val="accent5"/>
                  </a:solidFill>
                  <a:ln w="0">
                    <a:solidFill>
                      <a:schemeClr val="accent5"/>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95" name="Freeform 40"/>
                  <p:cNvSpPr>
                    <a:spLocks/>
                  </p:cNvSpPr>
                  <p:nvPr/>
                </p:nvSpPr>
                <p:spPr bwMode="auto">
                  <a:xfrm>
                    <a:off x="4948238" y="5842000"/>
                    <a:ext cx="361950" cy="123825"/>
                  </a:xfrm>
                  <a:custGeom>
                    <a:avLst/>
                    <a:gdLst>
                      <a:gd name="T0" fmla="*/ 228 w 228"/>
                      <a:gd name="T1" fmla="*/ 0 h 78"/>
                      <a:gd name="T2" fmla="*/ 210 w 228"/>
                      <a:gd name="T3" fmla="*/ 57 h 78"/>
                      <a:gd name="T4" fmla="*/ 0 w 228"/>
                      <a:gd name="T5" fmla="*/ 78 h 78"/>
                      <a:gd name="T6" fmla="*/ 15 w 228"/>
                      <a:gd name="T7" fmla="*/ 31 h 78"/>
                      <a:gd name="T8" fmla="*/ 30 w 228"/>
                      <a:gd name="T9" fmla="*/ 37 h 78"/>
                      <a:gd name="T10" fmla="*/ 34 w 228"/>
                      <a:gd name="T11" fmla="*/ 22 h 78"/>
                      <a:gd name="T12" fmla="*/ 228 w 228"/>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28" h="78">
                        <a:moveTo>
                          <a:pt x="228" y="0"/>
                        </a:moveTo>
                        <a:lnTo>
                          <a:pt x="210" y="57"/>
                        </a:lnTo>
                        <a:lnTo>
                          <a:pt x="0" y="78"/>
                        </a:lnTo>
                        <a:lnTo>
                          <a:pt x="15" y="31"/>
                        </a:lnTo>
                        <a:lnTo>
                          <a:pt x="30" y="37"/>
                        </a:lnTo>
                        <a:lnTo>
                          <a:pt x="34" y="22"/>
                        </a:lnTo>
                        <a:lnTo>
                          <a:pt x="228" y="0"/>
                        </a:lnTo>
                        <a:close/>
                      </a:path>
                    </a:pathLst>
                  </a:custGeom>
                  <a:solidFill>
                    <a:schemeClr val="accent5"/>
                  </a:solidFill>
                  <a:ln w="0">
                    <a:solidFill>
                      <a:schemeClr val="accent5"/>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grpSp>
                <p:nvGrpSpPr>
                  <p:cNvPr id="96" name="Group 95"/>
                  <p:cNvGrpSpPr/>
                  <p:nvPr/>
                </p:nvGrpSpPr>
                <p:grpSpPr>
                  <a:xfrm>
                    <a:off x="4340225" y="533400"/>
                    <a:ext cx="3975100" cy="5138738"/>
                    <a:chOff x="4340225" y="533400"/>
                    <a:chExt cx="3975100" cy="5138738"/>
                  </a:xfrm>
                </p:grpSpPr>
                <p:sp>
                  <p:nvSpPr>
                    <p:cNvPr id="100" name="Freeform 22"/>
                    <p:cNvSpPr>
                      <a:spLocks/>
                    </p:cNvSpPr>
                    <p:nvPr/>
                  </p:nvSpPr>
                  <p:spPr bwMode="auto">
                    <a:xfrm>
                      <a:off x="4340225" y="533400"/>
                      <a:ext cx="3975100" cy="5138738"/>
                    </a:xfrm>
                    <a:custGeom>
                      <a:avLst/>
                      <a:gdLst>
                        <a:gd name="T0" fmla="*/ 153 w 2504"/>
                        <a:gd name="T1" fmla="*/ 0 h 3237"/>
                        <a:gd name="T2" fmla="*/ 2504 w 2504"/>
                        <a:gd name="T3" fmla="*/ 117 h 3237"/>
                        <a:gd name="T4" fmla="*/ 2350 w 2504"/>
                        <a:gd name="T5" fmla="*/ 3237 h 3237"/>
                        <a:gd name="T6" fmla="*/ 0 w 2504"/>
                        <a:gd name="T7" fmla="*/ 3120 h 3237"/>
                        <a:gd name="T8" fmla="*/ 153 w 2504"/>
                        <a:gd name="T9" fmla="*/ 0 h 3237"/>
                      </a:gdLst>
                      <a:ahLst/>
                      <a:cxnLst>
                        <a:cxn ang="0">
                          <a:pos x="T0" y="T1"/>
                        </a:cxn>
                        <a:cxn ang="0">
                          <a:pos x="T2" y="T3"/>
                        </a:cxn>
                        <a:cxn ang="0">
                          <a:pos x="T4" y="T5"/>
                        </a:cxn>
                        <a:cxn ang="0">
                          <a:pos x="T6" y="T7"/>
                        </a:cxn>
                        <a:cxn ang="0">
                          <a:pos x="T8" y="T9"/>
                        </a:cxn>
                      </a:cxnLst>
                      <a:rect l="0" t="0" r="r" b="b"/>
                      <a:pathLst>
                        <a:path w="2504" h="3237">
                          <a:moveTo>
                            <a:pt x="153" y="0"/>
                          </a:moveTo>
                          <a:lnTo>
                            <a:pt x="2504" y="117"/>
                          </a:lnTo>
                          <a:lnTo>
                            <a:pt x="2350" y="3237"/>
                          </a:lnTo>
                          <a:lnTo>
                            <a:pt x="0" y="3120"/>
                          </a:lnTo>
                          <a:lnTo>
                            <a:pt x="153" y="0"/>
                          </a:lnTo>
                          <a:close/>
                        </a:path>
                      </a:pathLst>
                    </a:custGeom>
                    <a:solidFill>
                      <a:schemeClr val="bg2">
                        <a:lumMod val="95000"/>
                      </a:schemeClr>
                    </a:solidFill>
                    <a:ln w="0">
                      <a:solidFill>
                        <a:schemeClr val="bg2">
                          <a:lumMod val="9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101" name="Freeform 42"/>
                    <p:cNvSpPr>
                      <a:spLocks/>
                    </p:cNvSpPr>
                    <p:nvPr/>
                  </p:nvSpPr>
                  <p:spPr bwMode="auto">
                    <a:xfrm>
                      <a:off x="5083175" y="5526088"/>
                      <a:ext cx="319088" cy="101600"/>
                    </a:xfrm>
                    <a:custGeom>
                      <a:avLst/>
                      <a:gdLst>
                        <a:gd name="T0" fmla="*/ 17 w 201"/>
                        <a:gd name="T1" fmla="*/ 0 h 64"/>
                        <a:gd name="T2" fmla="*/ 201 w 201"/>
                        <a:gd name="T3" fmla="*/ 9 h 64"/>
                        <a:gd name="T4" fmla="*/ 184 w 201"/>
                        <a:gd name="T5" fmla="*/ 64 h 64"/>
                        <a:gd name="T6" fmla="*/ 0 w 201"/>
                        <a:gd name="T7" fmla="*/ 54 h 64"/>
                        <a:gd name="T8" fmla="*/ 17 w 201"/>
                        <a:gd name="T9" fmla="*/ 0 h 64"/>
                      </a:gdLst>
                      <a:ahLst/>
                      <a:cxnLst>
                        <a:cxn ang="0">
                          <a:pos x="T0" y="T1"/>
                        </a:cxn>
                        <a:cxn ang="0">
                          <a:pos x="T2" y="T3"/>
                        </a:cxn>
                        <a:cxn ang="0">
                          <a:pos x="T4" y="T5"/>
                        </a:cxn>
                        <a:cxn ang="0">
                          <a:pos x="T6" y="T7"/>
                        </a:cxn>
                        <a:cxn ang="0">
                          <a:pos x="T8" y="T9"/>
                        </a:cxn>
                      </a:cxnLst>
                      <a:rect l="0" t="0" r="r" b="b"/>
                      <a:pathLst>
                        <a:path w="201" h="64">
                          <a:moveTo>
                            <a:pt x="17" y="0"/>
                          </a:moveTo>
                          <a:lnTo>
                            <a:pt x="201" y="9"/>
                          </a:lnTo>
                          <a:lnTo>
                            <a:pt x="184" y="64"/>
                          </a:lnTo>
                          <a:lnTo>
                            <a:pt x="0" y="54"/>
                          </a:lnTo>
                          <a:lnTo>
                            <a:pt x="17" y="0"/>
                          </a:lnTo>
                          <a:close/>
                        </a:path>
                      </a:pathLst>
                    </a:custGeom>
                    <a:solidFill>
                      <a:srgbClr val="D9D8D8"/>
                    </a:solidFill>
                    <a:ln w="0">
                      <a:solidFill>
                        <a:srgbClr val="D9D8D8"/>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grpSp>
              <p:grpSp>
                <p:nvGrpSpPr>
                  <p:cNvPr id="97" name="Group 96"/>
                  <p:cNvGrpSpPr/>
                  <p:nvPr/>
                </p:nvGrpSpPr>
                <p:grpSpPr>
                  <a:xfrm>
                    <a:off x="4341813" y="704850"/>
                    <a:ext cx="3773488" cy="4827588"/>
                    <a:chOff x="4341813" y="704850"/>
                    <a:chExt cx="3773488" cy="4827588"/>
                  </a:xfrm>
                </p:grpSpPr>
                <p:sp>
                  <p:nvSpPr>
                    <p:cNvPr id="98" name="Freeform 24"/>
                    <p:cNvSpPr>
                      <a:spLocks noEditPoints="1"/>
                    </p:cNvSpPr>
                    <p:nvPr/>
                  </p:nvSpPr>
                  <p:spPr bwMode="auto">
                    <a:xfrm>
                      <a:off x="4341813" y="704850"/>
                      <a:ext cx="3773488" cy="4827588"/>
                    </a:xfrm>
                    <a:custGeom>
                      <a:avLst/>
                      <a:gdLst>
                        <a:gd name="T0" fmla="*/ 694 w 2377"/>
                        <a:gd name="T1" fmla="*/ 2957 h 3041"/>
                        <a:gd name="T2" fmla="*/ 2305 w 2377"/>
                        <a:gd name="T3" fmla="*/ 2957 h 3041"/>
                        <a:gd name="T4" fmla="*/ 2304 w 2377"/>
                        <a:gd name="T5" fmla="*/ 3041 h 3041"/>
                        <a:gd name="T6" fmla="*/ 681 w 2377"/>
                        <a:gd name="T7" fmla="*/ 3000 h 3041"/>
                        <a:gd name="T8" fmla="*/ 694 w 2377"/>
                        <a:gd name="T9" fmla="*/ 2957 h 3041"/>
                        <a:gd name="T10" fmla="*/ 1 w 2377"/>
                        <a:gd name="T11" fmla="*/ 2957 h 3041"/>
                        <a:gd name="T12" fmla="*/ 508 w 2377"/>
                        <a:gd name="T13" fmla="*/ 2957 h 3041"/>
                        <a:gd name="T14" fmla="*/ 496 w 2377"/>
                        <a:gd name="T15" fmla="*/ 2996 h 3041"/>
                        <a:gd name="T16" fmla="*/ 0 w 2377"/>
                        <a:gd name="T17" fmla="*/ 2985 h 3041"/>
                        <a:gd name="T18" fmla="*/ 1 w 2377"/>
                        <a:gd name="T19" fmla="*/ 2957 h 3041"/>
                        <a:gd name="T20" fmla="*/ 2317 w 2377"/>
                        <a:gd name="T21" fmla="*/ 0 h 3041"/>
                        <a:gd name="T22" fmla="*/ 2377 w 2377"/>
                        <a:gd name="T23" fmla="*/ 2 h 3041"/>
                        <a:gd name="T24" fmla="*/ 2317 w 2377"/>
                        <a:gd name="T25" fmla="*/ 2477 h 3041"/>
                        <a:gd name="T26" fmla="*/ 2317 w 2377"/>
                        <a:gd name="T27" fmla="*/ 0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7" h="3041">
                          <a:moveTo>
                            <a:pt x="694" y="2957"/>
                          </a:moveTo>
                          <a:lnTo>
                            <a:pt x="2305" y="2957"/>
                          </a:lnTo>
                          <a:lnTo>
                            <a:pt x="2304" y="3041"/>
                          </a:lnTo>
                          <a:lnTo>
                            <a:pt x="681" y="3000"/>
                          </a:lnTo>
                          <a:lnTo>
                            <a:pt x="694" y="2957"/>
                          </a:lnTo>
                          <a:close/>
                          <a:moveTo>
                            <a:pt x="1" y="2957"/>
                          </a:moveTo>
                          <a:lnTo>
                            <a:pt x="508" y="2957"/>
                          </a:lnTo>
                          <a:lnTo>
                            <a:pt x="496" y="2996"/>
                          </a:lnTo>
                          <a:lnTo>
                            <a:pt x="0" y="2985"/>
                          </a:lnTo>
                          <a:lnTo>
                            <a:pt x="1" y="2957"/>
                          </a:lnTo>
                          <a:close/>
                          <a:moveTo>
                            <a:pt x="2317" y="0"/>
                          </a:moveTo>
                          <a:lnTo>
                            <a:pt x="2377" y="2"/>
                          </a:lnTo>
                          <a:lnTo>
                            <a:pt x="2317" y="2477"/>
                          </a:lnTo>
                          <a:lnTo>
                            <a:pt x="2317" y="0"/>
                          </a:lnTo>
                          <a:close/>
                        </a:path>
                      </a:pathLst>
                    </a:custGeom>
                    <a:solidFill>
                      <a:schemeClr val="bg2">
                        <a:lumMod val="85000"/>
                      </a:schemeClr>
                    </a:solidFill>
                    <a:ln w="0">
                      <a:solidFill>
                        <a:schemeClr val="bg2">
                          <a:lumMod val="8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99" name="Freeform 44"/>
                    <p:cNvSpPr>
                      <a:spLocks/>
                    </p:cNvSpPr>
                    <p:nvPr/>
                  </p:nvSpPr>
                  <p:spPr bwMode="auto">
                    <a:xfrm>
                      <a:off x="5129213" y="5399088"/>
                      <a:ext cx="314325" cy="68263"/>
                    </a:xfrm>
                    <a:custGeom>
                      <a:avLst/>
                      <a:gdLst>
                        <a:gd name="T0" fmla="*/ 12 w 198"/>
                        <a:gd name="T1" fmla="*/ 0 h 43"/>
                        <a:gd name="T2" fmla="*/ 198 w 198"/>
                        <a:gd name="T3" fmla="*/ 0 h 43"/>
                        <a:gd name="T4" fmla="*/ 185 w 198"/>
                        <a:gd name="T5" fmla="*/ 43 h 43"/>
                        <a:gd name="T6" fmla="*/ 0 w 198"/>
                        <a:gd name="T7" fmla="*/ 39 h 43"/>
                        <a:gd name="T8" fmla="*/ 12 w 198"/>
                        <a:gd name="T9" fmla="*/ 0 h 43"/>
                      </a:gdLst>
                      <a:ahLst/>
                      <a:cxnLst>
                        <a:cxn ang="0">
                          <a:pos x="T0" y="T1"/>
                        </a:cxn>
                        <a:cxn ang="0">
                          <a:pos x="T2" y="T3"/>
                        </a:cxn>
                        <a:cxn ang="0">
                          <a:pos x="T4" y="T5"/>
                        </a:cxn>
                        <a:cxn ang="0">
                          <a:pos x="T6" y="T7"/>
                        </a:cxn>
                        <a:cxn ang="0">
                          <a:pos x="T8" y="T9"/>
                        </a:cxn>
                      </a:cxnLst>
                      <a:rect l="0" t="0" r="r" b="b"/>
                      <a:pathLst>
                        <a:path w="198" h="43">
                          <a:moveTo>
                            <a:pt x="12" y="0"/>
                          </a:moveTo>
                          <a:lnTo>
                            <a:pt x="198" y="0"/>
                          </a:lnTo>
                          <a:lnTo>
                            <a:pt x="185" y="43"/>
                          </a:lnTo>
                          <a:lnTo>
                            <a:pt x="0" y="39"/>
                          </a:lnTo>
                          <a:lnTo>
                            <a:pt x="12" y="0"/>
                          </a:lnTo>
                          <a:close/>
                        </a:path>
                      </a:pathLst>
                    </a:custGeom>
                    <a:solidFill>
                      <a:srgbClr val="D9D8D8"/>
                    </a:solidFill>
                    <a:ln w="0">
                      <a:solidFill>
                        <a:srgbClr val="D9D8D8"/>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grpSp>
            </p:grpSp>
            <p:grpSp>
              <p:nvGrpSpPr>
                <p:cNvPr id="46" name="Group 45"/>
                <p:cNvGrpSpPr/>
                <p:nvPr/>
              </p:nvGrpSpPr>
              <p:grpSpPr>
                <a:xfrm>
                  <a:off x="4286250" y="441325"/>
                  <a:ext cx="3733800" cy="5899151"/>
                  <a:chOff x="4286250" y="441325"/>
                  <a:chExt cx="3733800" cy="5899151"/>
                </a:xfrm>
              </p:grpSpPr>
              <p:grpSp>
                <p:nvGrpSpPr>
                  <p:cNvPr id="47" name="Group 46"/>
                  <p:cNvGrpSpPr/>
                  <p:nvPr/>
                </p:nvGrpSpPr>
                <p:grpSpPr>
                  <a:xfrm>
                    <a:off x="4286250" y="441325"/>
                    <a:ext cx="3733800" cy="4957763"/>
                    <a:chOff x="4286250" y="441325"/>
                    <a:chExt cx="3733800" cy="4957763"/>
                  </a:xfrm>
                </p:grpSpPr>
                <p:sp>
                  <p:nvSpPr>
                    <p:cNvPr id="59" name="Rectangle 25"/>
                    <p:cNvSpPr>
                      <a:spLocks noChangeArrowheads="1"/>
                    </p:cNvSpPr>
                    <p:nvPr/>
                  </p:nvSpPr>
                  <p:spPr bwMode="auto">
                    <a:xfrm>
                      <a:off x="4286250" y="441325"/>
                      <a:ext cx="3733800" cy="4957763"/>
                    </a:xfrm>
                    <a:prstGeom prst="rect">
                      <a:avLst/>
                    </a:prstGeom>
                    <a:solidFill>
                      <a:schemeClr val="bg2"/>
                    </a:solidFill>
                    <a:ln w="0">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grpSp>
                  <p:nvGrpSpPr>
                    <p:cNvPr id="60" name="Group 59"/>
                    <p:cNvGrpSpPr/>
                    <p:nvPr/>
                  </p:nvGrpSpPr>
                  <p:grpSpPr>
                    <a:xfrm>
                      <a:off x="4610100" y="1789113"/>
                      <a:ext cx="3059113" cy="3078162"/>
                      <a:chOff x="4610100" y="1789113"/>
                      <a:chExt cx="3059113" cy="3078162"/>
                    </a:xfrm>
                  </p:grpSpPr>
                  <p:sp>
                    <p:nvSpPr>
                      <p:cNvPr id="61" name="Freeform 26"/>
                      <p:cNvSpPr>
                        <a:spLocks noEditPoints="1"/>
                      </p:cNvSpPr>
                      <p:nvPr/>
                    </p:nvSpPr>
                    <p:spPr bwMode="auto">
                      <a:xfrm>
                        <a:off x="4684713" y="4268788"/>
                        <a:ext cx="600075" cy="73025"/>
                      </a:xfrm>
                      <a:custGeom>
                        <a:avLst/>
                        <a:gdLst>
                          <a:gd name="T0" fmla="*/ 0 w 378"/>
                          <a:gd name="T1" fmla="*/ 40 h 46"/>
                          <a:gd name="T2" fmla="*/ 8 w 378"/>
                          <a:gd name="T3" fmla="*/ 46 h 46"/>
                          <a:gd name="T4" fmla="*/ 0 w 378"/>
                          <a:gd name="T5" fmla="*/ 46 h 46"/>
                          <a:gd name="T6" fmla="*/ 0 w 378"/>
                          <a:gd name="T7" fmla="*/ 40 h 46"/>
                          <a:gd name="T8" fmla="*/ 0 w 378"/>
                          <a:gd name="T9" fmla="*/ 0 h 46"/>
                          <a:gd name="T10" fmla="*/ 378 w 378"/>
                          <a:gd name="T11" fmla="*/ 0 h 46"/>
                          <a:gd name="T12" fmla="*/ 378 w 378"/>
                          <a:gd name="T13" fmla="*/ 46 h 46"/>
                          <a:gd name="T14" fmla="*/ 21 w 378"/>
                          <a:gd name="T15" fmla="*/ 46 h 46"/>
                          <a:gd name="T16" fmla="*/ 11 w 378"/>
                          <a:gd name="T17" fmla="*/ 39 h 46"/>
                          <a:gd name="T18" fmla="*/ 0 w 378"/>
                          <a:gd name="T19" fmla="*/ 33 h 46"/>
                          <a:gd name="T20" fmla="*/ 0 w 378"/>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46">
                            <a:moveTo>
                              <a:pt x="0" y="40"/>
                            </a:moveTo>
                            <a:lnTo>
                              <a:pt x="8" y="46"/>
                            </a:lnTo>
                            <a:lnTo>
                              <a:pt x="0" y="46"/>
                            </a:lnTo>
                            <a:lnTo>
                              <a:pt x="0" y="40"/>
                            </a:lnTo>
                            <a:close/>
                            <a:moveTo>
                              <a:pt x="0" y="0"/>
                            </a:moveTo>
                            <a:lnTo>
                              <a:pt x="378" y="0"/>
                            </a:lnTo>
                            <a:lnTo>
                              <a:pt x="378" y="46"/>
                            </a:lnTo>
                            <a:lnTo>
                              <a:pt x="21" y="46"/>
                            </a:lnTo>
                            <a:lnTo>
                              <a:pt x="11" y="39"/>
                            </a:lnTo>
                            <a:lnTo>
                              <a:pt x="0" y="33"/>
                            </a:lnTo>
                            <a:lnTo>
                              <a:pt x="0" y="0"/>
                            </a:lnTo>
                            <a:close/>
                          </a:path>
                        </a:pathLst>
                      </a:custGeom>
                      <a:solidFill>
                        <a:schemeClr val="accent5"/>
                      </a:solidFill>
                      <a:ln w="0">
                        <a:solidFill>
                          <a:srgbClr val="089189"/>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2" name="Freeform 27"/>
                      <p:cNvSpPr>
                        <a:spLocks noEditPoints="1"/>
                      </p:cNvSpPr>
                      <p:nvPr/>
                    </p:nvSpPr>
                    <p:spPr bwMode="auto">
                      <a:xfrm>
                        <a:off x="4652963" y="4310063"/>
                        <a:ext cx="974725" cy="365125"/>
                      </a:xfrm>
                      <a:custGeom>
                        <a:avLst/>
                        <a:gdLst>
                          <a:gd name="T0" fmla="*/ 82 w 614"/>
                          <a:gd name="T1" fmla="*/ 151 h 230"/>
                          <a:gd name="T2" fmla="*/ 90 w 614"/>
                          <a:gd name="T3" fmla="*/ 190 h 230"/>
                          <a:gd name="T4" fmla="*/ 154 w 614"/>
                          <a:gd name="T5" fmla="*/ 194 h 230"/>
                          <a:gd name="T6" fmla="*/ 97 w 614"/>
                          <a:gd name="T7" fmla="*/ 126 h 230"/>
                          <a:gd name="T8" fmla="*/ 288 w 614"/>
                          <a:gd name="T9" fmla="*/ 136 h 230"/>
                          <a:gd name="T10" fmla="*/ 113 w 614"/>
                          <a:gd name="T11" fmla="*/ 114 h 230"/>
                          <a:gd name="T12" fmla="*/ 118 w 614"/>
                          <a:gd name="T13" fmla="*/ 122 h 230"/>
                          <a:gd name="T14" fmla="*/ 37 w 614"/>
                          <a:gd name="T15" fmla="*/ 52 h 230"/>
                          <a:gd name="T16" fmla="*/ 97 w 614"/>
                          <a:gd name="T17" fmla="*/ 115 h 230"/>
                          <a:gd name="T18" fmla="*/ 50 w 614"/>
                          <a:gd name="T19" fmla="*/ 38 h 230"/>
                          <a:gd name="T20" fmla="*/ 3 w 614"/>
                          <a:gd name="T21" fmla="*/ 0 h 230"/>
                          <a:gd name="T22" fmla="*/ 66 w 614"/>
                          <a:gd name="T23" fmla="*/ 43 h 230"/>
                          <a:gd name="T24" fmla="*/ 126 w 614"/>
                          <a:gd name="T25" fmla="*/ 101 h 230"/>
                          <a:gd name="T26" fmla="*/ 189 w 614"/>
                          <a:gd name="T27" fmla="*/ 127 h 230"/>
                          <a:gd name="T28" fmla="*/ 223 w 614"/>
                          <a:gd name="T29" fmla="*/ 175 h 230"/>
                          <a:gd name="T30" fmla="*/ 262 w 614"/>
                          <a:gd name="T31" fmla="*/ 152 h 230"/>
                          <a:gd name="T32" fmla="*/ 265 w 614"/>
                          <a:gd name="T33" fmla="*/ 162 h 230"/>
                          <a:gd name="T34" fmla="*/ 274 w 614"/>
                          <a:gd name="T35" fmla="*/ 173 h 230"/>
                          <a:gd name="T36" fmla="*/ 290 w 614"/>
                          <a:gd name="T37" fmla="*/ 169 h 230"/>
                          <a:gd name="T38" fmla="*/ 226 w 614"/>
                          <a:gd name="T39" fmla="*/ 114 h 230"/>
                          <a:gd name="T40" fmla="*/ 227 w 614"/>
                          <a:gd name="T41" fmla="*/ 107 h 230"/>
                          <a:gd name="T42" fmla="*/ 282 w 614"/>
                          <a:gd name="T43" fmla="*/ 123 h 230"/>
                          <a:gd name="T44" fmla="*/ 306 w 614"/>
                          <a:gd name="T45" fmla="*/ 145 h 230"/>
                          <a:gd name="T46" fmla="*/ 326 w 614"/>
                          <a:gd name="T47" fmla="*/ 64 h 230"/>
                          <a:gd name="T48" fmla="*/ 345 w 614"/>
                          <a:gd name="T49" fmla="*/ 55 h 230"/>
                          <a:gd name="T50" fmla="*/ 350 w 614"/>
                          <a:gd name="T51" fmla="*/ 143 h 230"/>
                          <a:gd name="T52" fmla="*/ 370 w 614"/>
                          <a:gd name="T53" fmla="*/ 165 h 230"/>
                          <a:gd name="T54" fmla="*/ 406 w 614"/>
                          <a:gd name="T55" fmla="*/ 177 h 230"/>
                          <a:gd name="T56" fmla="*/ 412 w 614"/>
                          <a:gd name="T57" fmla="*/ 192 h 230"/>
                          <a:gd name="T58" fmla="*/ 400 w 614"/>
                          <a:gd name="T59" fmla="*/ 203 h 230"/>
                          <a:gd name="T60" fmla="*/ 371 w 614"/>
                          <a:gd name="T61" fmla="*/ 217 h 230"/>
                          <a:gd name="T62" fmla="*/ 469 w 614"/>
                          <a:gd name="T63" fmla="*/ 190 h 230"/>
                          <a:gd name="T64" fmla="*/ 613 w 614"/>
                          <a:gd name="T65" fmla="*/ 182 h 230"/>
                          <a:gd name="T66" fmla="*/ 613 w 614"/>
                          <a:gd name="T67" fmla="*/ 189 h 230"/>
                          <a:gd name="T68" fmla="*/ 464 w 614"/>
                          <a:gd name="T69" fmla="*/ 198 h 230"/>
                          <a:gd name="T70" fmla="*/ 367 w 614"/>
                          <a:gd name="T71" fmla="*/ 225 h 230"/>
                          <a:gd name="T72" fmla="*/ 346 w 614"/>
                          <a:gd name="T73" fmla="*/ 219 h 230"/>
                          <a:gd name="T74" fmla="*/ 395 w 614"/>
                          <a:gd name="T75" fmla="*/ 198 h 230"/>
                          <a:gd name="T76" fmla="*/ 404 w 614"/>
                          <a:gd name="T77" fmla="*/ 190 h 230"/>
                          <a:gd name="T78" fmla="*/ 385 w 614"/>
                          <a:gd name="T79" fmla="*/ 174 h 230"/>
                          <a:gd name="T80" fmla="*/ 363 w 614"/>
                          <a:gd name="T81" fmla="*/ 172 h 230"/>
                          <a:gd name="T82" fmla="*/ 341 w 614"/>
                          <a:gd name="T83" fmla="*/ 136 h 230"/>
                          <a:gd name="T84" fmla="*/ 330 w 614"/>
                          <a:gd name="T85" fmla="*/ 71 h 230"/>
                          <a:gd name="T86" fmla="*/ 312 w 614"/>
                          <a:gd name="T87" fmla="*/ 152 h 230"/>
                          <a:gd name="T88" fmla="*/ 303 w 614"/>
                          <a:gd name="T89" fmla="*/ 152 h 230"/>
                          <a:gd name="T90" fmla="*/ 282 w 614"/>
                          <a:gd name="T91" fmla="*/ 181 h 230"/>
                          <a:gd name="T92" fmla="*/ 257 w 614"/>
                          <a:gd name="T93" fmla="*/ 161 h 230"/>
                          <a:gd name="T94" fmla="*/ 205 w 614"/>
                          <a:gd name="T95" fmla="*/ 191 h 230"/>
                          <a:gd name="T96" fmla="*/ 193 w 614"/>
                          <a:gd name="T97" fmla="*/ 151 h 230"/>
                          <a:gd name="T98" fmla="*/ 143 w 614"/>
                          <a:gd name="T99" fmla="*/ 107 h 230"/>
                          <a:gd name="T100" fmla="*/ 146 w 614"/>
                          <a:gd name="T101" fmla="*/ 155 h 230"/>
                          <a:gd name="T102" fmla="*/ 190 w 614"/>
                          <a:gd name="T103" fmla="*/ 227 h 230"/>
                          <a:gd name="T104" fmla="*/ 185 w 614"/>
                          <a:gd name="T105" fmla="*/ 229 h 230"/>
                          <a:gd name="T106" fmla="*/ 162 w 614"/>
                          <a:gd name="T107" fmla="*/ 195 h 230"/>
                          <a:gd name="T108" fmla="*/ 156 w 614"/>
                          <a:gd name="T109" fmla="*/ 200 h 230"/>
                          <a:gd name="T110" fmla="*/ 90 w 614"/>
                          <a:gd name="T111" fmla="*/ 199 h 230"/>
                          <a:gd name="T112" fmla="*/ 72 w 614"/>
                          <a:gd name="T113" fmla="*/ 152 h 230"/>
                          <a:gd name="T114" fmla="*/ 78 w 614"/>
                          <a:gd name="T115" fmla="*/ 106 h 230"/>
                          <a:gd name="T116" fmla="*/ 0 w 614"/>
                          <a:gd name="T117" fmla="*/ 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4" h="230">
                            <a:moveTo>
                              <a:pt x="97" y="126"/>
                            </a:moveTo>
                            <a:lnTo>
                              <a:pt x="93" y="130"/>
                            </a:lnTo>
                            <a:lnTo>
                              <a:pt x="87" y="140"/>
                            </a:lnTo>
                            <a:lnTo>
                              <a:pt x="82" y="151"/>
                            </a:lnTo>
                            <a:lnTo>
                              <a:pt x="78" y="162"/>
                            </a:lnTo>
                            <a:lnTo>
                              <a:pt x="78" y="173"/>
                            </a:lnTo>
                            <a:lnTo>
                              <a:pt x="82" y="182"/>
                            </a:lnTo>
                            <a:lnTo>
                              <a:pt x="90" y="190"/>
                            </a:lnTo>
                            <a:lnTo>
                              <a:pt x="105" y="196"/>
                            </a:lnTo>
                            <a:lnTo>
                              <a:pt x="124" y="198"/>
                            </a:lnTo>
                            <a:lnTo>
                              <a:pt x="141" y="196"/>
                            </a:lnTo>
                            <a:lnTo>
                              <a:pt x="154" y="194"/>
                            </a:lnTo>
                            <a:lnTo>
                              <a:pt x="146" y="173"/>
                            </a:lnTo>
                            <a:lnTo>
                              <a:pt x="125" y="152"/>
                            </a:lnTo>
                            <a:lnTo>
                              <a:pt x="101" y="130"/>
                            </a:lnTo>
                            <a:lnTo>
                              <a:pt x="97" y="126"/>
                            </a:lnTo>
                            <a:close/>
                            <a:moveTo>
                              <a:pt x="254" y="120"/>
                            </a:moveTo>
                            <a:lnTo>
                              <a:pt x="270" y="127"/>
                            </a:lnTo>
                            <a:lnTo>
                              <a:pt x="290" y="138"/>
                            </a:lnTo>
                            <a:lnTo>
                              <a:pt x="288" y="136"/>
                            </a:lnTo>
                            <a:lnTo>
                              <a:pt x="275" y="127"/>
                            </a:lnTo>
                            <a:lnTo>
                              <a:pt x="260" y="122"/>
                            </a:lnTo>
                            <a:lnTo>
                              <a:pt x="254" y="120"/>
                            </a:lnTo>
                            <a:close/>
                            <a:moveTo>
                              <a:pt x="113" y="114"/>
                            </a:moveTo>
                            <a:lnTo>
                              <a:pt x="103" y="120"/>
                            </a:lnTo>
                            <a:lnTo>
                              <a:pt x="124" y="140"/>
                            </a:lnTo>
                            <a:lnTo>
                              <a:pt x="137" y="153"/>
                            </a:lnTo>
                            <a:lnTo>
                              <a:pt x="118" y="122"/>
                            </a:lnTo>
                            <a:lnTo>
                              <a:pt x="113" y="114"/>
                            </a:lnTo>
                            <a:close/>
                            <a:moveTo>
                              <a:pt x="12" y="11"/>
                            </a:moveTo>
                            <a:lnTo>
                              <a:pt x="21" y="29"/>
                            </a:lnTo>
                            <a:lnTo>
                              <a:pt x="37" y="52"/>
                            </a:lnTo>
                            <a:lnTo>
                              <a:pt x="57" y="75"/>
                            </a:lnTo>
                            <a:lnTo>
                              <a:pt x="76" y="96"/>
                            </a:lnTo>
                            <a:lnTo>
                              <a:pt x="97" y="115"/>
                            </a:lnTo>
                            <a:lnTo>
                              <a:pt x="97" y="115"/>
                            </a:lnTo>
                            <a:lnTo>
                              <a:pt x="109" y="107"/>
                            </a:lnTo>
                            <a:lnTo>
                              <a:pt x="95" y="88"/>
                            </a:lnTo>
                            <a:lnTo>
                              <a:pt x="74" y="62"/>
                            </a:lnTo>
                            <a:lnTo>
                              <a:pt x="50" y="38"/>
                            </a:lnTo>
                            <a:lnTo>
                              <a:pt x="36" y="25"/>
                            </a:lnTo>
                            <a:lnTo>
                              <a:pt x="20" y="14"/>
                            </a:lnTo>
                            <a:lnTo>
                              <a:pt x="12" y="11"/>
                            </a:lnTo>
                            <a:close/>
                            <a:moveTo>
                              <a:pt x="3" y="0"/>
                            </a:moveTo>
                            <a:lnTo>
                              <a:pt x="6" y="0"/>
                            </a:lnTo>
                            <a:lnTo>
                              <a:pt x="28" y="11"/>
                            </a:lnTo>
                            <a:lnTo>
                              <a:pt x="48" y="25"/>
                            </a:lnTo>
                            <a:lnTo>
                              <a:pt x="66" y="43"/>
                            </a:lnTo>
                            <a:lnTo>
                              <a:pt x="83" y="62"/>
                            </a:lnTo>
                            <a:lnTo>
                              <a:pt x="99" y="81"/>
                            </a:lnTo>
                            <a:lnTo>
                              <a:pt x="116" y="105"/>
                            </a:lnTo>
                            <a:lnTo>
                              <a:pt x="126" y="101"/>
                            </a:lnTo>
                            <a:lnTo>
                              <a:pt x="143" y="100"/>
                            </a:lnTo>
                            <a:lnTo>
                              <a:pt x="160" y="102"/>
                            </a:lnTo>
                            <a:lnTo>
                              <a:pt x="175" y="111"/>
                            </a:lnTo>
                            <a:lnTo>
                              <a:pt x="189" y="127"/>
                            </a:lnTo>
                            <a:lnTo>
                              <a:pt x="199" y="145"/>
                            </a:lnTo>
                            <a:lnTo>
                              <a:pt x="205" y="166"/>
                            </a:lnTo>
                            <a:lnTo>
                              <a:pt x="209" y="182"/>
                            </a:lnTo>
                            <a:lnTo>
                              <a:pt x="223" y="175"/>
                            </a:lnTo>
                            <a:lnTo>
                              <a:pt x="241" y="164"/>
                            </a:lnTo>
                            <a:lnTo>
                              <a:pt x="258" y="152"/>
                            </a:lnTo>
                            <a:lnTo>
                              <a:pt x="260" y="152"/>
                            </a:lnTo>
                            <a:lnTo>
                              <a:pt x="262" y="152"/>
                            </a:lnTo>
                            <a:lnTo>
                              <a:pt x="264" y="153"/>
                            </a:lnTo>
                            <a:lnTo>
                              <a:pt x="264" y="156"/>
                            </a:lnTo>
                            <a:lnTo>
                              <a:pt x="264" y="158"/>
                            </a:lnTo>
                            <a:lnTo>
                              <a:pt x="265" y="162"/>
                            </a:lnTo>
                            <a:lnTo>
                              <a:pt x="266" y="166"/>
                            </a:lnTo>
                            <a:lnTo>
                              <a:pt x="268" y="169"/>
                            </a:lnTo>
                            <a:lnTo>
                              <a:pt x="270" y="172"/>
                            </a:lnTo>
                            <a:lnTo>
                              <a:pt x="274" y="173"/>
                            </a:lnTo>
                            <a:lnTo>
                              <a:pt x="278" y="174"/>
                            </a:lnTo>
                            <a:lnTo>
                              <a:pt x="282" y="173"/>
                            </a:lnTo>
                            <a:lnTo>
                              <a:pt x="286" y="172"/>
                            </a:lnTo>
                            <a:lnTo>
                              <a:pt x="290" y="169"/>
                            </a:lnTo>
                            <a:lnTo>
                              <a:pt x="295" y="158"/>
                            </a:lnTo>
                            <a:lnTo>
                              <a:pt x="295" y="148"/>
                            </a:lnTo>
                            <a:lnTo>
                              <a:pt x="266" y="134"/>
                            </a:lnTo>
                            <a:lnTo>
                              <a:pt x="226" y="114"/>
                            </a:lnTo>
                            <a:lnTo>
                              <a:pt x="224" y="113"/>
                            </a:lnTo>
                            <a:lnTo>
                              <a:pt x="224" y="110"/>
                            </a:lnTo>
                            <a:lnTo>
                              <a:pt x="224" y="109"/>
                            </a:lnTo>
                            <a:lnTo>
                              <a:pt x="227" y="107"/>
                            </a:lnTo>
                            <a:lnTo>
                              <a:pt x="228" y="107"/>
                            </a:lnTo>
                            <a:lnTo>
                              <a:pt x="251" y="111"/>
                            </a:lnTo>
                            <a:lnTo>
                              <a:pt x="271" y="118"/>
                            </a:lnTo>
                            <a:lnTo>
                              <a:pt x="282" y="123"/>
                            </a:lnTo>
                            <a:lnTo>
                              <a:pt x="291" y="128"/>
                            </a:lnTo>
                            <a:lnTo>
                              <a:pt x="298" y="136"/>
                            </a:lnTo>
                            <a:lnTo>
                              <a:pt x="302" y="144"/>
                            </a:lnTo>
                            <a:lnTo>
                              <a:pt x="306" y="145"/>
                            </a:lnTo>
                            <a:lnTo>
                              <a:pt x="307" y="123"/>
                            </a:lnTo>
                            <a:lnTo>
                              <a:pt x="311" y="96"/>
                            </a:lnTo>
                            <a:lnTo>
                              <a:pt x="316" y="79"/>
                            </a:lnTo>
                            <a:lnTo>
                              <a:pt x="326" y="64"/>
                            </a:lnTo>
                            <a:lnTo>
                              <a:pt x="340" y="52"/>
                            </a:lnTo>
                            <a:lnTo>
                              <a:pt x="341" y="52"/>
                            </a:lnTo>
                            <a:lnTo>
                              <a:pt x="343" y="54"/>
                            </a:lnTo>
                            <a:lnTo>
                              <a:pt x="345" y="55"/>
                            </a:lnTo>
                            <a:lnTo>
                              <a:pt x="346" y="77"/>
                            </a:lnTo>
                            <a:lnTo>
                              <a:pt x="346" y="98"/>
                            </a:lnTo>
                            <a:lnTo>
                              <a:pt x="346" y="120"/>
                            </a:lnTo>
                            <a:lnTo>
                              <a:pt x="350" y="143"/>
                            </a:lnTo>
                            <a:lnTo>
                              <a:pt x="353" y="149"/>
                            </a:lnTo>
                            <a:lnTo>
                              <a:pt x="357" y="157"/>
                            </a:lnTo>
                            <a:lnTo>
                              <a:pt x="362" y="164"/>
                            </a:lnTo>
                            <a:lnTo>
                              <a:pt x="370" y="165"/>
                            </a:lnTo>
                            <a:lnTo>
                              <a:pt x="385" y="166"/>
                            </a:lnTo>
                            <a:lnTo>
                              <a:pt x="398" y="172"/>
                            </a:lnTo>
                            <a:lnTo>
                              <a:pt x="402" y="174"/>
                            </a:lnTo>
                            <a:lnTo>
                              <a:pt x="406" y="177"/>
                            </a:lnTo>
                            <a:lnTo>
                              <a:pt x="409" y="181"/>
                            </a:lnTo>
                            <a:lnTo>
                              <a:pt x="412" y="185"/>
                            </a:lnTo>
                            <a:lnTo>
                              <a:pt x="412" y="189"/>
                            </a:lnTo>
                            <a:lnTo>
                              <a:pt x="412" y="192"/>
                            </a:lnTo>
                            <a:lnTo>
                              <a:pt x="409" y="195"/>
                            </a:lnTo>
                            <a:lnTo>
                              <a:pt x="406" y="198"/>
                            </a:lnTo>
                            <a:lnTo>
                              <a:pt x="404" y="200"/>
                            </a:lnTo>
                            <a:lnTo>
                              <a:pt x="400" y="203"/>
                            </a:lnTo>
                            <a:lnTo>
                              <a:pt x="384" y="211"/>
                            </a:lnTo>
                            <a:lnTo>
                              <a:pt x="367" y="216"/>
                            </a:lnTo>
                            <a:lnTo>
                              <a:pt x="364" y="217"/>
                            </a:lnTo>
                            <a:lnTo>
                              <a:pt x="371" y="217"/>
                            </a:lnTo>
                            <a:lnTo>
                              <a:pt x="391" y="213"/>
                            </a:lnTo>
                            <a:lnTo>
                              <a:pt x="410" y="206"/>
                            </a:lnTo>
                            <a:lnTo>
                              <a:pt x="439" y="196"/>
                            </a:lnTo>
                            <a:lnTo>
                              <a:pt x="469" y="190"/>
                            </a:lnTo>
                            <a:lnTo>
                              <a:pt x="516" y="185"/>
                            </a:lnTo>
                            <a:lnTo>
                              <a:pt x="563" y="183"/>
                            </a:lnTo>
                            <a:lnTo>
                              <a:pt x="611" y="182"/>
                            </a:lnTo>
                            <a:lnTo>
                              <a:pt x="613" y="182"/>
                            </a:lnTo>
                            <a:lnTo>
                              <a:pt x="614" y="183"/>
                            </a:lnTo>
                            <a:lnTo>
                              <a:pt x="614" y="186"/>
                            </a:lnTo>
                            <a:lnTo>
                              <a:pt x="614" y="187"/>
                            </a:lnTo>
                            <a:lnTo>
                              <a:pt x="613" y="189"/>
                            </a:lnTo>
                            <a:lnTo>
                              <a:pt x="611" y="190"/>
                            </a:lnTo>
                            <a:lnTo>
                              <a:pt x="562" y="190"/>
                            </a:lnTo>
                            <a:lnTo>
                              <a:pt x="512" y="192"/>
                            </a:lnTo>
                            <a:lnTo>
                              <a:pt x="464" y="198"/>
                            </a:lnTo>
                            <a:lnTo>
                              <a:pt x="432" y="206"/>
                            </a:lnTo>
                            <a:lnTo>
                              <a:pt x="404" y="216"/>
                            </a:lnTo>
                            <a:lnTo>
                              <a:pt x="385" y="223"/>
                            </a:lnTo>
                            <a:lnTo>
                              <a:pt x="367" y="225"/>
                            </a:lnTo>
                            <a:lnTo>
                              <a:pt x="349" y="224"/>
                            </a:lnTo>
                            <a:lnTo>
                              <a:pt x="346" y="223"/>
                            </a:lnTo>
                            <a:lnTo>
                              <a:pt x="346" y="221"/>
                            </a:lnTo>
                            <a:lnTo>
                              <a:pt x="346" y="219"/>
                            </a:lnTo>
                            <a:lnTo>
                              <a:pt x="347" y="217"/>
                            </a:lnTo>
                            <a:lnTo>
                              <a:pt x="363" y="211"/>
                            </a:lnTo>
                            <a:lnTo>
                              <a:pt x="379" y="204"/>
                            </a:lnTo>
                            <a:lnTo>
                              <a:pt x="395" y="198"/>
                            </a:lnTo>
                            <a:lnTo>
                              <a:pt x="397" y="196"/>
                            </a:lnTo>
                            <a:lnTo>
                              <a:pt x="400" y="195"/>
                            </a:lnTo>
                            <a:lnTo>
                              <a:pt x="402" y="192"/>
                            </a:lnTo>
                            <a:lnTo>
                              <a:pt x="404" y="190"/>
                            </a:lnTo>
                            <a:lnTo>
                              <a:pt x="405" y="187"/>
                            </a:lnTo>
                            <a:lnTo>
                              <a:pt x="404" y="185"/>
                            </a:lnTo>
                            <a:lnTo>
                              <a:pt x="396" y="178"/>
                            </a:lnTo>
                            <a:lnTo>
                              <a:pt x="385" y="174"/>
                            </a:lnTo>
                            <a:lnTo>
                              <a:pt x="375" y="173"/>
                            </a:lnTo>
                            <a:lnTo>
                              <a:pt x="371" y="173"/>
                            </a:lnTo>
                            <a:lnTo>
                              <a:pt x="367" y="173"/>
                            </a:lnTo>
                            <a:lnTo>
                              <a:pt x="363" y="172"/>
                            </a:lnTo>
                            <a:lnTo>
                              <a:pt x="359" y="170"/>
                            </a:lnTo>
                            <a:lnTo>
                              <a:pt x="357" y="168"/>
                            </a:lnTo>
                            <a:lnTo>
                              <a:pt x="346" y="153"/>
                            </a:lnTo>
                            <a:lnTo>
                              <a:pt x="341" y="136"/>
                            </a:lnTo>
                            <a:lnTo>
                              <a:pt x="340" y="110"/>
                            </a:lnTo>
                            <a:lnTo>
                              <a:pt x="340" y="84"/>
                            </a:lnTo>
                            <a:lnTo>
                              <a:pt x="338" y="63"/>
                            </a:lnTo>
                            <a:lnTo>
                              <a:pt x="330" y="71"/>
                            </a:lnTo>
                            <a:lnTo>
                              <a:pt x="321" y="85"/>
                            </a:lnTo>
                            <a:lnTo>
                              <a:pt x="317" y="101"/>
                            </a:lnTo>
                            <a:lnTo>
                              <a:pt x="315" y="126"/>
                            </a:lnTo>
                            <a:lnTo>
                              <a:pt x="312" y="152"/>
                            </a:lnTo>
                            <a:lnTo>
                              <a:pt x="312" y="153"/>
                            </a:lnTo>
                            <a:lnTo>
                              <a:pt x="309" y="155"/>
                            </a:lnTo>
                            <a:lnTo>
                              <a:pt x="307" y="155"/>
                            </a:lnTo>
                            <a:lnTo>
                              <a:pt x="303" y="152"/>
                            </a:lnTo>
                            <a:lnTo>
                              <a:pt x="303" y="156"/>
                            </a:lnTo>
                            <a:lnTo>
                              <a:pt x="299" y="168"/>
                            </a:lnTo>
                            <a:lnTo>
                              <a:pt x="292" y="175"/>
                            </a:lnTo>
                            <a:lnTo>
                              <a:pt x="282" y="181"/>
                            </a:lnTo>
                            <a:lnTo>
                              <a:pt x="271" y="179"/>
                            </a:lnTo>
                            <a:lnTo>
                              <a:pt x="264" y="174"/>
                            </a:lnTo>
                            <a:lnTo>
                              <a:pt x="258" y="166"/>
                            </a:lnTo>
                            <a:lnTo>
                              <a:pt x="257" y="161"/>
                            </a:lnTo>
                            <a:lnTo>
                              <a:pt x="244" y="170"/>
                            </a:lnTo>
                            <a:lnTo>
                              <a:pt x="226" y="182"/>
                            </a:lnTo>
                            <a:lnTo>
                              <a:pt x="206" y="191"/>
                            </a:lnTo>
                            <a:lnTo>
                              <a:pt x="205" y="191"/>
                            </a:lnTo>
                            <a:lnTo>
                              <a:pt x="202" y="190"/>
                            </a:lnTo>
                            <a:lnTo>
                              <a:pt x="202" y="187"/>
                            </a:lnTo>
                            <a:lnTo>
                              <a:pt x="198" y="169"/>
                            </a:lnTo>
                            <a:lnTo>
                              <a:pt x="193" y="151"/>
                            </a:lnTo>
                            <a:lnTo>
                              <a:pt x="184" y="132"/>
                            </a:lnTo>
                            <a:lnTo>
                              <a:pt x="172" y="118"/>
                            </a:lnTo>
                            <a:lnTo>
                              <a:pt x="159" y="110"/>
                            </a:lnTo>
                            <a:lnTo>
                              <a:pt x="143" y="107"/>
                            </a:lnTo>
                            <a:lnTo>
                              <a:pt x="127" y="107"/>
                            </a:lnTo>
                            <a:lnTo>
                              <a:pt x="120" y="111"/>
                            </a:lnTo>
                            <a:lnTo>
                              <a:pt x="124" y="117"/>
                            </a:lnTo>
                            <a:lnTo>
                              <a:pt x="146" y="155"/>
                            </a:lnTo>
                            <a:lnTo>
                              <a:pt x="152" y="170"/>
                            </a:lnTo>
                            <a:lnTo>
                              <a:pt x="172" y="194"/>
                            </a:lnTo>
                            <a:lnTo>
                              <a:pt x="190" y="224"/>
                            </a:lnTo>
                            <a:lnTo>
                              <a:pt x="190" y="227"/>
                            </a:lnTo>
                            <a:lnTo>
                              <a:pt x="190" y="228"/>
                            </a:lnTo>
                            <a:lnTo>
                              <a:pt x="189" y="229"/>
                            </a:lnTo>
                            <a:lnTo>
                              <a:pt x="186" y="230"/>
                            </a:lnTo>
                            <a:lnTo>
                              <a:pt x="185" y="229"/>
                            </a:lnTo>
                            <a:lnTo>
                              <a:pt x="184" y="228"/>
                            </a:lnTo>
                            <a:lnTo>
                              <a:pt x="167" y="200"/>
                            </a:lnTo>
                            <a:lnTo>
                              <a:pt x="162" y="192"/>
                            </a:lnTo>
                            <a:lnTo>
                              <a:pt x="162" y="195"/>
                            </a:lnTo>
                            <a:lnTo>
                              <a:pt x="163" y="196"/>
                            </a:lnTo>
                            <a:lnTo>
                              <a:pt x="162" y="199"/>
                            </a:lnTo>
                            <a:lnTo>
                              <a:pt x="160" y="199"/>
                            </a:lnTo>
                            <a:lnTo>
                              <a:pt x="156" y="200"/>
                            </a:lnTo>
                            <a:lnTo>
                              <a:pt x="135" y="204"/>
                            </a:lnTo>
                            <a:lnTo>
                              <a:pt x="116" y="204"/>
                            </a:lnTo>
                            <a:lnTo>
                              <a:pt x="103" y="203"/>
                            </a:lnTo>
                            <a:lnTo>
                              <a:pt x="90" y="199"/>
                            </a:lnTo>
                            <a:lnTo>
                              <a:pt x="80" y="191"/>
                            </a:lnTo>
                            <a:lnTo>
                              <a:pt x="72" y="179"/>
                            </a:lnTo>
                            <a:lnTo>
                              <a:pt x="70" y="166"/>
                            </a:lnTo>
                            <a:lnTo>
                              <a:pt x="72" y="152"/>
                            </a:lnTo>
                            <a:lnTo>
                              <a:pt x="79" y="138"/>
                            </a:lnTo>
                            <a:lnTo>
                              <a:pt x="87" y="126"/>
                            </a:lnTo>
                            <a:lnTo>
                              <a:pt x="92" y="120"/>
                            </a:lnTo>
                            <a:lnTo>
                              <a:pt x="78" y="106"/>
                            </a:lnTo>
                            <a:lnTo>
                              <a:pt x="55" y="84"/>
                            </a:lnTo>
                            <a:lnTo>
                              <a:pt x="35" y="59"/>
                            </a:lnTo>
                            <a:lnTo>
                              <a:pt x="16" y="33"/>
                            </a:lnTo>
                            <a:lnTo>
                              <a:pt x="0" y="4"/>
                            </a:lnTo>
                            <a:lnTo>
                              <a:pt x="0" y="3"/>
                            </a:lnTo>
                            <a:lnTo>
                              <a:pt x="2" y="0"/>
                            </a:lnTo>
                            <a:lnTo>
                              <a:pt x="3" y="0"/>
                            </a:lnTo>
                            <a:close/>
                          </a:path>
                        </a:pathLst>
                      </a:custGeom>
                      <a:solidFill>
                        <a:schemeClr val="accent5"/>
                      </a:solidFill>
                      <a:ln w="0">
                        <a:solidFill>
                          <a:srgbClr val="089189"/>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3" name="Freeform 28"/>
                      <p:cNvSpPr>
                        <a:spLocks noEditPoints="1"/>
                      </p:cNvSpPr>
                      <p:nvPr/>
                    </p:nvSpPr>
                    <p:spPr bwMode="auto">
                      <a:xfrm>
                        <a:off x="6473825" y="4283075"/>
                        <a:ext cx="301625" cy="423863"/>
                      </a:xfrm>
                      <a:custGeom>
                        <a:avLst/>
                        <a:gdLst>
                          <a:gd name="T0" fmla="*/ 125 w 190"/>
                          <a:gd name="T1" fmla="*/ 11 h 267"/>
                          <a:gd name="T2" fmla="*/ 81 w 190"/>
                          <a:gd name="T3" fmla="*/ 30 h 267"/>
                          <a:gd name="T4" fmla="*/ 53 w 190"/>
                          <a:gd name="T5" fmla="*/ 63 h 267"/>
                          <a:gd name="T6" fmla="*/ 41 w 190"/>
                          <a:gd name="T7" fmla="*/ 103 h 267"/>
                          <a:gd name="T8" fmla="*/ 45 w 190"/>
                          <a:gd name="T9" fmla="*/ 162 h 267"/>
                          <a:gd name="T10" fmla="*/ 91 w 190"/>
                          <a:gd name="T11" fmla="*/ 147 h 267"/>
                          <a:gd name="T12" fmla="*/ 143 w 190"/>
                          <a:gd name="T13" fmla="*/ 115 h 267"/>
                          <a:gd name="T14" fmla="*/ 169 w 190"/>
                          <a:gd name="T15" fmla="*/ 88 h 267"/>
                          <a:gd name="T16" fmla="*/ 182 w 190"/>
                          <a:gd name="T17" fmla="*/ 52 h 267"/>
                          <a:gd name="T18" fmla="*/ 181 w 190"/>
                          <a:gd name="T19" fmla="*/ 29 h 267"/>
                          <a:gd name="T20" fmla="*/ 167 w 190"/>
                          <a:gd name="T21" fmla="*/ 12 h 267"/>
                          <a:gd name="T22" fmla="*/ 147 w 190"/>
                          <a:gd name="T23" fmla="*/ 8 h 267"/>
                          <a:gd name="T24" fmla="*/ 155 w 190"/>
                          <a:gd name="T25" fmla="*/ 1 h 267"/>
                          <a:gd name="T26" fmla="*/ 178 w 190"/>
                          <a:gd name="T27" fmla="*/ 12 h 267"/>
                          <a:gd name="T28" fmla="*/ 190 w 190"/>
                          <a:gd name="T29" fmla="*/ 35 h 267"/>
                          <a:gd name="T30" fmla="*/ 184 w 190"/>
                          <a:gd name="T31" fmla="*/ 76 h 267"/>
                          <a:gd name="T32" fmla="*/ 160 w 190"/>
                          <a:gd name="T33" fmla="*/ 110 h 267"/>
                          <a:gd name="T34" fmla="*/ 112 w 190"/>
                          <a:gd name="T35" fmla="*/ 144 h 267"/>
                          <a:gd name="T36" fmla="*/ 46 w 190"/>
                          <a:gd name="T37" fmla="*/ 170 h 267"/>
                          <a:gd name="T38" fmla="*/ 55 w 190"/>
                          <a:gd name="T39" fmla="*/ 207 h 267"/>
                          <a:gd name="T40" fmla="*/ 57 w 190"/>
                          <a:gd name="T41" fmla="*/ 234 h 267"/>
                          <a:gd name="T42" fmla="*/ 46 w 190"/>
                          <a:gd name="T43" fmla="*/ 259 h 267"/>
                          <a:gd name="T44" fmla="*/ 32 w 190"/>
                          <a:gd name="T45" fmla="*/ 267 h 267"/>
                          <a:gd name="T46" fmla="*/ 29 w 190"/>
                          <a:gd name="T47" fmla="*/ 263 h 267"/>
                          <a:gd name="T48" fmla="*/ 30 w 190"/>
                          <a:gd name="T49" fmla="*/ 258 h 267"/>
                          <a:gd name="T50" fmla="*/ 33 w 190"/>
                          <a:gd name="T51" fmla="*/ 254 h 267"/>
                          <a:gd name="T52" fmla="*/ 40 w 190"/>
                          <a:gd name="T53" fmla="*/ 251 h 267"/>
                          <a:gd name="T54" fmla="*/ 43 w 190"/>
                          <a:gd name="T55" fmla="*/ 250 h 267"/>
                          <a:gd name="T56" fmla="*/ 50 w 190"/>
                          <a:gd name="T57" fmla="*/ 234 h 267"/>
                          <a:gd name="T58" fmla="*/ 49 w 190"/>
                          <a:gd name="T59" fmla="*/ 211 h 267"/>
                          <a:gd name="T60" fmla="*/ 43 w 190"/>
                          <a:gd name="T61" fmla="*/ 189 h 267"/>
                          <a:gd name="T62" fmla="*/ 5 w 190"/>
                          <a:gd name="T63" fmla="*/ 182 h 267"/>
                          <a:gd name="T64" fmla="*/ 2 w 190"/>
                          <a:gd name="T65" fmla="*/ 181 h 267"/>
                          <a:gd name="T66" fmla="*/ 0 w 190"/>
                          <a:gd name="T67" fmla="*/ 177 h 267"/>
                          <a:gd name="T68" fmla="*/ 3 w 190"/>
                          <a:gd name="T69" fmla="*/ 174 h 267"/>
                          <a:gd name="T70" fmla="*/ 38 w 190"/>
                          <a:gd name="T71" fmla="*/ 165 h 267"/>
                          <a:gd name="T72" fmla="*/ 33 w 190"/>
                          <a:gd name="T73" fmla="*/ 136 h 267"/>
                          <a:gd name="T74" fmla="*/ 36 w 190"/>
                          <a:gd name="T75" fmla="*/ 89 h 267"/>
                          <a:gd name="T76" fmla="*/ 50 w 190"/>
                          <a:gd name="T77" fmla="*/ 52 h 267"/>
                          <a:gd name="T78" fmla="*/ 85 w 190"/>
                          <a:gd name="T79" fmla="*/ 20 h 267"/>
                          <a:gd name="T80" fmla="*/ 142 w 190"/>
                          <a:gd name="T81"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267">
                            <a:moveTo>
                              <a:pt x="147" y="8"/>
                            </a:moveTo>
                            <a:lnTo>
                              <a:pt x="125" y="11"/>
                            </a:lnTo>
                            <a:lnTo>
                              <a:pt x="102" y="18"/>
                            </a:lnTo>
                            <a:lnTo>
                              <a:pt x="81" y="30"/>
                            </a:lnTo>
                            <a:lnTo>
                              <a:pt x="64" y="46"/>
                            </a:lnTo>
                            <a:lnTo>
                              <a:pt x="53" y="63"/>
                            </a:lnTo>
                            <a:lnTo>
                              <a:pt x="45" y="83"/>
                            </a:lnTo>
                            <a:lnTo>
                              <a:pt x="41" y="103"/>
                            </a:lnTo>
                            <a:lnTo>
                              <a:pt x="40" y="124"/>
                            </a:lnTo>
                            <a:lnTo>
                              <a:pt x="45" y="162"/>
                            </a:lnTo>
                            <a:lnTo>
                              <a:pt x="62" y="157"/>
                            </a:lnTo>
                            <a:lnTo>
                              <a:pt x="91" y="147"/>
                            </a:lnTo>
                            <a:lnTo>
                              <a:pt x="118" y="132"/>
                            </a:lnTo>
                            <a:lnTo>
                              <a:pt x="143" y="115"/>
                            </a:lnTo>
                            <a:lnTo>
                              <a:pt x="157" y="102"/>
                            </a:lnTo>
                            <a:lnTo>
                              <a:pt x="169" y="88"/>
                            </a:lnTo>
                            <a:lnTo>
                              <a:pt x="177" y="71"/>
                            </a:lnTo>
                            <a:lnTo>
                              <a:pt x="182" y="52"/>
                            </a:lnTo>
                            <a:lnTo>
                              <a:pt x="182" y="41"/>
                            </a:lnTo>
                            <a:lnTo>
                              <a:pt x="181" y="29"/>
                            </a:lnTo>
                            <a:lnTo>
                              <a:pt x="174" y="18"/>
                            </a:lnTo>
                            <a:lnTo>
                              <a:pt x="167" y="12"/>
                            </a:lnTo>
                            <a:lnTo>
                              <a:pt x="157" y="9"/>
                            </a:lnTo>
                            <a:lnTo>
                              <a:pt x="147" y="8"/>
                            </a:lnTo>
                            <a:close/>
                            <a:moveTo>
                              <a:pt x="142" y="0"/>
                            </a:moveTo>
                            <a:lnTo>
                              <a:pt x="155" y="1"/>
                            </a:lnTo>
                            <a:lnTo>
                              <a:pt x="168" y="5"/>
                            </a:lnTo>
                            <a:lnTo>
                              <a:pt x="178" y="12"/>
                            </a:lnTo>
                            <a:lnTo>
                              <a:pt x="186" y="22"/>
                            </a:lnTo>
                            <a:lnTo>
                              <a:pt x="190" y="35"/>
                            </a:lnTo>
                            <a:lnTo>
                              <a:pt x="189" y="56"/>
                            </a:lnTo>
                            <a:lnTo>
                              <a:pt x="184" y="76"/>
                            </a:lnTo>
                            <a:lnTo>
                              <a:pt x="173" y="94"/>
                            </a:lnTo>
                            <a:lnTo>
                              <a:pt x="160" y="110"/>
                            </a:lnTo>
                            <a:lnTo>
                              <a:pt x="138" y="128"/>
                            </a:lnTo>
                            <a:lnTo>
                              <a:pt x="112" y="144"/>
                            </a:lnTo>
                            <a:lnTo>
                              <a:pt x="85" y="156"/>
                            </a:lnTo>
                            <a:lnTo>
                              <a:pt x="46" y="170"/>
                            </a:lnTo>
                            <a:lnTo>
                              <a:pt x="50" y="187"/>
                            </a:lnTo>
                            <a:lnTo>
                              <a:pt x="55" y="207"/>
                            </a:lnTo>
                            <a:lnTo>
                              <a:pt x="57" y="220"/>
                            </a:lnTo>
                            <a:lnTo>
                              <a:pt x="57" y="234"/>
                            </a:lnTo>
                            <a:lnTo>
                              <a:pt x="53" y="247"/>
                            </a:lnTo>
                            <a:lnTo>
                              <a:pt x="46" y="259"/>
                            </a:lnTo>
                            <a:lnTo>
                              <a:pt x="34" y="267"/>
                            </a:lnTo>
                            <a:lnTo>
                              <a:pt x="32" y="267"/>
                            </a:lnTo>
                            <a:lnTo>
                              <a:pt x="30" y="266"/>
                            </a:lnTo>
                            <a:lnTo>
                              <a:pt x="29" y="263"/>
                            </a:lnTo>
                            <a:lnTo>
                              <a:pt x="29" y="261"/>
                            </a:lnTo>
                            <a:lnTo>
                              <a:pt x="30" y="258"/>
                            </a:lnTo>
                            <a:lnTo>
                              <a:pt x="32" y="255"/>
                            </a:lnTo>
                            <a:lnTo>
                              <a:pt x="33" y="254"/>
                            </a:lnTo>
                            <a:lnTo>
                              <a:pt x="37" y="253"/>
                            </a:lnTo>
                            <a:lnTo>
                              <a:pt x="40" y="251"/>
                            </a:lnTo>
                            <a:lnTo>
                              <a:pt x="43" y="250"/>
                            </a:lnTo>
                            <a:lnTo>
                              <a:pt x="43" y="250"/>
                            </a:lnTo>
                            <a:lnTo>
                              <a:pt x="47" y="245"/>
                            </a:lnTo>
                            <a:lnTo>
                              <a:pt x="50" y="234"/>
                            </a:lnTo>
                            <a:lnTo>
                              <a:pt x="50" y="223"/>
                            </a:lnTo>
                            <a:lnTo>
                              <a:pt x="49" y="211"/>
                            </a:lnTo>
                            <a:lnTo>
                              <a:pt x="46" y="199"/>
                            </a:lnTo>
                            <a:lnTo>
                              <a:pt x="43" y="189"/>
                            </a:lnTo>
                            <a:lnTo>
                              <a:pt x="40" y="172"/>
                            </a:lnTo>
                            <a:lnTo>
                              <a:pt x="5" y="182"/>
                            </a:lnTo>
                            <a:lnTo>
                              <a:pt x="3" y="182"/>
                            </a:lnTo>
                            <a:lnTo>
                              <a:pt x="2" y="181"/>
                            </a:lnTo>
                            <a:lnTo>
                              <a:pt x="2" y="179"/>
                            </a:lnTo>
                            <a:lnTo>
                              <a:pt x="0" y="177"/>
                            </a:lnTo>
                            <a:lnTo>
                              <a:pt x="2" y="175"/>
                            </a:lnTo>
                            <a:lnTo>
                              <a:pt x="3" y="174"/>
                            </a:lnTo>
                            <a:lnTo>
                              <a:pt x="33" y="166"/>
                            </a:lnTo>
                            <a:lnTo>
                              <a:pt x="38" y="165"/>
                            </a:lnTo>
                            <a:lnTo>
                              <a:pt x="37" y="162"/>
                            </a:lnTo>
                            <a:lnTo>
                              <a:pt x="33" y="136"/>
                            </a:lnTo>
                            <a:lnTo>
                              <a:pt x="33" y="109"/>
                            </a:lnTo>
                            <a:lnTo>
                              <a:pt x="36" y="89"/>
                            </a:lnTo>
                            <a:lnTo>
                              <a:pt x="41" y="71"/>
                            </a:lnTo>
                            <a:lnTo>
                              <a:pt x="50" y="52"/>
                            </a:lnTo>
                            <a:lnTo>
                              <a:pt x="63" y="37"/>
                            </a:lnTo>
                            <a:lnTo>
                              <a:pt x="85" y="20"/>
                            </a:lnTo>
                            <a:lnTo>
                              <a:pt x="113" y="7"/>
                            </a:lnTo>
                            <a:lnTo>
                              <a:pt x="142" y="0"/>
                            </a:lnTo>
                            <a:close/>
                          </a:path>
                        </a:pathLst>
                      </a:custGeom>
                      <a:solidFill>
                        <a:srgbClr val="089189"/>
                      </a:solidFill>
                      <a:ln w="0">
                        <a:solidFill>
                          <a:srgbClr val="089189"/>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4" name="Freeform 29"/>
                      <p:cNvSpPr>
                        <a:spLocks noEditPoints="1"/>
                      </p:cNvSpPr>
                      <p:nvPr/>
                    </p:nvSpPr>
                    <p:spPr bwMode="auto">
                      <a:xfrm>
                        <a:off x="6473825" y="4422775"/>
                        <a:ext cx="811213" cy="433388"/>
                      </a:xfrm>
                      <a:custGeom>
                        <a:avLst/>
                        <a:gdLst>
                          <a:gd name="T0" fmla="*/ 144 w 511"/>
                          <a:gd name="T1" fmla="*/ 97 h 273"/>
                          <a:gd name="T2" fmla="*/ 117 w 511"/>
                          <a:gd name="T3" fmla="*/ 129 h 273"/>
                          <a:gd name="T4" fmla="*/ 155 w 511"/>
                          <a:gd name="T5" fmla="*/ 121 h 273"/>
                          <a:gd name="T6" fmla="*/ 184 w 511"/>
                          <a:gd name="T7" fmla="*/ 90 h 273"/>
                          <a:gd name="T8" fmla="*/ 410 w 511"/>
                          <a:gd name="T9" fmla="*/ 0 h 273"/>
                          <a:gd name="T10" fmla="*/ 423 w 511"/>
                          <a:gd name="T11" fmla="*/ 9 h 273"/>
                          <a:gd name="T12" fmla="*/ 423 w 511"/>
                          <a:gd name="T13" fmla="*/ 38 h 273"/>
                          <a:gd name="T14" fmla="*/ 428 w 511"/>
                          <a:gd name="T15" fmla="*/ 69 h 273"/>
                          <a:gd name="T16" fmla="*/ 461 w 511"/>
                          <a:gd name="T17" fmla="*/ 60 h 273"/>
                          <a:gd name="T18" fmla="*/ 506 w 511"/>
                          <a:gd name="T19" fmla="*/ 23 h 273"/>
                          <a:gd name="T20" fmla="*/ 511 w 511"/>
                          <a:gd name="T21" fmla="*/ 26 h 273"/>
                          <a:gd name="T22" fmla="*/ 502 w 511"/>
                          <a:gd name="T23" fmla="*/ 64 h 273"/>
                          <a:gd name="T24" fmla="*/ 458 w 511"/>
                          <a:gd name="T25" fmla="*/ 133 h 273"/>
                          <a:gd name="T26" fmla="*/ 393 w 511"/>
                          <a:gd name="T27" fmla="*/ 246 h 273"/>
                          <a:gd name="T28" fmla="*/ 380 w 511"/>
                          <a:gd name="T29" fmla="*/ 273 h 273"/>
                          <a:gd name="T30" fmla="*/ 376 w 511"/>
                          <a:gd name="T31" fmla="*/ 272 h 273"/>
                          <a:gd name="T32" fmla="*/ 410 w 511"/>
                          <a:gd name="T33" fmla="*/ 199 h 273"/>
                          <a:gd name="T34" fmla="*/ 483 w 511"/>
                          <a:gd name="T35" fmla="*/ 82 h 273"/>
                          <a:gd name="T36" fmla="*/ 503 w 511"/>
                          <a:gd name="T37" fmla="*/ 35 h 273"/>
                          <a:gd name="T38" fmla="*/ 466 w 511"/>
                          <a:gd name="T39" fmla="*/ 65 h 273"/>
                          <a:gd name="T40" fmla="*/ 430 w 511"/>
                          <a:gd name="T41" fmla="*/ 77 h 273"/>
                          <a:gd name="T42" fmla="*/ 414 w 511"/>
                          <a:gd name="T43" fmla="*/ 56 h 273"/>
                          <a:gd name="T44" fmla="*/ 419 w 511"/>
                          <a:gd name="T45" fmla="*/ 29 h 273"/>
                          <a:gd name="T46" fmla="*/ 407 w 511"/>
                          <a:gd name="T47" fmla="*/ 6 h 273"/>
                          <a:gd name="T48" fmla="*/ 385 w 511"/>
                          <a:gd name="T49" fmla="*/ 25 h 273"/>
                          <a:gd name="T50" fmla="*/ 389 w 511"/>
                          <a:gd name="T51" fmla="*/ 65 h 273"/>
                          <a:gd name="T52" fmla="*/ 401 w 511"/>
                          <a:gd name="T53" fmla="*/ 78 h 273"/>
                          <a:gd name="T54" fmla="*/ 385 w 511"/>
                          <a:gd name="T55" fmla="*/ 89 h 273"/>
                          <a:gd name="T56" fmla="*/ 333 w 511"/>
                          <a:gd name="T57" fmla="*/ 91 h 273"/>
                          <a:gd name="T58" fmla="*/ 259 w 511"/>
                          <a:gd name="T59" fmla="*/ 91 h 273"/>
                          <a:gd name="T60" fmla="*/ 218 w 511"/>
                          <a:gd name="T61" fmla="*/ 115 h 273"/>
                          <a:gd name="T62" fmla="*/ 194 w 511"/>
                          <a:gd name="T63" fmla="*/ 118 h 273"/>
                          <a:gd name="T64" fmla="*/ 186 w 511"/>
                          <a:gd name="T65" fmla="*/ 108 h 273"/>
                          <a:gd name="T66" fmla="*/ 180 w 511"/>
                          <a:gd name="T67" fmla="*/ 108 h 273"/>
                          <a:gd name="T68" fmla="*/ 142 w 511"/>
                          <a:gd name="T69" fmla="*/ 136 h 273"/>
                          <a:gd name="T70" fmla="*/ 109 w 511"/>
                          <a:gd name="T71" fmla="*/ 135 h 273"/>
                          <a:gd name="T72" fmla="*/ 115 w 511"/>
                          <a:gd name="T73" fmla="*/ 116 h 273"/>
                          <a:gd name="T74" fmla="*/ 160 w 511"/>
                          <a:gd name="T75" fmla="*/ 77 h 273"/>
                          <a:gd name="T76" fmla="*/ 187 w 511"/>
                          <a:gd name="T77" fmla="*/ 65 h 273"/>
                          <a:gd name="T78" fmla="*/ 194 w 511"/>
                          <a:gd name="T79" fmla="*/ 69 h 273"/>
                          <a:gd name="T80" fmla="*/ 172 w 511"/>
                          <a:gd name="T81" fmla="*/ 46 h 273"/>
                          <a:gd name="T82" fmla="*/ 96 w 511"/>
                          <a:gd name="T83" fmla="*/ 98 h 273"/>
                          <a:gd name="T84" fmla="*/ 34 w 511"/>
                          <a:gd name="T85" fmla="*/ 141 h 273"/>
                          <a:gd name="T86" fmla="*/ 5 w 511"/>
                          <a:gd name="T87" fmla="*/ 169 h 273"/>
                          <a:gd name="T88" fmla="*/ 2 w 511"/>
                          <a:gd name="T89" fmla="*/ 166 h 273"/>
                          <a:gd name="T90" fmla="*/ 13 w 511"/>
                          <a:gd name="T91" fmla="*/ 149 h 273"/>
                          <a:gd name="T92" fmla="*/ 70 w 511"/>
                          <a:gd name="T93" fmla="*/ 108 h 273"/>
                          <a:gd name="T94" fmla="*/ 143 w 511"/>
                          <a:gd name="T95" fmla="*/ 53 h 273"/>
                          <a:gd name="T96" fmla="*/ 201 w 511"/>
                          <a:gd name="T97" fmla="*/ 27 h 273"/>
                          <a:gd name="T98" fmla="*/ 206 w 511"/>
                          <a:gd name="T99" fmla="*/ 47 h 273"/>
                          <a:gd name="T100" fmla="*/ 191 w 511"/>
                          <a:gd name="T101" fmla="*/ 93 h 273"/>
                          <a:gd name="T102" fmla="*/ 193 w 511"/>
                          <a:gd name="T103" fmla="*/ 106 h 273"/>
                          <a:gd name="T104" fmla="*/ 198 w 511"/>
                          <a:gd name="T105" fmla="*/ 112 h 273"/>
                          <a:gd name="T106" fmla="*/ 212 w 511"/>
                          <a:gd name="T107" fmla="*/ 108 h 273"/>
                          <a:gd name="T108" fmla="*/ 266 w 511"/>
                          <a:gd name="T109" fmla="*/ 82 h 273"/>
                          <a:gd name="T110" fmla="*/ 335 w 511"/>
                          <a:gd name="T111" fmla="*/ 84 h 273"/>
                          <a:gd name="T112" fmla="*/ 383 w 511"/>
                          <a:gd name="T113" fmla="*/ 81 h 273"/>
                          <a:gd name="T114" fmla="*/ 384 w 511"/>
                          <a:gd name="T115" fmla="*/ 69 h 273"/>
                          <a:gd name="T116" fmla="*/ 379 w 511"/>
                          <a:gd name="T117" fmla="*/ 22 h 273"/>
                          <a:gd name="T118" fmla="*/ 401 w 511"/>
                          <a:gd name="T11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1" h="273">
                            <a:moveTo>
                              <a:pt x="182" y="73"/>
                            </a:moveTo>
                            <a:lnTo>
                              <a:pt x="164" y="82"/>
                            </a:lnTo>
                            <a:lnTo>
                              <a:pt x="144" y="97"/>
                            </a:lnTo>
                            <a:lnTo>
                              <a:pt x="132" y="107"/>
                            </a:lnTo>
                            <a:lnTo>
                              <a:pt x="122" y="119"/>
                            </a:lnTo>
                            <a:lnTo>
                              <a:pt x="117" y="129"/>
                            </a:lnTo>
                            <a:lnTo>
                              <a:pt x="127" y="132"/>
                            </a:lnTo>
                            <a:lnTo>
                              <a:pt x="142" y="128"/>
                            </a:lnTo>
                            <a:lnTo>
                              <a:pt x="155" y="121"/>
                            </a:lnTo>
                            <a:lnTo>
                              <a:pt x="167" y="112"/>
                            </a:lnTo>
                            <a:lnTo>
                              <a:pt x="176" y="102"/>
                            </a:lnTo>
                            <a:lnTo>
                              <a:pt x="184" y="90"/>
                            </a:lnTo>
                            <a:lnTo>
                              <a:pt x="184" y="86"/>
                            </a:lnTo>
                            <a:lnTo>
                              <a:pt x="182" y="73"/>
                            </a:lnTo>
                            <a:close/>
                            <a:moveTo>
                              <a:pt x="410" y="0"/>
                            </a:moveTo>
                            <a:lnTo>
                              <a:pt x="414" y="1"/>
                            </a:lnTo>
                            <a:lnTo>
                              <a:pt x="419" y="4"/>
                            </a:lnTo>
                            <a:lnTo>
                              <a:pt x="423" y="9"/>
                            </a:lnTo>
                            <a:lnTo>
                              <a:pt x="424" y="13"/>
                            </a:lnTo>
                            <a:lnTo>
                              <a:pt x="426" y="18"/>
                            </a:lnTo>
                            <a:lnTo>
                              <a:pt x="423" y="38"/>
                            </a:lnTo>
                            <a:lnTo>
                              <a:pt x="420" y="57"/>
                            </a:lnTo>
                            <a:lnTo>
                              <a:pt x="423" y="65"/>
                            </a:lnTo>
                            <a:lnTo>
                              <a:pt x="428" y="69"/>
                            </a:lnTo>
                            <a:lnTo>
                              <a:pt x="436" y="69"/>
                            </a:lnTo>
                            <a:lnTo>
                              <a:pt x="445" y="68"/>
                            </a:lnTo>
                            <a:lnTo>
                              <a:pt x="461" y="60"/>
                            </a:lnTo>
                            <a:lnTo>
                              <a:pt x="477" y="48"/>
                            </a:lnTo>
                            <a:lnTo>
                              <a:pt x="491" y="36"/>
                            </a:lnTo>
                            <a:lnTo>
                              <a:pt x="506" y="23"/>
                            </a:lnTo>
                            <a:lnTo>
                              <a:pt x="507" y="23"/>
                            </a:lnTo>
                            <a:lnTo>
                              <a:pt x="509" y="23"/>
                            </a:lnTo>
                            <a:lnTo>
                              <a:pt x="511" y="26"/>
                            </a:lnTo>
                            <a:lnTo>
                              <a:pt x="511" y="27"/>
                            </a:lnTo>
                            <a:lnTo>
                              <a:pt x="508" y="46"/>
                            </a:lnTo>
                            <a:lnTo>
                              <a:pt x="502" y="64"/>
                            </a:lnTo>
                            <a:lnTo>
                              <a:pt x="492" y="81"/>
                            </a:lnTo>
                            <a:lnTo>
                              <a:pt x="475" y="107"/>
                            </a:lnTo>
                            <a:lnTo>
                              <a:pt x="458" y="133"/>
                            </a:lnTo>
                            <a:lnTo>
                              <a:pt x="419" y="199"/>
                            </a:lnTo>
                            <a:lnTo>
                              <a:pt x="406" y="222"/>
                            </a:lnTo>
                            <a:lnTo>
                              <a:pt x="393" y="246"/>
                            </a:lnTo>
                            <a:lnTo>
                              <a:pt x="383" y="272"/>
                            </a:lnTo>
                            <a:lnTo>
                              <a:pt x="383" y="273"/>
                            </a:lnTo>
                            <a:lnTo>
                              <a:pt x="380" y="273"/>
                            </a:lnTo>
                            <a:lnTo>
                              <a:pt x="379" y="273"/>
                            </a:lnTo>
                            <a:lnTo>
                              <a:pt x="377" y="273"/>
                            </a:lnTo>
                            <a:lnTo>
                              <a:pt x="376" y="272"/>
                            </a:lnTo>
                            <a:lnTo>
                              <a:pt x="376" y="269"/>
                            </a:lnTo>
                            <a:lnTo>
                              <a:pt x="392" y="233"/>
                            </a:lnTo>
                            <a:lnTo>
                              <a:pt x="410" y="199"/>
                            </a:lnTo>
                            <a:lnTo>
                              <a:pt x="449" y="135"/>
                            </a:lnTo>
                            <a:lnTo>
                              <a:pt x="466" y="108"/>
                            </a:lnTo>
                            <a:lnTo>
                              <a:pt x="483" y="82"/>
                            </a:lnTo>
                            <a:lnTo>
                              <a:pt x="492" y="65"/>
                            </a:lnTo>
                            <a:lnTo>
                              <a:pt x="500" y="47"/>
                            </a:lnTo>
                            <a:lnTo>
                              <a:pt x="503" y="35"/>
                            </a:lnTo>
                            <a:lnTo>
                              <a:pt x="495" y="42"/>
                            </a:lnTo>
                            <a:lnTo>
                              <a:pt x="482" y="53"/>
                            </a:lnTo>
                            <a:lnTo>
                              <a:pt x="466" y="65"/>
                            </a:lnTo>
                            <a:lnTo>
                              <a:pt x="451" y="73"/>
                            </a:lnTo>
                            <a:lnTo>
                              <a:pt x="440" y="76"/>
                            </a:lnTo>
                            <a:lnTo>
                              <a:pt x="430" y="77"/>
                            </a:lnTo>
                            <a:lnTo>
                              <a:pt x="420" y="73"/>
                            </a:lnTo>
                            <a:lnTo>
                              <a:pt x="415" y="65"/>
                            </a:lnTo>
                            <a:lnTo>
                              <a:pt x="414" y="56"/>
                            </a:lnTo>
                            <a:lnTo>
                              <a:pt x="414" y="47"/>
                            </a:lnTo>
                            <a:lnTo>
                              <a:pt x="417" y="38"/>
                            </a:lnTo>
                            <a:lnTo>
                              <a:pt x="419" y="29"/>
                            </a:lnTo>
                            <a:lnTo>
                              <a:pt x="419" y="18"/>
                            </a:lnTo>
                            <a:lnTo>
                              <a:pt x="415" y="10"/>
                            </a:lnTo>
                            <a:lnTo>
                              <a:pt x="407" y="6"/>
                            </a:lnTo>
                            <a:lnTo>
                              <a:pt x="400" y="8"/>
                            </a:lnTo>
                            <a:lnTo>
                              <a:pt x="393" y="13"/>
                            </a:lnTo>
                            <a:lnTo>
                              <a:pt x="385" y="25"/>
                            </a:lnTo>
                            <a:lnTo>
                              <a:pt x="383" y="39"/>
                            </a:lnTo>
                            <a:lnTo>
                              <a:pt x="384" y="52"/>
                            </a:lnTo>
                            <a:lnTo>
                              <a:pt x="389" y="65"/>
                            </a:lnTo>
                            <a:lnTo>
                              <a:pt x="400" y="74"/>
                            </a:lnTo>
                            <a:lnTo>
                              <a:pt x="401" y="76"/>
                            </a:lnTo>
                            <a:lnTo>
                              <a:pt x="401" y="78"/>
                            </a:lnTo>
                            <a:lnTo>
                              <a:pt x="401" y="80"/>
                            </a:lnTo>
                            <a:lnTo>
                              <a:pt x="400" y="81"/>
                            </a:lnTo>
                            <a:lnTo>
                              <a:pt x="385" y="89"/>
                            </a:lnTo>
                            <a:lnTo>
                              <a:pt x="367" y="91"/>
                            </a:lnTo>
                            <a:lnTo>
                              <a:pt x="350" y="91"/>
                            </a:lnTo>
                            <a:lnTo>
                              <a:pt x="333" y="91"/>
                            </a:lnTo>
                            <a:lnTo>
                              <a:pt x="292" y="89"/>
                            </a:lnTo>
                            <a:lnTo>
                              <a:pt x="275" y="89"/>
                            </a:lnTo>
                            <a:lnTo>
                              <a:pt x="259" y="91"/>
                            </a:lnTo>
                            <a:lnTo>
                              <a:pt x="245" y="98"/>
                            </a:lnTo>
                            <a:lnTo>
                              <a:pt x="231" y="107"/>
                            </a:lnTo>
                            <a:lnTo>
                              <a:pt x="218" y="115"/>
                            </a:lnTo>
                            <a:lnTo>
                              <a:pt x="203" y="120"/>
                            </a:lnTo>
                            <a:lnTo>
                              <a:pt x="198" y="120"/>
                            </a:lnTo>
                            <a:lnTo>
                              <a:pt x="194" y="118"/>
                            </a:lnTo>
                            <a:lnTo>
                              <a:pt x="191" y="116"/>
                            </a:lnTo>
                            <a:lnTo>
                              <a:pt x="187" y="112"/>
                            </a:lnTo>
                            <a:lnTo>
                              <a:pt x="186" y="108"/>
                            </a:lnTo>
                            <a:lnTo>
                              <a:pt x="185" y="104"/>
                            </a:lnTo>
                            <a:lnTo>
                              <a:pt x="185" y="102"/>
                            </a:lnTo>
                            <a:lnTo>
                              <a:pt x="180" y="108"/>
                            </a:lnTo>
                            <a:lnTo>
                              <a:pt x="169" y="119"/>
                            </a:lnTo>
                            <a:lnTo>
                              <a:pt x="156" y="129"/>
                            </a:lnTo>
                            <a:lnTo>
                              <a:pt x="142" y="136"/>
                            </a:lnTo>
                            <a:lnTo>
                              <a:pt x="127" y="139"/>
                            </a:lnTo>
                            <a:lnTo>
                              <a:pt x="110" y="136"/>
                            </a:lnTo>
                            <a:lnTo>
                              <a:pt x="109" y="135"/>
                            </a:lnTo>
                            <a:lnTo>
                              <a:pt x="109" y="133"/>
                            </a:lnTo>
                            <a:lnTo>
                              <a:pt x="109" y="132"/>
                            </a:lnTo>
                            <a:lnTo>
                              <a:pt x="115" y="116"/>
                            </a:lnTo>
                            <a:lnTo>
                              <a:pt x="126" y="103"/>
                            </a:lnTo>
                            <a:lnTo>
                              <a:pt x="139" y="91"/>
                            </a:lnTo>
                            <a:lnTo>
                              <a:pt x="160" y="77"/>
                            </a:lnTo>
                            <a:lnTo>
                              <a:pt x="184" y="64"/>
                            </a:lnTo>
                            <a:lnTo>
                              <a:pt x="185" y="64"/>
                            </a:lnTo>
                            <a:lnTo>
                              <a:pt x="187" y="65"/>
                            </a:lnTo>
                            <a:lnTo>
                              <a:pt x="189" y="67"/>
                            </a:lnTo>
                            <a:lnTo>
                              <a:pt x="190" y="80"/>
                            </a:lnTo>
                            <a:lnTo>
                              <a:pt x="194" y="69"/>
                            </a:lnTo>
                            <a:lnTo>
                              <a:pt x="198" y="51"/>
                            </a:lnTo>
                            <a:lnTo>
                              <a:pt x="197" y="36"/>
                            </a:lnTo>
                            <a:lnTo>
                              <a:pt x="172" y="46"/>
                            </a:lnTo>
                            <a:lnTo>
                              <a:pt x="146" y="61"/>
                            </a:lnTo>
                            <a:lnTo>
                              <a:pt x="121" y="80"/>
                            </a:lnTo>
                            <a:lnTo>
                              <a:pt x="96" y="98"/>
                            </a:lnTo>
                            <a:lnTo>
                              <a:pt x="74" y="115"/>
                            </a:lnTo>
                            <a:lnTo>
                              <a:pt x="50" y="131"/>
                            </a:lnTo>
                            <a:lnTo>
                              <a:pt x="34" y="141"/>
                            </a:lnTo>
                            <a:lnTo>
                              <a:pt x="20" y="153"/>
                            </a:lnTo>
                            <a:lnTo>
                              <a:pt x="7" y="167"/>
                            </a:lnTo>
                            <a:lnTo>
                              <a:pt x="5" y="169"/>
                            </a:lnTo>
                            <a:lnTo>
                              <a:pt x="4" y="169"/>
                            </a:lnTo>
                            <a:lnTo>
                              <a:pt x="3" y="167"/>
                            </a:lnTo>
                            <a:lnTo>
                              <a:pt x="2" y="166"/>
                            </a:lnTo>
                            <a:lnTo>
                              <a:pt x="0" y="165"/>
                            </a:lnTo>
                            <a:lnTo>
                              <a:pt x="2" y="163"/>
                            </a:lnTo>
                            <a:lnTo>
                              <a:pt x="13" y="149"/>
                            </a:lnTo>
                            <a:lnTo>
                              <a:pt x="29" y="136"/>
                            </a:lnTo>
                            <a:lnTo>
                              <a:pt x="45" y="125"/>
                            </a:lnTo>
                            <a:lnTo>
                              <a:pt x="70" y="108"/>
                            </a:lnTo>
                            <a:lnTo>
                              <a:pt x="95" y="90"/>
                            </a:lnTo>
                            <a:lnTo>
                              <a:pt x="118" y="72"/>
                            </a:lnTo>
                            <a:lnTo>
                              <a:pt x="143" y="53"/>
                            </a:lnTo>
                            <a:lnTo>
                              <a:pt x="169" y="38"/>
                            </a:lnTo>
                            <a:lnTo>
                              <a:pt x="198" y="27"/>
                            </a:lnTo>
                            <a:lnTo>
                              <a:pt x="201" y="27"/>
                            </a:lnTo>
                            <a:lnTo>
                              <a:pt x="202" y="29"/>
                            </a:lnTo>
                            <a:lnTo>
                              <a:pt x="203" y="30"/>
                            </a:lnTo>
                            <a:lnTo>
                              <a:pt x="206" y="47"/>
                            </a:lnTo>
                            <a:lnTo>
                              <a:pt x="203" y="63"/>
                            </a:lnTo>
                            <a:lnTo>
                              <a:pt x="198" y="80"/>
                            </a:lnTo>
                            <a:lnTo>
                              <a:pt x="191" y="93"/>
                            </a:lnTo>
                            <a:lnTo>
                              <a:pt x="191" y="99"/>
                            </a:lnTo>
                            <a:lnTo>
                              <a:pt x="191" y="103"/>
                            </a:lnTo>
                            <a:lnTo>
                              <a:pt x="193" y="106"/>
                            </a:lnTo>
                            <a:lnTo>
                              <a:pt x="194" y="108"/>
                            </a:lnTo>
                            <a:lnTo>
                              <a:pt x="195" y="111"/>
                            </a:lnTo>
                            <a:lnTo>
                              <a:pt x="198" y="112"/>
                            </a:lnTo>
                            <a:lnTo>
                              <a:pt x="201" y="112"/>
                            </a:lnTo>
                            <a:lnTo>
                              <a:pt x="207" y="111"/>
                            </a:lnTo>
                            <a:lnTo>
                              <a:pt x="212" y="108"/>
                            </a:lnTo>
                            <a:lnTo>
                              <a:pt x="229" y="99"/>
                            </a:lnTo>
                            <a:lnTo>
                              <a:pt x="246" y="89"/>
                            </a:lnTo>
                            <a:lnTo>
                              <a:pt x="266" y="82"/>
                            </a:lnTo>
                            <a:lnTo>
                              <a:pt x="288" y="81"/>
                            </a:lnTo>
                            <a:lnTo>
                              <a:pt x="312" y="82"/>
                            </a:lnTo>
                            <a:lnTo>
                              <a:pt x="335" y="84"/>
                            </a:lnTo>
                            <a:lnTo>
                              <a:pt x="350" y="85"/>
                            </a:lnTo>
                            <a:lnTo>
                              <a:pt x="367" y="85"/>
                            </a:lnTo>
                            <a:lnTo>
                              <a:pt x="383" y="81"/>
                            </a:lnTo>
                            <a:lnTo>
                              <a:pt x="390" y="77"/>
                            </a:lnTo>
                            <a:lnTo>
                              <a:pt x="388" y="74"/>
                            </a:lnTo>
                            <a:lnTo>
                              <a:pt x="384" y="69"/>
                            </a:lnTo>
                            <a:lnTo>
                              <a:pt x="376" y="55"/>
                            </a:lnTo>
                            <a:lnTo>
                              <a:pt x="375" y="39"/>
                            </a:lnTo>
                            <a:lnTo>
                              <a:pt x="379" y="22"/>
                            </a:lnTo>
                            <a:lnTo>
                              <a:pt x="388" y="9"/>
                            </a:lnTo>
                            <a:lnTo>
                              <a:pt x="393" y="4"/>
                            </a:lnTo>
                            <a:lnTo>
                              <a:pt x="401" y="0"/>
                            </a:lnTo>
                            <a:lnTo>
                              <a:pt x="410" y="0"/>
                            </a:lnTo>
                            <a:close/>
                          </a:path>
                        </a:pathLst>
                      </a:custGeom>
                      <a:solidFill>
                        <a:schemeClr val="accent5"/>
                      </a:solidFill>
                      <a:ln w="0">
                        <a:solidFill>
                          <a:srgbClr val="089189"/>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5" name="Freeform 30"/>
                      <p:cNvSpPr>
                        <a:spLocks/>
                      </p:cNvSpPr>
                      <p:nvPr/>
                    </p:nvSpPr>
                    <p:spPr bwMode="auto">
                      <a:xfrm>
                        <a:off x="4684713" y="4794250"/>
                        <a:ext cx="646113" cy="73025"/>
                      </a:xfrm>
                      <a:custGeom>
                        <a:avLst/>
                        <a:gdLst>
                          <a:gd name="T0" fmla="*/ 0 w 407"/>
                          <a:gd name="T1" fmla="*/ 0 h 46"/>
                          <a:gd name="T2" fmla="*/ 407 w 407"/>
                          <a:gd name="T3" fmla="*/ 0 h 46"/>
                          <a:gd name="T4" fmla="*/ 394 w 407"/>
                          <a:gd name="T5" fmla="*/ 46 h 46"/>
                          <a:gd name="T6" fmla="*/ 0 w 407"/>
                          <a:gd name="T7" fmla="*/ 46 h 46"/>
                          <a:gd name="T8" fmla="*/ 0 w 407"/>
                          <a:gd name="T9" fmla="*/ 0 h 46"/>
                        </a:gdLst>
                        <a:ahLst/>
                        <a:cxnLst>
                          <a:cxn ang="0">
                            <a:pos x="T0" y="T1"/>
                          </a:cxn>
                          <a:cxn ang="0">
                            <a:pos x="T2" y="T3"/>
                          </a:cxn>
                          <a:cxn ang="0">
                            <a:pos x="T4" y="T5"/>
                          </a:cxn>
                          <a:cxn ang="0">
                            <a:pos x="T6" y="T7"/>
                          </a:cxn>
                          <a:cxn ang="0">
                            <a:pos x="T8" y="T9"/>
                          </a:cxn>
                        </a:cxnLst>
                        <a:rect l="0" t="0" r="r" b="b"/>
                        <a:pathLst>
                          <a:path w="407" h="46">
                            <a:moveTo>
                              <a:pt x="0" y="0"/>
                            </a:moveTo>
                            <a:lnTo>
                              <a:pt x="407" y="0"/>
                            </a:lnTo>
                            <a:lnTo>
                              <a:pt x="394" y="46"/>
                            </a:lnTo>
                            <a:lnTo>
                              <a:pt x="0" y="46"/>
                            </a:lnTo>
                            <a:lnTo>
                              <a:pt x="0" y="0"/>
                            </a:lnTo>
                            <a:close/>
                          </a:path>
                        </a:pathLst>
                      </a:custGeom>
                      <a:solidFill>
                        <a:schemeClr val="bg2">
                          <a:lumMod val="85000"/>
                        </a:schemeClr>
                      </a:solidFill>
                      <a:ln w="0">
                        <a:solidFill>
                          <a:schemeClr val="accent5">
                            <a:lumMod val="20000"/>
                            <a:lumOff val="80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6" name="Rectangle 31"/>
                      <p:cNvSpPr>
                        <a:spLocks noChangeArrowheads="1"/>
                      </p:cNvSpPr>
                      <p:nvPr/>
                    </p:nvSpPr>
                    <p:spPr bwMode="auto">
                      <a:xfrm>
                        <a:off x="4610100" y="1789113"/>
                        <a:ext cx="2095500" cy="73025"/>
                      </a:xfrm>
                      <a:prstGeom prst="rect">
                        <a:avLst/>
                      </a:prstGeom>
                      <a:solidFill>
                        <a:schemeClr val="tx2">
                          <a:lumMod val="50000"/>
                          <a:lumOff val="50000"/>
                        </a:schemeClr>
                      </a:solidFill>
                      <a:ln w="0">
                        <a:solidFill>
                          <a:srgbClr val="7F7F7F"/>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7" name="Rectangle 32"/>
                      <p:cNvSpPr>
                        <a:spLocks noChangeArrowheads="1"/>
                      </p:cNvSpPr>
                      <p:nvPr/>
                    </p:nvSpPr>
                    <p:spPr bwMode="auto">
                      <a:xfrm>
                        <a:off x="4610100" y="1938338"/>
                        <a:ext cx="3052763" cy="73025"/>
                      </a:xfrm>
                      <a:prstGeom prst="rect">
                        <a:avLst/>
                      </a:prstGeom>
                      <a:solidFill>
                        <a:schemeClr val="bg2">
                          <a:lumMod val="85000"/>
                        </a:schemeClr>
                      </a:solidFill>
                      <a:ln w="0">
                        <a:solidFill>
                          <a:schemeClr val="bg2">
                            <a:lumMod val="85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8" name="Rectangle 33"/>
                      <p:cNvSpPr>
                        <a:spLocks noChangeArrowheads="1"/>
                      </p:cNvSpPr>
                      <p:nvPr/>
                    </p:nvSpPr>
                    <p:spPr bwMode="auto">
                      <a:xfrm>
                        <a:off x="4610100" y="2265363"/>
                        <a:ext cx="1385888" cy="69850"/>
                      </a:xfrm>
                      <a:prstGeom prst="rect">
                        <a:avLst/>
                      </a:prstGeom>
                      <a:solidFill>
                        <a:schemeClr val="bg2">
                          <a:lumMod val="85000"/>
                        </a:schemeClr>
                      </a:solidFill>
                      <a:ln w="0">
                        <a:solidFill>
                          <a:schemeClr val="bg2">
                            <a:lumMod val="85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69" name="Rectangle 34"/>
                      <p:cNvSpPr>
                        <a:spLocks noChangeArrowheads="1"/>
                      </p:cNvSpPr>
                      <p:nvPr/>
                    </p:nvSpPr>
                    <p:spPr bwMode="auto">
                      <a:xfrm>
                        <a:off x="6370638" y="4119563"/>
                        <a:ext cx="1011238" cy="69850"/>
                      </a:xfrm>
                      <a:prstGeom prst="rect">
                        <a:avLst/>
                      </a:prstGeom>
                      <a:solidFill>
                        <a:schemeClr val="accent5"/>
                      </a:solidFill>
                      <a:ln w="0">
                        <a:solidFill>
                          <a:srgbClr val="089189"/>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0" name="Freeform 35"/>
                      <p:cNvSpPr>
                        <a:spLocks noEditPoints="1"/>
                      </p:cNvSpPr>
                      <p:nvPr/>
                    </p:nvSpPr>
                    <p:spPr bwMode="auto">
                      <a:xfrm>
                        <a:off x="6370638" y="4268788"/>
                        <a:ext cx="598488" cy="73025"/>
                      </a:xfrm>
                      <a:custGeom>
                        <a:avLst/>
                        <a:gdLst>
                          <a:gd name="T0" fmla="*/ 211 w 377"/>
                          <a:gd name="T1" fmla="*/ 17 h 46"/>
                          <a:gd name="T2" fmla="*/ 212 w 377"/>
                          <a:gd name="T3" fmla="*/ 17 h 46"/>
                          <a:gd name="T4" fmla="*/ 222 w 377"/>
                          <a:gd name="T5" fmla="*/ 18 h 46"/>
                          <a:gd name="T6" fmla="*/ 232 w 377"/>
                          <a:gd name="T7" fmla="*/ 21 h 46"/>
                          <a:gd name="T8" fmla="*/ 239 w 377"/>
                          <a:gd name="T9" fmla="*/ 27 h 46"/>
                          <a:gd name="T10" fmla="*/ 243 w 377"/>
                          <a:gd name="T11" fmla="*/ 31 h 46"/>
                          <a:gd name="T12" fmla="*/ 245 w 377"/>
                          <a:gd name="T13" fmla="*/ 35 h 46"/>
                          <a:gd name="T14" fmla="*/ 246 w 377"/>
                          <a:gd name="T15" fmla="*/ 40 h 46"/>
                          <a:gd name="T16" fmla="*/ 247 w 377"/>
                          <a:gd name="T17" fmla="*/ 46 h 46"/>
                          <a:gd name="T18" fmla="*/ 140 w 377"/>
                          <a:gd name="T19" fmla="*/ 46 h 46"/>
                          <a:gd name="T20" fmla="*/ 161 w 377"/>
                          <a:gd name="T21" fmla="*/ 30 h 46"/>
                          <a:gd name="T22" fmla="*/ 186 w 377"/>
                          <a:gd name="T23" fmla="*/ 20 h 46"/>
                          <a:gd name="T24" fmla="*/ 211 w 377"/>
                          <a:gd name="T25" fmla="*/ 17 h 46"/>
                          <a:gd name="T26" fmla="*/ 0 w 377"/>
                          <a:gd name="T27" fmla="*/ 0 h 46"/>
                          <a:gd name="T28" fmla="*/ 377 w 377"/>
                          <a:gd name="T29" fmla="*/ 0 h 46"/>
                          <a:gd name="T30" fmla="*/ 377 w 377"/>
                          <a:gd name="T31" fmla="*/ 46 h 46"/>
                          <a:gd name="T32" fmla="*/ 255 w 377"/>
                          <a:gd name="T33" fmla="*/ 46 h 46"/>
                          <a:gd name="T34" fmla="*/ 255 w 377"/>
                          <a:gd name="T35" fmla="*/ 44 h 46"/>
                          <a:gd name="T36" fmla="*/ 251 w 377"/>
                          <a:gd name="T37" fmla="*/ 31 h 46"/>
                          <a:gd name="T38" fmla="*/ 243 w 377"/>
                          <a:gd name="T39" fmla="*/ 22 h 46"/>
                          <a:gd name="T40" fmla="*/ 234 w 377"/>
                          <a:gd name="T41" fmla="*/ 14 h 46"/>
                          <a:gd name="T42" fmla="*/ 222 w 377"/>
                          <a:gd name="T43" fmla="*/ 10 h 46"/>
                          <a:gd name="T44" fmla="*/ 209 w 377"/>
                          <a:gd name="T45" fmla="*/ 9 h 46"/>
                          <a:gd name="T46" fmla="*/ 207 w 377"/>
                          <a:gd name="T47" fmla="*/ 9 h 46"/>
                          <a:gd name="T48" fmla="*/ 178 w 377"/>
                          <a:gd name="T49" fmla="*/ 14 h 46"/>
                          <a:gd name="T50" fmla="*/ 152 w 377"/>
                          <a:gd name="T51" fmla="*/ 27 h 46"/>
                          <a:gd name="T52" fmla="*/ 129 w 377"/>
                          <a:gd name="T53" fmla="*/ 46 h 46"/>
                          <a:gd name="T54" fmla="*/ 0 w 377"/>
                          <a:gd name="T55" fmla="*/ 46 h 46"/>
                          <a:gd name="T56" fmla="*/ 0 w 377"/>
                          <a:gd name="T5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7" h="46">
                            <a:moveTo>
                              <a:pt x="211" y="17"/>
                            </a:moveTo>
                            <a:lnTo>
                              <a:pt x="212" y="17"/>
                            </a:lnTo>
                            <a:lnTo>
                              <a:pt x="222" y="18"/>
                            </a:lnTo>
                            <a:lnTo>
                              <a:pt x="232" y="21"/>
                            </a:lnTo>
                            <a:lnTo>
                              <a:pt x="239" y="27"/>
                            </a:lnTo>
                            <a:lnTo>
                              <a:pt x="243" y="31"/>
                            </a:lnTo>
                            <a:lnTo>
                              <a:pt x="245" y="35"/>
                            </a:lnTo>
                            <a:lnTo>
                              <a:pt x="246" y="40"/>
                            </a:lnTo>
                            <a:lnTo>
                              <a:pt x="247" y="46"/>
                            </a:lnTo>
                            <a:lnTo>
                              <a:pt x="140" y="46"/>
                            </a:lnTo>
                            <a:lnTo>
                              <a:pt x="161" y="30"/>
                            </a:lnTo>
                            <a:lnTo>
                              <a:pt x="186" y="20"/>
                            </a:lnTo>
                            <a:lnTo>
                              <a:pt x="211" y="17"/>
                            </a:lnTo>
                            <a:close/>
                            <a:moveTo>
                              <a:pt x="0" y="0"/>
                            </a:moveTo>
                            <a:lnTo>
                              <a:pt x="377" y="0"/>
                            </a:lnTo>
                            <a:lnTo>
                              <a:pt x="377" y="46"/>
                            </a:lnTo>
                            <a:lnTo>
                              <a:pt x="255" y="46"/>
                            </a:lnTo>
                            <a:lnTo>
                              <a:pt x="255" y="44"/>
                            </a:lnTo>
                            <a:lnTo>
                              <a:pt x="251" y="31"/>
                            </a:lnTo>
                            <a:lnTo>
                              <a:pt x="243" y="22"/>
                            </a:lnTo>
                            <a:lnTo>
                              <a:pt x="234" y="14"/>
                            </a:lnTo>
                            <a:lnTo>
                              <a:pt x="222" y="10"/>
                            </a:lnTo>
                            <a:lnTo>
                              <a:pt x="209" y="9"/>
                            </a:lnTo>
                            <a:lnTo>
                              <a:pt x="207" y="9"/>
                            </a:lnTo>
                            <a:lnTo>
                              <a:pt x="178" y="14"/>
                            </a:lnTo>
                            <a:lnTo>
                              <a:pt x="152" y="27"/>
                            </a:lnTo>
                            <a:lnTo>
                              <a:pt x="129" y="46"/>
                            </a:lnTo>
                            <a:lnTo>
                              <a:pt x="0" y="46"/>
                            </a:lnTo>
                            <a:lnTo>
                              <a:pt x="0" y="0"/>
                            </a:lnTo>
                            <a:close/>
                          </a:path>
                        </a:pathLst>
                      </a:custGeom>
                      <a:solidFill>
                        <a:schemeClr val="accent5">
                          <a:lumMod val="20000"/>
                          <a:lumOff val="80000"/>
                        </a:schemeClr>
                      </a:solidFill>
                      <a:ln w="0">
                        <a:solidFill>
                          <a:srgbClr val="E3FDFC"/>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1" name="Freeform 36"/>
                      <p:cNvSpPr>
                        <a:spLocks/>
                      </p:cNvSpPr>
                      <p:nvPr/>
                    </p:nvSpPr>
                    <p:spPr bwMode="auto">
                      <a:xfrm>
                        <a:off x="6575425" y="4283075"/>
                        <a:ext cx="200025" cy="58738"/>
                      </a:xfrm>
                      <a:custGeom>
                        <a:avLst/>
                        <a:gdLst>
                          <a:gd name="T0" fmla="*/ 80 w 126"/>
                          <a:gd name="T1" fmla="*/ 0 h 37"/>
                          <a:gd name="T2" fmla="*/ 93 w 126"/>
                          <a:gd name="T3" fmla="*/ 1 h 37"/>
                          <a:gd name="T4" fmla="*/ 105 w 126"/>
                          <a:gd name="T5" fmla="*/ 5 h 37"/>
                          <a:gd name="T6" fmla="*/ 114 w 126"/>
                          <a:gd name="T7" fmla="*/ 13 h 37"/>
                          <a:gd name="T8" fmla="*/ 122 w 126"/>
                          <a:gd name="T9" fmla="*/ 22 h 37"/>
                          <a:gd name="T10" fmla="*/ 126 w 126"/>
                          <a:gd name="T11" fmla="*/ 35 h 37"/>
                          <a:gd name="T12" fmla="*/ 126 w 126"/>
                          <a:gd name="T13" fmla="*/ 37 h 37"/>
                          <a:gd name="T14" fmla="*/ 118 w 126"/>
                          <a:gd name="T15" fmla="*/ 37 h 37"/>
                          <a:gd name="T16" fmla="*/ 117 w 126"/>
                          <a:gd name="T17" fmla="*/ 31 h 37"/>
                          <a:gd name="T18" fmla="*/ 116 w 126"/>
                          <a:gd name="T19" fmla="*/ 26 h 37"/>
                          <a:gd name="T20" fmla="*/ 114 w 126"/>
                          <a:gd name="T21" fmla="*/ 22 h 37"/>
                          <a:gd name="T22" fmla="*/ 110 w 126"/>
                          <a:gd name="T23" fmla="*/ 18 h 37"/>
                          <a:gd name="T24" fmla="*/ 103 w 126"/>
                          <a:gd name="T25" fmla="*/ 12 h 37"/>
                          <a:gd name="T26" fmla="*/ 93 w 126"/>
                          <a:gd name="T27" fmla="*/ 9 h 37"/>
                          <a:gd name="T28" fmla="*/ 83 w 126"/>
                          <a:gd name="T29" fmla="*/ 8 h 37"/>
                          <a:gd name="T30" fmla="*/ 82 w 126"/>
                          <a:gd name="T31" fmla="*/ 8 h 37"/>
                          <a:gd name="T32" fmla="*/ 57 w 126"/>
                          <a:gd name="T33" fmla="*/ 11 h 37"/>
                          <a:gd name="T34" fmla="*/ 32 w 126"/>
                          <a:gd name="T35" fmla="*/ 21 h 37"/>
                          <a:gd name="T36" fmla="*/ 11 w 126"/>
                          <a:gd name="T37" fmla="*/ 37 h 37"/>
                          <a:gd name="T38" fmla="*/ 0 w 126"/>
                          <a:gd name="T39" fmla="*/ 37 h 37"/>
                          <a:gd name="T40" fmla="*/ 23 w 126"/>
                          <a:gd name="T41" fmla="*/ 18 h 37"/>
                          <a:gd name="T42" fmla="*/ 49 w 126"/>
                          <a:gd name="T43" fmla="*/ 5 h 37"/>
                          <a:gd name="T44" fmla="*/ 78 w 126"/>
                          <a:gd name="T45" fmla="*/ 0 h 37"/>
                          <a:gd name="T46" fmla="*/ 80 w 126"/>
                          <a:gd name="T4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37">
                            <a:moveTo>
                              <a:pt x="80" y="0"/>
                            </a:moveTo>
                            <a:lnTo>
                              <a:pt x="93" y="1"/>
                            </a:lnTo>
                            <a:lnTo>
                              <a:pt x="105" y="5"/>
                            </a:lnTo>
                            <a:lnTo>
                              <a:pt x="114" y="13"/>
                            </a:lnTo>
                            <a:lnTo>
                              <a:pt x="122" y="22"/>
                            </a:lnTo>
                            <a:lnTo>
                              <a:pt x="126" y="35"/>
                            </a:lnTo>
                            <a:lnTo>
                              <a:pt x="126" y="37"/>
                            </a:lnTo>
                            <a:lnTo>
                              <a:pt x="118" y="37"/>
                            </a:lnTo>
                            <a:lnTo>
                              <a:pt x="117" y="31"/>
                            </a:lnTo>
                            <a:lnTo>
                              <a:pt x="116" y="26"/>
                            </a:lnTo>
                            <a:lnTo>
                              <a:pt x="114" y="22"/>
                            </a:lnTo>
                            <a:lnTo>
                              <a:pt x="110" y="18"/>
                            </a:lnTo>
                            <a:lnTo>
                              <a:pt x="103" y="12"/>
                            </a:lnTo>
                            <a:lnTo>
                              <a:pt x="93" y="9"/>
                            </a:lnTo>
                            <a:lnTo>
                              <a:pt x="83" y="8"/>
                            </a:lnTo>
                            <a:lnTo>
                              <a:pt x="82" y="8"/>
                            </a:lnTo>
                            <a:lnTo>
                              <a:pt x="57" y="11"/>
                            </a:lnTo>
                            <a:lnTo>
                              <a:pt x="32" y="21"/>
                            </a:lnTo>
                            <a:lnTo>
                              <a:pt x="11" y="37"/>
                            </a:lnTo>
                            <a:lnTo>
                              <a:pt x="0" y="37"/>
                            </a:lnTo>
                            <a:lnTo>
                              <a:pt x="23" y="18"/>
                            </a:lnTo>
                            <a:lnTo>
                              <a:pt x="49" y="5"/>
                            </a:lnTo>
                            <a:lnTo>
                              <a:pt x="78" y="0"/>
                            </a:lnTo>
                            <a:lnTo>
                              <a:pt x="80" y="0"/>
                            </a:lnTo>
                            <a:close/>
                          </a:path>
                        </a:pathLst>
                      </a:custGeom>
                      <a:solidFill>
                        <a:srgbClr val="089189"/>
                      </a:solidFill>
                      <a:ln w="0">
                        <a:solidFill>
                          <a:srgbClr val="089189"/>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2" name="Freeform 37"/>
                      <p:cNvSpPr>
                        <a:spLocks/>
                      </p:cNvSpPr>
                      <p:nvPr/>
                    </p:nvSpPr>
                    <p:spPr bwMode="auto">
                      <a:xfrm>
                        <a:off x="6370638" y="4794250"/>
                        <a:ext cx="842963" cy="73025"/>
                      </a:xfrm>
                      <a:custGeom>
                        <a:avLst/>
                        <a:gdLst>
                          <a:gd name="T0" fmla="*/ 0 w 531"/>
                          <a:gd name="T1" fmla="*/ 0 h 46"/>
                          <a:gd name="T2" fmla="*/ 455 w 531"/>
                          <a:gd name="T3" fmla="*/ 0 h 46"/>
                          <a:gd name="T4" fmla="*/ 441 w 531"/>
                          <a:gd name="T5" fmla="*/ 35 h 46"/>
                          <a:gd name="T6" fmla="*/ 441 w 531"/>
                          <a:gd name="T7" fmla="*/ 37 h 46"/>
                          <a:gd name="T8" fmla="*/ 442 w 531"/>
                          <a:gd name="T9" fmla="*/ 39 h 46"/>
                          <a:gd name="T10" fmla="*/ 444 w 531"/>
                          <a:gd name="T11" fmla="*/ 39 h 46"/>
                          <a:gd name="T12" fmla="*/ 445 w 531"/>
                          <a:gd name="T13" fmla="*/ 39 h 46"/>
                          <a:gd name="T14" fmla="*/ 446 w 531"/>
                          <a:gd name="T15" fmla="*/ 39 h 46"/>
                          <a:gd name="T16" fmla="*/ 448 w 531"/>
                          <a:gd name="T17" fmla="*/ 39 h 46"/>
                          <a:gd name="T18" fmla="*/ 448 w 531"/>
                          <a:gd name="T19" fmla="*/ 38 h 46"/>
                          <a:gd name="T20" fmla="*/ 455 w 531"/>
                          <a:gd name="T21" fmla="*/ 18 h 46"/>
                          <a:gd name="T22" fmla="*/ 465 w 531"/>
                          <a:gd name="T23" fmla="*/ 0 h 46"/>
                          <a:gd name="T24" fmla="*/ 531 w 531"/>
                          <a:gd name="T25" fmla="*/ 0 h 46"/>
                          <a:gd name="T26" fmla="*/ 531 w 531"/>
                          <a:gd name="T27" fmla="*/ 46 h 46"/>
                          <a:gd name="T28" fmla="*/ 0 w 531"/>
                          <a:gd name="T29" fmla="*/ 46 h 46"/>
                          <a:gd name="T30" fmla="*/ 0 w 531"/>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1" h="46">
                            <a:moveTo>
                              <a:pt x="0" y="0"/>
                            </a:moveTo>
                            <a:lnTo>
                              <a:pt x="455" y="0"/>
                            </a:lnTo>
                            <a:lnTo>
                              <a:pt x="441" y="35"/>
                            </a:lnTo>
                            <a:lnTo>
                              <a:pt x="441" y="37"/>
                            </a:lnTo>
                            <a:lnTo>
                              <a:pt x="442" y="39"/>
                            </a:lnTo>
                            <a:lnTo>
                              <a:pt x="444" y="39"/>
                            </a:lnTo>
                            <a:lnTo>
                              <a:pt x="445" y="39"/>
                            </a:lnTo>
                            <a:lnTo>
                              <a:pt x="446" y="39"/>
                            </a:lnTo>
                            <a:lnTo>
                              <a:pt x="448" y="39"/>
                            </a:lnTo>
                            <a:lnTo>
                              <a:pt x="448" y="38"/>
                            </a:lnTo>
                            <a:lnTo>
                              <a:pt x="455" y="18"/>
                            </a:lnTo>
                            <a:lnTo>
                              <a:pt x="465" y="0"/>
                            </a:lnTo>
                            <a:lnTo>
                              <a:pt x="531" y="0"/>
                            </a:lnTo>
                            <a:lnTo>
                              <a:pt x="531" y="46"/>
                            </a:lnTo>
                            <a:lnTo>
                              <a:pt x="0" y="46"/>
                            </a:lnTo>
                            <a:lnTo>
                              <a:pt x="0" y="0"/>
                            </a:lnTo>
                            <a:close/>
                          </a:path>
                        </a:pathLst>
                      </a:custGeom>
                      <a:solidFill>
                        <a:schemeClr val="bg2">
                          <a:lumMod val="85000"/>
                        </a:schemeClr>
                      </a:solidFill>
                      <a:ln w="0">
                        <a:solidFill>
                          <a:schemeClr val="accent5">
                            <a:lumMod val="20000"/>
                            <a:lumOff val="80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3" name="Freeform 38"/>
                      <p:cNvSpPr>
                        <a:spLocks/>
                      </p:cNvSpPr>
                      <p:nvPr/>
                    </p:nvSpPr>
                    <p:spPr bwMode="auto">
                      <a:xfrm>
                        <a:off x="7070725" y="4794250"/>
                        <a:ext cx="38100" cy="61913"/>
                      </a:xfrm>
                      <a:custGeom>
                        <a:avLst/>
                        <a:gdLst>
                          <a:gd name="T0" fmla="*/ 14 w 24"/>
                          <a:gd name="T1" fmla="*/ 0 h 39"/>
                          <a:gd name="T2" fmla="*/ 24 w 24"/>
                          <a:gd name="T3" fmla="*/ 0 h 39"/>
                          <a:gd name="T4" fmla="*/ 14 w 24"/>
                          <a:gd name="T5" fmla="*/ 18 h 39"/>
                          <a:gd name="T6" fmla="*/ 7 w 24"/>
                          <a:gd name="T7" fmla="*/ 38 h 39"/>
                          <a:gd name="T8" fmla="*/ 7 w 24"/>
                          <a:gd name="T9" fmla="*/ 39 h 39"/>
                          <a:gd name="T10" fmla="*/ 5 w 24"/>
                          <a:gd name="T11" fmla="*/ 39 h 39"/>
                          <a:gd name="T12" fmla="*/ 4 w 24"/>
                          <a:gd name="T13" fmla="*/ 39 h 39"/>
                          <a:gd name="T14" fmla="*/ 3 w 24"/>
                          <a:gd name="T15" fmla="*/ 39 h 39"/>
                          <a:gd name="T16" fmla="*/ 1 w 24"/>
                          <a:gd name="T17" fmla="*/ 39 h 39"/>
                          <a:gd name="T18" fmla="*/ 0 w 24"/>
                          <a:gd name="T19" fmla="*/ 37 h 39"/>
                          <a:gd name="T20" fmla="*/ 0 w 24"/>
                          <a:gd name="T21" fmla="*/ 35 h 39"/>
                          <a:gd name="T22" fmla="*/ 14 w 24"/>
                          <a:gd name="T2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9">
                            <a:moveTo>
                              <a:pt x="14" y="0"/>
                            </a:moveTo>
                            <a:lnTo>
                              <a:pt x="24" y="0"/>
                            </a:lnTo>
                            <a:lnTo>
                              <a:pt x="14" y="18"/>
                            </a:lnTo>
                            <a:lnTo>
                              <a:pt x="7" y="38"/>
                            </a:lnTo>
                            <a:lnTo>
                              <a:pt x="7" y="39"/>
                            </a:lnTo>
                            <a:lnTo>
                              <a:pt x="5" y="39"/>
                            </a:lnTo>
                            <a:lnTo>
                              <a:pt x="4" y="39"/>
                            </a:lnTo>
                            <a:lnTo>
                              <a:pt x="3" y="39"/>
                            </a:lnTo>
                            <a:lnTo>
                              <a:pt x="1" y="39"/>
                            </a:lnTo>
                            <a:lnTo>
                              <a:pt x="0" y="37"/>
                            </a:lnTo>
                            <a:lnTo>
                              <a:pt x="0" y="35"/>
                            </a:lnTo>
                            <a:lnTo>
                              <a:pt x="14" y="0"/>
                            </a:lnTo>
                            <a:close/>
                          </a:path>
                        </a:pathLst>
                      </a:custGeom>
                      <a:solidFill>
                        <a:srgbClr val="089189"/>
                      </a:solidFill>
                      <a:ln w="0">
                        <a:solidFill>
                          <a:srgbClr val="089189"/>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4" name="Rectangle 49"/>
                      <p:cNvSpPr>
                        <a:spLocks noChangeArrowheads="1"/>
                      </p:cNvSpPr>
                      <p:nvPr/>
                    </p:nvSpPr>
                    <p:spPr bwMode="auto">
                      <a:xfrm>
                        <a:off x="4610100" y="2994025"/>
                        <a:ext cx="3052763" cy="73025"/>
                      </a:xfrm>
                      <a:prstGeom prst="rect">
                        <a:avLst/>
                      </a:prstGeom>
                      <a:solidFill>
                        <a:schemeClr val="bg2">
                          <a:lumMod val="85000"/>
                        </a:schemeClr>
                      </a:solidFill>
                      <a:ln w="0">
                        <a:solidFill>
                          <a:schemeClr val="bg2">
                            <a:lumMod val="85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5" name="Freeform 50"/>
                      <p:cNvSpPr>
                        <a:spLocks noEditPoints="1"/>
                      </p:cNvSpPr>
                      <p:nvPr/>
                    </p:nvSpPr>
                    <p:spPr bwMode="auto">
                      <a:xfrm>
                        <a:off x="4610100" y="3146425"/>
                        <a:ext cx="1385888" cy="69850"/>
                      </a:xfrm>
                      <a:custGeom>
                        <a:avLst/>
                        <a:gdLst>
                          <a:gd name="T0" fmla="*/ 864 w 873"/>
                          <a:gd name="T1" fmla="*/ 0 h 44"/>
                          <a:gd name="T2" fmla="*/ 873 w 873"/>
                          <a:gd name="T3" fmla="*/ 0 h 44"/>
                          <a:gd name="T4" fmla="*/ 873 w 873"/>
                          <a:gd name="T5" fmla="*/ 44 h 44"/>
                          <a:gd name="T6" fmla="*/ 872 w 873"/>
                          <a:gd name="T7" fmla="*/ 44 h 44"/>
                          <a:gd name="T8" fmla="*/ 872 w 873"/>
                          <a:gd name="T9" fmla="*/ 21 h 44"/>
                          <a:gd name="T10" fmla="*/ 861 w 873"/>
                          <a:gd name="T11" fmla="*/ 18 h 44"/>
                          <a:gd name="T12" fmla="*/ 864 w 873"/>
                          <a:gd name="T13" fmla="*/ 0 h 44"/>
                          <a:gd name="T14" fmla="*/ 0 w 873"/>
                          <a:gd name="T15" fmla="*/ 0 h 44"/>
                          <a:gd name="T16" fmla="*/ 854 w 873"/>
                          <a:gd name="T17" fmla="*/ 0 h 44"/>
                          <a:gd name="T18" fmla="*/ 847 w 873"/>
                          <a:gd name="T19" fmla="*/ 14 h 44"/>
                          <a:gd name="T20" fmla="*/ 847 w 873"/>
                          <a:gd name="T21" fmla="*/ 13 h 44"/>
                          <a:gd name="T22" fmla="*/ 838 w 873"/>
                          <a:gd name="T23" fmla="*/ 10 h 44"/>
                          <a:gd name="T24" fmla="*/ 816 w 873"/>
                          <a:gd name="T25" fmla="*/ 44 h 44"/>
                          <a:gd name="T26" fmla="*/ 0 w 873"/>
                          <a:gd name="T27" fmla="*/ 44 h 44"/>
                          <a:gd name="T28" fmla="*/ 0 w 873"/>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44">
                            <a:moveTo>
                              <a:pt x="864" y="0"/>
                            </a:moveTo>
                            <a:lnTo>
                              <a:pt x="873" y="0"/>
                            </a:lnTo>
                            <a:lnTo>
                              <a:pt x="873" y="44"/>
                            </a:lnTo>
                            <a:lnTo>
                              <a:pt x="872" y="44"/>
                            </a:lnTo>
                            <a:lnTo>
                              <a:pt x="872" y="21"/>
                            </a:lnTo>
                            <a:lnTo>
                              <a:pt x="861" y="18"/>
                            </a:lnTo>
                            <a:lnTo>
                              <a:pt x="864" y="0"/>
                            </a:lnTo>
                            <a:close/>
                            <a:moveTo>
                              <a:pt x="0" y="0"/>
                            </a:moveTo>
                            <a:lnTo>
                              <a:pt x="854" y="0"/>
                            </a:lnTo>
                            <a:lnTo>
                              <a:pt x="847" y="14"/>
                            </a:lnTo>
                            <a:lnTo>
                              <a:pt x="847" y="13"/>
                            </a:lnTo>
                            <a:lnTo>
                              <a:pt x="838" y="10"/>
                            </a:lnTo>
                            <a:lnTo>
                              <a:pt x="816" y="44"/>
                            </a:lnTo>
                            <a:lnTo>
                              <a:pt x="0" y="44"/>
                            </a:lnTo>
                            <a:lnTo>
                              <a:pt x="0" y="0"/>
                            </a:lnTo>
                            <a:close/>
                          </a:path>
                        </a:pathLst>
                      </a:custGeom>
                      <a:solidFill>
                        <a:schemeClr val="bg2">
                          <a:lumMod val="85000"/>
                        </a:schemeClr>
                      </a:solidFill>
                      <a:ln w="0">
                        <a:solidFill>
                          <a:schemeClr val="bg2">
                            <a:lumMod val="8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6" name="Rectangle 62"/>
                      <p:cNvSpPr>
                        <a:spLocks noChangeArrowheads="1"/>
                      </p:cNvSpPr>
                      <p:nvPr/>
                    </p:nvSpPr>
                    <p:spPr bwMode="auto">
                      <a:xfrm>
                        <a:off x="4610100" y="2846388"/>
                        <a:ext cx="3059113" cy="73025"/>
                      </a:xfrm>
                      <a:prstGeom prst="rect">
                        <a:avLst/>
                      </a:prstGeom>
                      <a:solidFill>
                        <a:schemeClr val="bg2">
                          <a:lumMod val="85000"/>
                        </a:schemeClr>
                      </a:solidFill>
                      <a:ln w="0">
                        <a:solidFill>
                          <a:schemeClr val="bg2">
                            <a:lumMod val="85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7" name="Rectangle 63"/>
                      <p:cNvSpPr>
                        <a:spLocks noChangeArrowheads="1"/>
                      </p:cNvSpPr>
                      <p:nvPr/>
                    </p:nvSpPr>
                    <p:spPr bwMode="auto">
                      <a:xfrm>
                        <a:off x="4610100" y="2543175"/>
                        <a:ext cx="3059113" cy="74613"/>
                      </a:xfrm>
                      <a:prstGeom prst="rect">
                        <a:avLst/>
                      </a:prstGeom>
                      <a:solidFill>
                        <a:schemeClr val="bg2">
                          <a:lumMod val="85000"/>
                        </a:schemeClr>
                      </a:solidFill>
                      <a:ln w="0">
                        <a:solidFill>
                          <a:schemeClr val="bg2">
                            <a:lumMod val="85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8" name="Rectangle 64"/>
                      <p:cNvSpPr>
                        <a:spLocks noChangeArrowheads="1"/>
                      </p:cNvSpPr>
                      <p:nvPr/>
                    </p:nvSpPr>
                    <p:spPr bwMode="auto">
                      <a:xfrm>
                        <a:off x="4610100" y="2693988"/>
                        <a:ext cx="3052763" cy="71438"/>
                      </a:xfrm>
                      <a:prstGeom prst="rect">
                        <a:avLst/>
                      </a:prstGeom>
                      <a:solidFill>
                        <a:schemeClr val="bg2">
                          <a:lumMod val="85000"/>
                        </a:schemeClr>
                      </a:solidFill>
                      <a:ln w="0">
                        <a:solidFill>
                          <a:schemeClr val="bg2">
                            <a:lumMod val="85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79" name="Rectangle 65"/>
                      <p:cNvSpPr>
                        <a:spLocks noChangeArrowheads="1"/>
                      </p:cNvSpPr>
                      <p:nvPr/>
                    </p:nvSpPr>
                    <p:spPr bwMode="auto">
                      <a:xfrm>
                        <a:off x="4610100" y="2100263"/>
                        <a:ext cx="3052763" cy="73025"/>
                      </a:xfrm>
                      <a:prstGeom prst="rect">
                        <a:avLst/>
                      </a:prstGeom>
                      <a:solidFill>
                        <a:schemeClr val="bg2">
                          <a:lumMod val="85000"/>
                        </a:schemeClr>
                      </a:solidFill>
                      <a:ln w="0">
                        <a:solidFill>
                          <a:schemeClr val="bg2">
                            <a:lumMod val="85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grpSp>
              </p:grpSp>
              <p:grpSp>
                <p:nvGrpSpPr>
                  <p:cNvPr id="48" name="Group 47"/>
                  <p:cNvGrpSpPr/>
                  <p:nvPr/>
                </p:nvGrpSpPr>
                <p:grpSpPr>
                  <a:xfrm>
                    <a:off x="4799013" y="2959100"/>
                    <a:ext cx="1182687" cy="3381376"/>
                    <a:chOff x="4799013" y="2959100"/>
                    <a:chExt cx="1182687" cy="3381376"/>
                  </a:xfrm>
                </p:grpSpPr>
                <p:sp>
                  <p:nvSpPr>
                    <p:cNvPr id="49" name="Freeform 52"/>
                    <p:cNvSpPr>
                      <a:spLocks/>
                    </p:cNvSpPr>
                    <p:nvPr/>
                  </p:nvSpPr>
                  <p:spPr bwMode="auto">
                    <a:xfrm>
                      <a:off x="4900613" y="3327400"/>
                      <a:ext cx="1074738" cy="2752725"/>
                    </a:xfrm>
                    <a:custGeom>
                      <a:avLst/>
                      <a:gdLst>
                        <a:gd name="T0" fmla="*/ 511 w 677"/>
                        <a:gd name="T1" fmla="*/ 0 h 1734"/>
                        <a:gd name="T2" fmla="*/ 677 w 677"/>
                        <a:gd name="T3" fmla="*/ 50 h 1734"/>
                        <a:gd name="T4" fmla="*/ 167 w 677"/>
                        <a:gd name="T5" fmla="*/ 1734 h 1734"/>
                        <a:gd name="T6" fmla="*/ 0 w 677"/>
                        <a:gd name="T7" fmla="*/ 1683 h 1734"/>
                        <a:gd name="T8" fmla="*/ 511 w 677"/>
                        <a:gd name="T9" fmla="*/ 0 h 1734"/>
                      </a:gdLst>
                      <a:ahLst/>
                      <a:cxnLst>
                        <a:cxn ang="0">
                          <a:pos x="T0" y="T1"/>
                        </a:cxn>
                        <a:cxn ang="0">
                          <a:pos x="T2" y="T3"/>
                        </a:cxn>
                        <a:cxn ang="0">
                          <a:pos x="T4" y="T5"/>
                        </a:cxn>
                        <a:cxn ang="0">
                          <a:pos x="T6" y="T7"/>
                        </a:cxn>
                        <a:cxn ang="0">
                          <a:pos x="T8" y="T9"/>
                        </a:cxn>
                      </a:cxnLst>
                      <a:rect l="0" t="0" r="r" b="b"/>
                      <a:pathLst>
                        <a:path w="677" h="1734">
                          <a:moveTo>
                            <a:pt x="511" y="0"/>
                          </a:moveTo>
                          <a:lnTo>
                            <a:pt x="677" y="50"/>
                          </a:lnTo>
                          <a:lnTo>
                            <a:pt x="167" y="1734"/>
                          </a:lnTo>
                          <a:lnTo>
                            <a:pt x="0" y="1683"/>
                          </a:lnTo>
                          <a:lnTo>
                            <a:pt x="511" y="0"/>
                          </a:lnTo>
                          <a:close/>
                        </a:path>
                      </a:pathLst>
                    </a:custGeom>
                    <a:solidFill>
                      <a:schemeClr val="accent1"/>
                    </a:solidFill>
                    <a:ln w="0">
                      <a:solidFill>
                        <a:schemeClr val="accent1"/>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0" name="Freeform 53"/>
                    <p:cNvSpPr>
                      <a:spLocks/>
                    </p:cNvSpPr>
                    <p:nvPr/>
                  </p:nvSpPr>
                  <p:spPr bwMode="auto">
                    <a:xfrm>
                      <a:off x="5045075" y="3370263"/>
                      <a:ext cx="936625" cy="2713038"/>
                    </a:xfrm>
                    <a:custGeom>
                      <a:avLst/>
                      <a:gdLst>
                        <a:gd name="T0" fmla="*/ 510 w 590"/>
                        <a:gd name="T1" fmla="*/ 0 h 1709"/>
                        <a:gd name="T2" fmla="*/ 590 w 590"/>
                        <a:gd name="T3" fmla="*/ 24 h 1709"/>
                        <a:gd name="T4" fmla="*/ 79 w 590"/>
                        <a:gd name="T5" fmla="*/ 1709 h 1709"/>
                        <a:gd name="T6" fmla="*/ 0 w 590"/>
                        <a:gd name="T7" fmla="*/ 1684 h 1709"/>
                        <a:gd name="T8" fmla="*/ 510 w 590"/>
                        <a:gd name="T9" fmla="*/ 0 h 1709"/>
                      </a:gdLst>
                      <a:ahLst/>
                      <a:cxnLst>
                        <a:cxn ang="0">
                          <a:pos x="T0" y="T1"/>
                        </a:cxn>
                        <a:cxn ang="0">
                          <a:pos x="T2" y="T3"/>
                        </a:cxn>
                        <a:cxn ang="0">
                          <a:pos x="T4" y="T5"/>
                        </a:cxn>
                        <a:cxn ang="0">
                          <a:pos x="T6" y="T7"/>
                        </a:cxn>
                        <a:cxn ang="0">
                          <a:pos x="T8" y="T9"/>
                        </a:cxn>
                      </a:cxnLst>
                      <a:rect l="0" t="0" r="r" b="b"/>
                      <a:pathLst>
                        <a:path w="590" h="1709">
                          <a:moveTo>
                            <a:pt x="510" y="0"/>
                          </a:moveTo>
                          <a:lnTo>
                            <a:pt x="590" y="24"/>
                          </a:lnTo>
                          <a:lnTo>
                            <a:pt x="79" y="1709"/>
                          </a:lnTo>
                          <a:lnTo>
                            <a:pt x="0" y="1684"/>
                          </a:lnTo>
                          <a:lnTo>
                            <a:pt x="510" y="0"/>
                          </a:lnTo>
                          <a:close/>
                        </a:path>
                      </a:pathLst>
                    </a:custGeom>
                    <a:solidFill>
                      <a:schemeClr val="tx2"/>
                    </a:solidFill>
                    <a:ln w="0">
                      <a:solidFill>
                        <a:schemeClr val="accent5"/>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1" name="Freeform 54"/>
                    <p:cNvSpPr>
                      <a:spLocks/>
                    </p:cNvSpPr>
                    <p:nvPr/>
                  </p:nvSpPr>
                  <p:spPr bwMode="auto">
                    <a:xfrm>
                      <a:off x="4799013" y="5757863"/>
                      <a:ext cx="463550" cy="582613"/>
                    </a:xfrm>
                    <a:custGeom>
                      <a:avLst/>
                      <a:gdLst>
                        <a:gd name="T0" fmla="*/ 93 w 292"/>
                        <a:gd name="T1" fmla="*/ 0 h 367"/>
                        <a:gd name="T2" fmla="*/ 292 w 292"/>
                        <a:gd name="T3" fmla="*/ 61 h 367"/>
                        <a:gd name="T4" fmla="*/ 199 w 292"/>
                        <a:gd name="T5" fmla="*/ 367 h 367"/>
                        <a:gd name="T6" fmla="*/ 0 w 292"/>
                        <a:gd name="T7" fmla="*/ 307 h 367"/>
                        <a:gd name="T8" fmla="*/ 93 w 292"/>
                        <a:gd name="T9" fmla="*/ 0 h 367"/>
                      </a:gdLst>
                      <a:ahLst/>
                      <a:cxnLst>
                        <a:cxn ang="0">
                          <a:pos x="T0" y="T1"/>
                        </a:cxn>
                        <a:cxn ang="0">
                          <a:pos x="T2" y="T3"/>
                        </a:cxn>
                        <a:cxn ang="0">
                          <a:pos x="T4" y="T5"/>
                        </a:cxn>
                        <a:cxn ang="0">
                          <a:pos x="T6" y="T7"/>
                        </a:cxn>
                        <a:cxn ang="0">
                          <a:pos x="T8" y="T9"/>
                        </a:cxn>
                      </a:cxnLst>
                      <a:rect l="0" t="0" r="r" b="b"/>
                      <a:pathLst>
                        <a:path w="292" h="367">
                          <a:moveTo>
                            <a:pt x="93" y="0"/>
                          </a:moveTo>
                          <a:lnTo>
                            <a:pt x="292" y="61"/>
                          </a:lnTo>
                          <a:lnTo>
                            <a:pt x="199" y="367"/>
                          </a:lnTo>
                          <a:lnTo>
                            <a:pt x="0" y="307"/>
                          </a:lnTo>
                          <a:lnTo>
                            <a:pt x="93" y="0"/>
                          </a:lnTo>
                          <a:close/>
                        </a:path>
                      </a:pathLst>
                    </a:custGeom>
                    <a:solidFill>
                      <a:schemeClr val="tx2"/>
                    </a:solidFill>
                    <a:ln w="0">
                      <a:solidFill>
                        <a:schemeClr val="tx2"/>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2" name="Freeform 55"/>
                    <p:cNvSpPr>
                      <a:spLocks/>
                    </p:cNvSpPr>
                    <p:nvPr/>
                  </p:nvSpPr>
                  <p:spPr bwMode="auto">
                    <a:xfrm>
                      <a:off x="5875338" y="2959100"/>
                      <a:ext cx="87313" cy="209550"/>
                    </a:xfrm>
                    <a:custGeom>
                      <a:avLst/>
                      <a:gdLst>
                        <a:gd name="T0" fmla="*/ 55 w 55"/>
                        <a:gd name="T1" fmla="*/ 0 h 132"/>
                        <a:gd name="T2" fmla="*/ 40 w 55"/>
                        <a:gd name="T3" fmla="*/ 132 h 132"/>
                        <a:gd name="T4" fmla="*/ 0 w 55"/>
                        <a:gd name="T5" fmla="*/ 119 h 132"/>
                        <a:gd name="T6" fmla="*/ 55 w 55"/>
                        <a:gd name="T7" fmla="*/ 0 h 132"/>
                      </a:gdLst>
                      <a:ahLst/>
                      <a:cxnLst>
                        <a:cxn ang="0">
                          <a:pos x="T0" y="T1"/>
                        </a:cxn>
                        <a:cxn ang="0">
                          <a:pos x="T2" y="T3"/>
                        </a:cxn>
                        <a:cxn ang="0">
                          <a:pos x="T4" y="T5"/>
                        </a:cxn>
                        <a:cxn ang="0">
                          <a:pos x="T6" y="T7"/>
                        </a:cxn>
                      </a:cxnLst>
                      <a:rect l="0" t="0" r="r" b="b"/>
                      <a:pathLst>
                        <a:path w="55" h="132">
                          <a:moveTo>
                            <a:pt x="55" y="0"/>
                          </a:moveTo>
                          <a:lnTo>
                            <a:pt x="40" y="132"/>
                          </a:lnTo>
                          <a:lnTo>
                            <a:pt x="0" y="119"/>
                          </a:lnTo>
                          <a:lnTo>
                            <a:pt x="55" y="0"/>
                          </a:lnTo>
                          <a:close/>
                        </a:path>
                      </a:pathLst>
                    </a:custGeom>
                    <a:solidFill>
                      <a:schemeClr val="tx2"/>
                    </a:solidFill>
                    <a:ln w="0">
                      <a:solidFill>
                        <a:schemeClr val="tx2"/>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3" name="Rectangle 56"/>
                    <p:cNvSpPr>
                      <a:spLocks noChangeArrowheads="1"/>
                    </p:cNvSpPr>
                    <p:nvPr/>
                  </p:nvSpPr>
                  <p:spPr bwMode="auto">
                    <a:xfrm>
                      <a:off x="5967413" y="3152775"/>
                      <a:ext cx="1588" cy="1588"/>
                    </a:xfrm>
                    <a:prstGeom prst="rect">
                      <a:avLst/>
                    </a:prstGeom>
                    <a:solidFill>
                      <a:srgbClr val="E8C27E"/>
                    </a:solidFill>
                    <a:ln w="0">
                      <a:solidFill>
                        <a:srgbClr val="E8C27E"/>
                      </a:solidFill>
                      <a:prstDash val="solid"/>
                      <a:miter lim="800000"/>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4" name="Freeform 57"/>
                    <p:cNvSpPr>
                      <a:spLocks/>
                    </p:cNvSpPr>
                    <p:nvPr/>
                  </p:nvSpPr>
                  <p:spPr bwMode="auto">
                    <a:xfrm>
                      <a:off x="5711825" y="3030538"/>
                      <a:ext cx="263525" cy="376238"/>
                    </a:xfrm>
                    <a:custGeom>
                      <a:avLst/>
                      <a:gdLst>
                        <a:gd name="T0" fmla="*/ 128 w 166"/>
                        <a:gd name="T1" fmla="*/ 0 h 237"/>
                        <a:gd name="T2" fmla="*/ 162 w 166"/>
                        <a:gd name="T3" fmla="*/ 10 h 237"/>
                        <a:gd name="T4" fmla="*/ 166 w 166"/>
                        <a:gd name="T5" fmla="*/ 237 h 237"/>
                        <a:gd name="T6" fmla="*/ 0 w 166"/>
                        <a:gd name="T7" fmla="*/ 187 h 237"/>
                        <a:gd name="T8" fmla="*/ 128 w 166"/>
                        <a:gd name="T9" fmla="*/ 0 h 237"/>
                      </a:gdLst>
                      <a:ahLst/>
                      <a:cxnLst>
                        <a:cxn ang="0">
                          <a:pos x="T0" y="T1"/>
                        </a:cxn>
                        <a:cxn ang="0">
                          <a:pos x="T2" y="T3"/>
                        </a:cxn>
                        <a:cxn ang="0">
                          <a:pos x="T4" y="T5"/>
                        </a:cxn>
                        <a:cxn ang="0">
                          <a:pos x="T6" y="T7"/>
                        </a:cxn>
                        <a:cxn ang="0">
                          <a:pos x="T8" y="T9"/>
                        </a:cxn>
                      </a:cxnLst>
                      <a:rect l="0" t="0" r="r" b="b"/>
                      <a:pathLst>
                        <a:path w="166" h="237">
                          <a:moveTo>
                            <a:pt x="128" y="0"/>
                          </a:moveTo>
                          <a:lnTo>
                            <a:pt x="162" y="10"/>
                          </a:lnTo>
                          <a:lnTo>
                            <a:pt x="166" y="237"/>
                          </a:lnTo>
                          <a:lnTo>
                            <a:pt x="0" y="187"/>
                          </a:lnTo>
                          <a:lnTo>
                            <a:pt x="128" y="0"/>
                          </a:lnTo>
                          <a:close/>
                        </a:path>
                      </a:pathLst>
                    </a:custGeom>
                    <a:solidFill>
                      <a:schemeClr val="bg2">
                        <a:lumMod val="65000"/>
                      </a:schemeClr>
                    </a:solidFill>
                    <a:ln w="0">
                      <a:solidFill>
                        <a:schemeClr val="bg2">
                          <a:lumMod val="6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5" name="Freeform 58"/>
                    <p:cNvSpPr>
                      <a:spLocks/>
                    </p:cNvSpPr>
                    <p:nvPr/>
                  </p:nvSpPr>
                  <p:spPr bwMode="auto">
                    <a:xfrm>
                      <a:off x="5375275" y="3327400"/>
                      <a:ext cx="606425" cy="1190625"/>
                    </a:xfrm>
                    <a:custGeom>
                      <a:avLst/>
                      <a:gdLst>
                        <a:gd name="T0" fmla="*/ 212 w 382"/>
                        <a:gd name="T1" fmla="*/ 0 h 750"/>
                        <a:gd name="T2" fmla="*/ 382 w 382"/>
                        <a:gd name="T3" fmla="*/ 51 h 750"/>
                        <a:gd name="T4" fmla="*/ 170 w 382"/>
                        <a:gd name="T5" fmla="*/ 750 h 750"/>
                        <a:gd name="T6" fmla="*/ 0 w 382"/>
                        <a:gd name="T7" fmla="*/ 699 h 750"/>
                        <a:gd name="T8" fmla="*/ 212 w 382"/>
                        <a:gd name="T9" fmla="*/ 0 h 750"/>
                      </a:gdLst>
                      <a:ahLst/>
                      <a:cxnLst>
                        <a:cxn ang="0">
                          <a:pos x="T0" y="T1"/>
                        </a:cxn>
                        <a:cxn ang="0">
                          <a:pos x="T2" y="T3"/>
                        </a:cxn>
                        <a:cxn ang="0">
                          <a:pos x="T4" y="T5"/>
                        </a:cxn>
                        <a:cxn ang="0">
                          <a:pos x="T6" y="T7"/>
                        </a:cxn>
                        <a:cxn ang="0">
                          <a:pos x="T8" y="T9"/>
                        </a:cxn>
                      </a:cxnLst>
                      <a:rect l="0" t="0" r="r" b="b"/>
                      <a:pathLst>
                        <a:path w="382" h="750">
                          <a:moveTo>
                            <a:pt x="212" y="0"/>
                          </a:moveTo>
                          <a:lnTo>
                            <a:pt x="382" y="51"/>
                          </a:lnTo>
                          <a:lnTo>
                            <a:pt x="170" y="750"/>
                          </a:lnTo>
                          <a:lnTo>
                            <a:pt x="0" y="699"/>
                          </a:lnTo>
                          <a:lnTo>
                            <a:pt x="212" y="0"/>
                          </a:lnTo>
                          <a:close/>
                        </a:path>
                      </a:pathLst>
                    </a:custGeom>
                    <a:solidFill>
                      <a:schemeClr val="accent1"/>
                    </a:solidFill>
                    <a:ln w="0">
                      <a:solidFill>
                        <a:schemeClr val="accent1"/>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6" name="Freeform 59"/>
                    <p:cNvSpPr>
                      <a:spLocks/>
                    </p:cNvSpPr>
                    <p:nvPr/>
                  </p:nvSpPr>
                  <p:spPr bwMode="auto">
                    <a:xfrm>
                      <a:off x="5757863" y="3033713"/>
                      <a:ext cx="192088" cy="333375"/>
                    </a:xfrm>
                    <a:custGeom>
                      <a:avLst/>
                      <a:gdLst>
                        <a:gd name="T0" fmla="*/ 107 w 121"/>
                        <a:gd name="T1" fmla="*/ 0 h 210"/>
                        <a:gd name="T2" fmla="*/ 121 w 121"/>
                        <a:gd name="T3" fmla="*/ 4 h 210"/>
                        <a:gd name="T4" fmla="*/ 53 w 121"/>
                        <a:gd name="T5" fmla="*/ 210 h 210"/>
                        <a:gd name="T6" fmla="*/ 0 w 121"/>
                        <a:gd name="T7" fmla="*/ 193 h 210"/>
                        <a:gd name="T8" fmla="*/ 107 w 121"/>
                        <a:gd name="T9" fmla="*/ 0 h 210"/>
                      </a:gdLst>
                      <a:ahLst/>
                      <a:cxnLst>
                        <a:cxn ang="0">
                          <a:pos x="T0" y="T1"/>
                        </a:cxn>
                        <a:cxn ang="0">
                          <a:pos x="T2" y="T3"/>
                        </a:cxn>
                        <a:cxn ang="0">
                          <a:pos x="T4" y="T5"/>
                        </a:cxn>
                        <a:cxn ang="0">
                          <a:pos x="T6" y="T7"/>
                        </a:cxn>
                        <a:cxn ang="0">
                          <a:pos x="T8" y="T9"/>
                        </a:cxn>
                      </a:cxnLst>
                      <a:rect l="0" t="0" r="r" b="b"/>
                      <a:pathLst>
                        <a:path w="121" h="210">
                          <a:moveTo>
                            <a:pt x="107" y="0"/>
                          </a:moveTo>
                          <a:lnTo>
                            <a:pt x="121" y="4"/>
                          </a:lnTo>
                          <a:lnTo>
                            <a:pt x="53" y="210"/>
                          </a:lnTo>
                          <a:lnTo>
                            <a:pt x="0" y="193"/>
                          </a:lnTo>
                          <a:lnTo>
                            <a:pt x="107" y="0"/>
                          </a:lnTo>
                          <a:close/>
                        </a:path>
                      </a:pathLst>
                    </a:custGeom>
                    <a:solidFill>
                      <a:schemeClr val="bg2">
                        <a:lumMod val="85000"/>
                      </a:schemeClr>
                    </a:solidFill>
                    <a:ln w="0">
                      <a:solidFill>
                        <a:schemeClr val="bg2">
                          <a:lumMod val="8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7" name="Freeform 60"/>
                    <p:cNvSpPr>
                      <a:spLocks/>
                    </p:cNvSpPr>
                    <p:nvPr/>
                  </p:nvSpPr>
                  <p:spPr bwMode="auto">
                    <a:xfrm>
                      <a:off x="4799013" y="6157913"/>
                      <a:ext cx="342900" cy="182563"/>
                    </a:xfrm>
                    <a:custGeom>
                      <a:avLst/>
                      <a:gdLst>
                        <a:gd name="T0" fmla="*/ 17 w 216"/>
                        <a:gd name="T1" fmla="*/ 0 h 115"/>
                        <a:gd name="T2" fmla="*/ 216 w 216"/>
                        <a:gd name="T3" fmla="*/ 60 h 115"/>
                        <a:gd name="T4" fmla="*/ 199 w 216"/>
                        <a:gd name="T5" fmla="*/ 115 h 115"/>
                        <a:gd name="T6" fmla="*/ 0 w 216"/>
                        <a:gd name="T7" fmla="*/ 55 h 115"/>
                        <a:gd name="T8" fmla="*/ 17 w 216"/>
                        <a:gd name="T9" fmla="*/ 0 h 115"/>
                      </a:gdLst>
                      <a:ahLst/>
                      <a:cxnLst>
                        <a:cxn ang="0">
                          <a:pos x="T0" y="T1"/>
                        </a:cxn>
                        <a:cxn ang="0">
                          <a:pos x="T2" y="T3"/>
                        </a:cxn>
                        <a:cxn ang="0">
                          <a:pos x="T4" y="T5"/>
                        </a:cxn>
                        <a:cxn ang="0">
                          <a:pos x="T6" y="T7"/>
                        </a:cxn>
                        <a:cxn ang="0">
                          <a:pos x="T8" y="T9"/>
                        </a:cxn>
                      </a:cxnLst>
                      <a:rect l="0" t="0" r="r" b="b"/>
                      <a:pathLst>
                        <a:path w="216" h="115">
                          <a:moveTo>
                            <a:pt x="17" y="0"/>
                          </a:moveTo>
                          <a:lnTo>
                            <a:pt x="216" y="60"/>
                          </a:lnTo>
                          <a:lnTo>
                            <a:pt x="199" y="115"/>
                          </a:lnTo>
                          <a:lnTo>
                            <a:pt x="0" y="55"/>
                          </a:lnTo>
                          <a:lnTo>
                            <a:pt x="17" y="0"/>
                          </a:lnTo>
                          <a:close/>
                        </a:path>
                      </a:pathLst>
                    </a:custGeom>
                    <a:solidFill>
                      <a:srgbClr val="7F7F7F"/>
                    </a:solidFill>
                    <a:ln w="0">
                      <a:solidFill>
                        <a:srgbClr val="7F7F7F"/>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sp>
                  <p:nvSpPr>
                    <p:cNvPr id="58" name="Freeform 61"/>
                    <p:cNvSpPr>
                      <a:spLocks/>
                    </p:cNvSpPr>
                    <p:nvPr/>
                  </p:nvSpPr>
                  <p:spPr bwMode="auto">
                    <a:xfrm>
                      <a:off x="4918075" y="5319713"/>
                      <a:ext cx="379413" cy="1000125"/>
                    </a:xfrm>
                    <a:custGeom>
                      <a:avLst/>
                      <a:gdLst>
                        <a:gd name="T0" fmla="*/ 186 w 239"/>
                        <a:gd name="T1" fmla="*/ 0 h 630"/>
                        <a:gd name="T2" fmla="*/ 239 w 239"/>
                        <a:gd name="T3" fmla="*/ 16 h 630"/>
                        <a:gd name="T4" fmla="*/ 53 w 239"/>
                        <a:gd name="T5" fmla="*/ 630 h 630"/>
                        <a:gd name="T6" fmla="*/ 0 w 239"/>
                        <a:gd name="T7" fmla="*/ 613 h 630"/>
                        <a:gd name="T8" fmla="*/ 186 w 239"/>
                        <a:gd name="T9" fmla="*/ 0 h 630"/>
                      </a:gdLst>
                      <a:ahLst/>
                      <a:cxnLst>
                        <a:cxn ang="0">
                          <a:pos x="T0" y="T1"/>
                        </a:cxn>
                        <a:cxn ang="0">
                          <a:pos x="T2" y="T3"/>
                        </a:cxn>
                        <a:cxn ang="0">
                          <a:pos x="T4" y="T5"/>
                        </a:cxn>
                        <a:cxn ang="0">
                          <a:pos x="T6" y="T7"/>
                        </a:cxn>
                        <a:cxn ang="0">
                          <a:pos x="T8" y="T9"/>
                        </a:cxn>
                      </a:cxnLst>
                      <a:rect l="0" t="0" r="r" b="b"/>
                      <a:pathLst>
                        <a:path w="239" h="630">
                          <a:moveTo>
                            <a:pt x="186" y="0"/>
                          </a:moveTo>
                          <a:lnTo>
                            <a:pt x="239" y="16"/>
                          </a:lnTo>
                          <a:lnTo>
                            <a:pt x="53" y="630"/>
                          </a:lnTo>
                          <a:lnTo>
                            <a:pt x="0" y="613"/>
                          </a:lnTo>
                          <a:lnTo>
                            <a:pt x="186" y="0"/>
                          </a:lnTo>
                          <a:close/>
                        </a:path>
                      </a:pathLst>
                    </a:custGeom>
                    <a:solidFill>
                      <a:schemeClr val="bg2">
                        <a:lumMod val="85000"/>
                      </a:schemeClr>
                    </a:solidFill>
                    <a:ln w="0">
                      <a:solidFill>
                        <a:schemeClr val="bg2">
                          <a:lumMod val="85000"/>
                        </a:schemeClr>
                      </a:solidFill>
                      <a:prstDash val="solid"/>
                      <a:round/>
                      <a:headEnd/>
                      <a:tailEnd/>
                    </a:ln>
                  </p:spPr>
                  <p:txBody>
                    <a:bodyPr vert="horz" wrap="square" lIns="68580" tIns="34290" rIns="68580" bIns="34290" numCol="1" anchor="t" anchorCtr="0" compatLnSpc="1">
                      <a:prstTxWarp prst="textNoShape">
                        <a:avLst/>
                      </a:prstTxWarp>
                    </a:bodyPr>
                    <a:lstStyle/>
                    <a:p>
                      <a:pPr defTabSz="609630"/>
                      <a:endParaRPr lang="en-US" sz="1350">
                        <a:solidFill>
                          <a:prstClr val="black"/>
                        </a:solidFill>
                        <a:latin typeface="Calibri"/>
                      </a:endParaRPr>
                    </a:p>
                  </p:txBody>
                </p:sp>
              </p:grpSp>
            </p:grpSp>
          </p:grpSp>
        </p:grpSp>
      </p:grpSp>
      <p:grpSp>
        <p:nvGrpSpPr>
          <p:cNvPr id="139" name="Group 138"/>
          <p:cNvGrpSpPr/>
          <p:nvPr/>
        </p:nvGrpSpPr>
        <p:grpSpPr>
          <a:xfrm>
            <a:off x="4899848" y="2297698"/>
            <a:ext cx="7190553" cy="3893290"/>
            <a:chOff x="3143617" y="1949352"/>
            <a:chExt cx="7190552" cy="3893290"/>
          </a:xfrm>
        </p:grpSpPr>
        <p:sp>
          <p:nvSpPr>
            <p:cNvPr id="140" name="Freeform 139"/>
            <p:cNvSpPr/>
            <p:nvPr/>
          </p:nvSpPr>
          <p:spPr>
            <a:xfrm>
              <a:off x="3143617" y="2381211"/>
              <a:ext cx="3093154" cy="3461431"/>
            </a:xfrm>
            <a:custGeom>
              <a:avLst/>
              <a:gdLst>
                <a:gd name="connsiteX0" fmla="*/ 0 w 3157173"/>
                <a:gd name="connsiteY0" fmla="*/ 0 h 3591347"/>
                <a:gd name="connsiteX1" fmla="*/ 3151895 w 3157173"/>
                <a:gd name="connsiteY1" fmla="*/ 0 h 3591347"/>
                <a:gd name="connsiteX2" fmla="*/ 3153171 w 3157173"/>
                <a:gd name="connsiteY2" fmla="*/ 17998 h 3591347"/>
                <a:gd name="connsiteX3" fmla="*/ 3157173 w 3157173"/>
                <a:gd name="connsiteY3" fmla="*/ 187858 h 3591347"/>
                <a:gd name="connsiteX4" fmla="*/ 48864 w 3157173"/>
                <a:gd name="connsiteY4" fmla="*/ 3590062 h 3591347"/>
                <a:gd name="connsiteX5" fmla="*/ 0 w 3157173"/>
                <a:gd name="connsiteY5" fmla="*/ 3591347 h 3591347"/>
                <a:gd name="connsiteX0" fmla="*/ 0 w 3157173"/>
                <a:gd name="connsiteY0" fmla="*/ 0 h 3591347"/>
                <a:gd name="connsiteX1" fmla="*/ 3151895 w 3157173"/>
                <a:gd name="connsiteY1" fmla="*/ 0 h 3591347"/>
                <a:gd name="connsiteX2" fmla="*/ 3153171 w 3157173"/>
                <a:gd name="connsiteY2" fmla="*/ 17998 h 3591347"/>
                <a:gd name="connsiteX3" fmla="*/ 3157173 w 3157173"/>
                <a:gd name="connsiteY3" fmla="*/ 187858 h 3591347"/>
                <a:gd name="connsiteX4" fmla="*/ 48864 w 3157173"/>
                <a:gd name="connsiteY4" fmla="*/ 3590062 h 3591347"/>
                <a:gd name="connsiteX5" fmla="*/ 0 w 3157173"/>
                <a:gd name="connsiteY5" fmla="*/ 3591347 h 3591347"/>
                <a:gd name="connsiteX6" fmla="*/ 91440 w 3157173"/>
                <a:gd name="connsiteY6" fmla="*/ 91440 h 3591347"/>
                <a:gd name="connsiteX0" fmla="*/ 0 w 3157173"/>
                <a:gd name="connsiteY0" fmla="*/ 0 h 3591347"/>
                <a:gd name="connsiteX1" fmla="*/ 3151895 w 3157173"/>
                <a:gd name="connsiteY1" fmla="*/ 0 h 3591347"/>
                <a:gd name="connsiteX2" fmla="*/ 3153171 w 3157173"/>
                <a:gd name="connsiteY2" fmla="*/ 17998 h 3591347"/>
                <a:gd name="connsiteX3" fmla="*/ 3157173 w 3157173"/>
                <a:gd name="connsiteY3" fmla="*/ 187858 h 3591347"/>
                <a:gd name="connsiteX4" fmla="*/ 48864 w 3157173"/>
                <a:gd name="connsiteY4" fmla="*/ 3590062 h 3591347"/>
                <a:gd name="connsiteX5" fmla="*/ 0 w 3157173"/>
                <a:gd name="connsiteY5" fmla="*/ 3591347 h 3591347"/>
                <a:gd name="connsiteX0" fmla="*/ 3151895 w 3157173"/>
                <a:gd name="connsiteY0" fmla="*/ 0 h 3591347"/>
                <a:gd name="connsiteX1" fmla="*/ 3153171 w 3157173"/>
                <a:gd name="connsiteY1" fmla="*/ 17998 h 3591347"/>
                <a:gd name="connsiteX2" fmla="*/ 3157173 w 3157173"/>
                <a:gd name="connsiteY2" fmla="*/ 187858 h 3591347"/>
                <a:gd name="connsiteX3" fmla="*/ 48864 w 3157173"/>
                <a:gd name="connsiteY3" fmla="*/ 3590062 h 3591347"/>
                <a:gd name="connsiteX4" fmla="*/ 0 w 3157173"/>
                <a:gd name="connsiteY4" fmla="*/ 3591347 h 3591347"/>
                <a:gd name="connsiteX0" fmla="*/ 3151895 w 3242120"/>
                <a:gd name="connsiteY0" fmla="*/ 0 h 3591347"/>
                <a:gd name="connsiteX1" fmla="*/ 3153171 w 3242120"/>
                <a:gd name="connsiteY1" fmla="*/ 17998 h 3591347"/>
                <a:gd name="connsiteX2" fmla="*/ 3242120 w 3242120"/>
                <a:gd name="connsiteY2" fmla="*/ 202372 h 3591347"/>
                <a:gd name="connsiteX3" fmla="*/ 48864 w 3242120"/>
                <a:gd name="connsiteY3" fmla="*/ 3590062 h 3591347"/>
                <a:gd name="connsiteX4" fmla="*/ 0 w 3242120"/>
                <a:gd name="connsiteY4" fmla="*/ 3591347 h 3591347"/>
                <a:gd name="connsiteX0" fmla="*/ 3151895 w 3242120"/>
                <a:gd name="connsiteY0" fmla="*/ 0 h 3591347"/>
                <a:gd name="connsiteX1" fmla="*/ 3153171 w 3242120"/>
                <a:gd name="connsiteY1" fmla="*/ 17998 h 3591347"/>
                <a:gd name="connsiteX2" fmla="*/ 3242120 w 3242120"/>
                <a:gd name="connsiteY2" fmla="*/ 202372 h 3591347"/>
                <a:gd name="connsiteX3" fmla="*/ 48864 w 3242120"/>
                <a:gd name="connsiteY3" fmla="*/ 3590062 h 3591347"/>
                <a:gd name="connsiteX4" fmla="*/ 0 w 3242120"/>
                <a:gd name="connsiteY4" fmla="*/ 3591347 h 3591347"/>
                <a:gd name="connsiteX0" fmla="*/ 3151895 w 3454282"/>
                <a:gd name="connsiteY0" fmla="*/ 115454 h 3706801"/>
                <a:gd name="connsiteX1" fmla="*/ 3242120 w 3454282"/>
                <a:gd name="connsiteY1" fmla="*/ 317826 h 3706801"/>
                <a:gd name="connsiteX2" fmla="*/ 48864 w 3454282"/>
                <a:gd name="connsiteY2" fmla="*/ 3705516 h 3706801"/>
                <a:gd name="connsiteX3" fmla="*/ 0 w 3454282"/>
                <a:gd name="connsiteY3" fmla="*/ 3706801 h 3706801"/>
                <a:gd name="connsiteX0" fmla="*/ 3242120 w 3242120"/>
                <a:gd name="connsiteY0" fmla="*/ 0 h 3388975"/>
                <a:gd name="connsiteX1" fmla="*/ 48864 w 3242120"/>
                <a:gd name="connsiteY1" fmla="*/ 3387690 h 3388975"/>
                <a:gd name="connsiteX2" fmla="*/ 0 w 3242120"/>
                <a:gd name="connsiteY2" fmla="*/ 3388975 h 3388975"/>
                <a:gd name="connsiteX0" fmla="*/ 3193256 w 3193256"/>
                <a:gd name="connsiteY0" fmla="*/ 0 h 3432517"/>
                <a:gd name="connsiteX1" fmla="*/ 0 w 3193256"/>
                <a:gd name="connsiteY1" fmla="*/ 3387690 h 3432517"/>
                <a:gd name="connsiteX2" fmla="*/ 92713 w 3193256"/>
                <a:gd name="connsiteY2" fmla="*/ 3432517 h 3432517"/>
                <a:gd name="connsiteX0" fmla="*/ 3193256 w 3193256"/>
                <a:gd name="connsiteY0" fmla="*/ 0 h 3387690"/>
                <a:gd name="connsiteX1" fmla="*/ 0 w 3193256"/>
                <a:gd name="connsiteY1" fmla="*/ 3387690 h 3387690"/>
                <a:gd name="connsiteX0" fmla="*/ 3122468 w 3122468"/>
                <a:gd name="connsiteY0" fmla="*/ 0 h 3445747"/>
                <a:gd name="connsiteX1" fmla="*/ 0 w 3122468"/>
                <a:gd name="connsiteY1" fmla="*/ 3445747 h 3445747"/>
                <a:gd name="connsiteX0" fmla="*/ 3122468 w 3122468"/>
                <a:gd name="connsiteY0" fmla="*/ 0 h 3445747"/>
                <a:gd name="connsiteX1" fmla="*/ 0 w 3122468"/>
                <a:gd name="connsiteY1" fmla="*/ 3445747 h 3445747"/>
                <a:gd name="connsiteX0" fmla="*/ 3122468 w 3122468"/>
                <a:gd name="connsiteY0" fmla="*/ 0 h 3467781"/>
                <a:gd name="connsiteX1" fmla="*/ 0 w 3122468"/>
                <a:gd name="connsiteY1" fmla="*/ 3467781 h 3467781"/>
                <a:gd name="connsiteX0" fmla="*/ 3122468 w 3122468"/>
                <a:gd name="connsiteY0" fmla="*/ 0 h 3467781"/>
                <a:gd name="connsiteX1" fmla="*/ 0 w 3122468"/>
                <a:gd name="connsiteY1" fmla="*/ 3467781 h 3467781"/>
                <a:gd name="connsiteX0" fmla="*/ 3122468 w 3122468"/>
                <a:gd name="connsiteY0" fmla="*/ 0 h 3467781"/>
                <a:gd name="connsiteX1" fmla="*/ 0 w 3122468"/>
                <a:gd name="connsiteY1" fmla="*/ 3467781 h 3467781"/>
                <a:gd name="connsiteX0" fmla="*/ 3122468 w 3122468"/>
                <a:gd name="connsiteY0" fmla="*/ 0 h 3467781"/>
                <a:gd name="connsiteX1" fmla="*/ 0 w 3122468"/>
                <a:gd name="connsiteY1" fmla="*/ 3467781 h 3467781"/>
                <a:gd name="connsiteX0" fmla="*/ 3017170 w 3017170"/>
                <a:gd name="connsiteY0" fmla="*/ 0 h 3461431"/>
                <a:gd name="connsiteX1" fmla="*/ 0 w 3017170"/>
                <a:gd name="connsiteY1" fmla="*/ 3461431 h 3461431"/>
                <a:gd name="connsiteX0" fmla="*/ 3017170 w 3017170"/>
                <a:gd name="connsiteY0" fmla="*/ 0 h 3461431"/>
                <a:gd name="connsiteX1" fmla="*/ 0 w 3017170"/>
                <a:gd name="connsiteY1" fmla="*/ 3461431 h 3461431"/>
              </a:gdLst>
              <a:ahLst/>
              <a:cxnLst>
                <a:cxn ang="0">
                  <a:pos x="connsiteX0" y="connsiteY0"/>
                </a:cxn>
                <a:cxn ang="0">
                  <a:pos x="connsiteX1" y="connsiteY1"/>
                </a:cxn>
              </a:cxnLst>
              <a:rect l="l" t="t" r="r" b="b"/>
              <a:pathLst>
                <a:path w="3017170" h="3461431">
                  <a:moveTo>
                    <a:pt x="3017170" y="0"/>
                  </a:moveTo>
                  <a:cubicBezTo>
                    <a:pt x="2889751" y="1764582"/>
                    <a:pt x="1365990" y="3404662"/>
                    <a:pt x="0" y="3461431"/>
                  </a:cubicBezTo>
                </a:path>
              </a:pathLst>
            </a:custGeom>
            <a:noFill/>
            <a:ln w="12700" cap="flat" cmpd="sng" algn="ctr">
              <a:solidFill>
                <a:srgbClr val="FFFFFF">
                  <a:lumMod val="65000"/>
                </a:srgbClr>
              </a:solidFill>
              <a:prstDash val="solid"/>
              <a:miter lim="800000"/>
            </a:ln>
            <a:effectLst/>
          </p:spPr>
          <p:txBody>
            <a:bodyPr rtlCol="0" anchor="ctr"/>
            <a:lstStyle/>
            <a:p>
              <a:pPr algn="ctr" defTabSz="914446">
                <a:defRPr/>
              </a:pPr>
              <a:endParaRPr lang="en-US" kern="0">
                <a:solidFill>
                  <a:prstClr val="white"/>
                </a:solidFill>
                <a:latin typeface="Calibri" panose="020F0502020204030204"/>
              </a:endParaRPr>
            </a:p>
          </p:txBody>
        </p:sp>
        <p:grpSp>
          <p:nvGrpSpPr>
            <p:cNvPr id="141" name="Group 140"/>
            <p:cNvGrpSpPr/>
            <p:nvPr/>
          </p:nvGrpSpPr>
          <p:grpSpPr>
            <a:xfrm>
              <a:off x="4604810" y="1949352"/>
              <a:ext cx="5729359" cy="3662989"/>
              <a:chOff x="4604810" y="1949352"/>
              <a:chExt cx="5729359" cy="3662989"/>
            </a:xfrm>
          </p:grpSpPr>
          <p:grpSp>
            <p:nvGrpSpPr>
              <p:cNvPr id="142" name="Group 141"/>
              <p:cNvGrpSpPr/>
              <p:nvPr/>
            </p:nvGrpSpPr>
            <p:grpSpPr>
              <a:xfrm>
                <a:off x="6178159" y="1949352"/>
                <a:ext cx="4156010" cy="760130"/>
                <a:chOff x="6178159" y="1963866"/>
                <a:chExt cx="4156010" cy="760130"/>
              </a:xfrm>
            </p:grpSpPr>
            <p:grpSp>
              <p:nvGrpSpPr>
                <p:cNvPr id="164" name="Group 163"/>
                <p:cNvGrpSpPr/>
                <p:nvPr/>
              </p:nvGrpSpPr>
              <p:grpSpPr>
                <a:xfrm>
                  <a:off x="6178159" y="2319844"/>
                  <a:ext cx="319302" cy="109728"/>
                  <a:chOff x="6123567" y="2278753"/>
                  <a:chExt cx="319302" cy="109728"/>
                </a:xfrm>
              </p:grpSpPr>
              <p:cxnSp>
                <p:nvCxnSpPr>
                  <p:cNvPr id="169" name="Straight Connector 168"/>
                  <p:cNvCxnSpPr/>
                  <p:nvPr/>
                </p:nvCxnSpPr>
                <p:spPr>
                  <a:xfrm>
                    <a:off x="6186467" y="2333617"/>
                    <a:ext cx="256402" cy="0"/>
                  </a:xfrm>
                  <a:prstGeom prst="line">
                    <a:avLst/>
                  </a:prstGeom>
                  <a:noFill/>
                  <a:ln w="6350" cap="flat" cmpd="sng" algn="ctr">
                    <a:solidFill>
                      <a:srgbClr val="FFFFFF">
                        <a:lumMod val="65000"/>
                      </a:srgbClr>
                    </a:solidFill>
                    <a:prstDash val="solid"/>
                    <a:miter lim="800000"/>
                  </a:ln>
                  <a:effectLst/>
                </p:spPr>
              </p:cxnSp>
              <p:sp>
                <p:nvSpPr>
                  <p:cNvPr id="168" name="Oval 167"/>
                  <p:cNvSpPr/>
                  <p:nvPr/>
                </p:nvSpPr>
                <p:spPr>
                  <a:xfrm>
                    <a:off x="6123567" y="2278753"/>
                    <a:ext cx="113355" cy="109728"/>
                  </a:xfrm>
                  <a:prstGeom prst="ellipse">
                    <a:avLst/>
                  </a:prstGeom>
                  <a:solidFill>
                    <a:srgbClr val="1171BA"/>
                  </a:solidFill>
                  <a:ln w="12700" cap="flat" cmpd="sng" algn="ctr">
                    <a:noFill/>
                    <a:prstDash val="solid"/>
                    <a:miter lim="800000"/>
                  </a:ln>
                  <a:effectLst/>
                </p:spPr>
                <p:txBody>
                  <a:bodyPr rtlCol="0" anchor="ctr"/>
                  <a:lstStyle/>
                  <a:p>
                    <a:pPr algn="ctr" defTabSz="914446">
                      <a:defRPr/>
                    </a:pPr>
                    <a:endParaRPr lang="en-US" kern="0">
                      <a:solidFill>
                        <a:prstClr val="white"/>
                      </a:solidFill>
                      <a:latin typeface="Calibri" panose="020F0502020204030204"/>
                    </a:endParaRPr>
                  </a:p>
                </p:txBody>
              </p:sp>
            </p:grpSp>
            <p:grpSp>
              <p:nvGrpSpPr>
                <p:cNvPr id="165" name="Group 164"/>
                <p:cNvGrpSpPr/>
                <p:nvPr/>
              </p:nvGrpSpPr>
              <p:grpSpPr>
                <a:xfrm>
                  <a:off x="6558842" y="1963866"/>
                  <a:ext cx="3775327" cy="760130"/>
                  <a:chOff x="6558842" y="2021922"/>
                  <a:chExt cx="3775327" cy="760130"/>
                </a:xfrm>
              </p:grpSpPr>
              <p:sp>
                <p:nvSpPr>
                  <p:cNvPr id="166" name="TextBox 165"/>
                  <p:cNvSpPr txBox="1"/>
                  <p:nvPr/>
                </p:nvSpPr>
                <p:spPr>
                  <a:xfrm>
                    <a:off x="6558842" y="2021922"/>
                    <a:ext cx="3775327" cy="400110"/>
                  </a:xfrm>
                  <a:prstGeom prst="rect">
                    <a:avLst/>
                  </a:prstGeom>
                  <a:noFill/>
                </p:spPr>
                <p:txBody>
                  <a:bodyPr wrap="square" rtlCol="0">
                    <a:spAutoFit/>
                  </a:bodyPr>
                  <a:lstStyle/>
                  <a:p>
                    <a:pPr defTabSz="914446">
                      <a:defRPr/>
                    </a:pPr>
                    <a:r>
                      <a:rPr lang="en-US" sz="2000" b="1" i="1" kern="0">
                        <a:solidFill>
                          <a:srgbClr val="000000"/>
                        </a:solidFill>
                        <a:latin typeface="Arial" panose="020B0604020202020204" pitchFamily="34" charset="0"/>
                        <a:cs typeface="Arial" panose="020B0604020202020204" pitchFamily="34" charset="0"/>
                      </a:rPr>
                      <a:t>What is Psychological Safety </a:t>
                    </a:r>
                  </a:p>
                </p:txBody>
              </p:sp>
              <p:sp>
                <p:nvSpPr>
                  <p:cNvPr id="167" name="Rectangle 166"/>
                  <p:cNvSpPr/>
                  <p:nvPr/>
                </p:nvSpPr>
                <p:spPr>
                  <a:xfrm>
                    <a:off x="6558843" y="2381942"/>
                    <a:ext cx="2178757"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46">
                      <a:defRPr/>
                    </a:pPr>
                    <a:r>
                      <a:rPr lang="en-US" sz="1000" i="1">
                        <a:solidFill>
                          <a:srgbClr val="000000">
                            <a:lumMod val="65000"/>
                            <a:lumOff val="35000"/>
                          </a:srgbClr>
                        </a:solidFill>
                        <a:latin typeface="Arial" panose="020B0604020202020204" pitchFamily="34" charset="0"/>
                        <a:cs typeface="Arial" panose="020B0604020202020204" pitchFamily="34" charset="0"/>
                      </a:rPr>
                      <a:t>A simple definition we all can understand</a:t>
                    </a:r>
                  </a:p>
                </p:txBody>
              </p:sp>
            </p:grpSp>
          </p:grpSp>
          <p:grpSp>
            <p:nvGrpSpPr>
              <p:cNvPr id="143" name="Group 142"/>
              <p:cNvGrpSpPr/>
              <p:nvPr/>
            </p:nvGrpSpPr>
            <p:grpSpPr>
              <a:xfrm>
                <a:off x="5973718" y="2888351"/>
                <a:ext cx="3464272" cy="917605"/>
                <a:chOff x="5973718" y="2932738"/>
                <a:chExt cx="3464272" cy="917605"/>
              </a:xfrm>
            </p:grpSpPr>
            <p:grpSp>
              <p:nvGrpSpPr>
                <p:cNvPr id="158" name="Group 157"/>
                <p:cNvGrpSpPr/>
                <p:nvPr/>
              </p:nvGrpSpPr>
              <p:grpSpPr>
                <a:xfrm>
                  <a:off x="5973718" y="3290510"/>
                  <a:ext cx="319978" cy="109728"/>
                  <a:chOff x="5919126" y="3251210"/>
                  <a:chExt cx="319978" cy="109728"/>
                </a:xfrm>
              </p:grpSpPr>
              <p:cxnSp>
                <p:nvCxnSpPr>
                  <p:cNvPr id="163" name="Straight Connector 162"/>
                  <p:cNvCxnSpPr/>
                  <p:nvPr/>
                </p:nvCxnSpPr>
                <p:spPr>
                  <a:xfrm>
                    <a:off x="5979735" y="3306074"/>
                    <a:ext cx="259369" cy="0"/>
                  </a:xfrm>
                  <a:prstGeom prst="line">
                    <a:avLst/>
                  </a:prstGeom>
                  <a:noFill/>
                  <a:ln w="6350" cap="flat" cmpd="sng" algn="ctr">
                    <a:solidFill>
                      <a:srgbClr val="FFFFFF">
                        <a:lumMod val="65000"/>
                      </a:srgbClr>
                    </a:solidFill>
                    <a:prstDash val="solid"/>
                    <a:miter lim="800000"/>
                  </a:ln>
                  <a:effectLst/>
                </p:spPr>
              </p:cxnSp>
              <p:sp>
                <p:nvSpPr>
                  <p:cNvPr id="162" name="Oval 161"/>
                  <p:cNvSpPr/>
                  <p:nvPr/>
                </p:nvSpPr>
                <p:spPr>
                  <a:xfrm>
                    <a:off x="5919126" y="3251210"/>
                    <a:ext cx="113355" cy="109728"/>
                  </a:xfrm>
                  <a:prstGeom prst="ellipse">
                    <a:avLst/>
                  </a:prstGeom>
                  <a:solidFill>
                    <a:srgbClr val="1399C6"/>
                  </a:solidFill>
                  <a:ln w="12700" cap="flat" cmpd="sng" algn="ctr">
                    <a:noFill/>
                    <a:prstDash val="solid"/>
                    <a:miter lim="800000"/>
                  </a:ln>
                  <a:effectLst/>
                </p:spPr>
                <p:txBody>
                  <a:bodyPr rtlCol="0" anchor="ctr"/>
                  <a:lstStyle/>
                  <a:p>
                    <a:pPr algn="ctr" defTabSz="914446">
                      <a:defRPr/>
                    </a:pPr>
                    <a:endParaRPr lang="en-US" kern="0">
                      <a:solidFill>
                        <a:prstClr val="white"/>
                      </a:solidFill>
                      <a:latin typeface="Calibri" panose="020F0502020204030204"/>
                    </a:endParaRPr>
                  </a:p>
                </p:txBody>
              </p:sp>
            </p:grpSp>
            <p:grpSp>
              <p:nvGrpSpPr>
                <p:cNvPr id="159" name="Group 158"/>
                <p:cNvGrpSpPr/>
                <p:nvPr/>
              </p:nvGrpSpPr>
              <p:grpSpPr>
                <a:xfrm>
                  <a:off x="6344836" y="2932738"/>
                  <a:ext cx="3093154" cy="917605"/>
                  <a:chOff x="6344836" y="3005308"/>
                  <a:chExt cx="3093154" cy="917605"/>
                </a:xfrm>
              </p:grpSpPr>
              <p:sp>
                <p:nvSpPr>
                  <p:cNvPr id="160" name="TextBox 159"/>
                  <p:cNvSpPr txBox="1"/>
                  <p:nvPr/>
                </p:nvSpPr>
                <p:spPr>
                  <a:xfrm>
                    <a:off x="6344836" y="3005308"/>
                    <a:ext cx="3093154" cy="400110"/>
                  </a:xfrm>
                  <a:prstGeom prst="rect">
                    <a:avLst/>
                  </a:prstGeom>
                  <a:noFill/>
                </p:spPr>
                <p:txBody>
                  <a:bodyPr wrap="square" rtlCol="0">
                    <a:spAutoFit/>
                  </a:bodyPr>
                  <a:lstStyle/>
                  <a:p>
                    <a:pPr defTabSz="914446">
                      <a:defRPr/>
                    </a:pPr>
                    <a:r>
                      <a:rPr lang="en-US" sz="2000" b="1" i="1" kern="0">
                        <a:solidFill>
                          <a:srgbClr val="000000"/>
                        </a:solidFill>
                        <a:latin typeface="Arial" panose="020B0604020202020204" pitchFamily="34" charset="0"/>
                        <a:cs typeface="Arial" panose="020B0604020202020204" pitchFamily="34" charset="0"/>
                      </a:rPr>
                      <a:t>What Does It Feel Like</a:t>
                    </a:r>
                  </a:p>
                </p:txBody>
              </p:sp>
              <p:sp>
                <p:nvSpPr>
                  <p:cNvPr id="161" name="Rectangle 160"/>
                  <p:cNvSpPr/>
                  <p:nvPr/>
                </p:nvSpPr>
                <p:spPr>
                  <a:xfrm>
                    <a:off x="6344837" y="3368915"/>
                    <a:ext cx="2566931" cy="55399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46">
                      <a:defRPr/>
                    </a:pPr>
                    <a:r>
                      <a:rPr lang="en-US" sz="1000" i="1">
                        <a:solidFill>
                          <a:srgbClr val="000000">
                            <a:lumMod val="65000"/>
                            <a:lumOff val="35000"/>
                          </a:srgbClr>
                        </a:solidFill>
                        <a:latin typeface="Arial" panose="020B0604020202020204" pitchFamily="34" charset="0"/>
                        <a:cs typeface="Arial" panose="020B0604020202020204" pitchFamily="34" charset="0"/>
                      </a:rPr>
                      <a:t>Understanding what it feels like</a:t>
                    </a:r>
                  </a:p>
                  <a:p>
                    <a:pPr defTabSz="914446">
                      <a:defRPr/>
                    </a:pPr>
                    <a:r>
                      <a:rPr lang="en-US" sz="1000" i="1">
                        <a:solidFill>
                          <a:srgbClr val="000000">
                            <a:lumMod val="65000"/>
                            <a:lumOff val="35000"/>
                          </a:srgbClr>
                        </a:solidFill>
                        <a:latin typeface="Arial" panose="020B0604020202020204" pitchFamily="34" charset="0"/>
                        <a:cs typeface="Arial" panose="020B0604020202020204" pitchFamily="34" charset="0"/>
                      </a:rPr>
                      <a:t>Understanding what it should not feel like</a:t>
                    </a:r>
                  </a:p>
                  <a:p>
                    <a:pPr defTabSz="914446">
                      <a:defRPr/>
                    </a:pPr>
                    <a:r>
                      <a:rPr lang="en-US" sz="1000" i="1">
                        <a:solidFill>
                          <a:srgbClr val="000000">
                            <a:lumMod val="65000"/>
                            <a:lumOff val="35000"/>
                          </a:srgbClr>
                        </a:solidFill>
                        <a:latin typeface="Arial" panose="020B0604020202020204" pitchFamily="34" charset="0"/>
                        <a:cs typeface="Arial" panose="020B0604020202020204" pitchFamily="34" charset="0"/>
                      </a:rPr>
                      <a:t>Characteristics of a Safe Team</a:t>
                    </a:r>
                  </a:p>
                </p:txBody>
              </p:sp>
            </p:grpSp>
          </p:grpSp>
          <p:grpSp>
            <p:nvGrpSpPr>
              <p:cNvPr id="144" name="Group 143"/>
              <p:cNvGrpSpPr/>
              <p:nvPr/>
            </p:nvGrpSpPr>
            <p:grpSpPr>
              <a:xfrm>
                <a:off x="5515946" y="3830937"/>
                <a:ext cx="3751423" cy="646549"/>
                <a:chOff x="5515946" y="3868473"/>
                <a:chExt cx="3751423" cy="646549"/>
              </a:xfrm>
            </p:grpSpPr>
            <p:grpSp>
              <p:nvGrpSpPr>
                <p:cNvPr id="152" name="Group 151"/>
                <p:cNvGrpSpPr/>
                <p:nvPr/>
              </p:nvGrpSpPr>
              <p:grpSpPr>
                <a:xfrm>
                  <a:off x="5515946" y="4244605"/>
                  <a:ext cx="308662" cy="109728"/>
                  <a:chOff x="5461354" y="4179586"/>
                  <a:chExt cx="308662" cy="109728"/>
                </a:xfrm>
              </p:grpSpPr>
              <p:cxnSp>
                <p:nvCxnSpPr>
                  <p:cNvPr id="156" name="Straight Connector 155"/>
                  <p:cNvCxnSpPr/>
                  <p:nvPr/>
                </p:nvCxnSpPr>
                <p:spPr>
                  <a:xfrm>
                    <a:off x="5510647" y="4234450"/>
                    <a:ext cx="259369" cy="0"/>
                  </a:xfrm>
                  <a:prstGeom prst="line">
                    <a:avLst/>
                  </a:prstGeom>
                  <a:noFill/>
                  <a:ln w="6350" cap="flat" cmpd="sng" algn="ctr">
                    <a:solidFill>
                      <a:srgbClr val="FFFFFF">
                        <a:lumMod val="65000"/>
                      </a:srgbClr>
                    </a:solidFill>
                    <a:prstDash val="solid"/>
                    <a:miter lim="800000"/>
                  </a:ln>
                  <a:effectLst/>
                </p:spPr>
              </p:cxnSp>
              <p:sp>
                <p:nvSpPr>
                  <p:cNvPr id="157" name="Oval 156"/>
                  <p:cNvSpPr/>
                  <p:nvPr/>
                </p:nvSpPr>
                <p:spPr>
                  <a:xfrm>
                    <a:off x="5461354" y="4179586"/>
                    <a:ext cx="113355" cy="109728"/>
                  </a:xfrm>
                  <a:prstGeom prst="ellipse">
                    <a:avLst/>
                  </a:prstGeom>
                  <a:solidFill>
                    <a:srgbClr val="24AAE2"/>
                  </a:solidFill>
                  <a:ln w="12700" cap="flat" cmpd="sng" algn="ctr">
                    <a:noFill/>
                    <a:prstDash val="solid"/>
                    <a:miter lim="800000"/>
                  </a:ln>
                  <a:effectLst/>
                </p:spPr>
                <p:txBody>
                  <a:bodyPr rtlCol="0" anchor="ctr"/>
                  <a:lstStyle/>
                  <a:p>
                    <a:pPr algn="ctr" defTabSz="914446">
                      <a:defRPr/>
                    </a:pPr>
                    <a:endParaRPr lang="en-US" kern="0">
                      <a:solidFill>
                        <a:prstClr val="white"/>
                      </a:solidFill>
                      <a:latin typeface="Calibri" panose="020F0502020204030204"/>
                    </a:endParaRPr>
                  </a:p>
                </p:txBody>
              </p:sp>
            </p:grpSp>
            <p:grpSp>
              <p:nvGrpSpPr>
                <p:cNvPr id="153" name="Group 152"/>
                <p:cNvGrpSpPr/>
                <p:nvPr/>
              </p:nvGrpSpPr>
              <p:grpSpPr>
                <a:xfrm>
                  <a:off x="5911221" y="3868473"/>
                  <a:ext cx="3356148" cy="646549"/>
                  <a:chOff x="5911221" y="3912015"/>
                  <a:chExt cx="3356148" cy="646549"/>
                </a:xfrm>
              </p:grpSpPr>
              <p:sp>
                <p:nvSpPr>
                  <p:cNvPr id="154" name="TextBox 153"/>
                  <p:cNvSpPr txBox="1"/>
                  <p:nvPr/>
                </p:nvSpPr>
                <p:spPr>
                  <a:xfrm>
                    <a:off x="5911221" y="3912015"/>
                    <a:ext cx="3203748" cy="400110"/>
                  </a:xfrm>
                  <a:prstGeom prst="rect">
                    <a:avLst/>
                  </a:prstGeom>
                  <a:noFill/>
                </p:spPr>
                <p:txBody>
                  <a:bodyPr wrap="square" rtlCol="0">
                    <a:spAutoFit/>
                  </a:bodyPr>
                  <a:lstStyle/>
                  <a:p>
                    <a:pPr defTabSz="914446">
                      <a:defRPr/>
                    </a:pPr>
                    <a:r>
                      <a:rPr lang="en-US" sz="2000" b="1" i="1" kern="0">
                        <a:solidFill>
                          <a:srgbClr val="000000"/>
                        </a:solidFill>
                        <a:latin typeface="Arial" panose="020B0604020202020204" pitchFamily="34" charset="0"/>
                        <a:cs typeface="Arial" panose="020B0604020202020204" pitchFamily="34" charset="0"/>
                      </a:rPr>
                      <a:t>Ways to Promote Safety</a:t>
                    </a:r>
                  </a:p>
                </p:txBody>
              </p:sp>
              <p:sp>
                <p:nvSpPr>
                  <p:cNvPr id="155" name="Rectangle 154"/>
                  <p:cNvSpPr/>
                  <p:nvPr/>
                </p:nvSpPr>
                <p:spPr>
                  <a:xfrm>
                    <a:off x="5911222" y="4312343"/>
                    <a:ext cx="3356147" cy="2462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46">
                      <a:defRPr/>
                    </a:pPr>
                    <a:r>
                      <a:rPr lang="en-US" sz="1000" i="1">
                        <a:solidFill>
                          <a:srgbClr val="000000">
                            <a:lumMod val="65000"/>
                            <a:lumOff val="35000"/>
                          </a:srgbClr>
                        </a:solidFill>
                        <a:latin typeface="Arial" panose="020B0604020202020204" pitchFamily="34" charset="0"/>
                        <a:cs typeface="Arial" panose="020B0604020202020204" pitchFamily="34" charset="0"/>
                      </a:rPr>
                      <a:t>Ways to address and promote safety</a:t>
                    </a:r>
                  </a:p>
                </p:txBody>
              </p:sp>
            </p:grpSp>
          </p:grpSp>
          <p:grpSp>
            <p:nvGrpSpPr>
              <p:cNvPr id="145" name="Group 144"/>
              <p:cNvGrpSpPr/>
              <p:nvPr/>
            </p:nvGrpSpPr>
            <p:grpSpPr>
              <a:xfrm>
                <a:off x="4604810" y="4848345"/>
                <a:ext cx="2576488" cy="763996"/>
                <a:chOff x="4604810" y="4862859"/>
                <a:chExt cx="2576488" cy="763996"/>
              </a:xfrm>
            </p:grpSpPr>
            <p:grpSp>
              <p:nvGrpSpPr>
                <p:cNvPr id="146" name="Group 145"/>
                <p:cNvGrpSpPr/>
                <p:nvPr/>
              </p:nvGrpSpPr>
              <p:grpSpPr>
                <a:xfrm>
                  <a:off x="4604810" y="5201720"/>
                  <a:ext cx="305869" cy="109728"/>
                  <a:chOff x="4550218" y="5131879"/>
                  <a:chExt cx="305869" cy="109728"/>
                </a:xfrm>
              </p:grpSpPr>
              <p:cxnSp>
                <p:nvCxnSpPr>
                  <p:cNvPr id="150" name="Straight Connector 149"/>
                  <p:cNvCxnSpPr/>
                  <p:nvPr/>
                </p:nvCxnSpPr>
                <p:spPr>
                  <a:xfrm>
                    <a:off x="4596718" y="5186743"/>
                    <a:ext cx="259369" cy="0"/>
                  </a:xfrm>
                  <a:prstGeom prst="line">
                    <a:avLst/>
                  </a:prstGeom>
                  <a:noFill/>
                  <a:ln w="6350" cap="flat" cmpd="sng" algn="ctr">
                    <a:solidFill>
                      <a:srgbClr val="FFFFFF">
                        <a:lumMod val="65000"/>
                      </a:srgbClr>
                    </a:solidFill>
                    <a:prstDash val="solid"/>
                    <a:miter lim="800000"/>
                  </a:ln>
                  <a:effectLst/>
                </p:spPr>
              </p:cxnSp>
              <p:sp>
                <p:nvSpPr>
                  <p:cNvPr id="151" name="Oval 150"/>
                  <p:cNvSpPr/>
                  <p:nvPr/>
                </p:nvSpPr>
                <p:spPr>
                  <a:xfrm>
                    <a:off x="4550218" y="5131879"/>
                    <a:ext cx="113355" cy="109728"/>
                  </a:xfrm>
                  <a:prstGeom prst="ellipse">
                    <a:avLst/>
                  </a:prstGeom>
                  <a:solidFill>
                    <a:srgbClr val="0E8C7F"/>
                  </a:solidFill>
                  <a:ln w="12700" cap="flat" cmpd="sng" algn="ctr">
                    <a:noFill/>
                    <a:prstDash val="solid"/>
                    <a:miter lim="800000"/>
                  </a:ln>
                  <a:effectLst/>
                </p:spPr>
                <p:txBody>
                  <a:bodyPr rtlCol="0" anchor="ctr"/>
                  <a:lstStyle/>
                  <a:p>
                    <a:pPr algn="ctr" defTabSz="914446">
                      <a:defRPr/>
                    </a:pPr>
                    <a:endParaRPr lang="en-US" kern="0">
                      <a:solidFill>
                        <a:prstClr val="white"/>
                      </a:solidFill>
                      <a:latin typeface="Calibri" panose="020F0502020204030204"/>
                    </a:endParaRPr>
                  </a:p>
                </p:txBody>
              </p:sp>
            </p:grpSp>
            <p:grpSp>
              <p:nvGrpSpPr>
                <p:cNvPr id="147" name="Group 146"/>
                <p:cNvGrpSpPr/>
                <p:nvPr/>
              </p:nvGrpSpPr>
              <p:grpSpPr>
                <a:xfrm>
                  <a:off x="5002540" y="4862859"/>
                  <a:ext cx="2178758" cy="763996"/>
                  <a:chOff x="5002540" y="4935429"/>
                  <a:chExt cx="2178758" cy="763996"/>
                </a:xfrm>
              </p:grpSpPr>
              <p:sp>
                <p:nvSpPr>
                  <p:cNvPr id="148" name="TextBox 147"/>
                  <p:cNvSpPr txBox="1"/>
                  <p:nvPr/>
                </p:nvSpPr>
                <p:spPr>
                  <a:xfrm>
                    <a:off x="5002540" y="4935429"/>
                    <a:ext cx="1817585" cy="400110"/>
                  </a:xfrm>
                  <a:prstGeom prst="rect">
                    <a:avLst/>
                  </a:prstGeom>
                  <a:noFill/>
                </p:spPr>
                <p:txBody>
                  <a:bodyPr wrap="square" rtlCol="0">
                    <a:spAutoFit/>
                  </a:bodyPr>
                  <a:lstStyle/>
                  <a:p>
                    <a:pPr defTabSz="914446">
                      <a:defRPr/>
                    </a:pPr>
                    <a:r>
                      <a:rPr lang="en-US" sz="2000" b="1" i="1" kern="0">
                        <a:solidFill>
                          <a:srgbClr val="000000"/>
                        </a:solidFill>
                        <a:latin typeface="Arial" panose="020B0604020202020204" pitchFamily="34" charset="0"/>
                        <a:cs typeface="Arial" panose="020B0604020202020204" pitchFamily="34" charset="0"/>
                      </a:rPr>
                      <a:t>Q&amp;A</a:t>
                    </a:r>
                  </a:p>
                </p:txBody>
              </p:sp>
              <p:sp>
                <p:nvSpPr>
                  <p:cNvPr id="149" name="Rectangle 148"/>
                  <p:cNvSpPr/>
                  <p:nvPr/>
                </p:nvSpPr>
                <p:spPr>
                  <a:xfrm>
                    <a:off x="5002541" y="5299315"/>
                    <a:ext cx="2178757"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46">
                      <a:defRPr/>
                    </a:pPr>
                    <a:r>
                      <a:rPr lang="en-US" sz="1000" i="1">
                        <a:solidFill>
                          <a:srgbClr val="000000">
                            <a:lumMod val="65000"/>
                            <a:lumOff val="35000"/>
                          </a:srgbClr>
                        </a:solidFill>
                        <a:latin typeface="Arial" panose="020B0604020202020204" pitchFamily="34" charset="0"/>
                        <a:cs typeface="Arial" panose="020B0604020202020204" pitchFamily="34" charset="0"/>
                      </a:rPr>
                      <a:t>Let’s Get Your Questions Answered</a:t>
                    </a:r>
                  </a:p>
                </p:txBody>
              </p:sp>
            </p:grpSp>
          </p:grpSp>
        </p:grpSp>
      </p:grpSp>
    </p:spTree>
    <p:extLst>
      <p:ext uri="{BB962C8B-B14F-4D97-AF65-F5344CB8AC3E}">
        <p14:creationId xmlns:p14="http://schemas.microsoft.com/office/powerpoint/2010/main" val="320819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AF3"/>
        </a:solidFill>
        <a:effectLst/>
      </p:bgPr>
    </p:bg>
    <p:spTree>
      <p:nvGrpSpPr>
        <p:cNvPr id="1" name=""/>
        <p:cNvGrpSpPr/>
        <p:nvPr/>
      </p:nvGrpSpPr>
      <p:grpSpPr>
        <a:xfrm>
          <a:off x="0" y="0"/>
          <a:ext cx="0" cy="0"/>
          <a:chOff x="0" y="0"/>
          <a:chExt cx="0" cy="0"/>
        </a:xfrm>
      </p:grpSpPr>
      <p:grpSp>
        <p:nvGrpSpPr>
          <p:cNvPr id="6" name="Group 6"/>
          <p:cNvGrpSpPr/>
          <p:nvPr/>
        </p:nvGrpSpPr>
        <p:grpSpPr>
          <a:xfrm>
            <a:off x="1240903" y="2480783"/>
            <a:ext cx="9321693" cy="2221033"/>
            <a:chOff x="0" y="-47625"/>
            <a:chExt cx="18643386" cy="4442065"/>
          </a:xfrm>
        </p:grpSpPr>
        <p:sp>
          <p:nvSpPr>
            <p:cNvPr id="7" name="TextBox 7"/>
            <p:cNvSpPr txBox="1"/>
            <p:nvPr/>
          </p:nvSpPr>
          <p:spPr>
            <a:xfrm>
              <a:off x="0" y="-47625"/>
              <a:ext cx="18643386" cy="1268552"/>
            </a:xfrm>
            <a:prstGeom prst="rect">
              <a:avLst/>
            </a:prstGeom>
          </p:spPr>
          <p:txBody>
            <a:bodyPr lIns="0" tIns="0" rIns="0" bIns="0" rtlCol="0" anchor="t">
              <a:spAutoFit/>
            </a:bodyPr>
            <a:lstStyle/>
            <a:p>
              <a:pPr defTabSz="609630">
                <a:lnSpc>
                  <a:spcPts val="5334"/>
                </a:lnSpc>
              </a:pPr>
              <a:r>
                <a:rPr lang="en-US" sz="4266" spc="42">
                  <a:solidFill>
                    <a:srgbClr val="032F44"/>
                  </a:solidFill>
                  <a:latin typeface="Crimson Pro Bold"/>
                </a:rPr>
                <a:t>Psychological Safety</a:t>
              </a:r>
            </a:p>
          </p:txBody>
        </p:sp>
        <p:sp>
          <p:nvSpPr>
            <p:cNvPr id="8" name="AutoShape 8"/>
            <p:cNvSpPr/>
            <p:nvPr/>
          </p:nvSpPr>
          <p:spPr>
            <a:xfrm>
              <a:off x="783092" y="2659991"/>
              <a:ext cx="9089556" cy="111495"/>
            </a:xfrm>
            <a:prstGeom prst="rect">
              <a:avLst/>
            </a:prstGeom>
            <a:solidFill>
              <a:srgbClr val="689440"/>
            </a:solidFill>
          </p:spPr>
        </p:sp>
        <p:sp>
          <p:nvSpPr>
            <p:cNvPr id="9" name="TextBox 9"/>
            <p:cNvSpPr txBox="1"/>
            <p:nvPr/>
          </p:nvSpPr>
          <p:spPr>
            <a:xfrm>
              <a:off x="0" y="3800688"/>
              <a:ext cx="13586346" cy="593752"/>
            </a:xfrm>
            <a:prstGeom prst="rect">
              <a:avLst/>
            </a:prstGeom>
          </p:spPr>
          <p:txBody>
            <a:bodyPr wrap="square" lIns="0" tIns="0" rIns="0" bIns="0" rtlCol="0" anchor="t">
              <a:spAutoFit/>
            </a:bodyPr>
            <a:lstStyle/>
            <a:p>
              <a:pPr defTabSz="609630">
                <a:lnSpc>
                  <a:spcPts val="2500"/>
                </a:lnSpc>
                <a:spcBef>
                  <a:spcPct val="0"/>
                </a:spcBef>
              </a:pPr>
              <a:r>
                <a:rPr lang="en-US" sz="1667" spc="33">
                  <a:solidFill>
                    <a:srgbClr val="032F44"/>
                  </a:solidFill>
                  <a:latin typeface="Clear Sans Regular Bold"/>
                </a:rPr>
                <a:t>The belief that your environment is safe for interpersonal risk-taking. </a:t>
              </a:r>
            </a:p>
          </p:txBody>
        </p:sp>
      </p:grpSp>
    </p:spTree>
    <p:extLst>
      <p:ext uri="{BB962C8B-B14F-4D97-AF65-F5344CB8AC3E}">
        <p14:creationId xmlns:p14="http://schemas.microsoft.com/office/powerpoint/2010/main" val="418512760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15" name="Rectangle 1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sp>
        <p:nvSpPr>
          <p:cNvPr id="4" name="Title 3">
            <a:extLst>
              <a:ext uri="{FF2B5EF4-FFF2-40B4-BE49-F238E27FC236}">
                <a16:creationId xmlns:a16="http://schemas.microsoft.com/office/drawing/2014/main" id="{CF68ED8C-AEE3-4089-88FC-71D2812BC452}"/>
              </a:ext>
            </a:extLst>
          </p:cNvPr>
          <p:cNvSpPr>
            <a:spLocks noGrp="1"/>
          </p:cNvSpPr>
          <p:nvPr>
            <p:ph type="title"/>
          </p:nvPr>
        </p:nvSpPr>
        <p:spPr>
          <a:xfrm>
            <a:off x="1452656" y="1444741"/>
            <a:ext cx="9357865" cy="1041901"/>
          </a:xfrm>
        </p:spPr>
        <p:txBody>
          <a:bodyPr>
            <a:normAutofit/>
          </a:bodyPr>
          <a:lstStyle/>
          <a:p>
            <a:r>
              <a:rPr lang="en-US" sz="4000"/>
              <a:t>What Psychological Safety Feels Like</a:t>
            </a:r>
          </a:p>
        </p:txBody>
      </p:sp>
      <p:sp>
        <p:nvSpPr>
          <p:cNvPr id="5" name="Content Placeholder 4">
            <a:extLst>
              <a:ext uri="{FF2B5EF4-FFF2-40B4-BE49-F238E27FC236}">
                <a16:creationId xmlns:a16="http://schemas.microsoft.com/office/drawing/2014/main" id="{E95BFA02-E5B1-4411-B47B-88BF8C21481A}"/>
              </a:ext>
            </a:extLst>
          </p:cNvPr>
          <p:cNvSpPr>
            <a:spLocks noGrp="1"/>
          </p:cNvSpPr>
          <p:nvPr>
            <p:ph sz="half" idx="1"/>
          </p:nvPr>
        </p:nvSpPr>
        <p:spPr>
          <a:xfrm>
            <a:off x="1467524" y="2327961"/>
            <a:ext cx="4788496" cy="2699968"/>
          </a:xfrm>
        </p:spPr>
        <p:txBody>
          <a:bodyPr>
            <a:normAutofit fontScale="92500" lnSpcReduction="20000"/>
          </a:bodyPr>
          <a:lstStyle/>
          <a:p>
            <a:pPr marL="0" indent="0">
              <a:buNone/>
            </a:pPr>
            <a:r>
              <a:rPr lang="en-US" sz="2000" b="1" u="sng"/>
              <a:t>What It Feels Like</a:t>
            </a:r>
          </a:p>
          <a:p>
            <a:r>
              <a:rPr lang="en-US" sz="2000"/>
              <a:t>Freedom to share new ideas or new things, even if they aren’t “perfect”</a:t>
            </a:r>
          </a:p>
          <a:p>
            <a:r>
              <a:rPr lang="en-US" sz="2000"/>
              <a:t>Energized or motivating</a:t>
            </a:r>
          </a:p>
          <a:p>
            <a:r>
              <a:rPr lang="en-US" sz="2000"/>
              <a:t>Safe</a:t>
            </a:r>
          </a:p>
          <a:p>
            <a:r>
              <a:rPr lang="en-US" sz="2000"/>
              <a:t>Constructive feedback is provided on ideas</a:t>
            </a:r>
          </a:p>
          <a:p>
            <a:r>
              <a:rPr lang="en-US" sz="2000"/>
              <a:t>The benefit of the doubt is default</a:t>
            </a:r>
          </a:p>
          <a:p>
            <a:r>
              <a:rPr lang="en-US" sz="2000"/>
              <a:t>Freedom to express yourself even if you make a mistake</a:t>
            </a:r>
          </a:p>
        </p:txBody>
      </p:sp>
      <p:sp>
        <p:nvSpPr>
          <p:cNvPr id="6" name="Content Placeholder 5">
            <a:extLst>
              <a:ext uri="{FF2B5EF4-FFF2-40B4-BE49-F238E27FC236}">
                <a16:creationId xmlns:a16="http://schemas.microsoft.com/office/drawing/2014/main" id="{D75ED59C-E8C9-4BCE-8E18-BA316971F535}"/>
              </a:ext>
            </a:extLst>
          </p:cNvPr>
          <p:cNvSpPr>
            <a:spLocks noGrp="1"/>
          </p:cNvSpPr>
          <p:nvPr>
            <p:ph sz="half" idx="2"/>
          </p:nvPr>
        </p:nvSpPr>
        <p:spPr>
          <a:xfrm>
            <a:off x="6256020" y="2383141"/>
            <a:ext cx="4967956" cy="2699968"/>
          </a:xfrm>
        </p:spPr>
        <p:txBody>
          <a:bodyPr>
            <a:normAutofit fontScale="92500" lnSpcReduction="20000"/>
          </a:bodyPr>
          <a:lstStyle/>
          <a:p>
            <a:pPr marL="0" indent="0">
              <a:buNone/>
            </a:pPr>
            <a:r>
              <a:rPr lang="en-US" sz="2000" b="1" u="sng"/>
              <a:t>What it Does Not Feel Like</a:t>
            </a:r>
          </a:p>
          <a:p>
            <a:r>
              <a:rPr lang="en-US" sz="2000"/>
              <a:t>Feeling the need to make things perfect before sharing</a:t>
            </a:r>
          </a:p>
          <a:p>
            <a:r>
              <a:rPr lang="en-US" sz="2000"/>
              <a:t>Exhausting or draining</a:t>
            </a:r>
          </a:p>
          <a:p>
            <a:r>
              <a:rPr lang="en-US" sz="2000"/>
              <a:t>Guarded</a:t>
            </a:r>
          </a:p>
          <a:p>
            <a:r>
              <a:rPr lang="en-US" sz="2000"/>
              <a:t>Ideas or actions are criticized</a:t>
            </a:r>
          </a:p>
          <a:p>
            <a:r>
              <a:rPr lang="en-US" sz="2000"/>
              <a:t>Assumptions prevent  conversation</a:t>
            </a:r>
          </a:p>
          <a:p>
            <a:r>
              <a:rPr lang="en-US" sz="2000"/>
              <a:t>Embarrassed or ridiculed for making a mistake or speak up</a:t>
            </a:r>
          </a:p>
          <a:p>
            <a:endParaRPr lang="en-US" sz="2000"/>
          </a:p>
        </p:txBody>
      </p:sp>
    </p:spTree>
    <p:extLst>
      <p:ext uri="{BB962C8B-B14F-4D97-AF65-F5344CB8AC3E}">
        <p14:creationId xmlns:p14="http://schemas.microsoft.com/office/powerpoint/2010/main" val="366752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prstClr val="white"/>
              </a:solidFill>
              <a:latin typeface="Calibri"/>
            </a:endParaRPr>
          </a:p>
        </p:txBody>
      </p:sp>
      <p:grpSp>
        <p:nvGrpSpPr>
          <p:cNvPr id="25" name="Group 2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1" y="635716"/>
            <a:ext cx="11142209" cy="2482137"/>
            <a:chOff x="409710" y="635715"/>
            <a:chExt cx="11142208" cy="2482136"/>
          </a:xfrm>
        </p:grpSpPr>
        <p:sp>
          <p:nvSpPr>
            <p:cNvPr id="2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60960" tIns="30480" rIns="60960" bIns="30480" numCol="1" anchor="t" anchorCtr="0" compatLnSpc="1">
              <a:prstTxWarp prst="textNoShape">
                <a:avLst/>
              </a:prstTxWarp>
            </a:bodyPr>
            <a:lstStyle/>
            <a:p>
              <a:pPr defTabSz="609630"/>
              <a:endParaRPr lang="en-US" sz="1200">
                <a:solidFill>
                  <a:prstClr val="black"/>
                </a:solidFill>
                <a:latin typeface="Calibri"/>
              </a:endParaRPr>
            </a:p>
          </p:txBody>
        </p:sp>
        <p:sp>
          <p:nvSpPr>
            <p:cNvPr id="2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60960" tIns="30480" rIns="60960" bIns="30480" numCol="1" anchor="t" anchorCtr="0" compatLnSpc="1">
              <a:prstTxWarp prst="textNoShape">
                <a:avLst/>
              </a:prstTxWarp>
            </a:bodyPr>
            <a:lstStyle/>
            <a:p>
              <a:pPr defTabSz="609630"/>
              <a:endParaRPr lang="en-US" sz="1200">
                <a:solidFill>
                  <a:prstClr val="black"/>
                </a:solidFill>
                <a:latin typeface="Calibri"/>
              </a:endParaRPr>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60960" tIns="30480" rIns="60960" bIns="30480" numCol="1" anchor="t" anchorCtr="0" compatLnSpc="1">
              <a:prstTxWarp prst="textNoShape">
                <a:avLst/>
              </a:prstTxWarp>
            </a:bodyPr>
            <a:lstStyle/>
            <a:p>
              <a:pPr defTabSz="609630"/>
              <a:endParaRPr lang="en-US" sz="1200">
                <a:solidFill>
                  <a:prstClr val="black"/>
                </a:solidFill>
                <a:latin typeface="Calibri"/>
              </a:endParaRPr>
            </a:p>
          </p:txBody>
        </p:sp>
        <p:sp>
          <p:nvSpPr>
            <p:cNvPr id="2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60960" tIns="30480" rIns="60960" bIns="30480" numCol="1" anchor="t" anchorCtr="0" compatLnSpc="1">
              <a:prstTxWarp prst="textNoShape">
                <a:avLst/>
              </a:prstTxWarp>
            </a:bodyPr>
            <a:lstStyle/>
            <a:p>
              <a:pPr defTabSz="609630"/>
              <a:endParaRPr lang="en-US" sz="1200">
                <a:solidFill>
                  <a:prstClr val="black"/>
                </a:solidFill>
                <a:latin typeface="Calibri"/>
              </a:endParaRPr>
            </a:p>
          </p:txBody>
        </p:sp>
        <p:sp>
          <p:nvSpPr>
            <p:cNvPr id="30" name="Rectangle 2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60960" tIns="30480" rIns="60960" bIns="30480" numCol="1" anchor="t" anchorCtr="0" compatLnSpc="1">
              <a:prstTxWarp prst="textNoShape">
                <a:avLst/>
              </a:prstTxWarp>
            </a:bodyPr>
            <a:lstStyle/>
            <a:p>
              <a:pPr defTabSz="609630"/>
              <a:endParaRPr lang="en-US" sz="1200">
                <a:solidFill>
                  <a:prstClr val="black"/>
                </a:solidFill>
                <a:latin typeface="Calibri"/>
              </a:endParaRPr>
            </a:p>
          </p:txBody>
        </p:sp>
      </p:grpSp>
      <p:sp>
        <p:nvSpPr>
          <p:cNvPr id="4" name="Title 3">
            <a:extLst>
              <a:ext uri="{FF2B5EF4-FFF2-40B4-BE49-F238E27FC236}">
                <a16:creationId xmlns:a16="http://schemas.microsoft.com/office/drawing/2014/main" id="{CF68ED8C-AEE3-4089-88FC-71D2812BC452}"/>
              </a:ext>
            </a:extLst>
          </p:cNvPr>
          <p:cNvSpPr>
            <a:spLocks noGrp="1"/>
          </p:cNvSpPr>
          <p:nvPr>
            <p:ph type="title"/>
          </p:nvPr>
        </p:nvSpPr>
        <p:spPr>
          <a:xfrm>
            <a:off x="1047280" y="759805"/>
            <a:ext cx="10306520" cy="1325563"/>
          </a:xfrm>
        </p:spPr>
        <p:txBody>
          <a:bodyPr vert="horz" lIns="60960" tIns="30480" rIns="60960" bIns="30480" rtlCol="0" anchor="ctr">
            <a:normAutofit/>
          </a:bodyPr>
          <a:lstStyle/>
          <a:p>
            <a:pPr algn="l">
              <a:lnSpc>
                <a:spcPct val="90000"/>
              </a:lnSpc>
            </a:pPr>
            <a:r>
              <a:rPr lang="en-US" sz="4000">
                <a:solidFill>
                  <a:srgbClr val="FFFFFF"/>
                </a:solidFill>
              </a:rPr>
              <a:t>Characteristics of a Psychological Safe Team</a:t>
            </a:r>
          </a:p>
        </p:txBody>
      </p:sp>
      <p:sp>
        <p:nvSpPr>
          <p:cNvPr id="5" name="Content Placeholder 4">
            <a:extLst>
              <a:ext uri="{FF2B5EF4-FFF2-40B4-BE49-F238E27FC236}">
                <a16:creationId xmlns:a16="http://schemas.microsoft.com/office/drawing/2014/main" id="{E95BFA02-E5B1-4411-B47B-88BF8C21481A}"/>
              </a:ext>
            </a:extLst>
          </p:cNvPr>
          <p:cNvSpPr>
            <a:spLocks noGrp="1"/>
          </p:cNvSpPr>
          <p:nvPr>
            <p:ph sz="half" idx="1"/>
          </p:nvPr>
        </p:nvSpPr>
        <p:spPr>
          <a:xfrm>
            <a:off x="1424904" y="2494450"/>
            <a:ext cx="9700296" cy="3563159"/>
          </a:xfrm>
        </p:spPr>
        <p:txBody>
          <a:bodyPr vert="horz" lIns="60960" tIns="30480" rIns="60960" bIns="30480" rtlCol="0" anchor="t">
            <a:normAutofit lnSpcReduction="10000"/>
          </a:bodyPr>
          <a:lstStyle/>
          <a:p>
            <a:pPr marL="228600" indent="-152400">
              <a:lnSpc>
                <a:spcPct val="90000"/>
              </a:lnSpc>
            </a:pPr>
            <a:r>
              <a:rPr lang="en-US" sz="2900"/>
              <a:t>Mutual Respect</a:t>
            </a:r>
          </a:p>
          <a:p>
            <a:pPr marL="228600" indent="-152400">
              <a:lnSpc>
                <a:spcPct val="90000"/>
              </a:lnSpc>
            </a:pPr>
            <a:r>
              <a:rPr lang="en-US" sz="2900"/>
              <a:t>Trust and Interest in each other as people</a:t>
            </a:r>
            <a:endParaRPr lang="en-US" sz="2900">
              <a:cs typeface="Calibri"/>
            </a:endParaRPr>
          </a:p>
          <a:p>
            <a:pPr marL="228600" indent="-152400">
              <a:lnSpc>
                <a:spcPct val="90000"/>
              </a:lnSpc>
            </a:pPr>
            <a:r>
              <a:rPr lang="en-US" sz="2900"/>
              <a:t>Equality in conversational turn-taking</a:t>
            </a:r>
            <a:endParaRPr lang="en-US" sz="2900">
              <a:cs typeface="Calibri"/>
            </a:endParaRPr>
          </a:p>
          <a:p>
            <a:pPr marL="228600" indent="-152400">
              <a:lnSpc>
                <a:spcPct val="90000"/>
              </a:lnSpc>
            </a:pPr>
            <a:r>
              <a:rPr lang="en-US" sz="2900"/>
              <a:t>Shared humility and unconditional professional respect for others</a:t>
            </a:r>
            <a:endParaRPr lang="en-US" sz="2900">
              <a:cs typeface="Calibri"/>
            </a:endParaRPr>
          </a:p>
          <a:p>
            <a:pPr marL="228600" indent="-152400">
              <a:lnSpc>
                <a:spcPct val="90000"/>
              </a:lnSpc>
            </a:pPr>
            <a:r>
              <a:rPr lang="en-US" sz="2900"/>
              <a:t>A safe-space for individuals to make mistakes</a:t>
            </a:r>
            <a:endParaRPr lang="en-US" sz="2900">
              <a:cs typeface="Calibri"/>
            </a:endParaRPr>
          </a:p>
          <a:p>
            <a:pPr marL="228600" indent="-152400">
              <a:lnSpc>
                <a:spcPct val="90000"/>
              </a:lnSpc>
            </a:pPr>
            <a:r>
              <a:rPr lang="en-US" sz="2900"/>
              <a:t>Team members do not attack each other's knowledge, personality,  or character</a:t>
            </a:r>
            <a:endParaRPr lang="en-US" sz="2900">
              <a:cs typeface="Calibri"/>
            </a:endParaRPr>
          </a:p>
          <a:p>
            <a:pPr marL="228600" indent="-152400">
              <a:lnSpc>
                <a:spcPct val="90000"/>
              </a:lnSpc>
            </a:pPr>
            <a:endParaRPr lang="en-US" sz="2067">
              <a:cs typeface="Calibri"/>
            </a:endParaRPr>
          </a:p>
        </p:txBody>
      </p:sp>
    </p:spTree>
    <p:extLst>
      <p:ext uri="{BB962C8B-B14F-4D97-AF65-F5344CB8AC3E}">
        <p14:creationId xmlns:p14="http://schemas.microsoft.com/office/powerpoint/2010/main" val="18440162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ID" val="0063"/>
  <p:tag name="PARENTID" val="0063"/>
</p:tagLst>
</file>

<file path=ppt/tags/tag2.xml><?xml version="1.0" encoding="utf-8"?>
<p:tagLst xmlns:a="http://schemas.openxmlformats.org/drawingml/2006/main" xmlns:r="http://schemas.openxmlformats.org/officeDocument/2006/relationships" xmlns:p="http://schemas.openxmlformats.org/presentationml/2006/main">
  <p:tag name="SLIDEID" val="0011"/>
  <p:tag name="PARENTID" val="0011"/>
</p:tagLst>
</file>

<file path=ppt/tags/tag3.xml><?xml version="1.0" encoding="utf-8"?>
<p:tagLst xmlns:a="http://schemas.openxmlformats.org/drawingml/2006/main" xmlns:r="http://schemas.openxmlformats.org/officeDocument/2006/relationships" xmlns:p="http://schemas.openxmlformats.org/presentationml/2006/main">
  <p:tag name="SLIDEID" val="0085"/>
  <p:tag name="PARENTID" val="0085"/>
</p:tagLst>
</file>

<file path=ppt/tags/tag4.xml><?xml version="1.0" encoding="utf-8"?>
<p:tagLst xmlns:a="http://schemas.openxmlformats.org/drawingml/2006/main" xmlns:r="http://schemas.openxmlformats.org/officeDocument/2006/relationships" xmlns:p="http://schemas.openxmlformats.org/presentationml/2006/main">
  <p:tag name="SLIDEID" val="0029"/>
  <p:tag name="PARENTID" val="0029"/>
</p:tagLst>
</file>

<file path=ppt/tags/tag5.xml><?xml version="1.0" encoding="utf-8"?>
<p:tagLst xmlns:a="http://schemas.openxmlformats.org/drawingml/2006/main" xmlns:r="http://schemas.openxmlformats.org/officeDocument/2006/relationships" xmlns:p="http://schemas.openxmlformats.org/presentationml/2006/main">
  <p:tag name="SLIDEID" val="0029"/>
  <p:tag name="PARENTID" val="0029"/>
</p:tagLst>
</file>

<file path=ppt/tags/tag6.xml><?xml version="1.0" encoding="utf-8"?>
<p:tagLst xmlns:a="http://schemas.openxmlformats.org/drawingml/2006/main" xmlns:r="http://schemas.openxmlformats.org/officeDocument/2006/relationships" xmlns:p="http://schemas.openxmlformats.org/presentationml/2006/main">
  <p:tag name="SLIDEID" val="0029"/>
  <p:tag name="PARENTID" val="0029"/>
</p:tagLst>
</file>

<file path=ppt/tags/tag7.xml><?xml version="1.0" encoding="utf-8"?>
<p:tagLst xmlns:a="http://schemas.openxmlformats.org/drawingml/2006/main" xmlns:r="http://schemas.openxmlformats.org/officeDocument/2006/relationships" xmlns:p="http://schemas.openxmlformats.org/presentationml/2006/main">
  <p:tag name="SLIDEID" val="0063"/>
  <p:tag name="PARENTID" val="0063"/>
</p:tagLst>
</file>

<file path=ppt/theme/theme1.xml><?xml version="1.0" encoding="utf-8"?>
<a:theme xmlns:a="http://schemas.openxmlformats.org/drawingml/2006/main" name="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2.xml><?xml version="1.0" encoding="utf-8"?>
<a:theme xmlns:a="http://schemas.openxmlformats.org/drawingml/2006/main" name="1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E056EAAF7CC7489CA47C1D2203B303" ma:contentTypeVersion="13" ma:contentTypeDescription="Create a new document." ma:contentTypeScope="" ma:versionID="ac86a9ca2fea226f8946198a84b4673d">
  <xsd:schema xmlns:xsd="http://www.w3.org/2001/XMLSchema" xmlns:xs="http://www.w3.org/2001/XMLSchema" xmlns:p="http://schemas.microsoft.com/office/2006/metadata/properties" xmlns:ns2="0bc37673-0cf8-4b30-9648-1b34e3fed245" xmlns:ns3="e1e6ca86-8f6d-42cb-a99b-3272b7353672" targetNamespace="http://schemas.microsoft.com/office/2006/metadata/properties" ma:root="true" ma:fieldsID="b2c6ea008e32d61a7d1ed568e0fa0c9a" ns2:_="" ns3:_="">
    <xsd:import namespace="0bc37673-0cf8-4b30-9648-1b34e3fed245"/>
    <xsd:import namespace="e1e6ca86-8f6d-42cb-a99b-3272b73536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37673-0cf8-4b30-9648-1b34e3fed2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e6ca86-8f6d-42cb-a99b-3272b73536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1e6ca86-8f6d-42cb-a99b-3272b7353672">
      <UserInfo>
        <DisplayName>Karen McDonald (kasmith2)</DisplayName>
        <AccountId>1685</AccountId>
        <AccountType/>
      </UserInfo>
      <UserInfo>
        <DisplayName>Jason Davis (jadavis)</DisplayName>
        <AccountId>66</AccountId>
        <AccountType/>
      </UserInfo>
      <UserInfo>
        <DisplayName>Hannah Wiley (hannah88)</DisplayName>
        <AccountId>1526</AccountId>
        <AccountType/>
      </UserInfo>
      <UserInfo>
        <DisplayName>Anne Gentle (agentle)</DisplayName>
        <AccountId>36</AccountId>
        <AccountType/>
      </UserInfo>
    </SharedWithUsers>
  </documentManagement>
</p:properties>
</file>

<file path=customXml/itemProps1.xml><?xml version="1.0" encoding="utf-8"?>
<ds:datastoreItem xmlns:ds="http://schemas.openxmlformats.org/officeDocument/2006/customXml" ds:itemID="{6DB2F992-3DBF-483D-841D-BE968858B5CA}">
  <ds:schemaRefs>
    <ds:schemaRef ds:uri="http://schemas.microsoft.com/sharepoint/v3/contenttype/forms"/>
  </ds:schemaRefs>
</ds:datastoreItem>
</file>

<file path=customXml/itemProps2.xml><?xml version="1.0" encoding="utf-8"?>
<ds:datastoreItem xmlns:ds="http://schemas.openxmlformats.org/officeDocument/2006/customXml" ds:itemID="{A6353A34-AA86-4737-B838-DC60B17EA86C}">
  <ds:schemaRefs>
    <ds:schemaRef ds:uri="0bc37673-0cf8-4b30-9648-1b34e3fed245"/>
    <ds:schemaRef ds:uri="e1e6ca86-8f6d-42cb-a99b-3272b73536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FA83604-30EB-41CD-BDB8-AC6935AE1647}">
  <ds:schemaRefs>
    <ds:schemaRef ds:uri="0bc37673-0cf8-4b30-9648-1b34e3fed245"/>
    <ds:schemaRef ds:uri="e1e6ca86-8f6d-42cb-a99b-3272b735367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1233</Words>
  <Application>Microsoft Macintosh PowerPoint</Application>
  <PresentationFormat>Widescreen</PresentationFormat>
  <Paragraphs>159</Paragraphs>
  <Slides>19</Slides>
  <Notes>17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Calibri</vt:lpstr>
      <vt:lpstr>CiscoSansTT</vt:lpstr>
      <vt:lpstr>CiscoSansTT ExtraLight</vt:lpstr>
      <vt:lpstr>Clear Sans Bold Bold</vt:lpstr>
      <vt:lpstr>Clear Sans Regular Bold</vt:lpstr>
      <vt:lpstr>Crimson Pro Bold</vt:lpstr>
      <vt:lpstr>CX Theme 16x9</vt:lpstr>
      <vt:lpstr>1_CX Theme 16x9</vt:lpstr>
      <vt:lpstr>Office Theme</vt:lpstr>
      <vt:lpstr>PowerPoint Presentation</vt:lpstr>
      <vt:lpstr>PowerPoint Presentation</vt:lpstr>
      <vt:lpstr>Session 2: Safety </vt:lpstr>
      <vt:lpstr>Agenda</vt:lpstr>
      <vt:lpstr>PowerPoint Presentation</vt:lpstr>
      <vt:lpstr>PowerPoint Presentation</vt:lpstr>
      <vt:lpstr>PowerPoint Presentation</vt:lpstr>
      <vt:lpstr>What Psychological Safety Feels Like</vt:lpstr>
      <vt:lpstr>Characteristics of a Psychological Safe Team</vt:lpstr>
      <vt:lpstr>Ways to Address Psychological Safety</vt:lpstr>
      <vt:lpstr>Ways to Promote Psychological Safety</vt:lpstr>
      <vt:lpstr>Dialogue &amp; DevRel Story</vt:lpstr>
      <vt:lpstr>PowerPoint Presentation</vt:lpstr>
      <vt:lpstr>PowerPoint Presentation</vt:lpstr>
      <vt:lpstr>PowerPoint Presentation</vt:lpstr>
      <vt:lpstr> </vt:lpstr>
      <vt:lpstr>Ensuring and supporting safety at [Company]</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Katarzyna Sotek (ksotek)</dc:creator>
  <cp:lastModifiedBy>Jeff Bull (jeffrbul)</cp:lastModifiedBy>
  <cp:revision>2</cp:revision>
  <dcterms:created xsi:type="dcterms:W3CDTF">2022-01-24T11:58:08Z</dcterms:created>
  <dcterms:modified xsi:type="dcterms:W3CDTF">2022-05-19T22:01:48Z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0x010100FEE056EAAF7CC7489CA47C1D2203B303</vt:lpwstr>
  </property>
</Properties>
</file>