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Voltron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Client and MM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Low Latency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latency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Probes to measure different paths are deployed and active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latency measurements are available and associated to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{Client, MM, probes}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7452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work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1397"/>
              </p:ext>
            </p:extLst>
          </p:nvPr>
        </p:nvGraphicFramePr>
        <p:xfrm>
          <a:off x="1856902" y="2606832"/>
          <a:ext cx="8128000" cy="35605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/>
                <a:gridCol w="4064000"/>
              </a:tblGrid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base infrastructure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-diagram building (what does the thing we’re building look like)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-manual deployment (proving it out by hand)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-validation/service checks for basics (how do we know we have a stable foundation)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deployment (how can other people do it)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validation (how can other people know that the thing they built is working)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(how do we track changes)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-packaging (how do people get it – similar to deployment but combines versioning, too)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framework 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initial use cases and information flow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-definition of framework templates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-tooling to build/package/deploy service from definition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of framework and service tooling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of templates and tools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-incorporation into base architecture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tooling and support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-identification/packaging of clients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-testbed creation and automation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 harness for services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-CI/CD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services (multiple)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business value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-service definition (data needs, </a:t>
                      </a:r>
                      <a:r>
                        <a:rPr 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-information flow mapping onto architecture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--gap identification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-algorithm development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-validation/testing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automation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4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218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Milestone: Present </a:t>
            </a:r>
            <a:r>
              <a:rPr lang="en-US" dirty="0" smtClean="0"/>
              <a:t>DC fabric BAF balancing and uplifted IBC Video demo at NAG/</a:t>
            </a:r>
            <a:r>
              <a:rPr lang="en-US" dirty="0" err="1" smtClean="0"/>
              <a:t>obiWAN</a:t>
            </a:r>
            <a:r>
              <a:rPr lang="en-US" dirty="0" smtClean="0"/>
              <a:t> in October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01949" y="5350214"/>
            <a:ext cx="10361579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01949" y="5126478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652" y="568095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Today</a:t>
            </a:r>
          </a:p>
          <a:p>
            <a:r>
              <a:rPr lang="en-US" sz="1200" dirty="0" smtClean="0"/>
              <a:t>(7/24)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52541" y="512647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7785" y="567569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(8/2)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719753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4816" y="5669646"/>
            <a:ext cx="70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obiWAN</a:t>
            </a:r>
            <a:endParaRPr lang="en-US" sz="1200" dirty="0" smtClean="0"/>
          </a:p>
          <a:p>
            <a:r>
              <a:rPr lang="en-US" sz="1200" dirty="0" smtClean="0"/>
              <a:t>(10/25)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10077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0998" y="568095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(8/18)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738871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489" y="568095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IBC Demo</a:t>
            </a:r>
            <a:endParaRPr lang="en-US" sz="1200" dirty="0" smtClean="0"/>
          </a:p>
          <a:p>
            <a:pPr algn="ctr"/>
            <a:r>
              <a:rPr lang="en-US" sz="1200" dirty="0" smtClean="0"/>
              <a:t>(9/15)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40486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4701" y="568331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(10/6)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591103" y="4876975"/>
            <a:ext cx="666155" cy="35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1677" y="4015201"/>
            <a:ext cx="91048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Define Architecture</a:t>
            </a:r>
          </a:p>
          <a:p>
            <a:r>
              <a:rPr lang="en-US" sz="1000" dirty="0" smtClean="0"/>
              <a:t>- Create Behavioral Spec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9397" y="4034595"/>
            <a:ext cx="14074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Build Demo Testbed</a:t>
            </a:r>
          </a:p>
          <a:p>
            <a:r>
              <a:rPr lang="en-US" sz="1000" dirty="0" smtClean="0"/>
              <a:t>- Practice Demo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129118" y="5136205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9339" y="458475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SR Summit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9/20-21)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5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84308"/>
              </p:ext>
            </p:extLst>
          </p:nvPr>
        </p:nvGraphicFramePr>
        <p:xfrm>
          <a:off x="838200" y="1001950"/>
          <a:ext cx="10515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Jeff’s</a:t>
                      </a:r>
                      <a:r>
                        <a:rPr lang="en-US" sz="1400" baseline="0" dirty="0" smtClean="0"/>
                        <a:t> 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AWS vs. GCP vs. on-</a:t>
                      </a:r>
                      <a:r>
                        <a:rPr lang="en-US" sz="1400" dirty="0" err="1" smtClean="0"/>
                        <a:t>prem</a:t>
                      </a:r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 model essential from the start; AWS for easier billing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k8s +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OpenShift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but support for anything vanilla,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running on AWS</a:t>
                      </a:r>
                      <a:endParaRPr lang="en-US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Separate</a:t>
                      </a:r>
                      <a:r>
                        <a:rPr lang="en-US" sz="1400" baseline="0" dirty="0" smtClean="0"/>
                        <a:t> analytics stack as part of project?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bindings to support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-party data</a:t>
                      </a:r>
                      <a:r>
                        <a:rPr lang="en-US" sz="1400" baseline="0" dirty="0" smtClean="0"/>
                        <a:t> sources in the future, but keep analytics in-house for first phase (plus, Voltron services shouldn’t care where data are coming from)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Which 2 use cases to target first?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DC BAF balancer and at least part of the IBC</a:t>
                      </a:r>
                      <a:r>
                        <a:rPr lang="en-US" sz="1400" baseline="0" dirty="0" smtClean="0"/>
                        <a:t> Demo (high BW 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IBC Demo and DC BAF balancer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Specifications for timing</a:t>
                      </a:r>
                      <a:r>
                        <a:rPr lang="en-US" sz="1400" baseline="0" dirty="0" smtClean="0"/>
                        <a:t> between data source and computations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Encode constraints as part of service spec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 How many devices in network?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routers, 300 SIDs, 300 hosts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100 routers, 300 SIDs, 300 hosts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</a:t>
                      </a:r>
                      <a:r>
                        <a:rPr lang="en-US" sz="1400" baseline="0" dirty="0" smtClean="0"/>
                        <a:t> How many API requests/s?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TBD, probably scalable without extra thought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Performance: Latency bounds</a:t>
                      </a:r>
                      <a:r>
                        <a:rPr lang="en-US" sz="1400" baseline="0" dirty="0" smtClean="0"/>
                        <a:t> on API calls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All API calls make round trip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to cloud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Footprint</a:t>
                      </a:r>
                      <a:r>
                        <a:rPr lang="en-US" sz="1400" baseline="0" dirty="0" smtClean="0"/>
                        <a:t> constraints?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an AIO instance for</a:t>
                      </a:r>
                      <a:r>
                        <a:rPr lang="en-US" sz="1400" baseline="0" dirty="0" smtClean="0"/>
                        <a:t> 16 cores and however much memory makes sense based on VM </a:t>
                      </a:r>
                      <a:r>
                        <a:rPr lang="en-US" sz="1400" baseline="0" dirty="0" smtClean="0"/>
                        <a:t>sizing on chosen platform.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Small/medium machines for servicing API requests, larger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VMs for backend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organization: how many people?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 based on 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organization: sprint durations?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weeks because</a:t>
                      </a:r>
                      <a:r>
                        <a:rPr lang="en-US" sz="1400" baseline="0" dirty="0" smtClean="0"/>
                        <a:t> summertime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2 weeks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suggested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57187"/>
              </p:ext>
            </p:extLst>
          </p:nvPr>
        </p:nvGraphicFramePr>
        <p:xfrm>
          <a:off x="838200" y="1001950"/>
          <a:ext cx="105156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Omar’s/Bruce’s/Rachael’s </a:t>
                      </a:r>
                      <a:r>
                        <a:rPr lang="en-US" sz="1400" baseline="0" dirty="0" smtClean="0"/>
                        <a:t>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 stack: </a:t>
                      </a:r>
                      <a:r>
                        <a:rPr lang="en-US" sz="1400" dirty="0" err="1" smtClean="0"/>
                        <a:t>Contiv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VPP, bare metal,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parts: generic logic to interact with Voltron, custom programmer for destination environment (k8s vs. VPP vs. Linux) </a:t>
                      </a:r>
                      <a:r>
                        <a:rPr lang="mr-IN" sz="14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reuse </a:t>
                      </a:r>
                      <a:r>
                        <a:rPr lang="en-US" sz="1400" baseline="0" dirty="0" err="1" smtClean="0">
                          <a:solidFill>
                            <a:schemeClr val="accent6"/>
                          </a:solidFill>
                        </a:rPr>
                        <a:t>Contiv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plugin for now, Jeff/Bruce to investigate for more “real” solution moving forward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bus: Kafka?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Kafka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Kafka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Where is metric/telemetry</a:t>
                      </a:r>
                      <a:r>
                        <a:rPr lang="en-US" sz="1400" baseline="0" dirty="0" smtClean="0"/>
                        <a:t> data stored?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 as a graph DB, but need input</a:t>
                      </a:r>
                      <a:r>
                        <a:rPr lang="en-US" sz="1400" baseline="0" dirty="0" smtClean="0"/>
                        <a:t> from SW </a:t>
                      </a:r>
                      <a:r>
                        <a:rPr lang="en-US" sz="1400" baseline="0" dirty="0" err="1" smtClean="0"/>
                        <a:t>devs</a:t>
                      </a:r>
                      <a:r>
                        <a:rPr lang="en-US" sz="1400" baseline="0" dirty="0" smtClean="0"/>
                        <a:t> (Matt/Steve/Adam/Daniel)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TBD with input from Matt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Navigation of political landmines related to other products and kingdoms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Let Brook keep</a:t>
                      </a:r>
                      <a:r>
                        <a:rPr lang="en-US" sz="1400" baseline="0" dirty="0" smtClean="0"/>
                        <a:t> being Brook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Yet another visualization engine?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Leverage what we have with, say, </a:t>
                      </a:r>
                      <a:r>
                        <a:rPr lang="en-US" sz="1400" dirty="0" err="1" smtClean="0"/>
                        <a:t>pNDA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TBD, but somewhat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orthogonal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environment and developer visibility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we build for ourselves is also meant for consumers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frameworks and languages to adopt?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Don’t chase the shiny new if not needed, but make sure we get Matt’s feedback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 with input</a:t>
                      </a:r>
                      <a:r>
                        <a:rPr lang="en-US" sz="1400" baseline="0" dirty="0" smtClean="0"/>
                        <a:t> from Matt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IPv4 vs. IPv6?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v6 first, v4 as the odd man 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v6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for signaling, v4 in </a:t>
                      </a:r>
                      <a:r>
                        <a:rPr lang="en-US" sz="1400" baseline="0" dirty="0" err="1" smtClean="0">
                          <a:solidFill>
                            <a:schemeClr val="accent6"/>
                          </a:solidFill>
                        </a:rPr>
                        <a:t>dataplane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mr-IN" sz="14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requires IBC uplift potentially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communication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</a:t>
                      </a:r>
                      <a:r>
                        <a:rPr lang="en-US" sz="1400" dirty="0" err="1" smtClean="0"/>
                        <a:t>wwwin-github.cisco.com</a:t>
                      </a:r>
                      <a:r>
                        <a:rPr lang="en-US" sz="1400" dirty="0" smtClean="0"/>
                        <a:t>/spa-</a:t>
                      </a:r>
                      <a:r>
                        <a:rPr lang="en-US" sz="1400" dirty="0" err="1" smtClean="0"/>
                        <a:t>ie</a:t>
                      </a:r>
                      <a:r>
                        <a:rPr lang="en-US" sz="1400" dirty="0" smtClean="0"/>
                        <a:t> for big things, Paul’s </a:t>
                      </a:r>
                      <a:r>
                        <a:rPr lang="en-US" sz="1400" dirty="0" err="1" smtClean="0"/>
                        <a:t>docwiki</a:t>
                      </a:r>
                      <a:r>
                        <a:rPr lang="en-US" sz="1400" dirty="0" smtClean="0"/>
                        <a:t> for 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Use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wwwin-github.cisco.com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/spa-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ie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for big things, Paul’s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docwiki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for documentation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DB replicator container (</a:t>
            </a:r>
            <a:r>
              <a:rPr lang="en-US" dirty="0" err="1" smtClean="0"/>
              <a:t>Contiv</a:t>
            </a:r>
            <a:r>
              <a:rPr lang="en-US" dirty="0" smtClean="0"/>
              <a:t>) requests label stack to use for DB replication going from destination A to B in same DC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BAF balancer service looks at most recent utilization across the 4 fabric planes and determines least used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 initialized so that all traffic has label appended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endpoint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BAF balancer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Necessary links are distinguished as planes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 (and therefore planes)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MPE requests label stack to use for video stream going from MPE to CDN destination A with minimum available bandwidth of 3Gbps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Bandwidth Broker service looks at topology and latest telemetry to determine end-to-end path with sufficient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MPE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BW Broker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</a:t>
            </a:r>
            <a:r>
              <a:rPr lang="en-US" dirty="0" err="1" smtClean="0"/>
              <a:t>bw</a:t>
            </a:r>
            <a:r>
              <a:rPr lang="en-US" dirty="0" smtClean="0"/>
              <a:t>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14888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824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send manifest request for internal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caches result for next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receives manifest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requests label stack to use for manifest going from MM to client destination A with max latency 100ms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caches result for subsequent requests (channel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IPVS applies label stack when responding with manifest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1371</Words>
  <Application>Microsoft Macintosh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Voltron planning</vt:lpstr>
      <vt:lpstr>Timeline</vt:lpstr>
      <vt:lpstr>Open Questions</vt:lpstr>
      <vt:lpstr>Open Questions</vt:lpstr>
      <vt:lpstr>Runtime Flow: BAF balancing</vt:lpstr>
      <vt:lpstr>Pre-conditions: BAF balancing</vt:lpstr>
      <vt:lpstr>Runtime Flow: IBC High BW Video Demo</vt:lpstr>
      <vt:lpstr>Pre-conditions: IBC High BW Video Demo</vt:lpstr>
      <vt:lpstr>Runtime Flow: IBC Low Latency Demo</vt:lpstr>
      <vt:lpstr>Pre-conditions: IBC Low Latency Demo</vt:lpstr>
      <vt:lpstr>Suggested work items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Voltron planning</dc:title>
  <dc:creator>jeff.byzek@gmail.com</dc:creator>
  <cp:lastModifiedBy>jeff.byzek@gmail.com</cp:lastModifiedBy>
  <cp:revision>93</cp:revision>
  <dcterms:created xsi:type="dcterms:W3CDTF">2017-07-20T17:15:11Z</dcterms:created>
  <dcterms:modified xsi:type="dcterms:W3CDTF">2017-07-26T18:35:04Z</dcterms:modified>
</cp:coreProperties>
</file>