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B15-C61A-C040-82F1-B1749DBDC6B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Voltron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IBC Low </a:t>
            </a:r>
            <a:r>
              <a:rPr lang="en-US" dirty="0"/>
              <a:t>L</a:t>
            </a:r>
            <a:r>
              <a:rPr lang="en-US" dirty="0" smtClean="0"/>
              <a:t>atency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Client and MM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Low Latency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segment, max latency parameter)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 (max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Probes to measure different paths are deployed and active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latency measurements are available and associated to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{Client, MM, probes}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full label stack</a:t>
            </a:r>
          </a:p>
        </p:txBody>
      </p:sp>
    </p:spTree>
    <p:extLst>
      <p:ext uri="{BB962C8B-B14F-4D97-AF65-F5344CB8AC3E}">
        <p14:creationId xmlns:p14="http://schemas.microsoft.com/office/powerpoint/2010/main" val="7452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work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1397"/>
              </p:ext>
            </p:extLst>
          </p:nvPr>
        </p:nvGraphicFramePr>
        <p:xfrm>
          <a:off x="1856902" y="2606832"/>
          <a:ext cx="8128000" cy="35605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/>
                <a:gridCol w="4064000"/>
              </a:tblGrid>
              <a:tr h="1780252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base infrastructure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-diagram building (what does the thing we’re building look like)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-manual deployment (proving it out by hand)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-validation/service checks for basics (how do we know we have a stable foundation)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-automation of deployment (how can other people do it)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-automation of validation (how can other people know that the thing they built is working)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-versioning (how do we track changes)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-packaging (how do people get it – similar to deployment but combines versioning, too)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framework 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-articulation of initial use cases and information flow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-definition of framework templates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-tooling to build/package/deploy service from definition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 of framework and service tooling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-versioning of templates and tools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-incorporation into base architecture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1780252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tooling and support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-identification/packaging of clients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-testbed creation and automation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-test harness for services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-CI/CD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services (multiple)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-articulation of business value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-service definition (data needs, </a:t>
                      </a:r>
                      <a:r>
                        <a:rPr 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-information flow mapping onto architecture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--gap identification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-algorithm development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-validation/testing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 automation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4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218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Milestone: Present </a:t>
            </a:r>
            <a:r>
              <a:rPr lang="en-US" dirty="0" smtClean="0"/>
              <a:t>DC fabric BAF balancing and uplifted IBC Video demo at NAG/</a:t>
            </a:r>
            <a:r>
              <a:rPr lang="en-US" dirty="0" err="1" smtClean="0"/>
              <a:t>obiWAN</a:t>
            </a:r>
            <a:r>
              <a:rPr lang="en-US" dirty="0" smtClean="0"/>
              <a:t> in October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01949" y="5350214"/>
            <a:ext cx="10361579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01949" y="5126478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652" y="568095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Today</a:t>
            </a:r>
          </a:p>
          <a:p>
            <a:r>
              <a:rPr lang="en-US" sz="1200" dirty="0" smtClean="0"/>
              <a:t>(7/24)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52541" y="512647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7785" y="5675696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</a:p>
          <a:p>
            <a:r>
              <a:rPr lang="en-US" sz="1200" dirty="0" smtClean="0"/>
              <a:t>(8/2)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719753" y="512042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4816" y="5669646"/>
            <a:ext cx="70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obiWAN</a:t>
            </a:r>
            <a:endParaRPr lang="en-US" sz="1200" dirty="0" smtClean="0"/>
          </a:p>
          <a:p>
            <a:r>
              <a:rPr lang="en-US" sz="1200" dirty="0" smtClean="0"/>
              <a:t>(10/25)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10077" y="5131736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00998" y="5680955"/>
            <a:ext cx="81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Milestone</a:t>
            </a:r>
          </a:p>
          <a:p>
            <a:pPr algn="ctr"/>
            <a:r>
              <a:rPr lang="en-US" sz="1200" dirty="0" smtClean="0"/>
              <a:t>(8/18)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738871" y="5131736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8761" y="568095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IBC Demo</a:t>
            </a:r>
            <a:endParaRPr lang="en-US" sz="1200" dirty="0" smtClean="0"/>
          </a:p>
          <a:p>
            <a:pPr algn="ctr"/>
            <a:r>
              <a:rPr lang="en-US" sz="1200" dirty="0" smtClean="0"/>
              <a:t>(9/15)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40486" y="512042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4701" y="5683315"/>
            <a:ext cx="81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Milestone</a:t>
            </a:r>
          </a:p>
          <a:p>
            <a:pPr algn="ctr"/>
            <a:r>
              <a:rPr lang="en-US" sz="1200" dirty="0" smtClean="0"/>
              <a:t>(10/6)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591103" y="4876975"/>
            <a:ext cx="666155" cy="35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1677" y="4015201"/>
            <a:ext cx="91048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5720" rIns="0" rtlCol="0">
            <a:spAutoFit/>
          </a:bodyPr>
          <a:lstStyle/>
          <a:p>
            <a:r>
              <a:rPr lang="en-US" sz="1000" dirty="0" smtClean="0"/>
              <a:t>- Define Architecture</a:t>
            </a:r>
          </a:p>
          <a:p>
            <a:r>
              <a:rPr lang="en-US" sz="1000" dirty="0" smtClean="0"/>
              <a:t>- Create Behavioral Spec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9397" y="4034595"/>
            <a:ext cx="14074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5720" rIns="0" rtlCol="0">
            <a:spAutoFit/>
          </a:bodyPr>
          <a:lstStyle/>
          <a:p>
            <a:r>
              <a:rPr lang="en-US" sz="1000" dirty="0" smtClean="0"/>
              <a:t>- Build Demo Testbed</a:t>
            </a:r>
          </a:p>
          <a:p>
            <a:r>
              <a:rPr lang="en-US" sz="1000" dirty="0" smtClean="0"/>
              <a:t>- Practice Demo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75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428003"/>
              </p:ext>
            </p:extLst>
          </p:nvPr>
        </p:nvGraphicFramePr>
        <p:xfrm>
          <a:off x="838200" y="1001950"/>
          <a:ext cx="105156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Question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Jeff’s</a:t>
                      </a:r>
                      <a:r>
                        <a:rPr lang="en-US" sz="1400" baseline="0" dirty="0" smtClean="0"/>
                        <a:t> take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AWS vs. GCP vs. on-</a:t>
                      </a:r>
                      <a:r>
                        <a:rPr lang="en-US" sz="1400" dirty="0" err="1" smtClean="0"/>
                        <a:t>prem</a:t>
                      </a:r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 model essential from the start; AWS for easier billing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k8s + </a:t>
                      </a:r>
                      <a:r>
                        <a:rPr lang="en-US" sz="1400" dirty="0" err="1" smtClean="0"/>
                        <a:t>OpenShift</a:t>
                      </a:r>
                      <a:r>
                        <a:rPr lang="en-US" sz="1400" dirty="0" smtClean="0"/>
                        <a:t> but support for anything vanilla,</a:t>
                      </a:r>
                      <a:r>
                        <a:rPr lang="en-US" sz="1400" baseline="0" dirty="0" smtClean="0"/>
                        <a:t> running on AWS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Separate</a:t>
                      </a:r>
                      <a:r>
                        <a:rPr lang="en-US" sz="1400" baseline="0" dirty="0" smtClean="0"/>
                        <a:t> analytics stack as part of project?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bindings to support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-party data</a:t>
                      </a:r>
                      <a:r>
                        <a:rPr lang="en-US" sz="1400" baseline="0" dirty="0" smtClean="0"/>
                        <a:t> sources in the future, but keep analytics in-house for first phase (plus, Voltron services shouldn’t care where data are coming from)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Which 2 use cases to target first?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DC BAF balancer and at least part of the IBC</a:t>
                      </a:r>
                      <a:r>
                        <a:rPr lang="en-US" sz="1400" baseline="0" dirty="0" smtClean="0"/>
                        <a:t> Demo (high BW 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Specifications for timing</a:t>
                      </a:r>
                      <a:r>
                        <a:rPr lang="en-US" sz="1400" baseline="0" dirty="0" smtClean="0"/>
                        <a:t> between data source and computations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Encode constraints as part of service spec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Scaling: How many devices in network?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routers, 300 SIDs, 300 hosts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Scaling:</a:t>
                      </a:r>
                      <a:r>
                        <a:rPr lang="en-US" sz="1400" baseline="0" dirty="0" smtClean="0"/>
                        <a:t> How many API requests/s?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Footprint</a:t>
                      </a:r>
                      <a:r>
                        <a:rPr lang="en-US" sz="1400" baseline="0" dirty="0" smtClean="0"/>
                        <a:t> constraints?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an AIO instance for</a:t>
                      </a:r>
                      <a:r>
                        <a:rPr lang="en-US" sz="1400" baseline="0" dirty="0" smtClean="0"/>
                        <a:t> 16 cores and however much memory makes sense based on VM sizing.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organization: how many people?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 based on architecture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organization: sprint durations?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weeks because</a:t>
                      </a:r>
                      <a:r>
                        <a:rPr lang="en-US" sz="1400" baseline="0" dirty="0" smtClean="0"/>
                        <a:t> summertime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37519"/>
              </p:ext>
            </p:extLst>
          </p:nvPr>
        </p:nvGraphicFramePr>
        <p:xfrm>
          <a:off x="838200" y="1001950"/>
          <a:ext cx="105156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Question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Omar’s/Bruce’s/Rachael’s </a:t>
                      </a:r>
                      <a:r>
                        <a:rPr lang="en-US" sz="1400" baseline="0" dirty="0" smtClean="0"/>
                        <a:t>take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 stack: </a:t>
                      </a:r>
                      <a:r>
                        <a:rPr lang="en-US" sz="1400" dirty="0" err="1" smtClean="0"/>
                        <a:t>Contiv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VPP, bare metal,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bus: Kafka?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Kafka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Where is metric/telemetry</a:t>
                      </a:r>
                      <a:r>
                        <a:rPr lang="en-US" sz="1400" baseline="0" dirty="0" smtClean="0"/>
                        <a:t> data stored?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 as a graph DB, but need input</a:t>
                      </a:r>
                      <a:r>
                        <a:rPr lang="en-US" sz="1400" baseline="0" dirty="0" smtClean="0"/>
                        <a:t> from SW </a:t>
                      </a:r>
                      <a:r>
                        <a:rPr lang="en-US" sz="1400" baseline="0" dirty="0" err="1" smtClean="0"/>
                        <a:t>devs</a:t>
                      </a:r>
                      <a:r>
                        <a:rPr lang="en-US" sz="1400" baseline="0" dirty="0" smtClean="0"/>
                        <a:t> (Matt/Steve/Adam/Daniel)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Navigation of political landmines related to other products and kingdoms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Let Brook keep</a:t>
                      </a:r>
                      <a:r>
                        <a:rPr lang="en-US" sz="1400" baseline="0" dirty="0" smtClean="0"/>
                        <a:t> being Brook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Yet another visualization engine?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Leverage what we have with, say, </a:t>
                      </a:r>
                      <a:r>
                        <a:rPr lang="en-US" sz="1400" dirty="0" err="1" smtClean="0"/>
                        <a:t>pNDA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 environment and developer visibility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we build for ourselves is also meant for consumers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r>
                        <a:rPr lang="en-US" sz="1400" baseline="0" dirty="0" smtClean="0"/>
                        <a:t> frameworks and languages to adopt?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Don’t chase the shiny new if not needed, but make sure we get Matt’s feedback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IPv4 vs. IPv6?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v6 first, v4 as the odd man 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communication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</a:t>
                      </a:r>
                      <a:r>
                        <a:rPr lang="en-US" sz="1400" dirty="0" err="1" smtClean="0"/>
                        <a:t>wwwin-github.cisco.com</a:t>
                      </a:r>
                      <a:r>
                        <a:rPr lang="en-US" sz="1400" dirty="0" smtClean="0"/>
                        <a:t>/spa-</a:t>
                      </a:r>
                      <a:r>
                        <a:rPr lang="en-US" sz="1400" dirty="0" err="1" smtClean="0"/>
                        <a:t>ie</a:t>
                      </a:r>
                      <a:r>
                        <a:rPr lang="en-US" sz="1400" dirty="0" smtClean="0"/>
                        <a:t> for big things, Paul’s </a:t>
                      </a:r>
                      <a:r>
                        <a:rPr lang="en-US" sz="1400" dirty="0" err="1" smtClean="0"/>
                        <a:t>docwiki</a:t>
                      </a:r>
                      <a:r>
                        <a:rPr lang="en-US" sz="1400" dirty="0" smtClean="0"/>
                        <a:t> for documentation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 </a:t>
                      </a:r>
                      <a:r>
                        <a:rPr lang="en-US" sz="1400" dirty="0" err="1" smtClean="0"/>
                        <a:t>wwwin-github.cisco.com</a:t>
                      </a:r>
                      <a:r>
                        <a:rPr lang="en-US" sz="1400" dirty="0" smtClean="0"/>
                        <a:t>/spa-</a:t>
                      </a:r>
                      <a:r>
                        <a:rPr lang="en-US" sz="1400" dirty="0" err="1" smtClean="0"/>
                        <a:t>ie</a:t>
                      </a:r>
                      <a:r>
                        <a:rPr lang="en-US" sz="1400" dirty="0" smtClean="0"/>
                        <a:t> for big things, Paul’s </a:t>
                      </a:r>
                      <a:r>
                        <a:rPr lang="en-US" sz="1400" dirty="0" err="1" smtClean="0"/>
                        <a:t>docwiki</a:t>
                      </a:r>
                      <a:r>
                        <a:rPr lang="en-US" sz="1400" smtClean="0"/>
                        <a:t> for documentation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BAF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6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DB replicator container (</a:t>
            </a:r>
            <a:r>
              <a:rPr lang="en-US" dirty="0" err="1" smtClean="0"/>
              <a:t>Contiv</a:t>
            </a:r>
            <a:r>
              <a:rPr lang="en-US" dirty="0" smtClean="0"/>
              <a:t>) requests label stack to use for DB replication going from destination A to B in same DC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BAF balancer service looks at most recent utilization across the 4 fabric planes and determines least used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 initialized so that all traffic has label appended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BAF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endpoint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BAF balancer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Necessary links are distinguished as planes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bandwidth utilization is available and associated to links (and therefore planes)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endpoint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IBC High BW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6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MPE requests label stack to use for video stream going from MPE to CDN destination A with minimum available bandwidth of 3Gbps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Bandwidth Broker service looks at topology and latest telemetry to determine end-to-end path with sufficient capacity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 with that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IBC High BW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MPE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BW Broker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segment, max </a:t>
            </a:r>
            <a:r>
              <a:rPr lang="en-US" dirty="0" err="1" smtClean="0"/>
              <a:t>bw</a:t>
            </a:r>
            <a:r>
              <a:rPr lang="en-US" dirty="0" smtClean="0"/>
              <a:t> parameter)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 (max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bandwidth utilization is available and associated to 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endpoint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full label stack</a:t>
            </a:r>
          </a:p>
        </p:txBody>
      </p:sp>
    </p:spTree>
    <p:extLst>
      <p:ext uri="{BB962C8B-B14F-4D97-AF65-F5344CB8AC3E}">
        <p14:creationId xmlns:p14="http://schemas.microsoft.com/office/powerpoint/2010/main" val="14888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IBC Low </a:t>
            </a:r>
            <a:r>
              <a:rPr lang="en-US" dirty="0"/>
              <a:t>L</a:t>
            </a:r>
            <a:r>
              <a:rPr lang="en-US" dirty="0" smtClean="0"/>
              <a:t>atency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824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send manifest request for internal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Low Latency service looks at topology and latest telemetry to determine end-to-end path to meet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caches result for next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receives manifest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requests label stack to use for manifest going from MM to client destination A with max latency 100ms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Low Latency service looks at topology and latest telemetry to determine end-to-end path to meet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caches result for subsequent requests (channel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IPVS applies label stack when responding with manifest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 with that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1239</Words>
  <Application>Microsoft Macintosh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Voltron planning</vt:lpstr>
      <vt:lpstr>Timeline</vt:lpstr>
      <vt:lpstr>Open Questions</vt:lpstr>
      <vt:lpstr>Open Questions</vt:lpstr>
      <vt:lpstr>Runtime Flow: BAF balancing</vt:lpstr>
      <vt:lpstr>Pre-conditions: BAF balancing</vt:lpstr>
      <vt:lpstr>Runtime Flow: IBC High BW Video Demo</vt:lpstr>
      <vt:lpstr>Pre-conditions: IBC High BW Video Demo</vt:lpstr>
      <vt:lpstr>Runtime Flow: IBC Low Latency Demo</vt:lpstr>
      <vt:lpstr>Pre-conditions: IBC Low Latency Demo</vt:lpstr>
      <vt:lpstr>Suggested work items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Voltron planning</dc:title>
  <dc:creator>jeff.byzek@gmail.com</dc:creator>
  <cp:lastModifiedBy>jeff.byzek@gmail.com</cp:lastModifiedBy>
  <cp:revision>78</cp:revision>
  <dcterms:created xsi:type="dcterms:W3CDTF">2017-07-20T17:15:11Z</dcterms:created>
  <dcterms:modified xsi:type="dcterms:W3CDTF">2017-07-24T17:55:28Z</dcterms:modified>
</cp:coreProperties>
</file>