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9"/>
  </p:notesMasterIdLst>
  <p:handoutMasterIdLst>
    <p:handoutMasterId r:id="rId10"/>
  </p:handoutMasterIdLst>
  <p:sldIdLst>
    <p:sldId id="290" r:id="rId6"/>
    <p:sldId id="299" r:id="rId7"/>
    <p:sldId id="29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9B"/>
    <a:srgbClr val="318ABE"/>
    <a:srgbClr val="3F358B"/>
    <a:srgbClr val="25BBD4"/>
    <a:srgbClr val="3AC791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>
      <p:cViewPr varScale="1">
        <p:scale>
          <a:sx n="112" d="100"/>
          <a:sy n="112" d="100"/>
        </p:scale>
        <p:origin x="114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17/05/2018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504056"/>
          </a:xfrm>
        </p:spPr>
        <p:txBody>
          <a:bodyPr/>
          <a:lstStyle/>
          <a:p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Buildings</a:t>
            </a:r>
            <a:r>
              <a:rPr lang="es-419" dirty="0"/>
              <a:t> - </a:t>
            </a:r>
            <a:r>
              <a:rPr lang="es-419" dirty="0" err="1"/>
              <a:t>Exercises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909875"/>
            <a:ext cx="7753822" cy="2398037"/>
            <a:chOff x="395536" y="909875"/>
            <a:chExt cx="7753822" cy="2398037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4680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1. </a:t>
              </a:r>
              <a:r>
                <a:rPr lang="en-US" sz="900" dirty="0">
                  <a:cs typeface="Courier New" panose="02070309020205020404" pitchFamily="49" charset="0"/>
                </a:rPr>
                <a:t>Get all </a:t>
              </a:r>
              <a:r>
                <a:rPr lang="es-419" sz="900" i="1" dirty="0" err="1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cs typeface="Courier New" panose="02070309020205020404" pitchFamily="49" charset="0"/>
                </a:rPr>
                <a:t>containint</a:t>
              </a:r>
              <a:r>
                <a:rPr lang="en-US" sz="900" dirty="0">
                  <a:cs typeface="Courier New" panose="02070309020205020404" pitchFamily="49" charset="0"/>
                </a:rPr>
                <a:t> ‘</a:t>
              </a:r>
              <a:r>
                <a:rPr lang="es-419" sz="900" dirty="0">
                  <a:cs typeface="Courier New" panose="02070309020205020404" pitchFamily="49" charset="0"/>
                </a:rPr>
                <a:t>set</a:t>
              </a:r>
              <a:r>
                <a:rPr lang="en-US" sz="900" dirty="0">
                  <a:cs typeface="Courier New" panose="02070309020205020404" pitchFamily="49" charset="0"/>
                </a:rPr>
                <a:t>’ as description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unit_price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cs typeface="Courier New" panose="02070309020205020404" pitchFamily="49" charset="0"/>
                </a:rPr>
                <a:t> 500 and 23000.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2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amount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of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ShipTo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Status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other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088" y="1196752"/>
              <a:ext cx="7678270" cy="666517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88" y="2574487"/>
              <a:ext cx="1790700" cy="733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42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0e5e253-50b2-47e0-ab40-088f51eedba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1813</TotalTime>
  <Words>57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Query Buildings -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Luis González Martínez</cp:lastModifiedBy>
  <cp:revision>96</cp:revision>
  <dcterms:created xsi:type="dcterms:W3CDTF">2015-07-21T17:59:36Z</dcterms:created>
  <dcterms:modified xsi:type="dcterms:W3CDTF">2018-05-17T16:59:20Z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