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65" r:id="rId2"/>
    <p:sldId id="258" r:id="rId3"/>
    <p:sldId id="256" r:id="rId4"/>
    <p:sldId id="257" r:id="rId5"/>
    <p:sldId id="260" r:id="rId6"/>
    <p:sldId id="261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EB69-666B-4EB4-B36F-C9D79842E22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67A5-5B07-4D12-A33B-79648299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0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EB69-666B-4EB4-B36F-C9D79842E22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67A5-5B07-4D12-A33B-79648299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6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EB69-666B-4EB4-B36F-C9D79842E22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67A5-5B07-4D12-A33B-79648299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73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EB69-666B-4EB4-B36F-C9D79842E22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67A5-5B07-4D12-A33B-79648299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34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EB69-666B-4EB4-B36F-C9D79842E22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67A5-5B07-4D12-A33B-79648299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9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EB69-666B-4EB4-B36F-C9D79842E22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67A5-5B07-4D12-A33B-79648299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1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EB69-666B-4EB4-B36F-C9D79842E22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67A5-5B07-4D12-A33B-79648299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7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EB69-666B-4EB4-B36F-C9D79842E22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67A5-5B07-4D12-A33B-79648299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EB69-666B-4EB4-B36F-C9D79842E22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67A5-5B07-4D12-A33B-79648299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97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EB69-666B-4EB4-B36F-C9D79842E22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67A5-5B07-4D12-A33B-79648299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830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EB69-666B-4EB4-B36F-C9D79842E22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67A5-5B07-4D12-A33B-79648299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9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EB69-666B-4EB4-B36F-C9D79842E22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67A5-5B07-4D12-A33B-79648299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EB69-666B-4EB4-B36F-C9D79842E22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67A5-5B07-4D12-A33B-79648299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1A1EB69-666B-4EB4-B36F-C9D79842E22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F6567A5-5B07-4D12-A33B-79648299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6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1A1EB69-666B-4EB4-B36F-C9D79842E22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F6567A5-5B07-4D12-A33B-79648299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93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2A56-8FAF-432A-A51D-37BC2025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1B67-0A5C-409A-8B00-4CFCDA635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26" y="2706294"/>
            <a:ext cx="10554574" cy="4151706"/>
          </a:xfrm>
        </p:spPr>
        <p:txBody>
          <a:bodyPr/>
          <a:lstStyle/>
          <a:p>
            <a:r>
              <a:rPr lang="en-US" dirty="0"/>
              <a:t>Ask questions until you can’t think of more questions… then ask more questions</a:t>
            </a:r>
          </a:p>
          <a:p>
            <a:pPr lvl="1"/>
            <a:r>
              <a:rPr lang="en-US" dirty="0"/>
              <a:t>How many phones are experiencing the issue (what percentage)?</a:t>
            </a:r>
          </a:p>
          <a:p>
            <a:pPr lvl="1"/>
            <a:r>
              <a:rPr lang="en-US" dirty="0"/>
              <a:t>Who notices the problem?</a:t>
            </a:r>
          </a:p>
          <a:p>
            <a:pPr lvl="1"/>
            <a:r>
              <a:rPr lang="en-US" dirty="0"/>
              <a:t>Is it only internal calls, only external calls, or both?</a:t>
            </a:r>
          </a:p>
          <a:p>
            <a:pPr lvl="1"/>
            <a:r>
              <a:rPr lang="en-US" dirty="0"/>
              <a:t>Does the issue occur with headset, handset, speakerphone, or all?</a:t>
            </a:r>
          </a:p>
          <a:p>
            <a:pPr lvl="1"/>
            <a:r>
              <a:rPr lang="en-US" dirty="0"/>
              <a:t>Does it happen at certain times of the day or is it constant?</a:t>
            </a:r>
          </a:p>
          <a:p>
            <a:pPr lvl="1"/>
            <a:r>
              <a:rPr lang="en-US" dirty="0"/>
              <a:t>Has the office been re-arranged?</a:t>
            </a:r>
          </a:p>
          <a:p>
            <a:pPr lvl="2"/>
            <a:r>
              <a:rPr lang="en-US" dirty="0"/>
              <a:t>New carpet?</a:t>
            </a:r>
          </a:p>
          <a:p>
            <a:pPr lvl="1"/>
            <a:r>
              <a:rPr lang="en-US" dirty="0"/>
              <a:t>Were there any software/hardware changes?</a:t>
            </a:r>
          </a:p>
          <a:p>
            <a:pPr lvl="1"/>
            <a:r>
              <a:rPr lang="en-US" dirty="0"/>
              <a:t>Do you have a topology?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7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3E726D6-0387-4028-878C-2D3B7A9B0137}"/>
              </a:ext>
            </a:extLst>
          </p:cNvPr>
          <p:cNvSpPr/>
          <p:nvPr/>
        </p:nvSpPr>
        <p:spPr>
          <a:xfrm>
            <a:off x="7200204" y="1536741"/>
            <a:ext cx="4741884" cy="2879128"/>
          </a:xfrm>
          <a:prstGeom prst="rect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BBF7F28-D7AB-40E8-A201-72EBE51F27CE}"/>
              </a:ext>
            </a:extLst>
          </p:cNvPr>
          <p:cNvSpPr/>
          <p:nvPr/>
        </p:nvSpPr>
        <p:spPr>
          <a:xfrm>
            <a:off x="249619" y="1550895"/>
            <a:ext cx="4741884" cy="2879128"/>
          </a:xfrm>
          <a:prstGeom prst="rect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356547-CC5A-4B1C-8C75-83CD21DD7B49}"/>
              </a:ext>
            </a:extLst>
          </p:cNvPr>
          <p:cNvCxnSpPr>
            <a:cxnSpLocks/>
          </p:cNvCxnSpPr>
          <p:nvPr/>
        </p:nvCxnSpPr>
        <p:spPr>
          <a:xfrm flipH="1">
            <a:off x="1050173" y="2467169"/>
            <a:ext cx="1009165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726C67E-0B1C-4372-A425-551B9F617047}"/>
              </a:ext>
            </a:extLst>
          </p:cNvPr>
          <p:cNvGrpSpPr/>
          <p:nvPr/>
        </p:nvGrpSpPr>
        <p:grpSpPr>
          <a:xfrm>
            <a:off x="5676458" y="152132"/>
            <a:ext cx="1124679" cy="1646535"/>
            <a:chOff x="5533660" y="497255"/>
            <a:chExt cx="1124679" cy="1646535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BA90F97-8FB2-4549-839A-79E98DDFF862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1396538"/>
              <a:ext cx="0" cy="74725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10" descr="C:\Users\ecoffey\AppData\Local\Temp\Rar$DRa0.138\30008_Device_call_manager_default_256.png">
              <a:extLst>
                <a:ext uri="{FF2B5EF4-FFF2-40B4-BE49-F238E27FC236}">
                  <a16:creationId xmlns:a16="http://schemas.microsoft.com/office/drawing/2014/main" id="{FAC416C9-2D19-4ABB-B82F-638027873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3660" y="497255"/>
              <a:ext cx="1124679" cy="1124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10" descr="C:\Users\ecoffey\AppData\Local\Temp\Rar$DRa0.895\30101_Device_voice_switch_default_256.png">
            <a:extLst>
              <a:ext uri="{FF2B5EF4-FFF2-40B4-BE49-F238E27FC236}">
                <a16:creationId xmlns:a16="http://schemas.microsoft.com/office/drawing/2014/main" id="{832E37DA-8C4C-4915-89F6-7377FAB91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538" y="2017447"/>
            <a:ext cx="899443" cy="89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FF15D0F9-4CDD-42CC-93C5-C6B6E5ECCD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3908709" y="2253315"/>
            <a:ext cx="722550" cy="42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0B90BAD6-F31B-4CBC-8D7C-1B45072F3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7576256" y="2253315"/>
            <a:ext cx="722550" cy="42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C:\Users\ecoffey\AppData\Local\Temp\Rar$DRa0.895\30101_Device_voice_switch_default_256.png">
            <a:extLst>
              <a:ext uri="{FF2B5EF4-FFF2-40B4-BE49-F238E27FC236}">
                <a16:creationId xmlns:a16="http://schemas.microsoft.com/office/drawing/2014/main" id="{15858E61-F754-4707-B1A7-0C0101D8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2" y="2017447"/>
            <a:ext cx="899443" cy="89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B06C8A26-D994-477C-B741-2AF59A5CDC96}"/>
              </a:ext>
            </a:extLst>
          </p:cNvPr>
          <p:cNvGrpSpPr/>
          <p:nvPr/>
        </p:nvGrpSpPr>
        <p:grpSpPr>
          <a:xfrm>
            <a:off x="10908422" y="2107141"/>
            <a:ext cx="961171" cy="2322882"/>
            <a:chOff x="248736" y="3068972"/>
            <a:chExt cx="961171" cy="232288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13FD0C2-2844-4A2F-BE7E-31A8CD6165FE}"/>
                </a:ext>
              </a:extLst>
            </p:cNvPr>
            <p:cNvGrpSpPr/>
            <p:nvPr/>
          </p:nvGrpSpPr>
          <p:grpSpPr>
            <a:xfrm>
              <a:off x="369294" y="3068972"/>
              <a:ext cx="720055" cy="1594468"/>
              <a:chOff x="398484" y="3068972"/>
              <a:chExt cx="720055" cy="159446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BEEFA2E-E361-4ECD-B5DD-FE86FDF0B617}"/>
                  </a:ext>
                </a:extLst>
              </p:cNvPr>
              <p:cNvCxnSpPr/>
              <p:nvPr/>
            </p:nvCxnSpPr>
            <p:spPr>
              <a:xfrm>
                <a:off x="758511" y="3642852"/>
                <a:ext cx="0" cy="102058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0" name="Picture 10" descr="C:\Users\ecoffey\AppData\Local\Temp\Rar$DRa0.101\30060_Device_phone_default_256.png">
                <a:extLst>
                  <a:ext uri="{FF2B5EF4-FFF2-40B4-BE49-F238E27FC236}">
                    <a16:creationId xmlns:a16="http://schemas.microsoft.com/office/drawing/2014/main" id="{87DE25D9-80C4-4A68-805B-F403B2DBF7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484" y="3068972"/>
                <a:ext cx="720055" cy="7200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8" name="Picture 10" descr="C:\Users\ecoffey\AppData\Local\Temp\Rar$DRa0.175\30088_Device_terminal_default_256.png">
              <a:extLst>
                <a:ext uri="{FF2B5EF4-FFF2-40B4-BE49-F238E27FC236}">
                  <a16:creationId xmlns:a16="http://schemas.microsoft.com/office/drawing/2014/main" id="{A957E26D-D01C-49BB-96D9-1226EECD6D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736" y="4430683"/>
              <a:ext cx="961171" cy="961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F74C2CA-2E8C-4A7E-8741-D8BFC4168A16}"/>
              </a:ext>
            </a:extLst>
          </p:cNvPr>
          <p:cNvCxnSpPr>
            <a:cxnSpLocks/>
          </p:cNvCxnSpPr>
          <p:nvPr/>
        </p:nvCxnSpPr>
        <p:spPr>
          <a:xfrm flipV="1">
            <a:off x="1179675" y="824755"/>
            <a:ext cx="4414301" cy="142856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6B0C52-463A-46B1-9EF3-04D5A2B2FF1A}"/>
              </a:ext>
            </a:extLst>
          </p:cNvPr>
          <p:cNvSpPr txBox="1"/>
          <p:nvPr/>
        </p:nvSpPr>
        <p:spPr>
          <a:xfrm>
            <a:off x="249619" y="1798667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Phone 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8B2AA4-DD14-47F4-BFA9-32FC230E2A7E}"/>
              </a:ext>
            </a:extLst>
          </p:cNvPr>
          <p:cNvSpPr txBox="1"/>
          <p:nvPr/>
        </p:nvSpPr>
        <p:spPr>
          <a:xfrm>
            <a:off x="10838214" y="1798667"/>
            <a:ext cx="110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Phone 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A1F174-699D-44BB-B688-8F7434D899A6}"/>
              </a:ext>
            </a:extLst>
          </p:cNvPr>
          <p:cNvSpPr txBox="1"/>
          <p:nvPr/>
        </p:nvSpPr>
        <p:spPr>
          <a:xfrm>
            <a:off x="1976281" y="2662059"/>
            <a:ext cx="114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Switch 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33414E-C1AF-445D-8DAD-222C171CBFFA}"/>
              </a:ext>
            </a:extLst>
          </p:cNvPr>
          <p:cNvSpPr txBox="1"/>
          <p:nvPr/>
        </p:nvSpPr>
        <p:spPr>
          <a:xfrm>
            <a:off x="3702421" y="266082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Router 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675B89-5127-49AF-ABAC-73EA7A0AC697}"/>
              </a:ext>
            </a:extLst>
          </p:cNvPr>
          <p:cNvSpPr txBox="1"/>
          <p:nvPr/>
        </p:nvSpPr>
        <p:spPr>
          <a:xfrm>
            <a:off x="9110928" y="2660823"/>
            <a:ext cx="110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Switch 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F2B9C56-6B91-41DA-B12F-D952055A4D7B}"/>
              </a:ext>
            </a:extLst>
          </p:cNvPr>
          <p:cNvSpPr txBox="1"/>
          <p:nvPr/>
        </p:nvSpPr>
        <p:spPr>
          <a:xfrm>
            <a:off x="7381929" y="2660824"/>
            <a:ext cx="111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Router B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4B355B8-D172-4720-A72C-30F053F3B398}"/>
              </a:ext>
            </a:extLst>
          </p:cNvPr>
          <p:cNvGrpSpPr/>
          <p:nvPr/>
        </p:nvGrpSpPr>
        <p:grpSpPr>
          <a:xfrm>
            <a:off x="5186181" y="1434298"/>
            <a:ext cx="1812785" cy="1812785"/>
            <a:chOff x="5151375" y="1299827"/>
            <a:chExt cx="1812785" cy="1812785"/>
          </a:xfrm>
        </p:grpSpPr>
        <p:pic>
          <p:nvPicPr>
            <p:cNvPr id="77" name="Picture 4" descr="C:\Users\ecoffey\AppData\Local\Temp\Rar$DRa0.400\30009_Device_cloud_white_default_256.png">
              <a:extLst>
                <a:ext uri="{FF2B5EF4-FFF2-40B4-BE49-F238E27FC236}">
                  <a16:creationId xmlns:a16="http://schemas.microsoft.com/office/drawing/2014/main" id="{E00AF8EC-3F5F-49A6-A53C-9E5F08AA33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375" y="1299827"/>
              <a:ext cx="1812785" cy="1812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A756D24-2027-4EB1-829C-4D40AD4935F8}"/>
                </a:ext>
              </a:extLst>
            </p:cNvPr>
            <p:cNvSpPr txBox="1"/>
            <p:nvPr/>
          </p:nvSpPr>
          <p:spPr>
            <a:xfrm>
              <a:off x="5420991" y="2046394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INTERNAL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NETWORK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0BBACBBA-7C7C-4B1B-B2FC-44CD0762DFC2}"/>
              </a:ext>
            </a:extLst>
          </p:cNvPr>
          <p:cNvSpPr txBox="1"/>
          <p:nvPr/>
        </p:nvSpPr>
        <p:spPr>
          <a:xfrm>
            <a:off x="2142191" y="93365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Site 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8AADA4-6E29-479E-9309-76D744C5FFCE}"/>
              </a:ext>
            </a:extLst>
          </p:cNvPr>
          <p:cNvSpPr txBox="1"/>
          <p:nvPr/>
        </p:nvSpPr>
        <p:spPr>
          <a:xfrm>
            <a:off x="9165425" y="93365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Site B</a:t>
            </a: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13418C08-C1D3-4533-B2F3-66B0ED4936F0}"/>
              </a:ext>
            </a:extLst>
          </p:cNvPr>
          <p:cNvSpPr/>
          <p:nvPr/>
        </p:nvSpPr>
        <p:spPr>
          <a:xfrm>
            <a:off x="979398" y="98458"/>
            <a:ext cx="1694326" cy="780749"/>
          </a:xfrm>
          <a:prstGeom prst="borderCallout1">
            <a:avLst>
              <a:gd name="adj1" fmla="val 99457"/>
              <a:gd name="adj2" fmla="val 11839"/>
              <a:gd name="adj3" fmla="val 277333"/>
              <a:gd name="adj4" fmla="val 4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192.168.7.106</a:t>
            </a:r>
          </a:p>
          <a:p>
            <a:pPr algn="ctr"/>
            <a:r>
              <a:rPr lang="en-US" dirty="0"/>
              <a:t>24042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D1B8D0-5208-4F63-80BB-C4A4D011E045}"/>
              </a:ext>
            </a:extLst>
          </p:cNvPr>
          <p:cNvGrpSpPr/>
          <p:nvPr/>
        </p:nvGrpSpPr>
        <p:grpSpPr>
          <a:xfrm>
            <a:off x="339062" y="2107141"/>
            <a:ext cx="961171" cy="2322882"/>
            <a:chOff x="339062" y="2107141"/>
            <a:chExt cx="961171" cy="232288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06688E6-B33F-4F6D-B250-D3B884BF1F9C}"/>
                </a:ext>
              </a:extLst>
            </p:cNvPr>
            <p:cNvGrpSpPr/>
            <p:nvPr/>
          </p:nvGrpSpPr>
          <p:grpSpPr>
            <a:xfrm>
              <a:off x="339062" y="2107141"/>
              <a:ext cx="961171" cy="2322882"/>
              <a:chOff x="248736" y="3068972"/>
              <a:chExt cx="961171" cy="232288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4D65F9E-6543-4891-B74A-8D85A45E62E5}"/>
                  </a:ext>
                </a:extLst>
              </p:cNvPr>
              <p:cNvGrpSpPr/>
              <p:nvPr/>
            </p:nvGrpSpPr>
            <p:grpSpPr>
              <a:xfrm>
                <a:off x="369294" y="3068972"/>
                <a:ext cx="720055" cy="1594468"/>
                <a:chOff x="398484" y="3068972"/>
                <a:chExt cx="720055" cy="1594468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AB6C7AA-C2A7-4CB2-B8C6-60F3AB1C71A6}"/>
                    </a:ext>
                  </a:extLst>
                </p:cNvPr>
                <p:cNvCxnSpPr/>
                <p:nvPr/>
              </p:nvCxnSpPr>
              <p:spPr>
                <a:xfrm>
                  <a:off x="758511" y="3642852"/>
                  <a:ext cx="0" cy="102058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" name="Picture 10" descr="C:\Users\ecoffey\AppData\Local\Temp\Rar$DRa0.101\30060_Device_phone_default_256.png">
                  <a:extLst>
                    <a:ext uri="{FF2B5EF4-FFF2-40B4-BE49-F238E27FC236}">
                      <a16:creationId xmlns:a16="http://schemas.microsoft.com/office/drawing/2014/main" id="{CB200852-4A8F-4C48-ACA4-EA0481E1910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8484" y="3068972"/>
                  <a:ext cx="720055" cy="720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4" name="Picture 10" descr="C:\Users\ecoffey\AppData\Local\Temp\Rar$DRa0.175\30088_Device_terminal_default_256.png">
                <a:extLst>
                  <a:ext uri="{FF2B5EF4-FFF2-40B4-BE49-F238E27FC236}">
                    <a16:creationId xmlns:a16="http://schemas.microsoft.com/office/drawing/2014/main" id="{66D413AC-C9E3-42D7-B50F-F2E49BDDB3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736" y="4430683"/>
                <a:ext cx="961171" cy="961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7" name="Picture 86" descr="A picture containing object, monitor, sitting, computer&#10;&#10;Description automatically generated">
              <a:extLst>
                <a:ext uri="{FF2B5EF4-FFF2-40B4-BE49-F238E27FC236}">
                  <a16:creationId xmlns:a16="http://schemas.microsoft.com/office/drawing/2014/main" id="{2DF6BFD5-7C23-4780-B4AE-7C0DE1E8D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895" y="3701609"/>
              <a:ext cx="319503" cy="319503"/>
            </a:xfrm>
            <a:prstGeom prst="rect">
              <a:avLst/>
            </a:prstGeom>
          </p:spPr>
        </p:pic>
      </p:grpSp>
      <p:pic>
        <p:nvPicPr>
          <p:cNvPr id="88" name="Picture 87" descr="A picture containing object, monitor, sitting, computer&#10;&#10;Description automatically generated">
            <a:extLst>
              <a:ext uri="{FF2B5EF4-FFF2-40B4-BE49-F238E27FC236}">
                <a16:creationId xmlns:a16="http://schemas.microsoft.com/office/drawing/2014/main" id="{E6898E13-DF79-4EAB-B132-3C18F2E088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254" y="3701609"/>
            <a:ext cx="319503" cy="319503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2EAD49-7682-4ACA-BDE0-3C6325A3900A}"/>
              </a:ext>
            </a:extLst>
          </p:cNvPr>
          <p:cNvCxnSpPr>
            <a:cxnSpLocks/>
          </p:cNvCxnSpPr>
          <p:nvPr/>
        </p:nvCxnSpPr>
        <p:spPr>
          <a:xfrm flipH="1" flipV="1">
            <a:off x="6883619" y="837381"/>
            <a:ext cx="4121854" cy="140097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9CFF498-0870-4B0C-B0AC-3254451B4BAD}"/>
              </a:ext>
            </a:extLst>
          </p:cNvPr>
          <p:cNvCxnSpPr>
            <a:cxnSpLocks/>
          </p:cNvCxnSpPr>
          <p:nvPr/>
        </p:nvCxnSpPr>
        <p:spPr>
          <a:xfrm>
            <a:off x="1050173" y="2475482"/>
            <a:ext cx="10091653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llout: Line 62">
            <a:extLst>
              <a:ext uri="{FF2B5EF4-FFF2-40B4-BE49-F238E27FC236}">
                <a16:creationId xmlns:a16="http://schemas.microsoft.com/office/drawing/2014/main" id="{9DAFE995-D089-4A46-B774-0F378814183F}"/>
              </a:ext>
            </a:extLst>
          </p:cNvPr>
          <p:cNvSpPr/>
          <p:nvPr/>
        </p:nvSpPr>
        <p:spPr>
          <a:xfrm>
            <a:off x="10181817" y="152910"/>
            <a:ext cx="1694326" cy="780749"/>
          </a:xfrm>
          <a:prstGeom prst="borderCallout1">
            <a:avLst>
              <a:gd name="adj1" fmla="val 100605"/>
              <a:gd name="adj2" fmla="val 91733"/>
              <a:gd name="adj3" fmla="val 268147"/>
              <a:gd name="adj4" fmla="val 872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192.168.7.108</a:t>
            </a:r>
          </a:p>
          <a:p>
            <a:pPr algn="ctr"/>
            <a:r>
              <a:rPr lang="en-US" dirty="0"/>
              <a:t>23500</a:t>
            </a:r>
          </a:p>
        </p:txBody>
      </p:sp>
    </p:spTree>
    <p:extLst>
      <p:ext uri="{BB962C8B-B14F-4D97-AF65-F5344CB8AC3E}">
        <p14:creationId xmlns:p14="http://schemas.microsoft.com/office/powerpoint/2010/main" val="261136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63" grpId="0" animBg="1"/>
      <p:bldP spid="63" grpId="1" animBg="1"/>
      <p:bldP spid="63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3E726D6-0387-4028-878C-2D3B7A9B0137}"/>
              </a:ext>
            </a:extLst>
          </p:cNvPr>
          <p:cNvSpPr/>
          <p:nvPr/>
        </p:nvSpPr>
        <p:spPr>
          <a:xfrm>
            <a:off x="7200204" y="1536741"/>
            <a:ext cx="4741884" cy="2879128"/>
          </a:xfrm>
          <a:prstGeom prst="rect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BBF7F28-D7AB-40E8-A201-72EBE51F27CE}"/>
              </a:ext>
            </a:extLst>
          </p:cNvPr>
          <p:cNvSpPr/>
          <p:nvPr/>
        </p:nvSpPr>
        <p:spPr>
          <a:xfrm>
            <a:off x="249619" y="1550895"/>
            <a:ext cx="4741884" cy="2879128"/>
          </a:xfrm>
          <a:prstGeom prst="rect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356547-CC5A-4B1C-8C75-83CD21DD7B49}"/>
              </a:ext>
            </a:extLst>
          </p:cNvPr>
          <p:cNvCxnSpPr>
            <a:cxnSpLocks/>
          </p:cNvCxnSpPr>
          <p:nvPr/>
        </p:nvCxnSpPr>
        <p:spPr>
          <a:xfrm flipH="1">
            <a:off x="1050173" y="2467169"/>
            <a:ext cx="1009165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726C67E-0B1C-4372-A425-551B9F617047}"/>
              </a:ext>
            </a:extLst>
          </p:cNvPr>
          <p:cNvGrpSpPr/>
          <p:nvPr/>
        </p:nvGrpSpPr>
        <p:grpSpPr>
          <a:xfrm>
            <a:off x="5676458" y="152132"/>
            <a:ext cx="1124679" cy="1646535"/>
            <a:chOff x="5533660" y="497255"/>
            <a:chExt cx="1124679" cy="1646535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BA90F97-8FB2-4549-839A-79E98DDFF862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1396538"/>
              <a:ext cx="0" cy="74725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10" descr="C:\Users\ecoffey\AppData\Local\Temp\Rar$DRa0.138\30008_Device_call_manager_default_256.png">
              <a:extLst>
                <a:ext uri="{FF2B5EF4-FFF2-40B4-BE49-F238E27FC236}">
                  <a16:creationId xmlns:a16="http://schemas.microsoft.com/office/drawing/2014/main" id="{FAC416C9-2D19-4ABB-B82F-638027873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3660" y="497255"/>
              <a:ext cx="1124679" cy="1124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10" descr="C:\Users\ecoffey\AppData\Local\Temp\Rar$DRa0.895\30101_Device_voice_switch_default_256.png">
            <a:extLst>
              <a:ext uri="{FF2B5EF4-FFF2-40B4-BE49-F238E27FC236}">
                <a16:creationId xmlns:a16="http://schemas.microsoft.com/office/drawing/2014/main" id="{832E37DA-8C4C-4915-89F6-7377FAB91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538" y="2017447"/>
            <a:ext cx="899443" cy="89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FF15D0F9-4CDD-42CC-93C5-C6B6E5ECCD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3908709" y="2253315"/>
            <a:ext cx="722550" cy="42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0B90BAD6-F31B-4CBC-8D7C-1B45072F3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7576256" y="2253315"/>
            <a:ext cx="722550" cy="42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C:\Users\ecoffey\AppData\Local\Temp\Rar$DRa0.895\30101_Device_voice_switch_default_256.png">
            <a:extLst>
              <a:ext uri="{FF2B5EF4-FFF2-40B4-BE49-F238E27FC236}">
                <a16:creationId xmlns:a16="http://schemas.microsoft.com/office/drawing/2014/main" id="{15858E61-F754-4707-B1A7-0C0101D8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2" y="2017447"/>
            <a:ext cx="899443" cy="89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4D65F9E-6543-4891-B74A-8D85A45E62E5}"/>
              </a:ext>
            </a:extLst>
          </p:cNvPr>
          <p:cNvGrpSpPr/>
          <p:nvPr/>
        </p:nvGrpSpPr>
        <p:grpSpPr>
          <a:xfrm>
            <a:off x="459620" y="2107141"/>
            <a:ext cx="720055" cy="1594468"/>
            <a:chOff x="398484" y="3068972"/>
            <a:chExt cx="720055" cy="159446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B6C7AA-C2A7-4CB2-B8C6-60F3AB1C71A6}"/>
                </a:ext>
              </a:extLst>
            </p:cNvPr>
            <p:cNvCxnSpPr/>
            <p:nvPr/>
          </p:nvCxnSpPr>
          <p:spPr>
            <a:xfrm>
              <a:off x="758511" y="3642852"/>
              <a:ext cx="0" cy="102058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10" descr="C:\Users\ecoffey\AppData\Local\Temp\Rar$DRa0.101\30060_Device_phone_default_256.png">
              <a:extLst>
                <a:ext uri="{FF2B5EF4-FFF2-40B4-BE49-F238E27FC236}">
                  <a16:creationId xmlns:a16="http://schemas.microsoft.com/office/drawing/2014/main" id="{CB200852-4A8F-4C48-ACA4-EA0481E19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84" y="3068972"/>
              <a:ext cx="720055" cy="720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13FD0C2-2844-4A2F-BE7E-31A8CD6165FE}"/>
              </a:ext>
            </a:extLst>
          </p:cNvPr>
          <p:cNvGrpSpPr/>
          <p:nvPr/>
        </p:nvGrpSpPr>
        <p:grpSpPr>
          <a:xfrm>
            <a:off x="11028980" y="2107141"/>
            <a:ext cx="720055" cy="1594468"/>
            <a:chOff x="398484" y="3068972"/>
            <a:chExt cx="720055" cy="159446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BEEFA2E-E361-4ECD-B5DD-FE86FDF0B617}"/>
                </a:ext>
              </a:extLst>
            </p:cNvPr>
            <p:cNvCxnSpPr/>
            <p:nvPr/>
          </p:nvCxnSpPr>
          <p:spPr>
            <a:xfrm>
              <a:off x="758511" y="3642852"/>
              <a:ext cx="0" cy="102058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10" descr="C:\Users\ecoffey\AppData\Local\Temp\Rar$DRa0.101\30060_Device_phone_default_256.png">
              <a:extLst>
                <a:ext uri="{FF2B5EF4-FFF2-40B4-BE49-F238E27FC236}">
                  <a16:creationId xmlns:a16="http://schemas.microsoft.com/office/drawing/2014/main" id="{87DE25D9-80C4-4A68-805B-F403B2DBF7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84" y="3068972"/>
              <a:ext cx="720055" cy="720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F74C2CA-2E8C-4A7E-8741-D8BFC4168A16}"/>
              </a:ext>
            </a:extLst>
          </p:cNvPr>
          <p:cNvCxnSpPr>
            <a:cxnSpLocks/>
            <a:stCxn id="50" idx="2"/>
            <a:endCxn id="56" idx="6"/>
          </p:cNvCxnSpPr>
          <p:nvPr/>
        </p:nvCxnSpPr>
        <p:spPr>
          <a:xfrm>
            <a:off x="984739" y="2467168"/>
            <a:ext cx="1014435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E90BE135-D201-4739-BBF6-ECB141D2A1F3}"/>
              </a:ext>
            </a:extLst>
          </p:cNvPr>
          <p:cNvSpPr/>
          <p:nvPr/>
        </p:nvSpPr>
        <p:spPr>
          <a:xfrm>
            <a:off x="984739" y="2352665"/>
            <a:ext cx="229005" cy="2290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A7F0B62-D157-42D6-91BC-3E866A3ED9DE}"/>
              </a:ext>
            </a:extLst>
          </p:cNvPr>
          <p:cNvSpPr/>
          <p:nvPr/>
        </p:nvSpPr>
        <p:spPr>
          <a:xfrm>
            <a:off x="2018105" y="2352665"/>
            <a:ext cx="229005" cy="2290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4D56CC6-CFA3-494F-BDAE-AC87108FFF86}"/>
              </a:ext>
            </a:extLst>
          </p:cNvPr>
          <p:cNvSpPr/>
          <p:nvPr/>
        </p:nvSpPr>
        <p:spPr>
          <a:xfrm>
            <a:off x="3769191" y="2352664"/>
            <a:ext cx="229005" cy="2290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03AA8-2D82-4592-BDBB-F5F7B1D7C304}"/>
              </a:ext>
            </a:extLst>
          </p:cNvPr>
          <p:cNvSpPr/>
          <p:nvPr/>
        </p:nvSpPr>
        <p:spPr>
          <a:xfrm>
            <a:off x="7458399" y="2352665"/>
            <a:ext cx="229005" cy="2290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ECACD15-9630-4C76-9098-50B783E5C9C9}"/>
              </a:ext>
            </a:extLst>
          </p:cNvPr>
          <p:cNvSpPr/>
          <p:nvPr/>
        </p:nvSpPr>
        <p:spPr>
          <a:xfrm>
            <a:off x="9104305" y="2352665"/>
            <a:ext cx="229005" cy="2290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534D5AF-7AEA-4CD5-8F37-B1293F30D16C}"/>
              </a:ext>
            </a:extLst>
          </p:cNvPr>
          <p:cNvSpPr/>
          <p:nvPr/>
        </p:nvSpPr>
        <p:spPr>
          <a:xfrm>
            <a:off x="10900086" y="2352665"/>
            <a:ext cx="229005" cy="2290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7F31B5-3CC8-4CE8-9980-D97822BCC119}"/>
              </a:ext>
            </a:extLst>
          </p:cNvPr>
          <p:cNvSpPr/>
          <p:nvPr/>
        </p:nvSpPr>
        <p:spPr>
          <a:xfrm>
            <a:off x="2827387" y="2352665"/>
            <a:ext cx="229005" cy="2290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6361B5C-DDDC-4D56-835A-0FA64C3F6B90}"/>
              </a:ext>
            </a:extLst>
          </p:cNvPr>
          <p:cNvSpPr/>
          <p:nvPr/>
        </p:nvSpPr>
        <p:spPr>
          <a:xfrm>
            <a:off x="4496234" y="2340691"/>
            <a:ext cx="229005" cy="2290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5B6D42-980B-49FF-B644-FFA50778F10F}"/>
              </a:ext>
            </a:extLst>
          </p:cNvPr>
          <p:cNvSpPr/>
          <p:nvPr/>
        </p:nvSpPr>
        <p:spPr>
          <a:xfrm>
            <a:off x="8131237" y="2340691"/>
            <a:ext cx="229005" cy="2290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A6DCBEA-F41E-42DD-AC1E-9E56E95251C2}"/>
              </a:ext>
            </a:extLst>
          </p:cNvPr>
          <p:cNvSpPr/>
          <p:nvPr/>
        </p:nvSpPr>
        <p:spPr>
          <a:xfrm>
            <a:off x="9946544" y="2340691"/>
            <a:ext cx="229005" cy="2290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36B0C52-463A-46B1-9EF3-04D5A2B2FF1A}"/>
              </a:ext>
            </a:extLst>
          </p:cNvPr>
          <p:cNvSpPr txBox="1"/>
          <p:nvPr/>
        </p:nvSpPr>
        <p:spPr>
          <a:xfrm>
            <a:off x="249619" y="1798667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Phone 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8B2AA4-DD14-47F4-BFA9-32FC230E2A7E}"/>
              </a:ext>
            </a:extLst>
          </p:cNvPr>
          <p:cNvSpPr txBox="1"/>
          <p:nvPr/>
        </p:nvSpPr>
        <p:spPr>
          <a:xfrm>
            <a:off x="10838214" y="1798667"/>
            <a:ext cx="110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Phone 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A1F174-699D-44BB-B688-8F7434D899A6}"/>
              </a:ext>
            </a:extLst>
          </p:cNvPr>
          <p:cNvSpPr txBox="1"/>
          <p:nvPr/>
        </p:nvSpPr>
        <p:spPr>
          <a:xfrm>
            <a:off x="1976281" y="2662059"/>
            <a:ext cx="114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Switch 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33414E-C1AF-445D-8DAD-222C171CBFFA}"/>
              </a:ext>
            </a:extLst>
          </p:cNvPr>
          <p:cNvSpPr txBox="1"/>
          <p:nvPr/>
        </p:nvSpPr>
        <p:spPr>
          <a:xfrm>
            <a:off x="3702421" y="266082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Router 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675B89-5127-49AF-ABAC-73EA7A0AC697}"/>
              </a:ext>
            </a:extLst>
          </p:cNvPr>
          <p:cNvSpPr txBox="1"/>
          <p:nvPr/>
        </p:nvSpPr>
        <p:spPr>
          <a:xfrm>
            <a:off x="9110928" y="2660823"/>
            <a:ext cx="110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Switch 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F2B9C56-6B91-41DA-B12F-D952055A4D7B}"/>
              </a:ext>
            </a:extLst>
          </p:cNvPr>
          <p:cNvSpPr txBox="1"/>
          <p:nvPr/>
        </p:nvSpPr>
        <p:spPr>
          <a:xfrm>
            <a:off x="7381929" y="2660824"/>
            <a:ext cx="111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Router B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4B355B8-D172-4720-A72C-30F053F3B398}"/>
              </a:ext>
            </a:extLst>
          </p:cNvPr>
          <p:cNvGrpSpPr/>
          <p:nvPr/>
        </p:nvGrpSpPr>
        <p:grpSpPr>
          <a:xfrm>
            <a:off x="5186181" y="1434298"/>
            <a:ext cx="1812785" cy="1812785"/>
            <a:chOff x="5151375" y="1299827"/>
            <a:chExt cx="1812785" cy="1812785"/>
          </a:xfrm>
        </p:grpSpPr>
        <p:pic>
          <p:nvPicPr>
            <p:cNvPr id="77" name="Picture 4" descr="C:\Users\ecoffey\AppData\Local\Temp\Rar$DRa0.400\30009_Device_cloud_white_default_256.png">
              <a:extLst>
                <a:ext uri="{FF2B5EF4-FFF2-40B4-BE49-F238E27FC236}">
                  <a16:creationId xmlns:a16="http://schemas.microsoft.com/office/drawing/2014/main" id="{E00AF8EC-3F5F-49A6-A53C-9E5F08AA33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375" y="1299827"/>
              <a:ext cx="1812785" cy="1812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A756D24-2027-4EB1-829C-4D40AD4935F8}"/>
                </a:ext>
              </a:extLst>
            </p:cNvPr>
            <p:cNvSpPr txBox="1"/>
            <p:nvPr/>
          </p:nvSpPr>
          <p:spPr>
            <a:xfrm>
              <a:off x="5420991" y="2046394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INTERNAL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NETWORK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0BBACBBA-7C7C-4B1B-B2FC-44CD0762DFC2}"/>
              </a:ext>
            </a:extLst>
          </p:cNvPr>
          <p:cNvSpPr txBox="1"/>
          <p:nvPr/>
        </p:nvSpPr>
        <p:spPr>
          <a:xfrm>
            <a:off x="2142191" y="93365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Site 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8AADA4-6E29-479E-9309-76D744C5FFCE}"/>
              </a:ext>
            </a:extLst>
          </p:cNvPr>
          <p:cNvSpPr txBox="1"/>
          <p:nvPr/>
        </p:nvSpPr>
        <p:spPr>
          <a:xfrm>
            <a:off x="9165425" y="93365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Site 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8C2C98-EE63-450B-BBDA-A59849E6587D}"/>
              </a:ext>
            </a:extLst>
          </p:cNvPr>
          <p:cNvGrpSpPr/>
          <p:nvPr/>
        </p:nvGrpSpPr>
        <p:grpSpPr>
          <a:xfrm>
            <a:off x="339062" y="3468852"/>
            <a:ext cx="961171" cy="961171"/>
            <a:chOff x="339062" y="3468852"/>
            <a:chExt cx="961171" cy="961171"/>
          </a:xfrm>
        </p:grpSpPr>
        <p:pic>
          <p:nvPicPr>
            <p:cNvPr id="34" name="Picture 10" descr="C:\Users\ecoffey\AppData\Local\Temp\Rar$DRa0.175\30088_Device_terminal_default_256.png">
              <a:extLst>
                <a:ext uri="{FF2B5EF4-FFF2-40B4-BE49-F238E27FC236}">
                  <a16:creationId xmlns:a16="http://schemas.microsoft.com/office/drawing/2014/main" id="{66D413AC-C9E3-42D7-B50F-F2E49BDDB3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062" y="3468852"/>
              <a:ext cx="961171" cy="961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86" descr="A picture containing object, monitor, sitting, computer&#10;&#10;Description automatically generated">
              <a:extLst>
                <a:ext uri="{FF2B5EF4-FFF2-40B4-BE49-F238E27FC236}">
                  <a16:creationId xmlns:a16="http://schemas.microsoft.com/office/drawing/2014/main" id="{2DF6BFD5-7C23-4780-B4AE-7C0DE1E8D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895" y="3701609"/>
              <a:ext cx="319503" cy="319503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8184B0D-B3F5-42CE-B533-40CA05461520}"/>
              </a:ext>
            </a:extLst>
          </p:cNvPr>
          <p:cNvGrpSpPr/>
          <p:nvPr/>
        </p:nvGrpSpPr>
        <p:grpSpPr>
          <a:xfrm>
            <a:off x="10908422" y="3468852"/>
            <a:ext cx="961171" cy="961171"/>
            <a:chOff x="10908422" y="3468852"/>
            <a:chExt cx="961171" cy="961171"/>
          </a:xfrm>
        </p:grpSpPr>
        <p:pic>
          <p:nvPicPr>
            <p:cNvPr id="38" name="Picture 10" descr="C:\Users\ecoffey\AppData\Local\Temp\Rar$DRa0.175\30088_Device_terminal_default_256.png">
              <a:extLst>
                <a:ext uri="{FF2B5EF4-FFF2-40B4-BE49-F238E27FC236}">
                  <a16:creationId xmlns:a16="http://schemas.microsoft.com/office/drawing/2014/main" id="{A957E26D-D01C-49BB-96D9-1226EECD6D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8422" y="3468852"/>
              <a:ext cx="961171" cy="961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87" descr="A picture containing object, monitor, sitting, computer&#10;&#10;Description automatically generated">
              <a:extLst>
                <a:ext uri="{FF2B5EF4-FFF2-40B4-BE49-F238E27FC236}">
                  <a16:creationId xmlns:a16="http://schemas.microsoft.com/office/drawing/2014/main" id="{E6898E13-DF79-4EAB-B132-3C18F2E08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9254" y="3701609"/>
              <a:ext cx="319503" cy="319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752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4" grpId="0" animBg="1"/>
      <p:bldP spid="54" grpId="1" animBg="1"/>
      <p:bldP spid="55" grpId="0" animBg="1"/>
      <p:bldP spid="55" grpId="1" animBg="1"/>
      <p:bldP spid="55" grpId="2" animBg="1"/>
      <p:bldP spid="56" grpId="0" animBg="1"/>
      <p:bldP spid="56" grpId="1" animBg="1"/>
      <p:bldP spid="58" grpId="0" animBg="1"/>
      <p:bldP spid="58" grpId="1" animBg="1"/>
      <p:bldP spid="58" grpId="2" animBg="1"/>
      <p:bldP spid="59" grpId="0" animBg="1"/>
      <p:bldP spid="59" grpId="1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B43A28-0533-473E-9C96-8046247AAB9D}"/>
              </a:ext>
            </a:extLst>
          </p:cNvPr>
          <p:cNvCxnSpPr>
            <a:cxnSpLocks/>
          </p:cNvCxnSpPr>
          <p:nvPr/>
        </p:nvCxnSpPr>
        <p:spPr>
          <a:xfrm flipH="1" flipV="1">
            <a:off x="5853309" y="979606"/>
            <a:ext cx="492" cy="2609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0" descr="C:\Users\ecoffey\AppData\Local\Temp\Rar$DRa0.138\30008_Device_call_manager_default_256.png">
            <a:extLst>
              <a:ext uri="{FF2B5EF4-FFF2-40B4-BE49-F238E27FC236}">
                <a16:creationId xmlns:a16="http://schemas.microsoft.com/office/drawing/2014/main" id="{FAC416C9-2D19-4ABB-B82F-638027873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216" y="161317"/>
            <a:ext cx="1124679" cy="112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D59D5AFB-CF48-49D8-8B09-21C3DB7BEF8E}"/>
              </a:ext>
            </a:extLst>
          </p:cNvPr>
          <p:cNvGrpSpPr/>
          <p:nvPr/>
        </p:nvGrpSpPr>
        <p:grpSpPr>
          <a:xfrm>
            <a:off x="4877949" y="1285996"/>
            <a:ext cx="1950720" cy="1950720"/>
            <a:chOff x="4862232" y="1305298"/>
            <a:chExt cx="1950720" cy="1950720"/>
          </a:xfrm>
        </p:grpSpPr>
        <p:pic>
          <p:nvPicPr>
            <p:cNvPr id="28" name="Picture 4" descr="C:\Users\ecoffey\AppData\Local\Temp\Rar$DRa0.400\30009_Device_cloud_white_default_256.png">
              <a:extLst>
                <a:ext uri="{FF2B5EF4-FFF2-40B4-BE49-F238E27FC236}">
                  <a16:creationId xmlns:a16="http://schemas.microsoft.com/office/drawing/2014/main" id="{2A035C5E-15C6-4197-B6AA-ED294543D1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2232" y="1305298"/>
              <a:ext cx="1950720" cy="1950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3C2140-C77B-4503-BC2C-40EA370AB0F0}"/>
                </a:ext>
              </a:extLst>
            </p:cNvPr>
            <p:cNvSpPr txBox="1"/>
            <p:nvPr/>
          </p:nvSpPr>
          <p:spPr>
            <a:xfrm>
              <a:off x="5198081" y="2179932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INTERNAL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NETWORK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356547-CC5A-4B1C-8C75-83CD21DD7B49}"/>
              </a:ext>
            </a:extLst>
          </p:cNvPr>
          <p:cNvCxnSpPr>
            <a:cxnSpLocks/>
          </p:cNvCxnSpPr>
          <p:nvPr/>
        </p:nvCxnSpPr>
        <p:spPr>
          <a:xfrm flipH="1">
            <a:off x="4237063" y="3768920"/>
            <a:ext cx="527026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0" descr="C:\Users\ecoffey\AppData\Local\Temp\Rar$DRa0.895\30101_Device_voice_switch_default_256.png">
            <a:extLst>
              <a:ext uri="{FF2B5EF4-FFF2-40B4-BE49-F238E27FC236}">
                <a16:creationId xmlns:a16="http://schemas.microsoft.com/office/drawing/2014/main" id="{832E37DA-8C4C-4915-89F6-7377FAB91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714" y="3319198"/>
            <a:ext cx="899443" cy="89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4D65F9E-6543-4891-B74A-8D85A45E62E5}"/>
              </a:ext>
            </a:extLst>
          </p:cNvPr>
          <p:cNvGrpSpPr/>
          <p:nvPr/>
        </p:nvGrpSpPr>
        <p:grpSpPr>
          <a:xfrm>
            <a:off x="2736208" y="3408891"/>
            <a:ext cx="1612876" cy="720055"/>
            <a:chOff x="-490762" y="3068970"/>
            <a:chExt cx="1612876" cy="720055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B6C7AA-C2A7-4CB2-B8C6-60F3AB1C7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90762" y="3428999"/>
              <a:ext cx="959223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10" descr="C:\Users\ecoffey\AppData\Local\Temp\Rar$DRa0.101\30060_Device_phone_default_256.png">
              <a:extLst>
                <a:ext uri="{FF2B5EF4-FFF2-40B4-BE49-F238E27FC236}">
                  <a16:creationId xmlns:a16="http://schemas.microsoft.com/office/drawing/2014/main" id="{CB200852-4A8F-4C48-ACA4-EA0481E19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059" y="3068970"/>
              <a:ext cx="720055" cy="720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ADE6A99-A6E2-486D-871A-FB456E5A3183}"/>
              </a:ext>
            </a:extLst>
          </p:cNvPr>
          <p:cNvGrpSpPr/>
          <p:nvPr/>
        </p:nvGrpSpPr>
        <p:grpSpPr>
          <a:xfrm>
            <a:off x="9188404" y="2507989"/>
            <a:ext cx="1950720" cy="1950720"/>
            <a:chOff x="9188404" y="2507989"/>
            <a:chExt cx="1950720" cy="1950720"/>
          </a:xfrm>
        </p:grpSpPr>
        <p:pic>
          <p:nvPicPr>
            <p:cNvPr id="22" name="Picture 4" descr="C:\Users\ecoffey\AppData\Local\Temp\Rar$DRa0.400\30009_Device_cloud_white_default_256.png">
              <a:extLst>
                <a:ext uri="{FF2B5EF4-FFF2-40B4-BE49-F238E27FC236}">
                  <a16:creationId xmlns:a16="http://schemas.microsoft.com/office/drawing/2014/main" id="{BE419363-F7F3-42A0-9637-08F7C6FFF6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404" y="2507989"/>
              <a:ext cx="1950720" cy="1950720"/>
            </a:xfrm>
            <a:prstGeom prst="rect">
              <a:avLst/>
            </a:prstGeom>
            <a:noFill/>
            <a:effectLst>
              <a:innerShdw blurRad="635000" dir="21540000">
                <a:prstClr val="black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9C1DA48-9F6D-4C54-AEAB-E1C6BFBF5850}"/>
                </a:ext>
              </a:extLst>
            </p:cNvPr>
            <p:cNvSpPr txBox="1"/>
            <p:nvPr/>
          </p:nvSpPr>
          <p:spPr>
            <a:xfrm>
              <a:off x="9529343" y="3347584"/>
              <a:ext cx="13099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u="sng" dirty="0">
                  <a:solidFill>
                    <a:schemeClr val="bg1"/>
                  </a:solidFill>
                </a:rPr>
                <a:t>SERVICE</a:t>
              </a:r>
            </a:p>
            <a:p>
              <a:pPr algn="ctr"/>
              <a:r>
                <a:rPr lang="en-US" b="1" u="sng" dirty="0">
                  <a:solidFill>
                    <a:schemeClr val="bg1"/>
                  </a:solidFill>
                </a:rPr>
                <a:t>PROVIDER</a:t>
              </a:r>
            </a:p>
          </p:txBody>
        </p:sp>
      </p:grpSp>
      <p:pic>
        <p:nvPicPr>
          <p:cNvPr id="75" name="Picture 10" descr="C:\Users\ecoffey\AppData\Local\Temp\Rar$DRa0.993\30091_Device_unified_border_element_default_256.png">
            <a:extLst>
              <a:ext uri="{FF2B5EF4-FFF2-40B4-BE49-F238E27FC236}">
                <a16:creationId xmlns:a16="http://schemas.microsoft.com/office/drawing/2014/main" id="{453B9E6F-5626-4EE6-B3D5-790686CBD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02314" y="3344999"/>
            <a:ext cx="783947" cy="78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CB5C6D-EB66-43E4-896E-083B25BC7FC4}"/>
              </a:ext>
            </a:extLst>
          </p:cNvPr>
          <p:cNvCxnSpPr>
            <a:cxnSpLocks/>
          </p:cNvCxnSpPr>
          <p:nvPr/>
        </p:nvCxnSpPr>
        <p:spPr>
          <a:xfrm>
            <a:off x="4237063" y="3768920"/>
            <a:ext cx="3171613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4D148D-AF9B-483E-B7EC-727C17988F6D}"/>
              </a:ext>
            </a:extLst>
          </p:cNvPr>
          <p:cNvCxnSpPr>
            <a:cxnSpLocks/>
          </p:cNvCxnSpPr>
          <p:nvPr/>
        </p:nvCxnSpPr>
        <p:spPr>
          <a:xfrm>
            <a:off x="7967625" y="3768920"/>
            <a:ext cx="128444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7BD7E41-2FEB-42EA-AD5B-1EA8DFAB82FD}"/>
              </a:ext>
            </a:extLst>
          </p:cNvPr>
          <p:cNvGrpSpPr/>
          <p:nvPr/>
        </p:nvGrpSpPr>
        <p:grpSpPr>
          <a:xfrm>
            <a:off x="1885724" y="3257470"/>
            <a:ext cx="961171" cy="961171"/>
            <a:chOff x="1885724" y="3257470"/>
            <a:chExt cx="961171" cy="961171"/>
          </a:xfrm>
        </p:grpSpPr>
        <p:pic>
          <p:nvPicPr>
            <p:cNvPr id="34" name="Picture 10" descr="C:\Users\ecoffey\AppData\Local\Temp\Rar$DRa0.175\30088_Device_terminal_default_256.png">
              <a:extLst>
                <a:ext uri="{FF2B5EF4-FFF2-40B4-BE49-F238E27FC236}">
                  <a16:creationId xmlns:a16="http://schemas.microsoft.com/office/drawing/2014/main" id="{66D413AC-C9E3-42D7-B50F-F2E49BDDB3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724" y="3257470"/>
              <a:ext cx="961171" cy="961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1" descr="A picture containing object, monitor, sitting, computer&#10;&#10;Description automatically generated">
              <a:extLst>
                <a:ext uri="{FF2B5EF4-FFF2-40B4-BE49-F238E27FC236}">
                  <a16:creationId xmlns:a16="http://schemas.microsoft.com/office/drawing/2014/main" id="{74FED196-DF73-479E-8372-86F011A8C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557" y="3496498"/>
              <a:ext cx="319503" cy="319503"/>
            </a:xfrm>
            <a:prstGeom prst="rect">
              <a:avLst/>
            </a:prstGeom>
          </p:spPr>
        </p:pic>
      </p:grpSp>
      <p:pic>
        <p:nvPicPr>
          <p:cNvPr id="71" name="Picture 70" descr="A picture containing light, device&#10;&#10;Description automatically generated">
            <a:extLst>
              <a:ext uri="{FF2B5EF4-FFF2-40B4-BE49-F238E27FC236}">
                <a16:creationId xmlns:a16="http://schemas.microsoft.com/office/drawing/2014/main" id="{9C092342-DFAB-4A7A-9B1B-073CA2CB24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16250" y="4103911"/>
            <a:ext cx="242727" cy="341569"/>
          </a:xfrm>
          <a:prstGeom prst="rect">
            <a:avLst/>
          </a:prstGeom>
        </p:spPr>
      </p:pic>
      <p:pic>
        <p:nvPicPr>
          <p:cNvPr id="72" name="Picture 71" descr="A picture containing light, device&#10;&#10;Description automatically generated">
            <a:extLst>
              <a:ext uri="{FF2B5EF4-FFF2-40B4-BE49-F238E27FC236}">
                <a16:creationId xmlns:a16="http://schemas.microsoft.com/office/drawing/2014/main" id="{FA26EC4D-BAF7-4984-A3EB-1875EC00C1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36104" y="4347804"/>
            <a:ext cx="242727" cy="341569"/>
          </a:xfrm>
          <a:prstGeom prst="rect">
            <a:avLst/>
          </a:prstGeom>
        </p:spPr>
      </p:pic>
      <p:pic>
        <p:nvPicPr>
          <p:cNvPr id="73" name="Picture 72" descr="A picture containing light, device&#10;&#10;Description automatically generated">
            <a:extLst>
              <a:ext uri="{FF2B5EF4-FFF2-40B4-BE49-F238E27FC236}">
                <a16:creationId xmlns:a16="http://schemas.microsoft.com/office/drawing/2014/main" id="{800E0FDF-B077-4252-B23F-02A4C91889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03304" y="4167976"/>
            <a:ext cx="242727" cy="341569"/>
          </a:xfrm>
          <a:prstGeom prst="rect">
            <a:avLst/>
          </a:prstGeom>
        </p:spPr>
      </p:pic>
      <p:sp>
        <p:nvSpPr>
          <p:cNvPr id="76" name="Oval 75">
            <a:extLst>
              <a:ext uri="{FF2B5EF4-FFF2-40B4-BE49-F238E27FC236}">
                <a16:creationId xmlns:a16="http://schemas.microsoft.com/office/drawing/2014/main" id="{BDF71F77-C09E-4B4B-BB27-11313B2039E9}"/>
              </a:ext>
            </a:extLst>
          </p:cNvPr>
          <p:cNvSpPr/>
          <p:nvPr/>
        </p:nvSpPr>
        <p:spPr>
          <a:xfrm>
            <a:off x="4215051" y="3654415"/>
            <a:ext cx="229005" cy="2290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A3BB5F4-92CA-49A2-8F59-04B364922ECE}"/>
              </a:ext>
            </a:extLst>
          </p:cNvPr>
          <p:cNvSpPr/>
          <p:nvPr/>
        </p:nvSpPr>
        <p:spPr>
          <a:xfrm>
            <a:off x="7945613" y="3654415"/>
            <a:ext cx="229005" cy="2290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2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77" grpId="0" animBg="1"/>
      <p:bldP spid="7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30EDEC3-C8DB-4D30-84FB-A7AD8FBCD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246"/>
          <a:stretch/>
        </p:blipFill>
        <p:spPr>
          <a:xfrm>
            <a:off x="2143407" y="625288"/>
            <a:ext cx="7905185" cy="15688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A17B2D-DB28-49F3-B746-49AA40CBB3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246"/>
          <a:stretch/>
        </p:blipFill>
        <p:spPr>
          <a:xfrm>
            <a:off x="2143407" y="2644588"/>
            <a:ext cx="7905185" cy="156882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40811E-9BC2-4704-AF70-EF13D6A77D12}"/>
              </a:ext>
            </a:extLst>
          </p:cNvPr>
          <p:cNvSpPr/>
          <p:nvPr/>
        </p:nvSpPr>
        <p:spPr>
          <a:xfrm>
            <a:off x="2286000" y="3303493"/>
            <a:ext cx="3227294" cy="29135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50302-16E8-48C1-862E-5D7E806212BB}"/>
              </a:ext>
            </a:extLst>
          </p:cNvPr>
          <p:cNvSpPr/>
          <p:nvPr/>
        </p:nvSpPr>
        <p:spPr>
          <a:xfrm>
            <a:off x="2286000" y="1196788"/>
            <a:ext cx="3227294" cy="29135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6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57063FB-7A3E-4629-B99B-09F7143A8074}"/>
              </a:ext>
            </a:extLst>
          </p:cNvPr>
          <p:cNvGrpSpPr/>
          <p:nvPr/>
        </p:nvGrpSpPr>
        <p:grpSpPr>
          <a:xfrm>
            <a:off x="1828800" y="100012"/>
            <a:ext cx="8458200" cy="2085975"/>
            <a:chOff x="1828800" y="100012"/>
            <a:chExt cx="8458200" cy="208597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89EF6B0-C4BC-4168-8162-0BC4EAFD2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100012"/>
              <a:ext cx="8458200" cy="208597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BADA16-2883-41DF-A742-57C48AAB8982}"/>
                </a:ext>
              </a:extLst>
            </p:cNvPr>
            <p:cNvSpPr/>
            <p:nvPr/>
          </p:nvSpPr>
          <p:spPr>
            <a:xfrm>
              <a:off x="2133600" y="1595719"/>
              <a:ext cx="1093695" cy="251012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8DAB55-C0C6-4E77-BD18-27A1F7FADA7F}"/>
              </a:ext>
            </a:extLst>
          </p:cNvPr>
          <p:cNvGrpSpPr/>
          <p:nvPr/>
        </p:nvGrpSpPr>
        <p:grpSpPr>
          <a:xfrm>
            <a:off x="1828801" y="2614612"/>
            <a:ext cx="8458200" cy="1628775"/>
            <a:chOff x="1828801" y="2614612"/>
            <a:chExt cx="8458200" cy="16287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D5C195-3F3B-49A3-95D3-D4490B07E8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404"/>
            <a:stretch/>
          </p:blipFill>
          <p:spPr>
            <a:xfrm>
              <a:off x="1828801" y="2614612"/>
              <a:ext cx="8458200" cy="162877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6978F1-12BD-4E7A-85C2-9BD6D20437AF}"/>
                </a:ext>
              </a:extLst>
            </p:cNvPr>
            <p:cNvSpPr/>
            <p:nvPr/>
          </p:nvSpPr>
          <p:spPr>
            <a:xfrm>
              <a:off x="4267199" y="3303492"/>
              <a:ext cx="3146613" cy="282389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035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4D3931-112B-4488-BE06-61AD3E959FF8}"/>
              </a:ext>
            </a:extLst>
          </p:cNvPr>
          <p:cNvCxnSpPr>
            <a:cxnSpLocks/>
          </p:cNvCxnSpPr>
          <p:nvPr/>
        </p:nvCxnSpPr>
        <p:spPr>
          <a:xfrm flipH="1">
            <a:off x="3944933" y="2287156"/>
            <a:ext cx="175541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6B757A8-F394-44E6-A587-8500FE1AC200}"/>
              </a:ext>
            </a:extLst>
          </p:cNvPr>
          <p:cNvCxnSpPr>
            <a:cxnSpLocks/>
          </p:cNvCxnSpPr>
          <p:nvPr/>
        </p:nvCxnSpPr>
        <p:spPr>
          <a:xfrm flipH="1">
            <a:off x="6509369" y="2287156"/>
            <a:ext cx="175541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0" descr="C:\Users\ecoffey\AppData\Local\Temp\Rar$DRa0.895\30101_Device_voice_switch_default_256.png">
            <a:extLst>
              <a:ext uri="{FF2B5EF4-FFF2-40B4-BE49-F238E27FC236}">
                <a16:creationId xmlns:a16="http://schemas.microsoft.com/office/drawing/2014/main" id="{46CA7D11-C7A4-44BB-B13C-47AA4A32C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66" y="1524389"/>
            <a:ext cx="1340073" cy="13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C:\Users\ecoffey\AppData\Local\Temp\Rar$DRa0.101\30060_Device_phone_default_256.png">
            <a:extLst>
              <a:ext uri="{FF2B5EF4-FFF2-40B4-BE49-F238E27FC236}">
                <a16:creationId xmlns:a16="http://schemas.microsoft.com/office/drawing/2014/main" id="{FEF0D94F-714E-446A-AE73-07867D2F1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581" y="1658023"/>
            <a:ext cx="1072804" cy="107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7B50C21-6378-49B4-BFFF-30FB4614021D}"/>
              </a:ext>
            </a:extLst>
          </p:cNvPr>
          <p:cNvGrpSpPr/>
          <p:nvPr/>
        </p:nvGrpSpPr>
        <p:grpSpPr>
          <a:xfrm>
            <a:off x="2683061" y="1571136"/>
            <a:ext cx="1432041" cy="1432041"/>
            <a:chOff x="3969768" y="2877182"/>
            <a:chExt cx="961171" cy="961171"/>
          </a:xfrm>
        </p:grpSpPr>
        <p:pic>
          <p:nvPicPr>
            <p:cNvPr id="24" name="Picture 10" descr="C:\Users\ecoffey\AppData\Local\Temp\Rar$DRa0.175\30088_Device_terminal_default_256.png">
              <a:extLst>
                <a:ext uri="{FF2B5EF4-FFF2-40B4-BE49-F238E27FC236}">
                  <a16:creationId xmlns:a16="http://schemas.microsoft.com/office/drawing/2014/main" id="{9058CADC-E4FA-4DB6-BA5C-F5FCFE1C9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9768" y="2877182"/>
              <a:ext cx="961171" cy="961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A picture containing object, monitor, sitting, computer&#10;&#10;Description automatically generated">
              <a:extLst>
                <a:ext uri="{FF2B5EF4-FFF2-40B4-BE49-F238E27FC236}">
                  <a16:creationId xmlns:a16="http://schemas.microsoft.com/office/drawing/2014/main" id="{0620C003-19F8-488D-81B1-70A1CD606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0601" y="3109939"/>
              <a:ext cx="319503" cy="319503"/>
            </a:xfrm>
            <a:prstGeom prst="rect">
              <a:avLst/>
            </a:prstGeom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53A162-246D-4A34-A79C-FDBF8F775A58}"/>
              </a:ext>
            </a:extLst>
          </p:cNvPr>
          <p:cNvCxnSpPr>
            <a:cxnSpLocks/>
          </p:cNvCxnSpPr>
          <p:nvPr/>
        </p:nvCxnSpPr>
        <p:spPr>
          <a:xfrm flipH="1">
            <a:off x="6623871" y="2155931"/>
            <a:ext cx="15449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E21400C-CF96-4A12-B918-8B75A573091A}"/>
              </a:ext>
            </a:extLst>
          </p:cNvPr>
          <p:cNvCxnSpPr>
            <a:cxnSpLocks/>
          </p:cNvCxnSpPr>
          <p:nvPr/>
        </p:nvCxnSpPr>
        <p:spPr>
          <a:xfrm flipH="1">
            <a:off x="3944933" y="2393944"/>
            <a:ext cx="42239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&quot;Not Allowed&quot; Symbol 42">
            <a:extLst>
              <a:ext uri="{FF2B5EF4-FFF2-40B4-BE49-F238E27FC236}">
                <a16:creationId xmlns:a16="http://schemas.microsoft.com/office/drawing/2014/main" id="{D8E899DC-1428-41D9-96FF-5257D428F97E}"/>
              </a:ext>
            </a:extLst>
          </p:cNvPr>
          <p:cNvSpPr/>
          <p:nvPr/>
        </p:nvSpPr>
        <p:spPr>
          <a:xfrm>
            <a:off x="5342964" y="1971848"/>
            <a:ext cx="262615" cy="262615"/>
          </a:xfrm>
          <a:prstGeom prst="noSmoking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73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4D3931-112B-4488-BE06-61AD3E959FF8}"/>
              </a:ext>
            </a:extLst>
          </p:cNvPr>
          <p:cNvCxnSpPr>
            <a:cxnSpLocks/>
          </p:cNvCxnSpPr>
          <p:nvPr/>
        </p:nvCxnSpPr>
        <p:spPr>
          <a:xfrm flipH="1">
            <a:off x="3944933" y="2287156"/>
            <a:ext cx="175541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6B757A8-F394-44E6-A587-8500FE1AC200}"/>
              </a:ext>
            </a:extLst>
          </p:cNvPr>
          <p:cNvCxnSpPr>
            <a:cxnSpLocks/>
          </p:cNvCxnSpPr>
          <p:nvPr/>
        </p:nvCxnSpPr>
        <p:spPr>
          <a:xfrm flipH="1">
            <a:off x="6509369" y="2287156"/>
            <a:ext cx="175541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0" descr="C:\Users\ecoffey\AppData\Local\Temp\Rar$DRa0.895\30101_Device_voice_switch_default_256.png">
            <a:extLst>
              <a:ext uri="{FF2B5EF4-FFF2-40B4-BE49-F238E27FC236}">
                <a16:creationId xmlns:a16="http://schemas.microsoft.com/office/drawing/2014/main" id="{46CA7D11-C7A4-44BB-B13C-47AA4A32C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66" y="1524389"/>
            <a:ext cx="1340073" cy="13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C:\Users\ecoffey\AppData\Local\Temp\Rar$DRa0.101\30060_Device_phone_default_256.png">
            <a:extLst>
              <a:ext uri="{FF2B5EF4-FFF2-40B4-BE49-F238E27FC236}">
                <a16:creationId xmlns:a16="http://schemas.microsoft.com/office/drawing/2014/main" id="{FEF0D94F-714E-446A-AE73-07867D2F1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581" y="1658023"/>
            <a:ext cx="1072804" cy="107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B8094BA-9F26-4D53-8E43-C21E560A10F4}"/>
              </a:ext>
            </a:extLst>
          </p:cNvPr>
          <p:cNvGrpSpPr/>
          <p:nvPr/>
        </p:nvGrpSpPr>
        <p:grpSpPr>
          <a:xfrm>
            <a:off x="2683061" y="1571136"/>
            <a:ext cx="1432041" cy="1432041"/>
            <a:chOff x="2683061" y="1571136"/>
            <a:chExt cx="1432041" cy="1432041"/>
          </a:xfrm>
        </p:grpSpPr>
        <p:pic>
          <p:nvPicPr>
            <p:cNvPr id="24" name="Picture 10" descr="C:\Users\ecoffey\AppData\Local\Temp\Rar$DRa0.175\30088_Device_terminal_default_256.png">
              <a:extLst>
                <a:ext uri="{FF2B5EF4-FFF2-40B4-BE49-F238E27FC236}">
                  <a16:creationId xmlns:a16="http://schemas.microsoft.com/office/drawing/2014/main" id="{9058CADC-E4FA-4DB6-BA5C-F5FCFE1C9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3061" y="1571136"/>
              <a:ext cx="1432041" cy="1432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A picture containing object, monitor, sitting, computer&#10;&#10;Description automatically generated">
              <a:extLst>
                <a:ext uri="{FF2B5EF4-FFF2-40B4-BE49-F238E27FC236}">
                  <a16:creationId xmlns:a16="http://schemas.microsoft.com/office/drawing/2014/main" id="{0620C003-19F8-488D-81B1-70A1CD606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068" y="1917919"/>
              <a:ext cx="476025" cy="476025"/>
            </a:xfrm>
            <a:prstGeom prst="rect">
              <a:avLst/>
            </a:prstGeom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53A162-246D-4A34-A79C-FDBF8F775A58}"/>
              </a:ext>
            </a:extLst>
          </p:cNvPr>
          <p:cNvCxnSpPr>
            <a:cxnSpLocks/>
          </p:cNvCxnSpPr>
          <p:nvPr/>
        </p:nvCxnSpPr>
        <p:spPr>
          <a:xfrm flipH="1">
            <a:off x="3944933" y="2155931"/>
            <a:ext cx="42239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E21400C-CF96-4A12-B918-8B75A573091A}"/>
              </a:ext>
            </a:extLst>
          </p:cNvPr>
          <p:cNvCxnSpPr>
            <a:cxnSpLocks/>
          </p:cNvCxnSpPr>
          <p:nvPr/>
        </p:nvCxnSpPr>
        <p:spPr>
          <a:xfrm flipH="1">
            <a:off x="3944933" y="2393944"/>
            <a:ext cx="42239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398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DEC9DF-919B-4CC2-AC19-79B511A7B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590550"/>
            <a:ext cx="8572500" cy="5676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679891-DE14-46BC-AB3E-FF8D41B6AAFC}"/>
              </a:ext>
            </a:extLst>
          </p:cNvPr>
          <p:cNvSpPr/>
          <p:nvPr/>
        </p:nvSpPr>
        <p:spPr>
          <a:xfrm>
            <a:off x="5997388" y="1640541"/>
            <a:ext cx="3720353" cy="25101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61167-9E71-49AC-972F-20AF101946B6}"/>
              </a:ext>
            </a:extLst>
          </p:cNvPr>
          <p:cNvSpPr/>
          <p:nvPr/>
        </p:nvSpPr>
        <p:spPr>
          <a:xfrm>
            <a:off x="5997388" y="1891553"/>
            <a:ext cx="3720353" cy="25101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2E7696-A397-482B-8793-542635516D7D}"/>
              </a:ext>
            </a:extLst>
          </p:cNvPr>
          <p:cNvSpPr/>
          <p:nvPr/>
        </p:nvSpPr>
        <p:spPr>
          <a:xfrm>
            <a:off x="2070847" y="4858871"/>
            <a:ext cx="797859" cy="25101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6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1604</TotalTime>
  <Words>141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DEFINE 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Kinane (pkinane)</dc:creator>
  <cp:lastModifiedBy>Patrick Kinane (pkinane)</cp:lastModifiedBy>
  <cp:revision>37</cp:revision>
  <dcterms:created xsi:type="dcterms:W3CDTF">2020-03-05T01:36:08Z</dcterms:created>
  <dcterms:modified xsi:type="dcterms:W3CDTF">2020-04-18T02:40:57Z</dcterms:modified>
</cp:coreProperties>
</file>