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ALGORITHM FOR STUDENTS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69240"/>
            <a:ext cx="10515600" cy="592836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Step1: START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2: Import pandas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Step 3: Assign variables to Names, Age, Height, Scores, Gender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Step 4: Create a dictionary, tab, for the variables assigned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Step 5: Convert tab to dataframe using pandas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Step 6: View data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Step 7: Save data in working directory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Flowchart: Terminator 3"/>
          <p:cNvSpPr/>
          <p:nvPr/>
        </p:nvSpPr>
        <p:spPr>
          <a:xfrm>
            <a:off x="4407535" y="200660"/>
            <a:ext cx="2329815" cy="422275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cxnSp>
        <p:nvCxnSpPr>
          <p:cNvPr id="5" name="Straight Arrow Connector 4"/>
          <p:cNvCxnSpPr>
            <a:endCxn id="12" idx="0"/>
          </p:cNvCxnSpPr>
          <p:nvPr/>
        </p:nvCxnSpPr>
        <p:spPr>
          <a:xfrm flipH="1">
            <a:off x="5572760" y="622935"/>
            <a:ext cx="5080" cy="30099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88635" y="1382395"/>
            <a:ext cx="4445" cy="22479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03240" y="2249805"/>
            <a:ext cx="0" cy="29146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5780" y="4117975"/>
            <a:ext cx="8255" cy="26924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4215130" y="923925"/>
            <a:ext cx="2715260" cy="45847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Import pandas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215765" y="1607185"/>
            <a:ext cx="2715260" cy="64262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Assign variables to Names, Age, Height, Score, Gender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05780" y="3183890"/>
            <a:ext cx="0" cy="29146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4215130" y="2541270"/>
            <a:ext cx="2715260" cy="64262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Create a dictionary, tab, for the variables assigned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14035" y="5934075"/>
            <a:ext cx="0" cy="29146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4215130" y="3475355"/>
            <a:ext cx="2715260" cy="64262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Convert tab to dataframe using pandas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603240" y="4999990"/>
            <a:ext cx="0" cy="29146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s 20"/>
          <p:cNvSpPr/>
          <p:nvPr/>
        </p:nvSpPr>
        <p:spPr>
          <a:xfrm>
            <a:off x="4252595" y="5291455"/>
            <a:ext cx="2715260" cy="64262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Save data in working directory</a:t>
            </a:r>
            <a:endParaRPr lang="en-US"/>
          </a:p>
        </p:txBody>
      </p:sp>
      <p:sp>
        <p:nvSpPr>
          <p:cNvPr id="23" name="Flowchart: Data 22"/>
          <p:cNvSpPr/>
          <p:nvPr/>
        </p:nvSpPr>
        <p:spPr>
          <a:xfrm>
            <a:off x="4252595" y="4387215"/>
            <a:ext cx="2714625" cy="612775"/>
          </a:xfrm>
          <a:prstGeom prst="flowChartInputOutpu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View data </a:t>
            </a:r>
            <a:endParaRPr lang="en-US"/>
          </a:p>
        </p:txBody>
      </p:sp>
      <p:sp>
        <p:nvSpPr>
          <p:cNvPr id="25" name="Flowchart: Terminator 24"/>
          <p:cNvSpPr/>
          <p:nvPr/>
        </p:nvSpPr>
        <p:spPr>
          <a:xfrm>
            <a:off x="4449445" y="6225540"/>
            <a:ext cx="2329815" cy="422275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END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Presentation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FOR STUDENTS</dc:title>
  <dc:creator/>
  <cp:lastModifiedBy>ojeah</cp:lastModifiedBy>
  <cp:revision>2</cp:revision>
  <dcterms:created xsi:type="dcterms:W3CDTF">2021-04-28T13:33:48Z</dcterms:created>
  <dcterms:modified xsi:type="dcterms:W3CDTF">2021-04-28T13:36:37Z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