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79" r:id="rId2"/>
    <p:sldId id="301" r:id="rId3"/>
    <p:sldId id="281" r:id="rId4"/>
    <p:sldId id="280" r:id="rId5"/>
    <p:sldId id="271" r:id="rId6"/>
    <p:sldId id="283" r:id="rId7"/>
    <p:sldId id="303" r:id="rId8"/>
    <p:sldId id="284" r:id="rId9"/>
    <p:sldId id="286" r:id="rId10"/>
    <p:sldId id="285" r:id="rId11"/>
    <p:sldId id="287" r:id="rId12"/>
    <p:sldId id="288" r:id="rId13"/>
    <p:sldId id="305" r:id="rId14"/>
    <p:sldId id="291" r:id="rId15"/>
    <p:sldId id="289" r:id="rId16"/>
    <p:sldId id="292" r:id="rId17"/>
    <p:sldId id="304" r:id="rId18"/>
    <p:sldId id="293" r:id="rId19"/>
    <p:sldId id="294" r:id="rId20"/>
    <p:sldId id="295" r:id="rId21"/>
    <p:sldId id="297" r:id="rId22"/>
    <p:sldId id="300" r:id="rId23"/>
    <p:sldId id="298" r:id="rId24"/>
    <p:sldId id="30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5" autoAdjust="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41C526-F4E4-4A49-B639-E8FDE7E0F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3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476250"/>
            <a:ext cx="2095500" cy="51625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476250"/>
            <a:ext cx="6134100" cy="51625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3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1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0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2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74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3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7625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920609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v3.bootcss.com/browser-bug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www.w3school.com.cn/html/index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rapbootstrap.com/" TargetMode="External"/><Relationship Id="rId5" Type="http://schemas.openxmlformats.org/officeDocument/2006/relationships/hyperlink" Target="https://daneden.github.io/animate.css/" TargetMode="External"/><Relationship Id="rId4" Type="http://schemas.openxmlformats.org/officeDocument/2006/relationships/hyperlink" Target="http://fortawesome.github.io/Font-Awesome/icon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40768"/>
            <a:ext cx="8382000" cy="2088232"/>
          </a:xfrm>
        </p:spPr>
        <p:txBody>
          <a:bodyPr/>
          <a:lstStyle/>
          <a:p>
            <a:pPr marL="0" indent="0" algn="ctr"/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HTML&amp;CSS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501008"/>
            <a:ext cx="8382000" cy="13457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前端技术沙龙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Seven.H.Huang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5" y="2204864"/>
            <a:ext cx="7920880" cy="262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9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码规范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382000" cy="3810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04867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bootstrap</a:t>
            </a:r>
          </a:p>
          <a:p>
            <a:r>
              <a:rPr lang="en-US" dirty="0"/>
              <a:t>$ bower install </a:t>
            </a:r>
            <a:r>
              <a:rPr lang="en-US" dirty="0" smtClean="0"/>
              <a:t>bootstrap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1915"/>
            <a:ext cx="33813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sz="1800" dirty="0" smtClean="0"/>
              <a:t>浏览器</a:t>
            </a:r>
            <a:r>
              <a:rPr lang="en-US" sz="1800" dirty="0" smtClean="0"/>
              <a:t>Bug</a:t>
            </a:r>
            <a:r>
              <a:rPr lang="zh-CN" altLang="en-US" sz="1800" dirty="0" smtClean="0"/>
              <a:t>列表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     http</a:t>
            </a:r>
            <a:r>
              <a:rPr lang="en-US" sz="1800" dirty="0">
                <a:hlinkClick r:id="rId2"/>
              </a:rPr>
              <a:t>://v3.bootcss.com/browser-bugs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44824"/>
            <a:ext cx="8153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72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/>
              <a:t>响应</a:t>
            </a:r>
            <a:r>
              <a:rPr lang="zh-CN" altLang="en-US" dirty="0" smtClean="0"/>
              <a:t>式布局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栅格系统</a:t>
            </a:r>
            <a:endParaRPr lang="en-US" altLang="zh-CN" dirty="0" smtClean="0"/>
          </a:p>
          <a:p>
            <a:r>
              <a:rPr lang="zh-CN" altLang="en-US" dirty="0"/>
              <a:t>媒体查询</a:t>
            </a:r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305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37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/>
              <a:t>响应式布局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00086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2816"/>
            <a:ext cx="46196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7151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02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-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61531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74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0" y="2204864"/>
            <a:ext cx="73152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53" y="3429000"/>
            <a:ext cx="8001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39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响应式图片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它样式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348880"/>
            <a:ext cx="665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72" y="3140968"/>
            <a:ext cx="4495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13176"/>
            <a:ext cx="50482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49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What’s HTML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是用来描述网页的一种语言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指的是超文本标记语言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 Text Markup Language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不是一种编程语言，而是一种标记语言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markup language)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诞生由来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 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情境文本颜</a:t>
            </a:r>
            <a:r>
              <a:rPr lang="zh-CN" altLang="en-US" sz="2000" dirty="0" smtClean="0"/>
              <a:t>色  </a:t>
            </a:r>
            <a:r>
              <a:rPr lang="en-US" altLang="zh-CN" sz="2000" dirty="0" smtClean="0"/>
              <a:t>( </a:t>
            </a:r>
            <a:r>
              <a:rPr lang="en-US" sz="2000" dirty="0" smtClean="0"/>
              <a:t>text-* 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/>
              <a:t>情境背景</a:t>
            </a:r>
            <a:r>
              <a:rPr lang="zh-CN" altLang="en-US" sz="2000" dirty="0" smtClean="0"/>
              <a:t>色  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bg</a:t>
            </a:r>
            <a:r>
              <a:rPr lang="en-US" altLang="zh-CN" sz="2000" dirty="0" smtClean="0"/>
              <a:t>-* )</a:t>
            </a:r>
          </a:p>
          <a:p>
            <a:r>
              <a:rPr lang="zh-CN" altLang="en-US" sz="2000" dirty="0"/>
              <a:t>快速浮</a:t>
            </a:r>
            <a:r>
              <a:rPr lang="zh-CN" altLang="en-US" sz="2000" dirty="0" smtClean="0"/>
              <a:t>动     </a:t>
            </a:r>
            <a:r>
              <a:rPr lang="en-US" altLang="zh-CN" sz="2000" dirty="0" smtClean="0"/>
              <a:t>( </a:t>
            </a:r>
            <a:r>
              <a:rPr lang="en-US" sz="2000" dirty="0" smtClean="0"/>
              <a:t>pull-left &amp; pull-right )</a:t>
            </a:r>
            <a:endParaRPr lang="zh-CN" altLang="en-US" sz="2000" dirty="0"/>
          </a:p>
          <a:p>
            <a:r>
              <a:rPr lang="zh-CN" altLang="en-US" sz="2000" dirty="0" smtClean="0"/>
              <a:t>元素居中   </a:t>
            </a:r>
            <a:r>
              <a:rPr lang="en-US" altLang="zh-CN" sz="2000" dirty="0" smtClean="0"/>
              <a:t>( </a:t>
            </a:r>
            <a:r>
              <a:rPr lang="en-US" sz="2000" dirty="0" smtClean="0"/>
              <a:t>center-block 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/>
              <a:t>清</a:t>
            </a:r>
            <a:r>
              <a:rPr lang="zh-CN" altLang="en-US" sz="2000" dirty="0" smtClean="0"/>
              <a:t>除浮动</a:t>
            </a:r>
            <a:r>
              <a:rPr lang="en-US" altLang="zh-CN" sz="2000" dirty="0" smtClean="0"/>
              <a:t>  ( </a:t>
            </a:r>
            <a:r>
              <a:rPr lang="en-US" sz="2000" dirty="0" err="1" smtClean="0"/>
              <a:t>clearfix</a:t>
            </a:r>
            <a:r>
              <a:rPr lang="en-US" sz="2000" dirty="0" smtClean="0"/>
              <a:t> </a:t>
            </a:r>
            <a:r>
              <a:rPr lang="en-US" altLang="zh-CN" sz="2000" dirty="0" smtClean="0"/>
              <a:t>) </a:t>
            </a:r>
          </a:p>
          <a:p>
            <a:r>
              <a:rPr lang="zh-CN" altLang="en-US" sz="2000" dirty="0"/>
              <a:t>图</a:t>
            </a:r>
            <a:r>
              <a:rPr lang="zh-CN" altLang="en-US" sz="2000" dirty="0" smtClean="0"/>
              <a:t>标   </a:t>
            </a:r>
            <a:r>
              <a:rPr lang="en-US" altLang="zh-CN" sz="2000" dirty="0" smtClean="0"/>
              <a:t>( font-awesome )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909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EaaS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– Home 1.0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095806" cy="400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59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EaaS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Home 2.0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765641" cy="437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520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</a:t>
            </a:r>
            <a:r>
              <a:rPr lang="zh-CN" altLang="en-US" dirty="0" smtClean="0"/>
              <a:t>料网站推荐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www.w3school.com.cn/html/index.asp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://getbootstrap.com/</a:t>
            </a:r>
            <a:r>
              <a:rPr lang="en-US" dirty="0" smtClean="0">
                <a:hlinkClick r:id="rId3"/>
              </a:rPr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</a:t>
            </a:r>
            <a:r>
              <a:rPr lang="en-US" dirty="0">
                <a:hlinkClick r:id="rId4"/>
              </a:rPr>
              <a:t>http://fortawesome.github.io/Font-Awesome/icons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hlinkClick r:id="rId5"/>
              </a:rPr>
              <a:t>https://daneden.github.io/animate.css/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://wrapbootstrap.com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88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8840"/>
            <a:ext cx="8382000" cy="1512168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65104"/>
            <a:ext cx="8382000" cy="12736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渲染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82000" cy="3810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（网页）于电脑系统上的实际运行应用，曾因其常需要网络通信才可工作的方式，被部分用户误认网页是在线运行的。虽然现在大部分网页都使用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AJAX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（异步的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技术）技术，需与服务器不停交换数据，但这其实是错误的观念。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发明的理由之一是要加速在线运行的效率与数据交换的便利，可是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并不是实际的在线运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4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渲染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1988840"/>
            <a:ext cx="5791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95" y="3010339"/>
            <a:ext cx="62198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7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 - DOM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56792"/>
            <a:ext cx="8382000" cy="4082008"/>
          </a:xfrm>
        </p:spPr>
        <p:txBody>
          <a:bodyPr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34034"/>
            <a:ext cx="4848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76871"/>
            <a:ext cx="52101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之间的文本描述网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之间的文本描述了文档的各种属性和信息，包括文档的标题等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绝大多数不可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之间的文本是可见的页面内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8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10445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2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元素，标签和属性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 , tags , attributes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元素是定义在页面内的对象的结构和内容指示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标签是利用周围的元素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使用尖括号创建所谓的一个标签。标签最常用的是成对出现的开始和结束标记的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属性是用于提供关于元素的附加信息的属性。最常见的属性包括的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属性，它标识一个元素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属性是开始标记中定义，元素的名称后面。一般属性，包括名称和值。这些属性的格式由属性名后跟一个等号，然后带引号的属性值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152"/>
            <a:ext cx="4619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2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坏的味道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5608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4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V1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 Rounded MT Bold"/>
        <a:ea typeface="华康简综艺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NeweggV1</Template>
  <TotalTime>13148</TotalTime>
  <Words>678</Words>
  <Application>Microsoft Office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NeweggV1</vt:lpstr>
      <vt:lpstr>HTML&amp;CSS</vt:lpstr>
      <vt:lpstr>What’s HTML</vt:lpstr>
      <vt:lpstr>HTML渲染</vt:lpstr>
      <vt:lpstr>HTML渲染</vt:lpstr>
      <vt:lpstr>HTML - DOM</vt:lpstr>
      <vt:lpstr>HTML 结构</vt:lpstr>
      <vt:lpstr>HTML 结构</vt:lpstr>
      <vt:lpstr>HTML 组成</vt:lpstr>
      <vt:lpstr>坏的味道</vt:lpstr>
      <vt:lpstr>Bootstrap</vt:lpstr>
      <vt:lpstr>Bootstrap - 编码规范</vt:lpstr>
      <vt:lpstr>Bootstrap – 目录结构</vt:lpstr>
      <vt:lpstr>Bootstrap – 浏览器支持</vt:lpstr>
      <vt:lpstr>Bootstrap – 响应式布局</vt:lpstr>
      <vt:lpstr>Bootstrap – 响应式布局</vt:lpstr>
      <vt:lpstr>Bootstrap – 表单</vt:lpstr>
      <vt:lpstr>Bootstrap - Table</vt:lpstr>
      <vt:lpstr>Bootstrap – 按钮</vt:lpstr>
      <vt:lpstr>Bootstrap – 图片</vt:lpstr>
      <vt:lpstr>Bootstrap – 其它</vt:lpstr>
      <vt:lpstr>EaaS – Home 1.0 </vt:lpstr>
      <vt:lpstr>EaaS – Home 2.0</vt:lpstr>
      <vt:lpstr>其它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关于衡量代码质量的指标</dc:title>
  <dc:creator>Mark.X.Mou (mis.cd02.Newegg) 42228</dc:creator>
  <cp:lastModifiedBy>Seven.H.Huang (mis.cncd02.Newegg) 42172</cp:lastModifiedBy>
  <cp:revision>306</cp:revision>
  <dcterms:created xsi:type="dcterms:W3CDTF">2015-01-09T05:10:03Z</dcterms:created>
  <dcterms:modified xsi:type="dcterms:W3CDTF">2015-09-01T02:05:44Z</dcterms:modified>
</cp:coreProperties>
</file>