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1" r:id="rId3"/>
    <p:sldId id="283" r:id="rId4"/>
    <p:sldId id="270" r:id="rId5"/>
    <p:sldId id="263" r:id="rId6"/>
    <p:sldId id="257" r:id="rId7"/>
    <p:sldId id="271" r:id="rId8"/>
    <p:sldId id="272" r:id="rId9"/>
    <p:sldId id="284" r:id="rId10"/>
    <p:sldId id="275" r:id="rId11"/>
    <p:sldId id="273" r:id="rId12"/>
    <p:sldId id="277" r:id="rId13"/>
    <p:sldId id="276" r:id="rId14"/>
    <p:sldId id="274" r:id="rId15"/>
    <p:sldId id="278" r:id="rId16"/>
    <p:sldId id="279" r:id="rId17"/>
    <p:sldId id="285" r:id="rId18"/>
    <p:sldId id="286" r:id="rId19"/>
    <p:sldId id="280" r:id="rId20"/>
    <p:sldId id="288" r:id="rId21"/>
    <p:sldId id="289" r:id="rId22"/>
    <p:sldId id="290" r:id="rId23"/>
    <p:sldId id="291" r:id="rId24"/>
    <p:sldId id="293" r:id="rId25"/>
    <p:sldId id="294" r:id="rId26"/>
    <p:sldId id="29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52A89-5225-4270-964C-4259E1347D7E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472C93-D96F-41B3-9D5B-B2E33A7B7E90}">
      <dgm:prSet phldrT="[Text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相同代码执行多次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FB00E2-A644-44A2-A553-35B5E62DBFE8}" type="parTrans" cxnId="{E0CABC4C-C80B-4F61-AF0A-13F8DEA52623}">
      <dgm:prSet/>
      <dgm:spPr/>
      <dgm:t>
        <a:bodyPr/>
        <a:lstStyle/>
        <a:p>
          <a:endParaRPr lang="en-US"/>
        </a:p>
      </dgm:t>
    </dgm:pt>
    <dgm:pt modelId="{8869C807-4041-406D-9F9F-A0B84455AB18}" type="sibTrans" cxnId="{E0CABC4C-C80B-4F61-AF0A-13F8DEA52623}">
      <dgm:prSet/>
      <dgm:spPr/>
      <dgm:t>
        <a:bodyPr/>
        <a:lstStyle/>
        <a:p>
          <a:endParaRPr lang="en-US"/>
        </a:p>
      </dgm:t>
    </dgm:pt>
    <dgm:pt modelId="{F72F59EA-922A-45DF-B52F-41CD1B380FB9}">
      <dgm:prSet phldrT="[Text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和内存资源是瓶颈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157F30-C427-436E-9FF9-D100A4AA9C99}" type="parTrans" cxnId="{ACE3A7F5-CC9F-4FE1-8E9B-0AE7D685FCB2}">
      <dgm:prSet/>
      <dgm:spPr/>
      <dgm:t>
        <a:bodyPr/>
        <a:lstStyle/>
        <a:p>
          <a:endParaRPr lang="en-US"/>
        </a:p>
      </dgm:t>
    </dgm:pt>
    <dgm:pt modelId="{C96212F5-1781-4F1F-8295-E47726008F73}" type="sibTrans" cxnId="{ACE3A7F5-CC9F-4FE1-8E9B-0AE7D685FCB2}">
      <dgm:prSet/>
      <dgm:spPr/>
      <dgm:t>
        <a:bodyPr/>
        <a:lstStyle/>
        <a:p>
          <a:endParaRPr lang="en-US"/>
        </a:p>
      </dgm:t>
    </dgm:pt>
    <dgm:pt modelId="{2653C41A-BBC7-42DD-9E16-76907BB4F683}">
      <dgm:prSet phldrT="[Text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加载时从磁盘加载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C8DCB-B8FB-4250-9C77-04409243A644}" type="parTrans" cxnId="{F2CD2460-5EDE-4C70-BDAC-EC6AC2B9FA94}">
      <dgm:prSet/>
      <dgm:spPr/>
      <dgm:t>
        <a:bodyPr/>
        <a:lstStyle/>
        <a:p>
          <a:endParaRPr lang="en-US"/>
        </a:p>
      </dgm:t>
    </dgm:pt>
    <dgm:pt modelId="{ED0DC3E9-458B-4F45-A0FB-5218AE210DBA}" type="sibTrans" cxnId="{F2CD2460-5EDE-4C70-BDAC-EC6AC2B9FA94}">
      <dgm:prSet/>
      <dgm:spPr/>
      <dgm:t>
        <a:bodyPr/>
        <a:lstStyle/>
        <a:p>
          <a:endParaRPr lang="en-US"/>
        </a:p>
      </dgm:t>
    </dgm:pt>
    <dgm:pt modelId="{BAFFA8E4-1D07-4209-8839-945633191372}">
      <dgm:prSet phldrT="[Text]" phldr="1"/>
      <dgm:spPr/>
      <dgm:t>
        <a:bodyPr/>
        <a:lstStyle/>
        <a:p>
          <a:endParaRPr lang="en-US" dirty="0"/>
        </a:p>
      </dgm:t>
    </dgm:pt>
    <dgm:pt modelId="{8FF4BA5E-4A2E-42C4-8A6C-0F580CF81AB6}" type="sibTrans" cxnId="{B2ABFEC6-4368-4C86-B5F4-01E8A1781300}">
      <dgm:prSet/>
      <dgm:spPr/>
      <dgm:t>
        <a:bodyPr/>
        <a:lstStyle/>
        <a:p>
          <a:endParaRPr lang="en-US"/>
        </a:p>
      </dgm:t>
    </dgm:pt>
    <dgm:pt modelId="{82E13ADC-107D-42B7-958B-A6FBC92B9580}" type="parTrans" cxnId="{B2ABFEC6-4368-4C86-B5F4-01E8A1781300}">
      <dgm:prSet/>
      <dgm:spPr/>
      <dgm:t>
        <a:bodyPr/>
        <a:lstStyle/>
        <a:p>
          <a:endParaRPr lang="en-US"/>
        </a:p>
      </dgm:t>
    </dgm:pt>
    <dgm:pt modelId="{C06FA520-D908-45EC-8D6C-7E2B041C0407}">
      <dgm:prSet phldrT="[Text]" phldr="1"/>
      <dgm:spPr/>
      <dgm:t>
        <a:bodyPr/>
        <a:lstStyle/>
        <a:p>
          <a:endParaRPr lang="en-US" dirty="0"/>
        </a:p>
      </dgm:t>
    </dgm:pt>
    <dgm:pt modelId="{4CDEF18D-A081-472D-8AD9-BBB9DD4C3732}" type="sibTrans" cxnId="{24E7C123-A475-4EBD-8579-04891A7B939E}">
      <dgm:prSet/>
      <dgm:spPr/>
      <dgm:t>
        <a:bodyPr/>
        <a:lstStyle/>
        <a:p>
          <a:endParaRPr lang="en-US"/>
        </a:p>
      </dgm:t>
    </dgm:pt>
    <dgm:pt modelId="{794710E7-9F8C-4C0E-900D-B3B29F00341A}" type="parTrans" cxnId="{24E7C123-A475-4EBD-8579-04891A7B939E}">
      <dgm:prSet/>
      <dgm:spPr/>
      <dgm:t>
        <a:bodyPr/>
        <a:lstStyle/>
        <a:p>
          <a:endParaRPr lang="en-US"/>
        </a:p>
      </dgm:t>
    </dgm:pt>
    <dgm:pt modelId="{545A911E-89EC-4B18-9CAE-AB96EF7090D7}">
      <dgm:prSet phldrT="[Text]" phldr="1"/>
      <dgm:spPr/>
      <dgm:t>
        <a:bodyPr/>
        <a:lstStyle/>
        <a:p>
          <a:endParaRPr lang="en-US" dirty="0"/>
        </a:p>
      </dgm:t>
    </dgm:pt>
    <dgm:pt modelId="{02B645B8-9100-436C-B01A-F62482848A81}" type="sibTrans" cxnId="{7CFB7247-80C5-4A36-83DF-F0EBBBA05904}">
      <dgm:prSet/>
      <dgm:spPr/>
      <dgm:t>
        <a:bodyPr/>
        <a:lstStyle/>
        <a:p>
          <a:endParaRPr lang="en-US"/>
        </a:p>
      </dgm:t>
    </dgm:pt>
    <dgm:pt modelId="{69B2FB77-0E93-46FB-85A8-5E7FF13E5576}" type="parTrans" cxnId="{7CFB7247-80C5-4A36-83DF-F0EBBBA05904}">
      <dgm:prSet/>
      <dgm:spPr/>
      <dgm:t>
        <a:bodyPr/>
        <a:lstStyle/>
        <a:p>
          <a:endParaRPr lang="en-US"/>
        </a:p>
      </dgm:t>
    </dgm:pt>
    <dgm:pt modelId="{C7C98E12-821E-4FD2-A2A2-64560A0CA8E2}" type="pres">
      <dgm:prSet presAssocID="{3C552A89-5225-4270-964C-4259E1347D7E}" presName="Name0" presStyleCnt="0">
        <dgm:presLayoutVars>
          <dgm:chMax/>
          <dgm:chPref/>
          <dgm:dir/>
        </dgm:presLayoutVars>
      </dgm:prSet>
      <dgm:spPr/>
    </dgm:pt>
    <dgm:pt modelId="{3C440746-0339-44B7-B132-01234EBE4934}" type="pres">
      <dgm:prSet presAssocID="{545A911E-89EC-4B18-9CAE-AB96EF7090D7}" presName="parenttextcomposite" presStyleCnt="0"/>
      <dgm:spPr/>
    </dgm:pt>
    <dgm:pt modelId="{67F50A71-E3B1-4465-B9AD-EE3FE971BCBC}" type="pres">
      <dgm:prSet presAssocID="{545A911E-89EC-4B18-9CAE-AB96EF7090D7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410F3-35EE-479E-9D1E-393E0DDE383E}" type="pres">
      <dgm:prSet presAssocID="{545A911E-89EC-4B18-9CAE-AB96EF7090D7}" presName="composite" presStyleCnt="0"/>
      <dgm:spPr/>
    </dgm:pt>
    <dgm:pt modelId="{B6629C12-3624-4C49-BF56-AB86ABEA58B7}" type="pres">
      <dgm:prSet presAssocID="{545A911E-89EC-4B18-9CAE-AB96EF7090D7}" presName="chevron1" presStyleLbl="alignNode1" presStyleIdx="0" presStyleCnt="21"/>
      <dgm:spPr/>
    </dgm:pt>
    <dgm:pt modelId="{A230E4B3-EB83-400D-87A9-1D59B3E29426}" type="pres">
      <dgm:prSet presAssocID="{545A911E-89EC-4B18-9CAE-AB96EF7090D7}" presName="chevron2" presStyleLbl="alignNode1" presStyleIdx="1" presStyleCnt="21"/>
      <dgm:spPr/>
    </dgm:pt>
    <dgm:pt modelId="{EE78615E-C3B3-448D-B572-09E9510EB5D0}" type="pres">
      <dgm:prSet presAssocID="{545A911E-89EC-4B18-9CAE-AB96EF7090D7}" presName="chevron3" presStyleLbl="alignNode1" presStyleIdx="2" presStyleCnt="21"/>
      <dgm:spPr/>
    </dgm:pt>
    <dgm:pt modelId="{7830E4EC-1584-42A7-BE68-3347DE16BE0F}" type="pres">
      <dgm:prSet presAssocID="{545A911E-89EC-4B18-9CAE-AB96EF7090D7}" presName="chevron4" presStyleLbl="alignNode1" presStyleIdx="3" presStyleCnt="21"/>
      <dgm:spPr/>
    </dgm:pt>
    <dgm:pt modelId="{0018F53B-BAD0-44C5-A46D-F1E45558363F}" type="pres">
      <dgm:prSet presAssocID="{545A911E-89EC-4B18-9CAE-AB96EF7090D7}" presName="chevron5" presStyleLbl="alignNode1" presStyleIdx="4" presStyleCnt="21"/>
      <dgm:spPr/>
    </dgm:pt>
    <dgm:pt modelId="{C7874924-E2B6-4023-8ECF-8823A1364B90}" type="pres">
      <dgm:prSet presAssocID="{545A911E-89EC-4B18-9CAE-AB96EF7090D7}" presName="chevron6" presStyleLbl="alignNode1" presStyleIdx="5" presStyleCnt="21"/>
      <dgm:spPr/>
    </dgm:pt>
    <dgm:pt modelId="{4AD0DF25-8877-4C7D-8BE5-3BE27A186D27}" type="pres">
      <dgm:prSet presAssocID="{545A911E-89EC-4B18-9CAE-AB96EF7090D7}" presName="chevron7" presStyleLbl="alignNode1" presStyleIdx="6" presStyleCnt="21"/>
      <dgm:spPr/>
    </dgm:pt>
    <dgm:pt modelId="{8B22B006-C61A-46CA-8365-D55036738017}" type="pres">
      <dgm:prSet presAssocID="{545A911E-89EC-4B18-9CAE-AB96EF7090D7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E5A892AE-CF8C-4D10-8959-0AF8B16AED44}" type="pres">
      <dgm:prSet presAssocID="{02B645B8-9100-436C-B01A-F62482848A81}" presName="sibTrans" presStyleCnt="0"/>
      <dgm:spPr/>
    </dgm:pt>
    <dgm:pt modelId="{648BC177-0A66-4EF5-A04A-5C4E386A5371}" type="pres">
      <dgm:prSet presAssocID="{C06FA520-D908-45EC-8D6C-7E2B041C0407}" presName="parenttextcomposite" presStyleCnt="0"/>
      <dgm:spPr/>
    </dgm:pt>
    <dgm:pt modelId="{5D67003F-B973-4276-94FD-8FC3DAB0990E}" type="pres">
      <dgm:prSet presAssocID="{C06FA520-D908-45EC-8D6C-7E2B041C0407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4B2E8-4341-45B7-82A5-3008549F63AA}" type="pres">
      <dgm:prSet presAssocID="{C06FA520-D908-45EC-8D6C-7E2B041C0407}" presName="composite" presStyleCnt="0"/>
      <dgm:spPr/>
    </dgm:pt>
    <dgm:pt modelId="{872DB852-0783-43E8-97BD-86C1435C88E3}" type="pres">
      <dgm:prSet presAssocID="{C06FA520-D908-45EC-8D6C-7E2B041C0407}" presName="chevron1" presStyleLbl="alignNode1" presStyleIdx="7" presStyleCnt="21"/>
      <dgm:spPr/>
    </dgm:pt>
    <dgm:pt modelId="{1C64E50B-C99A-4B77-A1A9-94865695795E}" type="pres">
      <dgm:prSet presAssocID="{C06FA520-D908-45EC-8D6C-7E2B041C0407}" presName="chevron2" presStyleLbl="alignNode1" presStyleIdx="8" presStyleCnt="21"/>
      <dgm:spPr/>
    </dgm:pt>
    <dgm:pt modelId="{A89EAFCC-1589-4B57-AAE8-1B25EE6667A8}" type="pres">
      <dgm:prSet presAssocID="{C06FA520-D908-45EC-8D6C-7E2B041C0407}" presName="chevron3" presStyleLbl="alignNode1" presStyleIdx="9" presStyleCnt="21"/>
      <dgm:spPr/>
    </dgm:pt>
    <dgm:pt modelId="{2B9D1EBC-73C4-42C0-9D26-D47B1A38F13A}" type="pres">
      <dgm:prSet presAssocID="{C06FA520-D908-45EC-8D6C-7E2B041C0407}" presName="chevron4" presStyleLbl="alignNode1" presStyleIdx="10" presStyleCnt="21"/>
      <dgm:spPr/>
    </dgm:pt>
    <dgm:pt modelId="{AB0E009F-0CCA-4F46-9045-67526700493F}" type="pres">
      <dgm:prSet presAssocID="{C06FA520-D908-45EC-8D6C-7E2B041C0407}" presName="chevron5" presStyleLbl="alignNode1" presStyleIdx="11" presStyleCnt="21"/>
      <dgm:spPr/>
    </dgm:pt>
    <dgm:pt modelId="{F9D128FE-66B9-443C-BB03-7AB944F6EBA9}" type="pres">
      <dgm:prSet presAssocID="{C06FA520-D908-45EC-8D6C-7E2B041C0407}" presName="chevron6" presStyleLbl="alignNode1" presStyleIdx="12" presStyleCnt="21"/>
      <dgm:spPr/>
    </dgm:pt>
    <dgm:pt modelId="{BB04E2B6-FB3D-476C-8D8F-264C69641FB3}" type="pres">
      <dgm:prSet presAssocID="{C06FA520-D908-45EC-8D6C-7E2B041C0407}" presName="chevron7" presStyleLbl="alignNode1" presStyleIdx="13" presStyleCnt="21"/>
      <dgm:spPr/>
    </dgm:pt>
    <dgm:pt modelId="{53168D62-EFFC-4CB5-A7F7-553FB96C1C96}" type="pres">
      <dgm:prSet presAssocID="{C06FA520-D908-45EC-8D6C-7E2B041C040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BCF348B2-23BF-4D21-973C-5FAAFDA03E49}" type="pres">
      <dgm:prSet presAssocID="{4CDEF18D-A081-472D-8AD9-BBB9DD4C3732}" presName="sibTrans" presStyleCnt="0"/>
      <dgm:spPr/>
    </dgm:pt>
    <dgm:pt modelId="{613F714A-815C-4195-AB58-02887B3DEBB8}" type="pres">
      <dgm:prSet presAssocID="{BAFFA8E4-1D07-4209-8839-945633191372}" presName="parenttextcomposite" presStyleCnt="0"/>
      <dgm:spPr/>
    </dgm:pt>
    <dgm:pt modelId="{4B94FE60-7578-415F-A442-DF86D35431EF}" type="pres">
      <dgm:prSet presAssocID="{BAFFA8E4-1D07-4209-8839-945633191372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F32F9-5463-4601-90B6-D64720B52D8A}" type="pres">
      <dgm:prSet presAssocID="{BAFFA8E4-1D07-4209-8839-945633191372}" presName="composite" presStyleCnt="0"/>
      <dgm:spPr/>
    </dgm:pt>
    <dgm:pt modelId="{52CFFCFC-C1FD-4DA1-B46A-06D4A104D140}" type="pres">
      <dgm:prSet presAssocID="{BAFFA8E4-1D07-4209-8839-945633191372}" presName="chevron1" presStyleLbl="alignNode1" presStyleIdx="14" presStyleCnt="21"/>
      <dgm:spPr/>
    </dgm:pt>
    <dgm:pt modelId="{26B66123-65B2-4FDC-94D0-B5F7DBC7D42D}" type="pres">
      <dgm:prSet presAssocID="{BAFFA8E4-1D07-4209-8839-945633191372}" presName="chevron2" presStyleLbl="alignNode1" presStyleIdx="15" presStyleCnt="21"/>
      <dgm:spPr/>
    </dgm:pt>
    <dgm:pt modelId="{DC3DF5E1-6307-457A-8A59-A80FE30C2D27}" type="pres">
      <dgm:prSet presAssocID="{BAFFA8E4-1D07-4209-8839-945633191372}" presName="chevron3" presStyleLbl="alignNode1" presStyleIdx="16" presStyleCnt="21"/>
      <dgm:spPr/>
    </dgm:pt>
    <dgm:pt modelId="{4FDA82E4-D084-47EA-A647-87508CC4AD65}" type="pres">
      <dgm:prSet presAssocID="{BAFFA8E4-1D07-4209-8839-945633191372}" presName="chevron4" presStyleLbl="alignNode1" presStyleIdx="17" presStyleCnt="21"/>
      <dgm:spPr/>
    </dgm:pt>
    <dgm:pt modelId="{1A2B458E-C967-445B-B878-5BFA2F12B810}" type="pres">
      <dgm:prSet presAssocID="{BAFFA8E4-1D07-4209-8839-945633191372}" presName="chevron5" presStyleLbl="alignNode1" presStyleIdx="18" presStyleCnt="21"/>
      <dgm:spPr/>
    </dgm:pt>
    <dgm:pt modelId="{37D0377A-7A95-4B53-976F-84FF6C2267CF}" type="pres">
      <dgm:prSet presAssocID="{BAFFA8E4-1D07-4209-8839-945633191372}" presName="chevron6" presStyleLbl="alignNode1" presStyleIdx="19" presStyleCnt="21"/>
      <dgm:spPr/>
    </dgm:pt>
    <dgm:pt modelId="{325DF460-DD9C-4D50-A41E-B270ED609A70}" type="pres">
      <dgm:prSet presAssocID="{BAFFA8E4-1D07-4209-8839-945633191372}" presName="chevron7" presStyleLbl="alignNode1" presStyleIdx="20" presStyleCnt="21"/>
      <dgm:spPr/>
    </dgm:pt>
    <dgm:pt modelId="{59947463-3E04-4BD8-9313-6C34CA14B4A2}" type="pres">
      <dgm:prSet presAssocID="{BAFFA8E4-1D07-4209-8839-945633191372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4CCA77-D73C-400C-A81C-F948132506F4}" type="presOf" srcId="{F72F59EA-922A-45DF-B52F-41CD1B380FB9}" destId="{53168D62-EFFC-4CB5-A7F7-553FB96C1C96}" srcOrd="0" destOrd="0" presId="urn:microsoft.com/office/officeart/2008/layout/VerticalAccentList"/>
    <dgm:cxn modelId="{A7499A57-2DFC-4319-BD4C-246A7D091F7E}" type="presOf" srcId="{A5472C93-D96F-41B3-9D5B-B2E33A7B7E90}" destId="{8B22B006-C61A-46CA-8365-D55036738017}" srcOrd="0" destOrd="0" presId="urn:microsoft.com/office/officeart/2008/layout/VerticalAccentList"/>
    <dgm:cxn modelId="{B4D4A3ED-2E72-4D36-82A6-24CF8CFD0C39}" type="presOf" srcId="{BAFFA8E4-1D07-4209-8839-945633191372}" destId="{4B94FE60-7578-415F-A442-DF86D35431EF}" srcOrd="0" destOrd="0" presId="urn:microsoft.com/office/officeart/2008/layout/VerticalAccentList"/>
    <dgm:cxn modelId="{B2ABFEC6-4368-4C86-B5F4-01E8A1781300}" srcId="{3C552A89-5225-4270-964C-4259E1347D7E}" destId="{BAFFA8E4-1D07-4209-8839-945633191372}" srcOrd="2" destOrd="0" parTransId="{82E13ADC-107D-42B7-958B-A6FBC92B9580}" sibTransId="{8FF4BA5E-4A2E-42C4-8A6C-0F580CF81AB6}"/>
    <dgm:cxn modelId="{86421D26-ACC3-4DFF-BF7C-3E184073465C}" type="presOf" srcId="{C06FA520-D908-45EC-8D6C-7E2B041C0407}" destId="{5D67003F-B973-4276-94FD-8FC3DAB0990E}" srcOrd="0" destOrd="0" presId="urn:microsoft.com/office/officeart/2008/layout/VerticalAccentList"/>
    <dgm:cxn modelId="{E0CABC4C-C80B-4F61-AF0A-13F8DEA52623}" srcId="{545A911E-89EC-4B18-9CAE-AB96EF7090D7}" destId="{A5472C93-D96F-41B3-9D5B-B2E33A7B7E90}" srcOrd="0" destOrd="0" parTransId="{3FFB00E2-A644-44A2-A553-35B5E62DBFE8}" sibTransId="{8869C807-4041-406D-9F9F-A0B84455AB18}"/>
    <dgm:cxn modelId="{F2CD2460-5EDE-4C70-BDAC-EC6AC2B9FA94}" srcId="{BAFFA8E4-1D07-4209-8839-945633191372}" destId="{2653C41A-BBC7-42DD-9E16-76907BB4F683}" srcOrd="0" destOrd="0" parTransId="{2A7C8DCB-B8FB-4250-9C77-04409243A644}" sibTransId="{ED0DC3E9-458B-4F45-A0FB-5218AE210DBA}"/>
    <dgm:cxn modelId="{24E7C123-A475-4EBD-8579-04891A7B939E}" srcId="{3C552A89-5225-4270-964C-4259E1347D7E}" destId="{C06FA520-D908-45EC-8D6C-7E2B041C0407}" srcOrd="1" destOrd="0" parTransId="{794710E7-9F8C-4C0E-900D-B3B29F00341A}" sibTransId="{4CDEF18D-A081-472D-8AD9-BBB9DD4C3732}"/>
    <dgm:cxn modelId="{ACE3A7F5-CC9F-4FE1-8E9B-0AE7D685FCB2}" srcId="{C06FA520-D908-45EC-8D6C-7E2B041C0407}" destId="{F72F59EA-922A-45DF-B52F-41CD1B380FB9}" srcOrd="0" destOrd="0" parTransId="{1A157F30-C427-436E-9FF9-D100A4AA9C99}" sibTransId="{C96212F5-1781-4F1F-8295-E47726008F73}"/>
    <dgm:cxn modelId="{A4754095-A49B-4C7E-8CBB-672163A9847D}" type="presOf" srcId="{3C552A89-5225-4270-964C-4259E1347D7E}" destId="{C7C98E12-821E-4FD2-A2A2-64560A0CA8E2}" srcOrd="0" destOrd="0" presId="urn:microsoft.com/office/officeart/2008/layout/VerticalAccentList"/>
    <dgm:cxn modelId="{B1BB6A10-A156-44CE-B33D-DB6D4C0CCD99}" type="presOf" srcId="{545A911E-89EC-4B18-9CAE-AB96EF7090D7}" destId="{67F50A71-E3B1-4465-B9AD-EE3FE971BCBC}" srcOrd="0" destOrd="0" presId="urn:microsoft.com/office/officeart/2008/layout/VerticalAccentList"/>
    <dgm:cxn modelId="{0FC1CDF0-4AD5-476B-BA86-28F3EA19E8FC}" type="presOf" srcId="{2653C41A-BBC7-42DD-9E16-76907BB4F683}" destId="{59947463-3E04-4BD8-9313-6C34CA14B4A2}" srcOrd="0" destOrd="0" presId="urn:microsoft.com/office/officeart/2008/layout/VerticalAccentList"/>
    <dgm:cxn modelId="{7CFB7247-80C5-4A36-83DF-F0EBBBA05904}" srcId="{3C552A89-5225-4270-964C-4259E1347D7E}" destId="{545A911E-89EC-4B18-9CAE-AB96EF7090D7}" srcOrd="0" destOrd="0" parTransId="{69B2FB77-0E93-46FB-85A8-5E7FF13E5576}" sibTransId="{02B645B8-9100-436C-B01A-F62482848A81}"/>
    <dgm:cxn modelId="{24346B27-C410-4839-9A9B-71C72135A95D}" type="presParOf" srcId="{C7C98E12-821E-4FD2-A2A2-64560A0CA8E2}" destId="{3C440746-0339-44B7-B132-01234EBE4934}" srcOrd="0" destOrd="0" presId="urn:microsoft.com/office/officeart/2008/layout/VerticalAccentList"/>
    <dgm:cxn modelId="{A13E73AD-AB30-4586-BF08-02B3FE5AAC5E}" type="presParOf" srcId="{3C440746-0339-44B7-B132-01234EBE4934}" destId="{67F50A71-E3B1-4465-B9AD-EE3FE971BCBC}" srcOrd="0" destOrd="0" presId="urn:microsoft.com/office/officeart/2008/layout/VerticalAccentList"/>
    <dgm:cxn modelId="{4A0E6DC3-5F1E-4B7B-B03A-4CFB3AC3DE09}" type="presParOf" srcId="{C7C98E12-821E-4FD2-A2A2-64560A0CA8E2}" destId="{873410F3-35EE-479E-9D1E-393E0DDE383E}" srcOrd="1" destOrd="0" presId="urn:microsoft.com/office/officeart/2008/layout/VerticalAccentList"/>
    <dgm:cxn modelId="{99AB1F76-9826-4A2F-971F-DE3492852651}" type="presParOf" srcId="{873410F3-35EE-479E-9D1E-393E0DDE383E}" destId="{B6629C12-3624-4C49-BF56-AB86ABEA58B7}" srcOrd="0" destOrd="0" presId="urn:microsoft.com/office/officeart/2008/layout/VerticalAccentList"/>
    <dgm:cxn modelId="{9E79EC82-8FF7-4E12-97CB-862FE0409652}" type="presParOf" srcId="{873410F3-35EE-479E-9D1E-393E0DDE383E}" destId="{A230E4B3-EB83-400D-87A9-1D59B3E29426}" srcOrd="1" destOrd="0" presId="urn:microsoft.com/office/officeart/2008/layout/VerticalAccentList"/>
    <dgm:cxn modelId="{AEA2A24C-727B-46F9-A4E9-85C66AE1CDC6}" type="presParOf" srcId="{873410F3-35EE-479E-9D1E-393E0DDE383E}" destId="{EE78615E-C3B3-448D-B572-09E9510EB5D0}" srcOrd="2" destOrd="0" presId="urn:microsoft.com/office/officeart/2008/layout/VerticalAccentList"/>
    <dgm:cxn modelId="{94C4B731-3D12-448B-80CC-1DFCE23FEC95}" type="presParOf" srcId="{873410F3-35EE-479E-9D1E-393E0DDE383E}" destId="{7830E4EC-1584-42A7-BE68-3347DE16BE0F}" srcOrd="3" destOrd="0" presId="urn:microsoft.com/office/officeart/2008/layout/VerticalAccentList"/>
    <dgm:cxn modelId="{6450D4FA-6F9C-411A-9AFA-3FF7AA8AEC67}" type="presParOf" srcId="{873410F3-35EE-479E-9D1E-393E0DDE383E}" destId="{0018F53B-BAD0-44C5-A46D-F1E45558363F}" srcOrd="4" destOrd="0" presId="urn:microsoft.com/office/officeart/2008/layout/VerticalAccentList"/>
    <dgm:cxn modelId="{8291E428-4A41-46C0-B6C1-272555F83FA9}" type="presParOf" srcId="{873410F3-35EE-479E-9D1E-393E0DDE383E}" destId="{C7874924-E2B6-4023-8ECF-8823A1364B90}" srcOrd="5" destOrd="0" presId="urn:microsoft.com/office/officeart/2008/layout/VerticalAccentList"/>
    <dgm:cxn modelId="{C36C02A7-6E82-441E-B8A0-B40D287F9533}" type="presParOf" srcId="{873410F3-35EE-479E-9D1E-393E0DDE383E}" destId="{4AD0DF25-8877-4C7D-8BE5-3BE27A186D27}" srcOrd="6" destOrd="0" presId="urn:microsoft.com/office/officeart/2008/layout/VerticalAccentList"/>
    <dgm:cxn modelId="{402EAE91-1381-4C11-B60D-95DECA74B4FA}" type="presParOf" srcId="{873410F3-35EE-479E-9D1E-393E0DDE383E}" destId="{8B22B006-C61A-46CA-8365-D55036738017}" srcOrd="7" destOrd="0" presId="urn:microsoft.com/office/officeart/2008/layout/VerticalAccentList"/>
    <dgm:cxn modelId="{046D4B5D-8228-4390-91E6-BF1CF04134C5}" type="presParOf" srcId="{C7C98E12-821E-4FD2-A2A2-64560A0CA8E2}" destId="{E5A892AE-CF8C-4D10-8959-0AF8B16AED44}" srcOrd="2" destOrd="0" presId="urn:microsoft.com/office/officeart/2008/layout/VerticalAccentList"/>
    <dgm:cxn modelId="{573EE621-5AE6-462C-AFE2-F586CEEEA509}" type="presParOf" srcId="{C7C98E12-821E-4FD2-A2A2-64560A0CA8E2}" destId="{648BC177-0A66-4EF5-A04A-5C4E386A5371}" srcOrd="3" destOrd="0" presId="urn:microsoft.com/office/officeart/2008/layout/VerticalAccentList"/>
    <dgm:cxn modelId="{81992A70-9375-4829-8365-3CAA4F3B55B5}" type="presParOf" srcId="{648BC177-0A66-4EF5-A04A-5C4E386A5371}" destId="{5D67003F-B973-4276-94FD-8FC3DAB0990E}" srcOrd="0" destOrd="0" presId="urn:microsoft.com/office/officeart/2008/layout/VerticalAccentList"/>
    <dgm:cxn modelId="{3B2AEA32-CC92-48A0-8DA7-BBBE1FCC31C3}" type="presParOf" srcId="{C7C98E12-821E-4FD2-A2A2-64560A0CA8E2}" destId="{ED54B2E8-4341-45B7-82A5-3008549F63AA}" srcOrd="4" destOrd="0" presId="urn:microsoft.com/office/officeart/2008/layout/VerticalAccentList"/>
    <dgm:cxn modelId="{4836CFF1-7BF7-43B5-A912-A3C9471F3ACA}" type="presParOf" srcId="{ED54B2E8-4341-45B7-82A5-3008549F63AA}" destId="{872DB852-0783-43E8-97BD-86C1435C88E3}" srcOrd="0" destOrd="0" presId="urn:microsoft.com/office/officeart/2008/layout/VerticalAccentList"/>
    <dgm:cxn modelId="{0B864244-77E4-41FB-9051-030920C67102}" type="presParOf" srcId="{ED54B2E8-4341-45B7-82A5-3008549F63AA}" destId="{1C64E50B-C99A-4B77-A1A9-94865695795E}" srcOrd="1" destOrd="0" presId="urn:microsoft.com/office/officeart/2008/layout/VerticalAccentList"/>
    <dgm:cxn modelId="{A9272293-0718-4D4B-8368-6A7AAED21347}" type="presParOf" srcId="{ED54B2E8-4341-45B7-82A5-3008549F63AA}" destId="{A89EAFCC-1589-4B57-AAE8-1B25EE6667A8}" srcOrd="2" destOrd="0" presId="urn:microsoft.com/office/officeart/2008/layout/VerticalAccentList"/>
    <dgm:cxn modelId="{9D4FB20C-2ABF-43A4-AC4E-591EA7162F2C}" type="presParOf" srcId="{ED54B2E8-4341-45B7-82A5-3008549F63AA}" destId="{2B9D1EBC-73C4-42C0-9D26-D47B1A38F13A}" srcOrd="3" destOrd="0" presId="urn:microsoft.com/office/officeart/2008/layout/VerticalAccentList"/>
    <dgm:cxn modelId="{7F56E2DB-2CD4-4531-A6AA-8766236DCFF0}" type="presParOf" srcId="{ED54B2E8-4341-45B7-82A5-3008549F63AA}" destId="{AB0E009F-0CCA-4F46-9045-67526700493F}" srcOrd="4" destOrd="0" presId="urn:microsoft.com/office/officeart/2008/layout/VerticalAccentList"/>
    <dgm:cxn modelId="{39F6F97B-CE54-4A26-9E9D-78F9058020BD}" type="presParOf" srcId="{ED54B2E8-4341-45B7-82A5-3008549F63AA}" destId="{F9D128FE-66B9-443C-BB03-7AB944F6EBA9}" srcOrd="5" destOrd="0" presId="urn:microsoft.com/office/officeart/2008/layout/VerticalAccentList"/>
    <dgm:cxn modelId="{023B52F3-CDFA-48B6-8347-B8F00AC71575}" type="presParOf" srcId="{ED54B2E8-4341-45B7-82A5-3008549F63AA}" destId="{BB04E2B6-FB3D-476C-8D8F-264C69641FB3}" srcOrd="6" destOrd="0" presId="urn:microsoft.com/office/officeart/2008/layout/VerticalAccentList"/>
    <dgm:cxn modelId="{99D61D48-2448-4EBE-A715-A268A0E174DF}" type="presParOf" srcId="{ED54B2E8-4341-45B7-82A5-3008549F63AA}" destId="{53168D62-EFFC-4CB5-A7F7-553FB96C1C96}" srcOrd="7" destOrd="0" presId="urn:microsoft.com/office/officeart/2008/layout/VerticalAccentList"/>
    <dgm:cxn modelId="{24A3F72A-10D5-4556-99C9-BB92F49C0281}" type="presParOf" srcId="{C7C98E12-821E-4FD2-A2A2-64560A0CA8E2}" destId="{BCF348B2-23BF-4D21-973C-5FAAFDA03E49}" srcOrd="5" destOrd="0" presId="urn:microsoft.com/office/officeart/2008/layout/VerticalAccentList"/>
    <dgm:cxn modelId="{743296CD-E906-4577-9981-DBDDB1F859D1}" type="presParOf" srcId="{C7C98E12-821E-4FD2-A2A2-64560A0CA8E2}" destId="{613F714A-815C-4195-AB58-02887B3DEBB8}" srcOrd="6" destOrd="0" presId="urn:microsoft.com/office/officeart/2008/layout/VerticalAccentList"/>
    <dgm:cxn modelId="{79B39AF2-34F1-4224-8340-FDD1923C0E49}" type="presParOf" srcId="{613F714A-815C-4195-AB58-02887B3DEBB8}" destId="{4B94FE60-7578-415F-A442-DF86D35431EF}" srcOrd="0" destOrd="0" presId="urn:microsoft.com/office/officeart/2008/layout/VerticalAccentList"/>
    <dgm:cxn modelId="{DE89810F-82B2-4A80-8AD2-8CC6139599C2}" type="presParOf" srcId="{C7C98E12-821E-4FD2-A2A2-64560A0CA8E2}" destId="{A57F32F9-5463-4601-90B6-D64720B52D8A}" srcOrd="7" destOrd="0" presId="urn:microsoft.com/office/officeart/2008/layout/VerticalAccentList"/>
    <dgm:cxn modelId="{4623D049-01A0-4AE8-A045-598922AFB342}" type="presParOf" srcId="{A57F32F9-5463-4601-90B6-D64720B52D8A}" destId="{52CFFCFC-C1FD-4DA1-B46A-06D4A104D140}" srcOrd="0" destOrd="0" presId="urn:microsoft.com/office/officeart/2008/layout/VerticalAccentList"/>
    <dgm:cxn modelId="{2E8A91A2-75E3-4807-82A4-6BAE7FF3A720}" type="presParOf" srcId="{A57F32F9-5463-4601-90B6-D64720B52D8A}" destId="{26B66123-65B2-4FDC-94D0-B5F7DBC7D42D}" srcOrd="1" destOrd="0" presId="urn:microsoft.com/office/officeart/2008/layout/VerticalAccentList"/>
    <dgm:cxn modelId="{4CBFAFB1-014F-477B-B113-04D322E838D2}" type="presParOf" srcId="{A57F32F9-5463-4601-90B6-D64720B52D8A}" destId="{DC3DF5E1-6307-457A-8A59-A80FE30C2D27}" srcOrd="2" destOrd="0" presId="urn:microsoft.com/office/officeart/2008/layout/VerticalAccentList"/>
    <dgm:cxn modelId="{E9023249-0B55-4E39-8B96-B1C0B74123D6}" type="presParOf" srcId="{A57F32F9-5463-4601-90B6-D64720B52D8A}" destId="{4FDA82E4-D084-47EA-A647-87508CC4AD65}" srcOrd="3" destOrd="0" presId="urn:microsoft.com/office/officeart/2008/layout/VerticalAccentList"/>
    <dgm:cxn modelId="{944DF5A2-8465-4473-9D02-E45EF0D04A7C}" type="presParOf" srcId="{A57F32F9-5463-4601-90B6-D64720B52D8A}" destId="{1A2B458E-C967-445B-B878-5BFA2F12B810}" srcOrd="4" destOrd="0" presId="urn:microsoft.com/office/officeart/2008/layout/VerticalAccentList"/>
    <dgm:cxn modelId="{C7DA42E0-F81C-4466-836A-98C908355F40}" type="presParOf" srcId="{A57F32F9-5463-4601-90B6-D64720B52D8A}" destId="{37D0377A-7A95-4B53-976F-84FF6C2267CF}" srcOrd="5" destOrd="0" presId="urn:microsoft.com/office/officeart/2008/layout/VerticalAccentList"/>
    <dgm:cxn modelId="{B362EEDF-81EB-4C6D-B4FF-C48CE50F86CB}" type="presParOf" srcId="{A57F32F9-5463-4601-90B6-D64720B52D8A}" destId="{325DF460-DD9C-4D50-A41E-B270ED609A70}" srcOrd="6" destOrd="0" presId="urn:microsoft.com/office/officeart/2008/layout/VerticalAccentList"/>
    <dgm:cxn modelId="{AB6CFEA2-4CF0-40DB-98C7-AC923B59A467}" type="presParOf" srcId="{A57F32F9-5463-4601-90B6-D64720B52D8A}" destId="{59947463-3E04-4BD8-9313-6C34CA14B4A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52A89-5225-4270-964C-4259E1347D7E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472C93-D96F-41B3-9D5B-B2E33A7B7E90}">
      <dgm:prSet phldrT="[Text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代码从服务器分发到多个客户端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FB00E2-A644-44A2-A553-35B5E62DBFE8}" type="parTrans" cxnId="{E0CABC4C-C80B-4F61-AF0A-13F8DEA52623}">
      <dgm:prSet/>
      <dgm:spPr/>
      <dgm:t>
        <a:bodyPr/>
        <a:lstStyle/>
        <a:p>
          <a:endParaRPr lang="en-US"/>
        </a:p>
      </dgm:t>
    </dgm:pt>
    <dgm:pt modelId="{8869C807-4041-406D-9F9F-A0B84455AB18}" type="sibTrans" cxnId="{E0CABC4C-C80B-4F61-AF0A-13F8DEA52623}">
      <dgm:prSet/>
      <dgm:spPr/>
      <dgm:t>
        <a:bodyPr/>
        <a:lstStyle/>
        <a:p>
          <a:endParaRPr lang="en-US"/>
        </a:p>
      </dgm:t>
    </dgm:pt>
    <dgm:pt modelId="{F72F59EA-922A-45DF-B52F-41CD1B380FB9}">
      <dgm:prSet phldrT="[Text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带宽是瓶颈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157F30-C427-436E-9FF9-D100A4AA9C99}" type="parTrans" cxnId="{ACE3A7F5-CC9F-4FE1-8E9B-0AE7D685FCB2}">
      <dgm:prSet/>
      <dgm:spPr/>
      <dgm:t>
        <a:bodyPr/>
        <a:lstStyle/>
        <a:p>
          <a:endParaRPr lang="en-US"/>
        </a:p>
      </dgm:t>
    </dgm:pt>
    <dgm:pt modelId="{C96212F5-1781-4F1F-8295-E47726008F73}" type="sibTrans" cxnId="{ACE3A7F5-CC9F-4FE1-8E9B-0AE7D685FCB2}">
      <dgm:prSet/>
      <dgm:spPr/>
      <dgm:t>
        <a:bodyPr/>
        <a:lstStyle/>
        <a:p>
          <a:endParaRPr lang="en-US"/>
        </a:p>
      </dgm:t>
    </dgm:pt>
    <dgm:pt modelId="{2653C41A-BBC7-42DD-9E16-76907BB4F683}">
      <dgm:prSet phldrT="[Text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加载时通过网络加载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C8DCB-B8FB-4250-9C77-04409243A644}" type="parTrans" cxnId="{F2CD2460-5EDE-4C70-BDAC-EC6AC2B9FA94}">
      <dgm:prSet/>
      <dgm:spPr/>
      <dgm:t>
        <a:bodyPr/>
        <a:lstStyle/>
        <a:p>
          <a:endParaRPr lang="en-US"/>
        </a:p>
      </dgm:t>
    </dgm:pt>
    <dgm:pt modelId="{ED0DC3E9-458B-4F45-A0FB-5218AE210DBA}" type="sibTrans" cxnId="{F2CD2460-5EDE-4C70-BDAC-EC6AC2B9FA94}">
      <dgm:prSet/>
      <dgm:spPr/>
      <dgm:t>
        <a:bodyPr/>
        <a:lstStyle/>
        <a:p>
          <a:endParaRPr lang="en-US"/>
        </a:p>
      </dgm:t>
    </dgm:pt>
    <dgm:pt modelId="{BAFFA8E4-1D07-4209-8839-945633191372}">
      <dgm:prSet phldrT="[Text]" phldr="1"/>
      <dgm:spPr/>
      <dgm:t>
        <a:bodyPr/>
        <a:lstStyle/>
        <a:p>
          <a:endParaRPr lang="en-US" dirty="0"/>
        </a:p>
      </dgm:t>
    </dgm:pt>
    <dgm:pt modelId="{8FF4BA5E-4A2E-42C4-8A6C-0F580CF81AB6}" type="sibTrans" cxnId="{B2ABFEC6-4368-4C86-B5F4-01E8A1781300}">
      <dgm:prSet/>
      <dgm:spPr/>
      <dgm:t>
        <a:bodyPr/>
        <a:lstStyle/>
        <a:p>
          <a:endParaRPr lang="en-US"/>
        </a:p>
      </dgm:t>
    </dgm:pt>
    <dgm:pt modelId="{82E13ADC-107D-42B7-958B-A6FBC92B9580}" type="parTrans" cxnId="{B2ABFEC6-4368-4C86-B5F4-01E8A1781300}">
      <dgm:prSet/>
      <dgm:spPr/>
      <dgm:t>
        <a:bodyPr/>
        <a:lstStyle/>
        <a:p>
          <a:endParaRPr lang="en-US"/>
        </a:p>
      </dgm:t>
    </dgm:pt>
    <dgm:pt modelId="{C06FA520-D908-45EC-8D6C-7E2B041C0407}">
      <dgm:prSet phldrT="[Text]" phldr="1"/>
      <dgm:spPr/>
      <dgm:t>
        <a:bodyPr/>
        <a:lstStyle/>
        <a:p>
          <a:endParaRPr lang="en-US" dirty="0"/>
        </a:p>
      </dgm:t>
    </dgm:pt>
    <dgm:pt modelId="{4CDEF18D-A081-472D-8AD9-BBB9DD4C3732}" type="sibTrans" cxnId="{24E7C123-A475-4EBD-8579-04891A7B939E}">
      <dgm:prSet/>
      <dgm:spPr/>
      <dgm:t>
        <a:bodyPr/>
        <a:lstStyle/>
        <a:p>
          <a:endParaRPr lang="en-US"/>
        </a:p>
      </dgm:t>
    </dgm:pt>
    <dgm:pt modelId="{794710E7-9F8C-4C0E-900D-B3B29F00341A}" type="parTrans" cxnId="{24E7C123-A475-4EBD-8579-04891A7B939E}">
      <dgm:prSet/>
      <dgm:spPr/>
      <dgm:t>
        <a:bodyPr/>
        <a:lstStyle/>
        <a:p>
          <a:endParaRPr lang="en-US"/>
        </a:p>
      </dgm:t>
    </dgm:pt>
    <dgm:pt modelId="{545A911E-89EC-4B18-9CAE-AB96EF7090D7}">
      <dgm:prSet phldrT="[Text]" phldr="1"/>
      <dgm:spPr/>
      <dgm:t>
        <a:bodyPr/>
        <a:lstStyle/>
        <a:p>
          <a:endParaRPr lang="en-US" dirty="0"/>
        </a:p>
      </dgm:t>
    </dgm:pt>
    <dgm:pt modelId="{02B645B8-9100-436C-B01A-F62482848A81}" type="sibTrans" cxnId="{7CFB7247-80C5-4A36-83DF-F0EBBBA05904}">
      <dgm:prSet/>
      <dgm:spPr/>
      <dgm:t>
        <a:bodyPr/>
        <a:lstStyle/>
        <a:p>
          <a:endParaRPr lang="en-US"/>
        </a:p>
      </dgm:t>
    </dgm:pt>
    <dgm:pt modelId="{69B2FB77-0E93-46FB-85A8-5E7FF13E5576}" type="parTrans" cxnId="{7CFB7247-80C5-4A36-83DF-F0EBBBA05904}">
      <dgm:prSet/>
      <dgm:spPr/>
      <dgm:t>
        <a:bodyPr/>
        <a:lstStyle/>
        <a:p>
          <a:endParaRPr lang="en-US"/>
        </a:p>
      </dgm:t>
    </dgm:pt>
    <dgm:pt modelId="{C7C98E12-821E-4FD2-A2A2-64560A0CA8E2}" type="pres">
      <dgm:prSet presAssocID="{3C552A89-5225-4270-964C-4259E1347D7E}" presName="Name0" presStyleCnt="0">
        <dgm:presLayoutVars>
          <dgm:chMax/>
          <dgm:chPref/>
          <dgm:dir/>
        </dgm:presLayoutVars>
      </dgm:prSet>
      <dgm:spPr/>
    </dgm:pt>
    <dgm:pt modelId="{3C440746-0339-44B7-B132-01234EBE4934}" type="pres">
      <dgm:prSet presAssocID="{545A911E-89EC-4B18-9CAE-AB96EF7090D7}" presName="parenttextcomposite" presStyleCnt="0"/>
      <dgm:spPr/>
    </dgm:pt>
    <dgm:pt modelId="{67F50A71-E3B1-4465-B9AD-EE3FE971BCBC}" type="pres">
      <dgm:prSet presAssocID="{545A911E-89EC-4B18-9CAE-AB96EF7090D7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410F3-35EE-479E-9D1E-393E0DDE383E}" type="pres">
      <dgm:prSet presAssocID="{545A911E-89EC-4B18-9CAE-AB96EF7090D7}" presName="composite" presStyleCnt="0"/>
      <dgm:spPr/>
    </dgm:pt>
    <dgm:pt modelId="{B6629C12-3624-4C49-BF56-AB86ABEA58B7}" type="pres">
      <dgm:prSet presAssocID="{545A911E-89EC-4B18-9CAE-AB96EF7090D7}" presName="chevron1" presStyleLbl="alignNode1" presStyleIdx="0" presStyleCnt="21"/>
      <dgm:spPr/>
    </dgm:pt>
    <dgm:pt modelId="{A230E4B3-EB83-400D-87A9-1D59B3E29426}" type="pres">
      <dgm:prSet presAssocID="{545A911E-89EC-4B18-9CAE-AB96EF7090D7}" presName="chevron2" presStyleLbl="alignNode1" presStyleIdx="1" presStyleCnt="21"/>
      <dgm:spPr/>
    </dgm:pt>
    <dgm:pt modelId="{EE78615E-C3B3-448D-B572-09E9510EB5D0}" type="pres">
      <dgm:prSet presAssocID="{545A911E-89EC-4B18-9CAE-AB96EF7090D7}" presName="chevron3" presStyleLbl="alignNode1" presStyleIdx="2" presStyleCnt="21"/>
      <dgm:spPr/>
    </dgm:pt>
    <dgm:pt modelId="{7830E4EC-1584-42A7-BE68-3347DE16BE0F}" type="pres">
      <dgm:prSet presAssocID="{545A911E-89EC-4B18-9CAE-AB96EF7090D7}" presName="chevron4" presStyleLbl="alignNode1" presStyleIdx="3" presStyleCnt="21"/>
      <dgm:spPr/>
    </dgm:pt>
    <dgm:pt modelId="{0018F53B-BAD0-44C5-A46D-F1E45558363F}" type="pres">
      <dgm:prSet presAssocID="{545A911E-89EC-4B18-9CAE-AB96EF7090D7}" presName="chevron5" presStyleLbl="alignNode1" presStyleIdx="4" presStyleCnt="21"/>
      <dgm:spPr/>
    </dgm:pt>
    <dgm:pt modelId="{C7874924-E2B6-4023-8ECF-8823A1364B90}" type="pres">
      <dgm:prSet presAssocID="{545A911E-89EC-4B18-9CAE-AB96EF7090D7}" presName="chevron6" presStyleLbl="alignNode1" presStyleIdx="5" presStyleCnt="21"/>
      <dgm:spPr/>
    </dgm:pt>
    <dgm:pt modelId="{4AD0DF25-8877-4C7D-8BE5-3BE27A186D27}" type="pres">
      <dgm:prSet presAssocID="{545A911E-89EC-4B18-9CAE-AB96EF7090D7}" presName="chevron7" presStyleLbl="alignNode1" presStyleIdx="6" presStyleCnt="21"/>
      <dgm:spPr/>
    </dgm:pt>
    <dgm:pt modelId="{8B22B006-C61A-46CA-8365-D55036738017}" type="pres">
      <dgm:prSet presAssocID="{545A911E-89EC-4B18-9CAE-AB96EF7090D7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892AE-CF8C-4D10-8959-0AF8B16AED44}" type="pres">
      <dgm:prSet presAssocID="{02B645B8-9100-436C-B01A-F62482848A81}" presName="sibTrans" presStyleCnt="0"/>
      <dgm:spPr/>
    </dgm:pt>
    <dgm:pt modelId="{648BC177-0A66-4EF5-A04A-5C4E386A5371}" type="pres">
      <dgm:prSet presAssocID="{C06FA520-D908-45EC-8D6C-7E2B041C0407}" presName="parenttextcomposite" presStyleCnt="0"/>
      <dgm:spPr/>
    </dgm:pt>
    <dgm:pt modelId="{5D67003F-B973-4276-94FD-8FC3DAB0990E}" type="pres">
      <dgm:prSet presAssocID="{C06FA520-D908-45EC-8D6C-7E2B041C0407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4B2E8-4341-45B7-82A5-3008549F63AA}" type="pres">
      <dgm:prSet presAssocID="{C06FA520-D908-45EC-8D6C-7E2B041C0407}" presName="composite" presStyleCnt="0"/>
      <dgm:spPr/>
    </dgm:pt>
    <dgm:pt modelId="{872DB852-0783-43E8-97BD-86C1435C88E3}" type="pres">
      <dgm:prSet presAssocID="{C06FA520-D908-45EC-8D6C-7E2B041C0407}" presName="chevron1" presStyleLbl="alignNode1" presStyleIdx="7" presStyleCnt="21"/>
      <dgm:spPr/>
    </dgm:pt>
    <dgm:pt modelId="{1C64E50B-C99A-4B77-A1A9-94865695795E}" type="pres">
      <dgm:prSet presAssocID="{C06FA520-D908-45EC-8D6C-7E2B041C0407}" presName="chevron2" presStyleLbl="alignNode1" presStyleIdx="8" presStyleCnt="21"/>
      <dgm:spPr/>
    </dgm:pt>
    <dgm:pt modelId="{A89EAFCC-1589-4B57-AAE8-1B25EE6667A8}" type="pres">
      <dgm:prSet presAssocID="{C06FA520-D908-45EC-8D6C-7E2B041C0407}" presName="chevron3" presStyleLbl="alignNode1" presStyleIdx="9" presStyleCnt="21"/>
      <dgm:spPr/>
    </dgm:pt>
    <dgm:pt modelId="{2B9D1EBC-73C4-42C0-9D26-D47B1A38F13A}" type="pres">
      <dgm:prSet presAssocID="{C06FA520-D908-45EC-8D6C-7E2B041C0407}" presName="chevron4" presStyleLbl="alignNode1" presStyleIdx="10" presStyleCnt="21"/>
      <dgm:spPr/>
    </dgm:pt>
    <dgm:pt modelId="{AB0E009F-0CCA-4F46-9045-67526700493F}" type="pres">
      <dgm:prSet presAssocID="{C06FA520-D908-45EC-8D6C-7E2B041C0407}" presName="chevron5" presStyleLbl="alignNode1" presStyleIdx="11" presStyleCnt="21"/>
      <dgm:spPr/>
    </dgm:pt>
    <dgm:pt modelId="{F9D128FE-66B9-443C-BB03-7AB944F6EBA9}" type="pres">
      <dgm:prSet presAssocID="{C06FA520-D908-45EC-8D6C-7E2B041C0407}" presName="chevron6" presStyleLbl="alignNode1" presStyleIdx="12" presStyleCnt="21"/>
      <dgm:spPr/>
    </dgm:pt>
    <dgm:pt modelId="{BB04E2B6-FB3D-476C-8D8F-264C69641FB3}" type="pres">
      <dgm:prSet presAssocID="{C06FA520-D908-45EC-8D6C-7E2B041C0407}" presName="chevron7" presStyleLbl="alignNode1" presStyleIdx="13" presStyleCnt="21"/>
      <dgm:spPr/>
    </dgm:pt>
    <dgm:pt modelId="{53168D62-EFFC-4CB5-A7F7-553FB96C1C96}" type="pres">
      <dgm:prSet presAssocID="{C06FA520-D908-45EC-8D6C-7E2B041C040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348B2-23BF-4D21-973C-5FAAFDA03E49}" type="pres">
      <dgm:prSet presAssocID="{4CDEF18D-A081-472D-8AD9-BBB9DD4C3732}" presName="sibTrans" presStyleCnt="0"/>
      <dgm:spPr/>
    </dgm:pt>
    <dgm:pt modelId="{613F714A-815C-4195-AB58-02887B3DEBB8}" type="pres">
      <dgm:prSet presAssocID="{BAFFA8E4-1D07-4209-8839-945633191372}" presName="parenttextcomposite" presStyleCnt="0"/>
      <dgm:spPr/>
    </dgm:pt>
    <dgm:pt modelId="{4B94FE60-7578-415F-A442-DF86D35431EF}" type="pres">
      <dgm:prSet presAssocID="{BAFFA8E4-1D07-4209-8839-945633191372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F32F9-5463-4601-90B6-D64720B52D8A}" type="pres">
      <dgm:prSet presAssocID="{BAFFA8E4-1D07-4209-8839-945633191372}" presName="composite" presStyleCnt="0"/>
      <dgm:spPr/>
    </dgm:pt>
    <dgm:pt modelId="{52CFFCFC-C1FD-4DA1-B46A-06D4A104D140}" type="pres">
      <dgm:prSet presAssocID="{BAFFA8E4-1D07-4209-8839-945633191372}" presName="chevron1" presStyleLbl="alignNode1" presStyleIdx="14" presStyleCnt="21"/>
      <dgm:spPr/>
    </dgm:pt>
    <dgm:pt modelId="{26B66123-65B2-4FDC-94D0-B5F7DBC7D42D}" type="pres">
      <dgm:prSet presAssocID="{BAFFA8E4-1D07-4209-8839-945633191372}" presName="chevron2" presStyleLbl="alignNode1" presStyleIdx="15" presStyleCnt="21"/>
      <dgm:spPr/>
    </dgm:pt>
    <dgm:pt modelId="{DC3DF5E1-6307-457A-8A59-A80FE30C2D27}" type="pres">
      <dgm:prSet presAssocID="{BAFFA8E4-1D07-4209-8839-945633191372}" presName="chevron3" presStyleLbl="alignNode1" presStyleIdx="16" presStyleCnt="21"/>
      <dgm:spPr/>
    </dgm:pt>
    <dgm:pt modelId="{4FDA82E4-D084-47EA-A647-87508CC4AD65}" type="pres">
      <dgm:prSet presAssocID="{BAFFA8E4-1D07-4209-8839-945633191372}" presName="chevron4" presStyleLbl="alignNode1" presStyleIdx="17" presStyleCnt="21"/>
      <dgm:spPr/>
    </dgm:pt>
    <dgm:pt modelId="{1A2B458E-C967-445B-B878-5BFA2F12B810}" type="pres">
      <dgm:prSet presAssocID="{BAFFA8E4-1D07-4209-8839-945633191372}" presName="chevron5" presStyleLbl="alignNode1" presStyleIdx="18" presStyleCnt="21"/>
      <dgm:spPr/>
    </dgm:pt>
    <dgm:pt modelId="{37D0377A-7A95-4B53-976F-84FF6C2267CF}" type="pres">
      <dgm:prSet presAssocID="{BAFFA8E4-1D07-4209-8839-945633191372}" presName="chevron6" presStyleLbl="alignNode1" presStyleIdx="19" presStyleCnt="21"/>
      <dgm:spPr/>
    </dgm:pt>
    <dgm:pt modelId="{325DF460-DD9C-4D50-A41E-B270ED609A70}" type="pres">
      <dgm:prSet presAssocID="{BAFFA8E4-1D07-4209-8839-945633191372}" presName="chevron7" presStyleLbl="alignNode1" presStyleIdx="20" presStyleCnt="21"/>
      <dgm:spPr/>
    </dgm:pt>
    <dgm:pt modelId="{59947463-3E04-4BD8-9313-6C34CA14B4A2}" type="pres">
      <dgm:prSet presAssocID="{BAFFA8E4-1D07-4209-8839-945633191372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045AC3-EF3B-42B2-A789-CAFD33390AFE}" type="presOf" srcId="{A5472C93-D96F-41B3-9D5B-B2E33A7B7E90}" destId="{8B22B006-C61A-46CA-8365-D55036738017}" srcOrd="0" destOrd="0" presId="urn:microsoft.com/office/officeart/2008/layout/VerticalAccentList"/>
    <dgm:cxn modelId="{A186D8E3-CD39-418A-91C3-6291B3CFD4FE}" type="presOf" srcId="{C06FA520-D908-45EC-8D6C-7E2B041C0407}" destId="{5D67003F-B973-4276-94FD-8FC3DAB0990E}" srcOrd="0" destOrd="0" presId="urn:microsoft.com/office/officeart/2008/layout/VerticalAccentList"/>
    <dgm:cxn modelId="{B2ABFEC6-4368-4C86-B5F4-01E8A1781300}" srcId="{3C552A89-5225-4270-964C-4259E1347D7E}" destId="{BAFFA8E4-1D07-4209-8839-945633191372}" srcOrd="2" destOrd="0" parTransId="{82E13ADC-107D-42B7-958B-A6FBC92B9580}" sibTransId="{8FF4BA5E-4A2E-42C4-8A6C-0F580CF81AB6}"/>
    <dgm:cxn modelId="{E8F40AF0-ADB3-4808-A257-BF4E21541459}" type="presOf" srcId="{BAFFA8E4-1D07-4209-8839-945633191372}" destId="{4B94FE60-7578-415F-A442-DF86D35431EF}" srcOrd="0" destOrd="0" presId="urn:microsoft.com/office/officeart/2008/layout/VerticalAccentList"/>
    <dgm:cxn modelId="{E0CABC4C-C80B-4F61-AF0A-13F8DEA52623}" srcId="{545A911E-89EC-4B18-9CAE-AB96EF7090D7}" destId="{A5472C93-D96F-41B3-9D5B-B2E33A7B7E90}" srcOrd="0" destOrd="0" parTransId="{3FFB00E2-A644-44A2-A553-35B5E62DBFE8}" sibTransId="{8869C807-4041-406D-9F9F-A0B84455AB18}"/>
    <dgm:cxn modelId="{B54AAEDB-C1F8-41F7-8B06-E1607170E803}" type="presOf" srcId="{2653C41A-BBC7-42DD-9E16-76907BB4F683}" destId="{59947463-3E04-4BD8-9313-6C34CA14B4A2}" srcOrd="0" destOrd="0" presId="urn:microsoft.com/office/officeart/2008/layout/VerticalAccentList"/>
    <dgm:cxn modelId="{F71AF937-09F2-4C99-B9BE-D7E3E55DB356}" type="presOf" srcId="{545A911E-89EC-4B18-9CAE-AB96EF7090D7}" destId="{67F50A71-E3B1-4465-B9AD-EE3FE971BCBC}" srcOrd="0" destOrd="0" presId="urn:microsoft.com/office/officeart/2008/layout/VerticalAccentList"/>
    <dgm:cxn modelId="{B805A5D8-CF20-4E70-9446-1CB4EE3780F3}" type="presOf" srcId="{F72F59EA-922A-45DF-B52F-41CD1B380FB9}" destId="{53168D62-EFFC-4CB5-A7F7-553FB96C1C96}" srcOrd="0" destOrd="0" presId="urn:microsoft.com/office/officeart/2008/layout/VerticalAccentList"/>
    <dgm:cxn modelId="{F2CD2460-5EDE-4C70-BDAC-EC6AC2B9FA94}" srcId="{BAFFA8E4-1D07-4209-8839-945633191372}" destId="{2653C41A-BBC7-42DD-9E16-76907BB4F683}" srcOrd="0" destOrd="0" parTransId="{2A7C8DCB-B8FB-4250-9C77-04409243A644}" sibTransId="{ED0DC3E9-458B-4F45-A0FB-5218AE210DBA}"/>
    <dgm:cxn modelId="{24E7C123-A475-4EBD-8579-04891A7B939E}" srcId="{3C552A89-5225-4270-964C-4259E1347D7E}" destId="{C06FA520-D908-45EC-8D6C-7E2B041C0407}" srcOrd="1" destOrd="0" parTransId="{794710E7-9F8C-4C0E-900D-B3B29F00341A}" sibTransId="{4CDEF18D-A081-472D-8AD9-BBB9DD4C3732}"/>
    <dgm:cxn modelId="{0D1B6CF6-2419-45F9-B935-2B22444139A1}" type="presOf" srcId="{3C552A89-5225-4270-964C-4259E1347D7E}" destId="{C7C98E12-821E-4FD2-A2A2-64560A0CA8E2}" srcOrd="0" destOrd="0" presId="urn:microsoft.com/office/officeart/2008/layout/VerticalAccentList"/>
    <dgm:cxn modelId="{ACE3A7F5-CC9F-4FE1-8E9B-0AE7D685FCB2}" srcId="{C06FA520-D908-45EC-8D6C-7E2B041C0407}" destId="{F72F59EA-922A-45DF-B52F-41CD1B380FB9}" srcOrd="0" destOrd="0" parTransId="{1A157F30-C427-436E-9FF9-D100A4AA9C99}" sibTransId="{C96212F5-1781-4F1F-8295-E47726008F73}"/>
    <dgm:cxn modelId="{7CFB7247-80C5-4A36-83DF-F0EBBBA05904}" srcId="{3C552A89-5225-4270-964C-4259E1347D7E}" destId="{545A911E-89EC-4B18-9CAE-AB96EF7090D7}" srcOrd="0" destOrd="0" parTransId="{69B2FB77-0E93-46FB-85A8-5E7FF13E5576}" sibTransId="{02B645B8-9100-436C-B01A-F62482848A81}"/>
    <dgm:cxn modelId="{DF785C7A-6A25-443B-9A9C-317106888BE7}" type="presParOf" srcId="{C7C98E12-821E-4FD2-A2A2-64560A0CA8E2}" destId="{3C440746-0339-44B7-B132-01234EBE4934}" srcOrd="0" destOrd="0" presId="urn:microsoft.com/office/officeart/2008/layout/VerticalAccentList"/>
    <dgm:cxn modelId="{F155A28D-30AA-47EC-A5C6-053964A808A2}" type="presParOf" srcId="{3C440746-0339-44B7-B132-01234EBE4934}" destId="{67F50A71-E3B1-4465-B9AD-EE3FE971BCBC}" srcOrd="0" destOrd="0" presId="urn:microsoft.com/office/officeart/2008/layout/VerticalAccentList"/>
    <dgm:cxn modelId="{205CDA26-49AE-493F-8CD6-74D054365EFF}" type="presParOf" srcId="{C7C98E12-821E-4FD2-A2A2-64560A0CA8E2}" destId="{873410F3-35EE-479E-9D1E-393E0DDE383E}" srcOrd="1" destOrd="0" presId="urn:microsoft.com/office/officeart/2008/layout/VerticalAccentList"/>
    <dgm:cxn modelId="{81E8001C-58E4-413E-8C98-1F57A418E458}" type="presParOf" srcId="{873410F3-35EE-479E-9D1E-393E0DDE383E}" destId="{B6629C12-3624-4C49-BF56-AB86ABEA58B7}" srcOrd="0" destOrd="0" presId="urn:microsoft.com/office/officeart/2008/layout/VerticalAccentList"/>
    <dgm:cxn modelId="{D38F44E1-E98D-4E3A-9EAF-4C77F115FFB3}" type="presParOf" srcId="{873410F3-35EE-479E-9D1E-393E0DDE383E}" destId="{A230E4B3-EB83-400D-87A9-1D59B3E29426}" srcOrd="1" destOrd="0" presId="urn:microsoft.com/office/officeart/2008/layout/VerticalAccentList"/>
    <dgm:cxn modelId="{2716BAC8-375E-4D3D-AF6C-8B1E886F528D}" type="presParOf" srcId="{873410F3-35EE-479E-9D1E-393E0DDE383E}" destId="{EE78615E-C3B3-448D-B572-09E9510EB5D0}" srcOrd="2" destOrd="0" presId="urn:microsoft.com/office/officeart/2008/layout/VerticalAccentList"/>
    <dgm:cxn modelId="{84679DCD-4D8C-4902-9CCC-73E323D19AED}" type="presParOf" srcId="{873410F3-35EE-479E-9D1E-393E0DDE383E}" destId="{7830E4EC-1584-42A7-BE68-3347DE16BE0F}" srcOrd="3" destOrd="0" presId="urn:microsoft.com/office/officeart/2008/layout/VerticalAccentList"/>
    <dgm:cxn modelId="{335D41D8-82EE-482A-99EE-E1028DDB9AAE}" type="presParOf" srcId="{873410F3-35EE-479E-9D1E-393E0DDE383E}" destId="{0018F53B-BAD0-44C5-A46D-F1E45558363F}" srcOrd="4" destOrd="0" presId="urn:microsoft.com/office/officeart/2008/layout/VerticalAccentList"/>
    <dgm:cxn modelId="{ABA86463-0762-4BB1-83CF-F25B0E75FB2E}" type="presParOf" srcId="{873410F3-35EE-479E-9D1E-393E0DDE383E}" destId="{C7874924-E2B6-4023-8ECF-8823A1364B90}" srcOrd="5" destOrd="0" presId="urn:microsoft.com/office/officeart/2008/layout/VerticalAccentList"/>
    <dgm:cxn modelId="{D97248A3-FA88-4D21-B245-97FD9BB931E8}" type="presParOf" srcId="{873410F3-35EE-479E-9D1E-393E0DDE383E}" destId="{4AD0DF25-8877-4C7D-8BE5-3BE27A186D27}" srcOrd="6" destOrd="0" presId="urn:microsoft.com/office/officeart/2008/layout/VerticalAccentList"/>
    <dgm:cxn modelId="{84C76407-C422-428E-9311-F211BC9600AC}" type="presParOf" srcId="{873410F3-35EE-479E-9D1E-393E0DDE383E}" destId="{8B22B006-C61A-46CA-8365-D55036738017}" srcOrd="7" destOrd="0" presId="urn:microsoft.com/office/officeart/2008/layout/VerticalAccentList"/>
    <dgm:cxn modelId="{B8458F62-7D3B-47E2-9F49-10C4D6308E59}" type="presParOf" srcId="{C7C98E12-821E-4FD2-A2A2-64560A0CA8E2}" destId="{E5A892AE-CF8C-4D10-8959-0AF8B16AED44}" srcOrd="2" destOrd="0" presId="urn:microsoft.com/office/officeart/2008/layout/VerticalAccentList"/>
    <dgm:cxn modelId="{5BE10F4B-7A4B-4FEF-8F45-78EAD5EFFA24}" type="presParOf" srcId="{C7C98E12-821E-4FD2-A2A2-64560A0CA8E2}" destId="{648BC177-0A66-4EF5-A04A-5C4E386A5371}" srcOrd="3" destOrd="0" presId="urn:microsoft.com/office/officeart/2008/layout/VerticalAccentList"/>
    <dgm:cxn modelId="{5477E6CC-49F0-4838-8B33-A39646300318}" type="presParOf" srcId="{648BC177-0A66-4EF5-A04A-5C4E386A5371}" destId="{5D67003F-B973-4276-94FD-8FC3DAB0990E}" srcOrd="0" destOrd="0" presId="urn:microsoft.com/office/officeart/2008/layout/VerticalAccentList"/>
    <dgm:cxn modelId="{DC425EFB-17F8-4D07-8F34-3B09A5289F3D}" type="presParOf" srcId="{C7C98E12-821E-4FD2-A2A2-64560A0CA8E2}" destId="{ED54B2E8-4341-45B7-82A5-3008549F63AA}" srcOrd="4" destOrd="0" presId="urn:microsoft.com/office/officeart/2008/layout/VerticalAccentList"/>
    <dgm:cxn modelId="{48779F34-77EA-4191-AA5B-258A688FAF35}" type="presParOf" srcId="{ED54B2E8-4341-45B7-82A5-3008549F63AA}" destId="{872DB852-0783-43E8-97BD-86C1435C88E3}" srcOrd="0" destOrd="0" presId="urn:microsoft.com/office/officeart/2008/layout/VerticalAccentList"/>
    <dgm:cxn modelId="{15A56979-0DB7-4D45-BDA5-B8CCE110DF29}" type="presParOf" srcId="{ED54B2E8-4341-45B7-82A5-3008549F63AA}" destId="{1C64E50B-C99A-4B77-A1A9-94865695795E}" srcOrd="1" destOrd="0" presId="urn:microsoft.com/office/officeart/2008/layout/VerticalAccentList"/>
    <dgm:cxn modelId="{53464B46-9FD4-4FD5-909F-DD2DB27C0A8F}" type="presParOf" srcId="{ED54B2E8-4341-45B7-82A5-3008549F63AA}" destId="{A89EAFCC-1589-4B57-AAE8-1B25EE6667A8}" srcOrd="2" destOrd="0" presId="urn:microsoft.com/office/officeart/2008/layout/VerticalAccentList"/>
    <dgm:cxn modelId="{6CDE4EB8-22DD-4F53-9368-602A9209712C}" type="presParOf" srcId="{ED54B2E8-4341-45B7-82A5-3008549F63AA}" destId="{2B9D1EBC-73C4-42C0-9D26-D47B1A38F13A}" srcOrd="3" destOrd="0" presId="urn:microsoft.com/office/officeart/2008/layout/VerticalAccentList"/>
    <dgm:cxn modelId="{D6B4FE9E-833E-49AE-9B2B-83A776692415}" type="presParOf" srcId="{ED54B2E8-4341-45B7-82A5-3008549F63AA}" destId="{AB0E009F-0CCA-4F46-9045-67526700493F}" srcOrd="4" destOrd="0" presId="urn:microsoft.com/office/officeart/2008/layout/VerticalAccentList"/>
    <dgm:cxn modelId="{1D3BB2AA-59E5-4C90-93B3-8325E49CDAC4}" type="presParOf" srcId="{ED54B2E8-4341-45B7-82A5-3008549F63AA}" destId="{F9D128FE-66B9-443C-BB03-7AB944F6EBA9}" srcOrd="5" destOrd="0" presId="urn:microsoft.com/office/officeart/2008/layout/VerticalAccentList"/>
    <dgm:cxn modelId="{CF8F5896-C852-4E26-99AB-6A5888ED8D1C}" type="presParOf" srcId="{ED54B2E8-4341-45B7-82A5-3008549F63AA}" destId="{BB04E2B6-FB3D-476C-8D8F-264C69641FB3}" srcOrd="6" destOrd="0" presId="urn:microsoft.com/office/officeart/2008/layout/VerticalAccentList"/>
    <dgm:cxn modelId="{C2292A1E-3F4B-41B6-A033-E0360FE3F1CF}" type="presParOf" srcId="{ED54B2E8-4341-45B7-82A5-3008549F63AA}" destId="{53168D62-EFFC-4CB5-A7F7-553FB96C1C96}" srcOrd="7" destOrd="0" presId="urn:microsoft.com/office/officeart/2008/layout/VerticalAccentList"/>
    <dgm:cxn modelId="{F4D11AB2-EA53-4402-A479-FC8EAEC98819}" type="presParOf" srcId="{C7C98E12-821E-4FD2-A2A2-64560A0CA8E2}" destId="{BCF348B2-23BF-4D21-973C-5FAAFDA03E49}" srcOrd="5" destOrd="0" presId="urn:microsoft.com/office/officeart/2008/layout/VerticalAccentList"/>
    <dgm:cxn modelId="{617A4A61-522A-4FFD-90A3-AAA1012506A9}" type="presParOf" srcId="{C7C98E12-821E-4FD2-A2A2-64560A0CA8E2}" destId="{613F714A-815C-4195-AB58-02887B3DEBB8}" srcOrd="6" destOrd="0" presId="urn:microsoft.com/office/officeart/2008/layout/VerticalAccentList"/>
    <dgm:cxn modelId="{D00C7664-7DE4-4C5A-896B-960275CF273B}" type="presParOf" srcId="{613F714A-815C-4195-AB58-02887B3DEBB8}" destId="{4B94FE60-7578-415F-A442-DF86D35431EF}" srcOrd="0" destOrd="0" presId="urn:microsoft.com/office/officeart/2008/layout/VerticalAccentList"/>
    <dgm:cxn modelId="{B4FEC29D-65D0-4B33-A26F-1566ACCB0424}" type="presParOf" srcId="{C7C98E12-821E-4FD2-A2A2-64560A0CA8E2}" destId="{A57F32F9-5463-4601-90B6-D64720B52D8A}" srcOrd="7" destOrd="0" presId="urn:microsoft.com/office/officeart/2008/layout/VerticalAccentList"/>
    <dgm:cxn modelId="{BAD53E38-95DC-4A1E-8A38-80B4262C51C0}" type="presParOf" srcId="{A57F32F9-5463-4601-90B6-D64720B52D8A}" destId="{52CFFCFC-C1FD-4DA1-B46A-06D4A104D140}" srcOrd="0" destOrd="0" presId="urn:microsoft.com/office/officeart/2008/layout/VerticalAccentList"/>
    <dgm:cxn modelId="{44AB8E64-28DA-4C35-A670-4385FF4C89B1}" type="presParOf" srcId="{A57F32F9-5463-4601-90B6-D64720B52D8A}" destId="{26B66123-65B2-4FDC-94D0-B5F7DBC7D42D}" srcOrd="1" destOrd="0" presId="urn:microsoft.com/office/officeart/2008/layout/VerticalAccentList"/>
    <dgm:cxn modelId="{E79BAD03-0BAA-4F62-A90D-EF80B017F46E}" type="presParOf" srcId="{A57F32F9-5463-4601-90B6-D64720B52D8A}" destId="{DC3DF5E1-6307-457A-8A59-A80FE30C2D27}" srcOrd="2" destOrd="0" presId="urn:microsoft.com/office/officeart/2008/layout/VerticalAccentList"/>
    <dgm:cxn modelId="{3984E2C7-B4B4-4FE9-A010-1FEE745A0468}" type="presParOf" srcId="{A57F32F9-5463-4601-90B6-D64720B52D8A}" destId="{4FDA82E4-D084-47EA-A647-87508CC4AD65}" srcOrd="3" destOrd="0" presId="urn:microsoft.com/office/officeart/2008/layout/VerticalAccentList"/>
    <dgm:cxn modelId="{A9A044AF-6CCA-4CB9-83B5-189D08174929}" type="presParOf" srcId="{A57F32F9-5463-4601-90B6-D64720B52D8A}" destId="{1A2B458E-C967-445B-B878-5BFA2F12B810}" srcOrd="4" destOrd="0" presId="urn:microsoft.com/office/officeart/2008/layout/VerticalAccentList"/>
    <dgm:cxn modelId="{B1484A4A-6073-4873-8697-37A45792BC1D}" type="presParOf" srcId="{A57F32F9-5463-4601-90B6-D64720B52D8A}" destId="{37D0377A-7A95-4B53-976F-84FF6C2267CF}" srcOrd="5" destOrd="0" presId="urn:microsoft.com/office/officeart/2008/layout/VerticalAccentList"/>
    <dgm:cxn modelId="{745990D6-B4EF-4C4A-A8C7-04FA9076C78B}" type="presParOf" srcId="{A57F32F9-5463-4601-90B6-D64720B52D8A}" destId="{325DF460-DD9C-4D50-A41E-B270ED609A70}" srcOrd="6" destOrd="0" presId="urn:microsoft.com/office/officeart/2008/layout/VerticalAccentList"/>
    <dgm:cxn modelId="{B68AFCC2-B65D-4297-8B8E-9100E64F55A8}" type="presParOf" srcId="{A57F32F9-5463-4601-90B6-D64720B52D8A}" destId="{59947463-3E04-4BD8-9313-6C34CA14B4A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50A71-E3B1-4465-B9AD-EE3FE971BCBC}">
      <dsp:nvSpPr>
        <dsp:cNvPr id="0" name=""/>
        <dsp:cNvSpPr/>
      </dsp:nvSpPr>
      <dsp:spPr>
        <a:xfrm>
          <a:off x="50459" y="701039"/>
          <a:ext cx="3017520" cy="27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0459" y="701039"/>
        <a:ext cx="3017520" cy="274320"/>
      </dsp:txXfrm>
    </dsp:sp>
    <dsp:sp modelId="{B6629C12-3624-4C49-BF56-AB86ABEA58B7}">
      <dsp:nvSpPr>
        <dsp:cNvPr id="0" name=""/>
        <dsp:cNvSpPr/>
      </dsp:nvSpPr>
      <dsp:spPr>
        <a:xfrm>
          <a:off x="50459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0E4B3-EB83-400D-87A9-1D59B3E29426}">
      <dsp:nvSpPr>
        <dsp:cNvPr id="0" name=""/>
        <dsp:cNvSpPr/>
      </dsp:nvSpPr>
      <dsp:spPr>
        <a:xfrm>
          <a:off x="474588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8615E-C3B3-448D-B572-09E9510EB5D0}">
      <dsp:nvSpPr>
        <dsp:cNvPr id="0" name=""/>
        <dsp:cNvSpPr/>
      </dsp:nvSpPr>
      <dsp:spPr>
        <a:xfrm>
          <a:off x="899053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0E4EC-1584-42A7-BE68-3347DE16BE0F}">
      <dsp:nvSpPr>
        <dsp:cNvPr id="0" name=""/>
        <dsp:cNvSpPr/>
      </dsp:nvSpPr>
      <dsp:spPr>
        <a:xfrm>
          <a:off x="1323182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8F53B-BAD0-44C5-A46D-F1E45558363F}">
      <dsp:nvSpPr>
        <dsp:cNvPr id="0" name=""/>
        <dsp:cNvSpPr/>
      </dsp:nvSpPr>
      <dsp:spPr>
        <a:xfrm>
          <a:off x="1747647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74924-E2B6-4023-8ECF-8823A1364B90}">
      <dsp:nvSpPr>
        <dsp:cNvPr id="0" name=""/>
        <dsp:cNvSpPr/>
      </dsp:nvSpPr>
      <dsp:spPr>
        <a:xfrm>
          <a:off x="2171776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DF25-8877-4C7D-8BE5-3BE27A186D27}">
      <dsp:nvSpPr>
        <dsp:cNvPr id="0" name=""/>
        <dsp:cNvSpPr/>
      </dsp:nvSpPr>
      <dsp:spPr>
        <a:xfrm>
          <a:off x="2596240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2B006-C61A-46CA-8365-D55036738017}">
      <dsp:nvSpPr>
        <dsp:cNvPr id="0" name=""/>
        <dsp:cNvSpPr/>
      </dsp:nvSpPr>
      <dsp:spPr>
        <a:xfrm>
          <a:off x="50459" y="1031239"/>
          <a:ext cx="3056747" cy="447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相同代码执行多次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59" y="1031239"/>
        <a:ext cx="3056747" cy="447040"/>
      </dsp:txXfrm>
    </dsp:sp>
    <dsp:sp modelId="{5D67003F-B973-4276-94FD-8FC3DAB0990E}">
      <dsp:nvSpPr>
        <dsp:cNvPr id="0" name=""/>
        <dsp:cNvSpPr/>
      </dsp:nvSpPr>
      <dsp:spPr>
        <a:xfrm>
          <a:off x="50459" y="1615440"/>
          <a:ext cx="3017520" cy="27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0459" y="1615440"/>
        <a:ext cx="3017520" cy="274320"/>
      </dsp:txXfrm>
    </dsp:sp>
    <dsp:sp modelId="{872DB852-0783-43E8-97BD-86C1435C88E3}">
      <dsp:nvSpPr>
        <dsp:cNvPr id="0" name=""/>
        <dsp:cNvSpPr/>
      </dsp:nvSpPr>
      <dsp:spPr>
        <a:xfrm>
          <a:off x="50459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4E50B-C99A-4B77-A1A9-94865695795E}">
      <dsp:nvSpPr>
        <dsp:cNvPr id="0" name=""/>
        <dsp:cNvSpPr/>
      </dsp:nvSpPr>
      <dsp:spPr>
        <a:xfrm>
          <a:off x="474588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EAFCC-1589-4B57-AAE8-1B25EE6667A8}">
      <dsp:nvSpPr>
        <dsp:cNvPr id="0" name=""/>
        <dsp:cNvSpPr/>
      </dsp:nvSpPr>
      <dsp:spPr>
        <a:xfrm>
          <a:off x="899053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D1EBC-73C4-42C0-9D26-D47B1A38F13A}">
      <dsp:nvSpPr>
        <dsp:cNvPr id="0" name=""/>
        <dsp:cNvSpPr/>
      </dsp:nvSpPr>
      <dsp:spPr>
        <a:xfrm>
          <a:off x="1323182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E009F-0CCA-4F46-9045-67526700493F}">
      <dsp:nvSpPr>
        <dsp:cNvPr id="0" name=""/>
        <dsp:cNvSpPr/>
      </dsp:nvSpPr>
      <dsp:spPr>
        <a:xfrm>
          <a:off x="1747647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128FE-66B9-443C-BB03-7AB944F6EBA9}">
      <dsp:nvSpPr>
        <dsp:cNvPr id="0" name=""/>
        <dsp:cNvSpPr/>
      </dsp:nvSpPr>
      <dsp:spPr>
        <a:xfrm>
          <a:off x="2171776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4E2B6-FB3D-476C-8D8F-264C69641FB3}">
      <dsp:nvSpPr>
        <dsp:cNvPr id="0" name=""/>
        <dsp:cNvSpPr/>
      </dsp:nvSpPr>
      <dsp:spPr>
        <a:xfrm>
          <a:off x="2596240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68D62-EFFC-4CB5-A7F7-553FB96C1C96}">
      <dsp:nvSpPr>
        <dsp:cNvPr id="0" name=""/>
        <dsp:cNvSpPr/>
      </dsp:nvSpPr>
      <dsp:spPr>
        <a:xfrm>
          <a:off x="50459" y="1945640"/>
          <a:ext cx="3056747" cy="447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和内存资源是瓶颈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59" y="1945640"/>
        <a:ext cx="3056747" cy="447040"/>
      </dsp:txXfrm>
    </dsp:sp>
    <dsp:sp modelId="{4B94FE60-7578-415F-A442-DF86D35431EF}">
      <dsp:nvSpPr>
        <dsp:cNvPr id="0" name=""/>
        <dsp:cNvSpPr/>
      </dsp:nvSpPr>
      <dsp:spPr>
        <a:xfrm>
          <a:off x="50459" y="2529840"/>
          <a:ext cx="3017520" cy="27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0459" y="2529840"/>
        <a:ext cx="3017520" cy="274320"/>
      </dsp:txXfrm>
    </dsp:sp>
    <dsp:sp modelId="{52CFFCFC-C1FD-4DA1-B46A-06D4A104D140}">
      <dsp:nvSpPr>
        <dsp:cNvPr id="0" name=""/>
        <dsp:cNvSpPr/>
      </dsp:nvSpPr>
      <dsp:spPr>
        <a:xfrm>
          <a:off x="50459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66123-65B2-4FDC-94D0-B5F7DBC7D42D}">
      <dsp:nvSpPr>
        <dsp:cNvPr id="0" name=""/>
        <dsp:cNvSpPr/>
      </dsp:nvSpPr>
      <dsp:spPr>
        <a:xfrm>
          <a:off x="474588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DF5E1-6307-457A-8A59-A80FE30C2D27}">
      <dsp:nvSpPr>
        <dsp:cNvPr id="0" name=""/>
        <dsp:cNvSpPr/>
      </dsp:nvSpPr>
      <dsp:spPr>
        <a:xfrm>
          <a:off x="899053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A82E4-D084-47EA-A647-87508CC4AD65}">
      <dsp:nvSpPr>
        <dsp:cNvPr id="0" name=""/>
        <dsp:cNvSpPr/>
      </dsp:nvSpPr>
      <dsp:spPr>
        <a:xfrm>
          <a:off x="1323182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B458E-C967-445B-B878-5BFA2F12B810}">
      <dsp:nvSpPr>
        <dsp:cNvPr id="0" name=""/>
        <dsp:cNvSpPr/>
      </dsp:nvSpPr>
      <dsp:spPr>
        <a:xfrm>
          <a:off x="1747647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0377A-7A95-4B53-976F-84FF6C2267CF}">
      <dsp:nvSpPr>
        <dsp:cNvPr id="0" name=""/>
        <dsp:cNvSpPr/>
      </dsp:nvSpPr>
      <dsp:spPr>
        <a:xfrm>
          <a:off x="2171776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DF460-DD9C-4D50-A41E-B270ED609A70}">
      <dsp:nvSpPr>
        <dsp:cNvPr id="0" name=""/>
        <dsp:cNvSpPr/>
      </dsp:nvSpPr>
      <dsp:spPr>
        <a:xfrm>
          <a:off x="2596240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47463-3E04-4BD8-9313-6C34CA14B4A2}">
      <dsp:nvSpPr>
        <dsp:cNvPr id="0" name=""/>
        <dsp:cNvSpPr/>
      </dsp:nvSpPr>
      <dsp:spPr>
        <a:xfrm>
          <a:off x="50459" y="2860040"/>
          <a:ext cx="3056747" cy="447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加载时从磁盘加载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59" y="2860040"/>
        <a:ext cx="3056747" cy="447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50A71-E3B1-4465-B9AD-EE3FE971BCBC}">
      <dsp:nvSpPr>
        <dsp:cNvPr id="0" name=""/>
        <dsp:cNvSpPr/>
      </dsp:nvSpPr>
      <dsp:spPr>
        <a:xfrm>
          <a:off x="50459" y="701039"/>
          <a:ext cx="3017520" cy="27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0459" y="701039"/>
        <a:ext cx="3017520" cy="274320"/>
      </dsp:txXfrm>
    </dsp:sp>
    <dsp:sp modelId="{B6629C12-3624-4C49-BF56-AB86ABEA58B7}">
      <dsp:nvSpPr>
        <dsp:cNvPr id="0" name=""/>
        <dsp:cNvSpPr/>
      </dsp:nvSpPr>
      <dsp:spPr>
        <a:xfrm>
          <a:off x="50459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0E4B3-EB83-400D-87A9-1D59B3E29426}">
      <dsp:nvSpPr>
        <dsp:cNvPr id="0" name=""/>
        <dsp:cNvSpPr/>
      </dsp:nvSpPr>
      <dsp:spPr>
        <a:xfrm>
          <a:off x="474588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8615E-C3B3-448D-B572-09E9510EB5D0}">
      <dsp:nvSpPr>
        <dsp:cNvPr id="0" name=""/>
        <dsp:cNvSpPr/>
      </dsp:nvSpPr>
      <dsp:spPr>
        <a:xfrm>
          <a:off x="899053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0E4EC-1584-42A7-BE68-3347DE16BE0F}">
      <dsp:nvSpPr>
        <dsp:cNvPr id="0" name=""/>
        <dsp:cNvSpPr/>
      </dsp:nvSpPr>
      <dsp:spPr>
        <a:xfrm>
          <a:off x="1323182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8F53B-BAD0-44C5-A46D-F1E45558363F}">
      <dsp:nvSpPr>
        <dsp:cNvPr id="0" name=""/>
        <dsp:cNvSpPr/>
      </dsp:nvSpPr>
      <dsp:spPr>
        <a:xfrm>
          <a:off x="1747647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74924-E2B6-4023-8ECF-8823A1364B90}">
      <dsp:nvSpPr>
        <dsp:cNvPr id="0" name=""/>
        <dsp:cNvSpPr/>
      </dsp:nvSpPr>
      <dsp:spPr>
        <a:xfrm>
          <a:off x="2171776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DF25-8877-4C7D-8BE5-3BE27A186D27}">
      <dsp:nvSpPr>
        <dsp:cNvPr id="0" name=""/>
        <dsp:cNvSpPr/>
      </dsp:nvSpPr>
      <dsp:spPr>
        <a:xfrm>
          <a:off x="2596240" y="975359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2B006-C61A-46CA-8365-D55036738017}">
      <dsp:nvSpPr>
        <dsp:cNvPr id="0" name=""/>
        <dsp:cNvSpPr/>
      </dsp:nvSpPr>
      <dsp:spPr>
        <a:xfrm>
          <a:off x="50459" y="1031239"/>
          <a:ext cx="3056747" cy="447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代码从服务器分发到多个客户端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59" y="1031239"/>
        <a:ext cx="3056747" cy="447040"/>
      </dsp:txXfrm>
    </dsp:sp>
    <dsp:sp modelId="{5D67003F-B973-4276-94FD-8FC3DAB0990E}">
      <dsp:nvSpPr>
        <dsp:cNvPr id="0" name=""/>
        <dsp:cNvSpPr/>
      </dsp:nvSpPr>
      <dsp:spPr>
        <a:xfrm>
          <a:off x="50459" y="1615440"/>
          <a:ext cx="3017520" cy="27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0459" y="1615440"/>
        <a:ext cx="3017520" cy="274320"/>
      </dsp:txXfrm>
    </dsp:sp>
    <dsp:sp modelId="{872DB852-0783-43E8-97BD-86C1435C88E3}">
      <dsp:nvSpPr>
        <dsp:cNvPr id="0" name=""/>
        <dsp:cNvSpPr/>
      </dsp:nvSpPr>
      <dsp:spPr>
        <a:xfrm>
          <a:off x="50459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4E50B-C99A-4B77-A1A9-94865695795E}">
      <dsp:nvSpPr>
        <dsp:cNvPr id="0" name=""/>
        <dsp:cNvSpPr/>
      </dsp:nvSpPr>
      <dsp:spPr>
        <a:xfrm>
          <a:off x="474588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EAFCC-1589-4B57-AAE8-1B25EE6667A8}">
      <dsp:nvSpPr>
        <dsp:cNvPr id="0" name=""/>
        <dsp:cNvSpPr/>
      </dsp:nvSpPr>
      <dsp:spPr>
        <a:xfrm>
          <a:off x="899053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D1EBC-73C4-42C0-9D26-D47B1A38F13A}">
      <dsp:nvSpPr>
        <dsp:cNvPr id="0" name=""/>
        <dsp:cNvSpPr/>
      </dsp:nvSpPr>
      <dsp:spPr>
        <a:xfrm>
          <a:off x="1323182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E009F-0CCA-4F46-9045-67526700493F}">
      <dsp:nvSpPr>
        <dsp:cNvPr id="0" name=""/>
        <dsp:cNvSpPr/>
      </dsp:nvSpPr>
      <dsp:spPr>
        <a:xfrm>
          <a:off x="1747647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128FE-66B9-443C-BB03-7AB944F6EBA9}">
      <dsp:nvSpPr>
        <dsp:cNvPr id="0" name=""/>
        <dsp:cNvSpPr/>
      </dsp:nvSpPr>
      <dsp:spPr>
        <a:xfrm>
          <a:off x="2171776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4E2B6-FB3D-476C-8D8F-264C69641FB3}">
      <dsp:nvSpPr>
        <dsp:cNvPr id="0" name=""/>
        <dsp:cNvSpPr/>
      </dsp:nvSpPr>
      <dsp:spPr>
        <a:xfrm>
          <a:off x="2596240" y="18897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68D62-EFFC-4CB5-A7F7-553FB96C1C96}">
      <dsp:nvSpPr>
        <dsp:cNvPr id="0" name=""/>
        <dsp:cNvSpPr/>
      </dsp:nvSpPr>
      <dsp:spPr>
        <a:xfrm>
          <a:off x="50459" y="1945640"/>
          <a:ext cx="3056747" cy="447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带宽是瓶颈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59" y="1945640"/>
        <a:ext cx="3056747" cy="447040"/>
      </dsp:txXfrm>
    </dsp:sp>
    <dsp:sp modelId="{4B94FE60-7578-415F-A442-DF86D35431EF}">
      <dsp:nvSpPr>
        <dsp:cNvPr id="0" name=""/>
        <dsp:cNvSpPr/>
      </dsp:nvSpPr>
      <dsp:spPr>
        <a:xfrm>
          <a:off x="50459" y="2529840"/>
          <a:ext cx="3017520" cy="27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0459" y="2529840"/>
        <a:ext cx="3017520" cy="274320"/>
      </dsp:txXfrm>
    </dsp:sp>
    <dsp:sp modelId="{52CFFCFC-C1FD-4DA1-B46A-06D4A104D140}">
      <dsp:nvSpPr>
        <dsp:cNvPr id="0" name=""/>
        <dsp:cNvSpPr/>
      </dsp:nvSpPr>
      <dsp:spPr>
        <a:xfrm>
          <a:off x="50459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66123-65B2-4FDC-94D0-B5F7DBC7D42D}">
      <dsp:nvSpPr>
        <dsp:cNvPr id="0" name=""/>
        <dsp:cNvSpPr/>
      </dsp:nvSpPr>
      <dsp:spPr>
        <a:xfrm>
          <a:off x="474588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DF5E1-6307-457A-8A59-A80FE30C2D27}">
      <dsp:nvSpPr>
        <dsp:cNvPr id="0" name=""/>
        <dsp:cNvSpPr/>
      </dsp:nvSpPr>
      <dsp:spPr>
        <a:xfrm>
          <a:off x="899053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A82E4-D084-47EA-A647-87508CC4AD65}">
      <dsp:nvSpPr>
        <dsp:cNvPr id="0" name=""/>
        <dsp:cNvSpPr/>
      </dsp:nvSpPr>
      <dsp:spPr>
        <a:xfrm>
          <a:off x="1323182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B458E-C967-445B-B878-5BFA2F12B810}">
      <dsp:nvSpPr>
        <dsp:cNvPr id="0" name=""/>
        <dsp:cNvSpPr/>
      </dsp:nvSpPr>
      <dsp:spPr>
        <a:xfrm>
          <a:off x="1747647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0377A-7A95-4B53-976F-84FF6C2267CF}">
      <dsp:nvSpPr>
        <dsp:cNvPr id="0" name=""/>
        <dsp:cNvSpPr/>
      </dsp:nvSpPr>
      <dsp:spPr>
        <a:xfrm>
          <a:off x="2171776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DF460-DD9C-4D50-A41E-B270ED609A70}">
      <dsp:nvSpPr>
        <dsp:cNvPr id="0" name=""/>
        <dsp:cNvSpPr/>
      </dsp:nvSpPr>
      <dsp:spPr>
        <a:xfrm>
          <a:off x="2596240" y="2804160"/>
          <a:ext cx="706099" cy="5588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47463-3E04-4BD8-9313-6C34CA14B4A2}">
      <dsp:nvSpPr>
        <dsp:cNvPr id="0" name=""/>
        <dsp:cNvSpPr/>
      </dsp:nvSpPr>
      <dsp:spPr>
        <a:xfrm>
          <a:off x="50459" y="2860040"/>
          <a:ext cx="3056747" cy="447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加载时通过网络加载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59" y="2860040"/>
        <a:ext cx="3056747" cy="44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://fis.baid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loudcome/coolie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://brunch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eoman.io/learning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前端构建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前端模块化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3733800"/>
            <a:ext cx="3128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前端技术沙龙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Jay.M.Hu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26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多构建工具</a:t>
            </a:r>
            <a:endParaRPr lang="en-US" dirty="0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4" y="3161866"/>
            <a:ext cx="2238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70313"/>
            <a:ext cx="1952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88897"/>
            <a:ext cx="38481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34" y="1525297"/>
            <a:ext cx="14668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694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ulp vs gru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55" y="152400"/>
            <a:ext cx="5715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7036" y="3276600"/>
            <a:ext cx="4388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代码优于配置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通过流，不需要中间文件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插件完成单一功能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个核心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5464" y="3276600"/>
            <a:ext cx="4416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插件库庞大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常见任务都有现成插件，仅需要参考文档进行配置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110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Grunt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插件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791200" cy="520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979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插件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C:\Users\jh3r\Desktop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91" y="1659082"/>
            <a:ext cx="69056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260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20063"/>
            <a:ext cx="352974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0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Gulpfile.js vs Gruntfile.js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1295400"/>
            <a:ext cx="8305800" cy="464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093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1143000"/>
          </a:xfrm>
        </p:spPr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端模块化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耦前端应用程序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432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6186" y="1752600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/>
              <a:t>前</a:t>
            </a:r>
            <a:r>
              <a:rPr lang="zh-CN" altLang="en-US" sz="2400" b="1" i="1" dirty="0" smtClean="0"/>
              <a:t>端开发所遇到的问题：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255853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、命名冲突！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3276600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、复杂的业务逻辑，二次修改的噩梦！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4082534"/>
            <a:ext cx="445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zh-CN" altLang="en-US" dirty="0" smtClean="0"/>
              <a:t>、繁琐的文件依赖，怎么总是缺少文件！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800600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、超大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文件，网页刷新不出来！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80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是服务器模块的规范，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采用了这个规范。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851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 VS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13399887"/>
              </p:ext>
            </p:extLst>
          </p:nvPr>
        </p:nvGraphicFramePr>
        <p:xfrm>
          <a:off x="838200" y="1371600"/>
          <a:ext cx="335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95240518"/>
              </p:ext>
            </p:extLst>
          </p:nvPr>
        </p:nvGraphicFramePr>
        <p:xfrm>
          <a:off x="4800600" y="1346200"/>
          <a:ext cx="335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776458" y="5029200"/>
            <a:ext cx="78550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Common</a:t>
            </a:r>
            <a:r>
              <a:rPr lang="zh-CN" alt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不太适合浏览器端</a:t>
            </a:r>
            <a:r>
              <a:rPr lang="en-US" altLang="zh-CN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JS</a:t>
            </a:r>
            <a:r>
              <a:rPr lang="zh-CN" alt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110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前端构建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通过工具、库，简化前端开发的过程，显著提高效率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28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模块化规范：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9953" y="1828800"/>
            <a:ext cx="6434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/>
              <a:t>主</a:t>
            </a:r>
            <a:r>
              <a:rPr lang="zh-CN" altLang="en-US" dirty="0" smtClean="0"/>
              <a:t>要用于服务器编程，模块文件一般存在于本地硬盘，</a:t>
            </a:r>
            <a:endParaRPr lang="en-US" altLang="zh-CN" dirty="0" smtClean="0"/>
          </a:p>
          <a:p>
            <a:r>
              <a:rPr lang="zh-CN" altLang="en-US" dirty="0" smtClean="0"/>
              <a:t>所以加载比较快，不用考虑非同步加载方式，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err="1" smtClean="0"/>
              <a:t>CommonJS</a:t>
            </a:r>
            <a:r>
              <a:rPr lang="zh-CN" altLang="en-US" dirty="0" smtClean="0"/>
              <a:t>规范比较适用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352800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如果是浏览器环境？要从服务器端加载模块，</a:t>
            </a:r>
            <a:endParaRPr lang="en-US" altLang="zh-CN" dirty="0" smtClean="0"/>
          </a:p>
          <a:p>
            <a:r>
              <a:rPr lang="zh-CN" altLang="en-US" dirty="0" smtClean="0"/>
              <a:t>这时就必须采用非同步模式，因此</a:t>
            </a:r>
            <a:r>
              <a:rPr lang="en-US" altLang="zh-CN" dirty="0" smtClean="0"/>
              <a:t>AMD</a:t>
            </a:r>
            <a:r>
              <a:rPr lang="zh-CN" altLang="en-US" dirty="0" smtClean="0"/>
              <a:t>规范就来了！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9953" y="4941332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规范允许输出的模块兼容</a:t>
            </a:r>
            <a:r>
              <a:rPr lang="en-US" altLang="zh-CN" dirty="0" err="1" smtClean="0"/>
              <a:t>CommonJS</a:t>
            </a:r>
            <a:r>
              <a:rPr lang="zh-CN" altLang="en-US" dirty="0" smtClean="0"/>
              <a:t>规范。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5425"/>
            <a:ext cx="73342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43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25"/>
            <a:ext cx="9143999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707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905000"/>
            <a:ext cx="735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原生支持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，所以可以直接定义模块，和使用模块。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7077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那么浏览器呢？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4139" y="350520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由于缺乏浏览器的原生支持，如果我们要用模块化的方式编码，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就必须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加载器（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66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RequireJS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规范的加载器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953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SeaJS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规范的加载器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857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Central2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中的运用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110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1317" y="2505670"/>
            <a:ext cx="34152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you.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258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kingzs70-wordpress.stor.sinaapp.com/uploads/2013/05/d96bcca74b4d4a010c3b17366685cc18_r-1024x6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6913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7400" y="50581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前端工程师技术栈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661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76600"/>
            <a:ext cx="82296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端经过这么多年的发展，已经逐渐发展成为一个庞大的体系。面对日渐复杂的前端开发，全手工的开发已经不能满足我们的开发需要了。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http://pic.jschina.com.cn/0/10/85/60/10856096_5415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4023719" cy="290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ava.tgbus.com/UploadFiles_6396/201010/201010281435243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74" y="304800"/>
            <a:ext cx="4346575" cy="290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67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端工作流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981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？小调查  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645227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、各位是否正在进行前端项目开发？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8682" y="2286000"/>
            <a:ext cx="445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、在前端开发中，用到了哪些工具和库？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971800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、发布前端项目前，要做哪些步骤？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3642652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、都是如何实现这些步骤的？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717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h3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1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91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h3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38576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规工作流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自动化工作流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836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438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Callout 2"/>
          <p:cNvSpPr/>
          <p:nvPr/>
        </p:nvSpPr>
        <p:spPr>
          <a:xfrm>
            <a:off x="990600" y="990600"/>
            <a:ext cx="2133600" cy="1143000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脚手架工具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Down Arrow Callout 7"/>
          <p:cNvSpPr/>
          <p:nvPr/>
        </p:nvSpPr>
        <p:spPr>
          <a:xfrm>
            <a:off x="5448300" y="990600"/>
            <a:ext cx="2133600" cy="1143000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包管理工具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Up Arrow Callout 4"/>
          <p:cNvSpPr/>
          <p:nvPr/>
        </p:nvSpPr>
        <p:spPr>
          <a:xfrm>
            <a:off x="3332018" y="3705225"/>
            <a:ext cx="2133600" cy="1143000"/>
          </a:xfrm>
          <a:prstGeom prst="up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构建工具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任务运行器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280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5068</TotalTime>
  <Words>728</Words>
  <Application>Microsoft Office PowerPoint</Application>
  <PresentationFormat>On-screen Show (4:3)</PresentationFormat>
  <Paragraphs>64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前端构建&amp;前端模块化</vt:lpstr>
      <vt:lpstr>前端构建</vt:lpstr>
      <vt:lpstr>PowerPoint Presentation</vt:lpstr>
      <vt:lpstr>PowerPoint Presentation</vt:lpstr>
      <vt:lpstr>前端工作流</vt:lpstr>
      <vt:lpstr>？小调查  ？</vt:lpstr>
      <vt:lpstr>PowerPoint Presentation</vt:lpstr>
      <vt:lpstr>常规工作流 VS 自动化工作流</vt:lpstr>
      <vt:lpstr>PowerPoint Presentation</vt:lpstr>
      <vt:lpstr>更多构建工具</vt:lpstr>
      <vt:lpstr>PowerPoint Presentation</vt:lpstr>
      <vt:lpstr>Grunt 与 插件</vt:lpstr>
      <vt:lpstr>Gulp 与 插件</vt:lpstr>
      <vt:lpstr>演示</vt:lpstr>
      <vt:lpstr>Gulpfile.js vs Gruntfile.js</vt:lpstr>
      <vt:lpstr>前端模块化</vt:lpstr>
      <vt:lpstr>PowerPoint Presentation</vt:lpstr>
      <vt:lpstr>CommonJS</vt:lpstr>
      <vt:lpstr>服务端JS VS 浏览器端JS</vt:lpstr>
      <vt:lpstr>浏览器端JS模块化规范：AMD</vt:lpstr>
      <vt:lpstr>示例：AMD模块</vt:lpstr>
      <vt:lpstr>加载器</vt:lpstr>
      <vt:lpstr>RequireJS 实现AMD规范的加载器</vt:lpstr>
      <vt:lpstr>SeaJS 实现CMD规范的加载器</vt:lpstr>
      <vt:lpstr>模块化在Central2中的运用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popular JavaScript library:jQuery</dc:title>
  <dc:creator>Jay.M.Hu (g-mis.cncd02.Newegg) 42039</dc:creator>
  <cp:lastModifiedBy>Jay.M.Hu (mis.cncd02.Newegg) 42039</cp:lastModifiedBy>
  <cp:revision>88</cp:revision>
  <dcterms:created xsi:type="dcterms:W3CDTF">2006-08-16T00:00:00Z</dcterms:created>
  <dcterms:modified xsi:type="dcterms:W3CDTF">2015-06-25T09:31:55Z</dcterms:modified>
</cp:coreProperties>
</file>