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67" r:id="rId2"/>
    <p:sldId id="268" r:id="rId3"/>
    <p:sldId id="256" r:id="rId4"/>
    <p:sldId id="257" r:id="rId5"/>
    <p:sldId id="258" r:id="rId6"/>
    <p:sldId id="259" r:id="rId7"/>
    <p:sldId id="261" r:id="rId8"/>
    <p:sldId id="260" r:id="rId9"/>
    <p:sldId id="266" r:id="rId10"/>
    <p:sldId id="262" r:id="rId11"/>
    <p:sldId id="265" r:id="rId12"/>
    <p:sldId id="264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595" autoAdjust="0"/>
  </p:normalViewPr>
  <p:slideViewPr>
    <p:cSldViewPr>
      <p:cViewPr>
        <p:scale>
          <a:sx n="88" d="100"/>
          <a:sy n="88" d="100"/>
        </p:scale>
        <p:origin x="-10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41C526-F4E4-4A49-B639-E8FDE7E0F2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355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41C526-F4E4-4A49-B639-E8FDE7E0F28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16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0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476250"/>
            <a:ext cx="2095500" cy="51625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476250"/>
            <a:ext cx="6134100" cy="51625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3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1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0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2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74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3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76250"/>
            <a:ext cx="838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920609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 pitchFamily="34" charset="0"/>
          <a:ea typeface="华康简综艺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6250"/>
            <a:ext cx="8382000" cy="936526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探秘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前端技术沙龙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Wein.c.Zhang&amp;Dylan.s.Ma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实现一个简易的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不共享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唯一性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选一个独一无二的命名空间的名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不冲突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支持同名函数，但只使用最后一个加载的函数（不支持重载，不会考虑参数，只看函数名字）， 哪一个最后被加载，哪一个就会被调用到。所以不使用命名空间的话，就很容易遇到同名函数冲突的问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共享：不共享意味着什么都不共享；当你创建自己的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函数时你可能会与著名的库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函数发生冲突而导致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无法使用，为了不与著名的一些库（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）或者其他已有的一些函数冲突，使用匿名函数来实现代码的不共享。如：要保证只有你自己使用这个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函数，你可以使用一个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小技巧。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function(){</a:t>
            </a:r>
            <a:b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//code,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运行的代码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 you.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5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么要使用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239228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式编程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丰富的插件</a:t>
            </a:r>
          </a:p>
        </p:txBody>
      </p:sp>
    </p:spTree>
    <p:extLst>
      <p:ext uri="{BB962C8B-B14F-4D97-AF65-F5344CB8AC3E}">
        <p14:creationId xmlns:p14="http://schemas.microsoft.com/office/powerpoint/2010/main" val="8796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224136"/>
          </a:xfrm>
        </p:spPr>
        <p:txBody>
          <a:bodyPr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7560840" cy="100811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如何编写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3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0608"/>
            <a:ext cx="8784976" cy="720080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对象是什么</a:t>
            </a:r>
            <a:r>
              <a:rPr lang="en-US" altLang="zh-CN" dirty="0" smtClean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5" y="676672"/>
            <a:ext cx="852487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0" y="2764904"/>
            <a:ext cx="7200900" cy="1600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148" y="4509120"/>
            <a:ext cx="878497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实际是返回的是一个</a:t>
            </a:r>
            <a:r>
              <a:rPr lang="en-US" altLang="zh-CN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jQuery.fn.init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同时将</a:t>
            </a:r>
            <a:r>
              <a:rPr lang="en-US" altLang="zh-CN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指向到</a:t>
            </a:r>
            <a:r>
              <a:rPr lang="en-US" altLang="zh-CN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6250"/>
            <a:ext cx="8295456" cy="1080542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jQuery.fn.init.prototype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536" y="2163033"/>
            <a:ext cx="2484276" cy="11219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jQuery:function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86737" y="2163033"/>
            <a:ext cx="2376264" cy="11219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jQuery.fn.init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/>
          <p:cNvCxnSpPr>
            <a:stCxn id="10" idx="1"/>
            <a:endCxn id="21" idx="3"/>
          </p:cNvCxnSpPr>
          <p:nvPr/>
        </p:nvCxnSpPr>
        <p:spPr>
          <a:xfrm flipH="1">
            <a:off x="5841369" y="2724009"/>
            <a:ext cx="645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65105" y="2163033"/>
            <a:ext cx="2376264" cy="11219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Prototype:obj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/>
          <p:cNvCxnSpPr>
            <a:stCxn id="9" idx="3"/>
            <a:endCxn id="21" idx="1"/>
          </p:cNvCxnSpPr>
          <p:nvPr/>
        </p:nvCxnSpPr>
        <p:spPr>
          <a:xfrm>
            <a:off x="2879812" y="2724009"/>
            <a:ext cx="5852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 bwMode="auto">
          <a:xfrm>
            <a:off x="354832" y="3861048"/>
            <a:ext cx="8712968" cy="151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920609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9pPr>
          </a:lstStyle>
          <a:p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jQuery.fn.init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的原型具有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原型上所有的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===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jQuery.prototype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jQuery.fn.init.prototype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=== </a:t>
            </a:r>
            <a:r>
              <a:rPr lang="en-US" altLang="zh-CN" sz="24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jQuery.prototype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8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实现方式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49080"/>
            <a:ext cx="8382000" cy="864096"/>
          </a:xfrm>
        </p:spPr>
        <p:txBody>
          <a:bodyPr/>
          <a:lstStyle/>
          <a:p>
            <a:r>
              <a:rPr lang="en-US" altLang="zh-CN" sz="1800" dirty="0" err="1" smtClean="0"/>
              <a:t>jQuery.fn.extend</a:t>
            </a:r>
            <a:r>
              <a:rPr lang="zh-CN" altLang="en-US" sz="1800" dirty="0" smtClean="0"/>
              <a:t>是扩展</a:t>
            </a:r>
            <a:r>
              <a:rPr lang="en-US" altLang="zh-CN" sz="1800" dirty="0" err="1" smtClean="0"/>
              <a:t>jQuery</a:t>
            </a:r>
            <a:r>
              <a:rPr lang="zh-CN" altLang="en-US" sz="1800" dirty="0"/>
              <a:t>原</a:t>
            </a:r>
            <a:r>
              <a:rPr lang="zh-CN" altLang="en-US" sz="1800" dirty="0" smtClean="0"/>
              <a:t>型</a:t>
            </a:r>
            <a:r>
              <a:rPr lang="zh-CN" altLang="en-US" sz="1800" dirty="0"/>
              <a:t>方</a:t>
            </a:r>
            <a:r>
              <a:rPr lang="zh-CN" altLang="en-US" sz="1800" dirty="0" smtClean="0"/>
              <a:t>法</a:t>
            </a:r>
            <a:r>
              <a:rPr lang="en-US" altLang="zh-CN" sz="1800" dirty="0" smtClean="0"/>
              <a:t>.</a:t>
            </a:r>
          </a:p>
          <a:p>
            <a:r>
              <a:rPr lang="en-US" altLang="zh-CN" sz="1800" dirty="0" err="1" smtClean="0"/>
              <a:t>jQuery.extend</a:t>
            </a:r>
            <a:r>
              <a:rPr lang="zh-CN" altLang="en-US" sz="1800" dirty="0" smtClean="0"/>
              <a:t>扩展的是</a:t>
            </a:r>
            <a:r>
              <a:rPr lang="en-US" altLang="zh-CN" sz="1800" dirty="0" err="1" smtClean="0"/>
              <a:t>jQuery</a:t>
            </a:r>
            <a:r>
              <a:rPr lang="zh-CN" altLang="en-US" sz="1800" dirty="0" smtClean="0"/>
              <a:t>对象本身，添加静态方法</a:t>
            </a:r>
            <a:r>
              <a:rPr lang="en-US" altLang="zh-CN" sz="1800" dirty="0" smtClean="0"/>
              <a:t>.$.extend(obj1)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5913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029" y="3178860"/>
            <a:ext cx="1872208" cy="1641107"/>
          </a:xfrm>
        </p:spPr>
        <p:txBody>
          <a:bodyPr anchor="t"/>
          <a:lstStyle/>
          <a:p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text(),</a:t>
            </a:r>
            <a:b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html(),</a:t>
            </a:r>
            <a:b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css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(),</a:t>
            </a:r>
            <a:b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style,</a:t>
            </a:r>
            <a:b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</a:b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proto method….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75656" y="1738700"/>
            <a:ext cx="1338266" cy="1203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50026" y="1738700"/>
            <a:ext cx="1224136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38258" y="1738700"/>
            <a:ext cx="1224136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Straight Arrow Connector 13"/>
          <p:cNvCxnSpPr>
            <a:stCxn id="6" idx="6"/>
            <a:endCxn id="11" idx="2"/>
          </p:cNvCxnSpPr>
          <p:nvPr/>
        </p:nvCxnSpPr>
        <p:spPr>
          <a:xfrm flipV="1">
            <a:off x="2813922" y="2314764"/>
            <a:ext cx="936104" cy="25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3922" y="2314764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4974162" y="23147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0"/>
            <a:endCxn id="11" idx="0"/>
          </p:cNvCxnSpPr>
          <p:nvPr/>
        </p:nvCxnSpPr>
        <p:spPr>
          <a:xfrm rot="16200000" flipV="1">
            <a:off x="5406210" y="694584"/>
            <a:ext cx="12700" cy="208823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4162" y="1268760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Straight Arrow Connector 33"/>
          <p:cNvCxnSpPr>
            <a:stCxn id="11" idx="4"/>
            <a:endCxn id="2" idx="1"/>
          </p:cNvCxnSpPr>
          <p:nvPr/>
        </p:nvCxnSpPr>
        <p:spPr>
          <a:xfrm>
            <a:off x="4362094" y="2890828"/>
            <a:ext cx="1497935" cy="1108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20472" y="3195918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1259632" y="3449835"/>
            <a:ext cx="1872208" cy="116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9206097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  <a:ea typeface="华康简综艺" pitchFamily="49" charset="-122"/>
              </a:defRPr>
            </a:lvl9pPr>
          </a:lstStyle>
          <a:p>
            <a:r>
              <a:rPr lang="en-US" altLang="zh-CN" sz="1800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noConflict</a:t>
            </a:r>
            <a:endParaRPr lang="en-US" altLang="zh-CN" sz="1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800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ajax</a:t>
            </a:r>
            <a:r>
              <a:rPr lang="en-US" altLang="zh-CN" sz="18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</a:t>
            </a:r>
          </a:p>
          <a:p>
            <a:r>
              <a:rPr lang="en-US" altLang="zh-CN" sz="1800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getJson</a:t>
            </a:r>
            <a:r>
              <a:rPr lang="en-US" altLang="zh-CN" sz="18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,</a:t>
            </a:r>
            <a:br>
              <a:rPr lang="en-US" altLang="zh-CN" sz="18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</a:br>
            <a:r>
              <a:rPr lang="en-US" altLang="zh-CN" sz="18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static method….</a:t>
            </a:r>
            <a:endParaRPr lang="zh-CN" altLang="en-US" sz="1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9" name="Straight Arrow Connector 38"/>
          <p:cNvCxnSpPr>
            <a:stCxn id="6" idx="4"/>
          </p:cNvCxnSpPr>
          <p:nvPr/>
        </p:nvCxnSpPr>
        <p:spPr>
          <a:xfrm>
            <a:off x="2144789" y="2942002"/>
            <a:ext cx="50948" cy="507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49826" y="294200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extend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9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2774"/>
            <a:ext cx="8382000" cy="769962"/>
          </a:xfrm>
        </p:spPr>
        <p:txBody>
          <a:bodyPr/>
          <a:lstStyle/>
          <a:p>
            <a:r>
              <a:rPr lang="en-US" altLang="zh-CN" dirty="0" smtClean="0"/>
              <a:t>Plugin Template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4744"/>
            <a:ext cx="8382000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fn.extend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({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pluginName:function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(options){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//code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;(function(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jQuery.fn.extend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pluginName:function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(options){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//code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});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//or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jQuery.fn.PluginName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function(options){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//code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})(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8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个简易的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具备的有用特性。包括：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Selector）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Utility）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1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eggV1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 Rounded MT Bold"/>
        <a:ea typeface="华康简综艺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NeweggV1</Template>
  <TotalTime>14394</TotalTime>
  <Words>535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NeweggV1</vt:lpstr>
      <vt:lpstr> 探秘jQuery</vt:lpstr>
      <vt:lpstr> 为什么要使用jQuery</vt:lpstr>
      <vt:lpstr>jQuery</vt:lpstr>
      <vt:lpstr>PowerPoint Presentation</vt:lpstr>
      <vt:lpstr>jQuery.fn.init.prototype = jQuery.fn;</vt:lpstr>
      <vt:lpstr>jQuery API实现方式</vt:lpstr>
      <vt:lpstr>text(), html(), css(), style, proto method….</vt:lpstr>
      <vt:lpstr>Plugin Template</vt:lpstr>
      <vt:lpstr>实现一个简易的jQuery</vt:lpstr>
      <vt:lpstr>实现一个简易的jQuery 注意事项</vt:lpstr>
      <vt:lpstr>命名空间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关于衡量代码质量的指标</dc:title>
  <dc:creator>Mark.X.Mou (mis.cd02.Newegg) 42228</dc:creator>
  <cp:lastModifiedBy>Wein.C.Zhang (mis.cncd02.Newegg)</cp:lastModifiedBy>
  <cp:revision>330</cp:revision>
  <dcterms:created xsi:type="dcterms:W3CDTF">2015-01-09T05:10:03Z</dcterms:created>
  <dcterms:modified xsi:type="dcterms:W3CDTF">2015-06-25T09:42:30Z</dcterms:modified>
</cp:coreProperties>
</file>