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256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058" autoAdjust="0"/>
  </p:normalViewPr>
  <p:slideViewPr>
    <p:cSldViewPr>
      <p:cViewPr>
        <p:scale>
          <a:sx n="94" d="100"/>
          <a:sy n="94" d="100"/>
        </p:scale>
        <p:origin x="-7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B279E7-16D6-43BE-94B1-745BE7B37923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F83B5B-0056-4621-8FF1-A2FA07A00B2F}">
      <dgm:prSet phldrT="[Text]" phldr="1"/>
      <dgm:spPr/>
      <dgm:t>
        <a:bodyPr/>
        <a:lstStyle/>
        <a:p>
          <a:endParaRPr lang="en-US"/>
        </a:p>
      </dgm:t>
    </dgm:pt>
    <dgm:pt modelId="{379E582F-181D-41A1-AB32-81990861C983}" type="parTrans" cxnId="{C049F734-4EBD-4C0F-9470-B50510634ED4}">
      <dgm:prSet/>
      <dgm:spPr/>
      <dgm:t>
        <a:bodyPr/>
        <a:lstStyle/>
        <a:p>
          <a:endParaRPr lang="en-US"/>
        </a:p>
      </dgm:t>
    </dgm:pt>
    <dgm:pt modelId="{2E666B5B-BC81-4F0A-8B0D-BEB202193515}" type="sibTrans" cxnId="{C049F734-4EBD-4C0F-9470-B50510634ED4}">
      <dgm:prSet/>
      <dgm:spPr/>
      <dgm:t>
        <a:bodyPr/>
        <a:lstStyle/>
        <a:p>
          <a:endParaRPr lang="en-US"/>
        </a:p>
      </dgm:t>
    </dgm:pt>
    <dgm:pt modelId="{513D21E2-972E-4CD1-916A-92D91BB47ADB}">
      <dgm:prSet phldrT="[Text]"/>
      <dgm:spPr/>
      <dgm:t>
        <a:bodyPr/>
        <a:lstStyle/>
        <a:p>
          <a:r>
            <a:rPr lang="en-US" b="1" dirty="0" smtClean="0"/>
            <a:t>Page1</a:t>
          </a:r>
          <a:endParaRPr lang="en-US" b="1" dirty="0"/>
        </a:p>
      </dgm:t>
    </dgm:pt>
    <dgm:pt modelId="{2B743D2F-D591-45C4-960D-64C128F07F58}" type="parTrans" cxnId="{A91DD0E2-46D2-422E-8490-840B2188B359}">
      <dgm:prSet/>
      <dgm:spPr/>
      <dgm:t>
        <a:bodyPr/>
        <a:lstStyle/>
        <a:p>
          <a:endParaRPr lang="en-US"/>
        </a:p>
      </dgm:t>
    </dgm:pt>
    <dgm:pt modelId="{EA877322-5CDB-489D-A561-12F7FDA9E836}" type="sibTrans" cxnId="{A91DD0E2-46D2-422E-8490-840B2188B359}">
      <dgm:prSet/>
      <dgm:spPr/>
      <dgm:t>
        <a:bodyPr/>
        <a:lstStyle/>
        <a:p>
          <a:endParaRPr lang="en-US"/>
        </a:p>
      </dgm:t>
    </dgm:pt>
    <dgm:pt modelId="{408374E0-CA2E-416A-9B06-D662C09487D9}">
      <dgm:prSet phldrT="[Text]" phldr="1"/>
      <dgm:spPr/>
      <dgm:t>
        <a:bodyPr/>
        <a:lstStyle/>
        <a:p>
          <a:endParaRPr lang="en-US"/>
        </a:p>
      </dgm:t>
    </dgm:pt>
    <dgm:pt modelId="{511BC175-0D83-4063-A776-1155E8DD49DF}" type="parTrans" cxnId="{7B1A404E-6595-40DB-A43A-5E22A133220B}">
      <dgm:prSet/>
      <dgm:spPr/>
      <dgm:t>
        <a:bodyPr/>
        <a:lstStyle/>
        <a:p>
          <a:endParaRPr lang="en-US"/>
        </a:p>
      </dgm:t>
    </dgm:pt>
    <dgm:pt modelId="{6BF8CFB2-32D1-4142-B215-D7627B0B1B9D}" type="sibTrans" cxnId="{7B1A404E-6595-40DB-A43A-5E22A133220B}">
      <dgm:prSet/>
      <dgm:spPr/>
      <dgm:t>
        <a:bodyPr/>
        <a:lstStyle/>
        <a:p>
          <a:endParaRPr lang="en-US"/>
        </a:p>
      </dgm:t>
    </dgm:pt>
    <dgm:pt modelId="{F74D1315-6E66-43F1-B549-E161FF9AC4A6}">
      <dgm:prSet phldrT="[Text]"/>
      <dgm:spPr/>
      <dgm:t>
        <a:bodyPr/>
        <a:lstStyle/>
        <a:p>
          <a:r>
            <a:rPr lang="en-US" b="1" dirty="0" smtClean="0"/>
            <a:t>page2</a:t>
          </a:r>
          <a:endParaRPr lang="en-US" b="1" dirty="0"/>
        </a:p>
      </dgm:t>
    </dgm:pt>
    <dgm:pt modelId="{97DD33E1-9887-48A9-B11E-D4B24BB5810A}" type="parTrans" cxnId="{FCD2BE83-670C-4C70-BE5C-C6CAE7859F04}">
      <dgm:prSet/>
      <dgm:spPr/>
      <dgm:t>
        <a:bodyPr/>
        <a:lstStyle/>
        <a:p>
          <a:endParaRPr lang="en-US"/>
        </a:p>
      </dgm:t>
    </dgm:pt>
    <dgm:pt modelId="{9CF0B2B9-D4FB-4458-B4F2-BFB6E0F646A4}" type="sibTrans" cxnId="{FCD2BE83-670C-4C70-BE5C-C6CAE7859F04}">
      <dgm:prSet/>
      <dgm:spPr/>
      <dgm:t>
        <a:bodyPr/>
        <a:lstStyle/>
        <a:p>
          <a:endParaRPr lang="en-US"/>
        </a:p>
      </dgm:t>
    </dgm:pt>
    <dgm:pt modelId="{00460838-23FA-4E1C-9082-381425F079B9}">
      <dgm:prSet phldrT="[Text]" phldr="1"/>
      <dgm:spPr/>
      <dgm:t>
        <a:bodyPr/>
        <a:lstStyle/>
        <a:p>
          <a:endParaRPr lang="en-US"/>
        </a:p>
      </dgm:t>
    </dgm:pt>
    <dgm:pt modelId="{92B3A393-C854-4C3C-A352-60BDB7CEC053}" type="parTrans" cxnId="{01388E2E-B867-4143-8FCE-05269557A0EE}">
      <dgm:prSet/>
      <dgm:spPr/>
      <dgm:t>
        <a:bodyPr/>
        <a:lstStyle/>
        <a:p>
          <a:endParaRPr lang="en-US"/>
        </a:p>
      </dgm:t>
    </dgm:pt>
    <dgm:pt modelId="{84A2C7BF-BF3D-4DB1-BA05-32F9FB6CDB59}" type="sibTrans" cxnId="{01388E2E-B867-4143-8FCE-05269557A0EE}">
      <dgm:prSet/>
      <dgm:spPr/>
      <dgm:t>
        <a:bodyPr/>
        <a:lstStyle/>
        <a:p>
          <a:endParaRPr lang="en-US"/>
        </a:p>
      </dgm:t>
    </dgm:pt>
    <dgm:pt modelId="{D131EA04-65C2-4997-A1A6-177CE309A174}">
      <dgm:prSet phldrT="[Text]"/>
      <dgm:spPr/>
      <dgm:t>
        <a:bodyPr/>
        <a:lstStyle/>
        <a:p>
          <a:r>
            <a:rPr lang="en-US" b="1" dirty="0" err="1" smtClean="0"/>
            <a:t>pageN</a:t>
          </a:r>
          <a:endParaRPr lang="en-US" b="1" dirty="0"/>
        </a:p>
      </dgm:t>
    </dgm:pt>
    <dgm:pt modelId="{B03E6816-0B0C-4AE4-A03B-1AF621CB675D}" type="parTrans" cxnId="{0E6574F4-DF49-44F5-8568-1862412A93AB}">
      <dgm:prSet/>
      <dgm:spPr/>
      <dgm:t>
        <a:bodyPr/>
        <a:lstStyle/>
        <a:p>
          <a:endParaRPr lang="en-US"/>
        </a:p>
      </dgm:t>
    </dgm:pt>
    <dgm:pt modelId="{215F7BCF-275A-462C-AAD0-04F6775753E5}" type="sibTrans" cxnId="{0E6574F4-DF49-44F5-8568-1862412A93AB}">
      <dgm:prSet/>
      <dgm:spPr/>
      <dgm:t>
        <a:bodyPr/>
        <a:lstStyle/>
        <a:p>
          <a:endParaRPr lang="en-US"/>
        </a:p>
      </dgm:t>
    </dgm:pt>
    <dgm:pt modelId="{1789DA06-F3F0-4AC4-9AC4-26077F350506}" type="pres">
      <dgm:prSet presAssocID="{CEB279E7-16D6-43BE-94B1-745BE7B37923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AC4F5DC-B06E-40D1-B567-AD5BD2170DA1}" type="pres">
      <dgm:prSet presAssocID="{FEF83B5B-0056-4621-8FF1-A2FA07A00B2F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34A45-DAD7-43CE-A348-2D831E47D360}" type="pres">
      <dgm:prSet presAssocID="{FEF83B5B-0056-4621-8FF1-A2FA07A00B2F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770E2E-2B54-414B-8AA5-30D16E5F89FC}" type="pres">
      <dgm:prSet presAssocID="{408374E0-CA2E-416A-9B06-D662C09487D9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16345A-885B-4A34-A642-E45326EAD776}" type="pres">
      <dgm:prSet presAssocID="{408374E0-CA2E-416A-9B06-D662C09487D9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81212-652E-4B83-8EB3-000DC26C005B}" type="pres">
      <dgm:prSet presAssocID="{00460838-23FA-4E1C-9082-381425F079B9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E16D3-A85F-496B-AADB-42BA9C179728}" type="pres">
      <dgm:prSet presAssocID="{00460838-23FA-4E1C-9082-381425F079B9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C69311-4ACE-474F-9D91-92620C9B594B}" type="presOf" srcId="{CEB279E7-16D6-43BE-94B1-745BE7B37923}" destId="{1789DA06-F3F0-4AC4-9AC4-26077F350506}" srcOrd="0" destOrd="0" presId="urn:microsoft.com/office/officeart/2009/3/layout/IncreasingArrowsProcess"/>
    <dgm:cxn modelId="{0E6574F4-DF49-44F5-8568-1862412A93AB}" srcId="{00460838-23FA-4E1C-9082-381425F079B9}" destId="{D131EA04-65C2-4997-A1A6-177CE309A174}" srcOrd="0" destOrd="0" parTransId="{B03E6816-0B0C-4AE4-A03B-1AF621CB675D}" sibTransId="{215F7BCF-275A-462C-AAD0-04F6775753E5}"/>
    <dgm:cxn modelId="{A2C07122-E1D3-40F6-86C4-07EBA301324E}" type="presOf" srcId="{00460838-23FA-4E1C-9082-381425F079B9}" destId="{A0681212-652E-4B83-8EB3-000DC26C005B}" srcOrd="0" destOrd="0" presId="urn:microsoft.com/office/officeart/2009/3/layout/IncreasingArrowsProcess"/>
    <dgm:cxn modelId="{BD210243-F88E-4CFF-B6B9-F1A837632037}" type="presOf" srcId="{F74D1315-6E66-43F1-B549-E161FF9AC4A6}" destId="{D716345A-885B-4A34-A642-E45326EAD776}" srcOrd="0" destOrd="0" presId="urn:microsoft.com/office/officeart/2009/3/layout/IncreasingArrowsProcess"/>
    <dgm:cxn modelId="{7B1A404E-6595-40DB-A43A-5E22A133220B}" srcId="{CEB279E7-16D6-43BE-94B1-745BE7B37923}" destId="{408374E0-CA2E-416A-9B06-D662C09487D9}" srcOrd="1" destOrd="0" parTransId="{511BC175-0D83-4063-A776-1155E8DD49DF}" sibTransId="{6BF8CFB2-32D1-4142-B215-D7627B0B1B9D}"/>
    <dgm:cxn modelId="{5D0430C6-24BF-4208-AB41-2DA75B09E52F}" type="presOf" srcId="{D131EA04-65C2-4997-A1A6-177CE309A174}" destId="{5DCE16D3-A85F-496B-AADB-42BA9C179728}" srcOrd="0" destOrd="0" presId="urn:microsoft.com/office/officeart/2009/3/layout/IncreasingArrowsProcess"/>
    <dgm:cxn modelId="{01388E2E-B867-4143-8FCE-05269557A0EE}" srcId="{CEB279E7-16D6-43BE-94B1-745BE7B37923}" destId="{00460838-23FA-4E1C-9082-381425F079B9}" srcOrd="2" destOrd="0" parTransId="{92B3A393-C854-4C3C-A352-60BDB7CEC053}" sibTransId="{84A2C7BF-BF3D-4DB1-BA05-32F9FB6CDB59}"/>
    <dgm:cxn modelId="{2E868F67-DB4A-40B7-90B6-C8DECBC308FE}" type="presOf" srcId="{FEF83B5B-0056-4621-8FF1-A2FA07A00B2F}" destId="{CAC4F5DC-B06E-40D1-B567-AD5BD2170DA1}" srcOrd="0" destOrd="0" presId="urn:microsoft.com/office/officeart/2009/3/layout/IncreasingArrowsProcess"/>
    <dgm:cxn modelId="{C049F734-4EBD-4C0F-9470-B50510634ED4}" srcId="{CEB279E7-16D6-43BE-94B1-745BE7B37923}" destId="{FEF83B5B-0056-4621-8FF1-A2FA07A00B2F}" srcOrd="0" destOrd="0" parTransId="{379E582F-181D-41A1-AB32-81990861C983}" sibTransId="{2E666B5B-BC81-4F0A-8B0D-BEB202193515}"/>
    <dgm:cxn modelId="{289A2E59-8767-473B-A6B9-A4C0BA5D9517}" type="presOf" srcId="{408374E0-CA2E-416A-9B06-D662C09487D9}" destId="{A9770E2E-2B54-414B-8AA5-30D16E5F89FC}" srcOrd="0" destOrd="0" presId="urn:microsoft.com/office/officeart/2009/3/layout/IncreasingArrowsProcess"/>
    <dgm:cxn modelId="{A91DD0E2-46D2-422E-8490-840B2188B359}" srcId="{FEF83B5B-0056-4621-8FF1-A2FA07A00B2F}" destId="{513D21E2-972E-4CD1-916A-92D91BB47ADB}" srcOrd="0" destOrd="0" parTransId="{2B743D2F-D591-45C4-960D-64C128F07F58}" sibTransId="{EA877322-5CDB-489D-A561-12F7FDA9E836}"/>
    <dgm:cxn modelId="{FCD2BE83-670C-4C70-BE5C-C6CAE7859F04}" srcId="{408374E0-CA2E-416A-9B06-D662C09487D9}" destId="{F74D1315-6E66-43F1-B549-E161FF9AC4A6}" srcOrd="0" destOrd="0" parTransId="{97DD33E1-9887-48A9-B11E-D4B24BB5810A}" sibTransId="{9CF0B2B9-D4FB-4458-B4F2-BFB6E0F646A4}"/>
    <dgm:cxn modelId="{26E3C2D0-FA63-44C8-8A24-0830F052813C}" type="presOf" srcId="{513D21E2-972E-4CD1-916A-92D91BB47ADB}" destId="{9F834A45-DAD7-43CE-A348-2D831E47D360}" srcOrd="0" destOrd="0" presId="urn:microsoft.com/office/officeart/2009/3/layout/IncreasingArrowsProcess"/>
    <dgm:cxn modelId="{14C4FFE5-8556-4633-B83F-C622E5BB074D}" type="presParOf" srcId="{1789DA06-F3F0-4AC4-9AC4-26077F350506}" destId="{CAC4F5DC-B06E-40D1-B567-AD5BD2170DA1}" srcOrd="0" destOrd="0" presId="urn:microsoft.com/office/officeart/2009/3/layout/IncreasingArrowsProcess"/>
    <dgm:cxn modelId="{06D76EB1-0805-474A-8606-FC9E32B7093A}" type="presParOf" srcId="{1789DA06-F3F0-4AC4-9AC4-26077F350506}" destId="{9F834A45-DAD7-43CE-A348-2D831E47D360}" srcOrd="1" destOrd="0" presId="urn:microsoft.com/office/officeart/2009/3/layout/IncreasingArrowsProcess"/>
    <dgm:cxn modelId="{A78AAA3B-B7E3-4A51-896E-F0BB613E7C45}" type="presParOf" srcId="{1789DA06-F3F0-4AC4-9AC4-26077F350506}" destId="{A9770E2E-2B54-414B-8AA5-30D16E5F89FC}" srcOrd="2" destOrd="0" presId="urn:microsoft.com/office/officeart/2009/3/layout/IncreasingArrowsProcess"/>
    <dgm:cxn modelId="{E3CE834E-74B5-46EE-BA36-7EFC75F7FD92}" type="presParOf" srcId="{1789DA06-F3F0-4AC4-9AC4-26077F350506}" destId="{D716345A-885B-4A34-A642-E45326EAD776}" srcOrd="3" destOrd="0" presId="urn:microsoft.com/office/officeart/2009/3/layout/IncreasingArrowsProcess"/>
    <dgm:cxn modelId="{90412769-16FA-4A31-8C37-13770A08D452}" type="presParOf" srcId="{1789DA06-F3F0-4AC4-9AC4-26077F350506}" destId="{A0681212-652E-4B83-8EB3-000DC26C005B}" srcOrd="4" destOrd="0" presId="urn:microsoft.com/office/officeart/2009/3/layout/IncreasingArrowsProcess"/>
    <dgm:cxn modelId="{A548E5D3-7C9A-47B0-BCCE-FF3B3A74C3CA}" type="presParOf" srcId="{1789DA06-F3F0-4AC4-9AC4-26077F350506}" destId="{5DCE16D3-A85F-496B-AADB-42BA9C179728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7C5601-D7CF-4935-9A8A-5FBEE0B48798}" type="doc">
      <dgm:prSet loTypeId="urn:microsoft.com/office/officeart/2005/8/layout/hProcess3" loCatId="process" qsTypeId="urn:microsoft.com/office/officeart/2005/8/quickstyle/simple1" qsCatId="simple" csTypeId="urn:microsoft.com/office/officeart/2005/8/colors/accent2_2" csCatId="accent2" phldr="0"/>
      <dgm:spPr/>
    </dgm:pt>
    <dgm:pt modelId="{0134B37C-7A61-42B6-9B33-DEF73449AC86}" type="pres">
      <dgm:prSet presAssocID="{E27C5601-D7CF-4935-9A8A-5FBEE0B48798}" presName="Name0" presStyleCnt="0">
        <dgm:presLayoutVars>
          <dgm:dir/>
          <dgm:animLvl val="lvl"/>
          <dgm:resizeHandles val="exact"/>
        </dgm:presLayoutVars>
      </dgm:prSet>
      <dgm:spPr/>
    </dgm:pt>
    <dgm:pt modelId="{0322EADD-1750-4CBF-9DFB-F9933FC3D417}" type="pres">
      <dgm:prSet presAssocID="{E27C5601-D7CF-4935-9A8A-5FBEE0B48798}" presName="dummy" presStyleCnt="0"/>
      <dgm:spPr/>
    </dgm:pt>
    <dgm:pt modelId="{E5F957C4-A948-4BA9-895D-10D00FBB9D7D}" type="pres">
      <dgm:prSet presAssocID="{E27C5601-D7CF-4935-9A8A-5FBEE0B48798}" presName="linH" presStyleCnt="0"/>
      <dgm:spPr/>
    </dgm:pt>
    <dgm:pt modelId="{34565EFD-7B8B-4C64-BB0B-9F8516EDC28E}" type="pres">
      <dgm:prSet presAssocID="{E27C5601-D7CF-4935-9A8A-5FBEE0B48798}" presName="padding1" presStyleCnt="0"/>
      <dgm:spPr/>
    </dgm:pt>
    <dgm:pt modelId="{382097AE-0572-4C3E-B792-1CEDCCF79F12}" type="pres">
      <dgm:prSet presAssocID="{E27C5601-D7CF-4935-9A8A-5FBEE0B48798}" presName="padding2" presStyleCnt="0"/>
      <dgm:spPr/>
    </dgm:pt>
    <dgm:pt modelId="{29181779-655C-44AC-976E-A6434B53CF20}" type="pres">
      <dgm:prSet presAssocID="{E27C5601-D7CF-4935-9A8A-5FBEE0B48798}" presName="negArrow" presStyleCnt="0"/>
      <dgm:spPr/>
    </dgm:pt>
    <dgm:pt modelId="{D80EA1C3-657E-4F7E-BD51-E530AE6B25C7}" type="pres">
      <dgm:prSet presAssocID="{E27C5601-D7CF-4935-9A8A-5FBEE0B48798}" presName="backgroundArrow" presStyleLbl="node1" presStyleIdx="0" presStyleCnt="1" custLinFactNeighborX="10530" custLinFactNeighborY="39168"/>
      <dgm:spPr/>
    </dgm:pt>
  </dgm:ptLst>
  <dgm:cxnLst>
    <dgm:cxn modelId="{0E7A92EB-6975-44F9-ACBF-2BD5F0848681}" type="presOf" srcId="{E27C5601-D7CF-4935-9A8A-5FBEE0B48798}" destId="{0134B37C-7A61-42B6-9B33-DEF73449AC86}" srcOrd="0" destOrd="0" presId="urn:microsoft.com/office/officeart/2005/8/layout/hProcess3"/>
    <dgm:cxn modelId="{57C981D2-E667-4A38-BACE-BD112A7CF43F}" type="presParOf" srcId="{0134B37C-7A61-42B6-9B33-DEF73449AC86}" destId="{0322EADD-1750-4CBF-9DFB-F9933FC3D417}" srcOrd="0" destOrd="0" presId="urn:microsoft.com/office/officeart/2005/8/layout/hProcess3"/>
    <dgm:cxn modelId="{0D6BDDF7-DC59-413B-8676-EC70C51198C5}" type="presParOf" srcId="{0134B37C-7A61-42B6-9B33-DEF73449AC86}" destId="{E5F957C4-A948-4BA9-895D-10D00FBB9D7D}" srcOrd="1" destOrd="0" presId="urn:microsoft.com/office/officeart/2005/8/layout/hProcess3"/>
    <dgm:cxn modelId="{9452E99F-92BB-4358-96F7-789551B46349}" type="presParOf" srcId="{E5F957C4-A948-4BA9-895D-10D00FBB9D7D}" destId="{34565EFD-7B8B-4C64-BB0B-9F8516EDC28E}" srcOrd="0" destOrd="0" presId="urn:microsoft.com/office/officeart/2005/8/layout/hProcess3"/>
    <dgm:cxn modelId="{A2014F29-2C41-46A5-B2B2-AAB6A2BC56FD}" type="presParOf" srcId="{E5F957C4-A948-4BA9-895D-10D00FBB9D7D}" destId="{382097AE-0572-4C3E-B792-1CEDCCF79F12}" srcOrd="1" destOrd="0" presId="urn:microsoft.com/office/officeart/2005/8/layout/hProcess3"/>
    <dgm:cxn modelId="{D4E31705-904E-4457-9DB5-7F63FCF0B1B3}" type="presParOf" srcId="{E5F957C4-A948-4BA9-895D-10D00FBB9D7D}" destId="{29181779-655C-44AC-976E-A6434B53CF20}" srcOrd="2" destOrd="0" presId="urn:microsoft.com/office/officeart/2005/8/layout/hProcess3"/>
    <dgm:cxn modelId="{855B3239-62C1-44CE-A85E-2C3D74CFBCD6}" type="presParOf" srcId="{E5F957C4-A948-4BA9-895D-10D00FBB9D7D}" destId="{D80EA1C3-657E-4F7E-BD51-E530AE6B25C7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495ADC-EACD-4646-BDE8-8F661CFFB88D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70D29F-A56A-408C-9955-51DCBB92F14D}">
      <dgm:prSet phldrT="[Text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Language</a:t>
          </a:r>
          <a:endParaRPr lang="en-US" dirty="0">
            <a:solidFill>
              <a:schemeClr val="tx1"/>
            </a:solidFill>
          </a:endParaRPr>
        </a:p>
      </dgm:t>
    </dgm:pt>
    <dgm:pt modelId="{4202FE0A-505F-4814-964F-A2CC9783231E}" type="parTrans" cxnId="{E2ACA27E-3DBD-42F2-890A-F40B68308323}">
      <dgm:prSet/>
      <dgm:spPr/>
      <dgm:t>
        <a:bodyPr/>
        <a:lstStyle/>
        <a:p>
          <a:endParaRPr lang="en-US"/>
        </a:p>
      </dgm:t>
    </dgm:pt>
    <dgm:pt modelId="{5A186482-1202-42C7-8BCB-4C79136DA36F}" type="sibTrans" cxnId="{E2ACA27E-3DBD-42F2-890A-F40B68308323}">
      <dgm:prSet/>
      <dgm:spPr/>
      <dgm:t>
        <a:bodyPr/>
        <a:lstStyle/>
        <a:p>
          <a:endParaRPr lang="en-US"/>
        </a:p>
      </dgm:t>
    </dgm:pt>
    <dgm:pt modelId="{FE14A74F-7E2B-4134-AB83-322E66507216}">
      <dgm:prSet phldrT="[Text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Class Library</a:t>
          </a:r>
          <a:endParaRPr lang="en-US" dirty="0">
            <a:solidFill>
              <a:schemeClr val="tx1"/>
            </a:solidFill>
          </a:endParaRPr>
        </a:p>
      </dgm:t>
    </dgm:pt>
    <dgm:pt modelId="{5A445BFF-A507-4645-8106-280443C8A159}" type="parTrans" cxnId="{E9DA11F5-9DBC-49CA-94B0-65B96D5C01B7}">
      <dgm:prSet/>
      <dgm:spPr/>
      <dgm:t>
        <a:bodyPr/>
        <a:lstStyle/>
        <a:p>
          <a:endParaRPr lang="en-US"/>
        </a:p>
      </dgm:t>
    </dgm:pt>
    <dgm:pt modelId="{CABEB18B-BFB3-4E58-9E22-EFF40C2829A3}" type="sibTrans" cxnId="{E9DA11F5-9DBC-49CA-94B0-65B96D5C01B7}">
      <dgm:prSet/>
      <dgm:spPr/>
      <dgm:t>
        <a:bodyPr/>
        <a:lstStyle/>
        <a:p>
          <a:endParaRPr lang="en-US"/>
        </a:p>
      </dgm:t>
    </dgm:pt>
    <dgm:pt modelId="{4EF463A2-7A03-4AB0-826E-E24E80139564}">
      <dgm:prSet phldrT="[Text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解释器，运行环境</a:t>
          </a:r>
          <a:endParaRPr lang="en-US" dirty="0">
            <a:solidFill>
              <a:schemeClr val="tx1"/>
            </a:solidFill>
          </a:endParaRPr>
        </a:p>
      </dgm:t>
    </dgm:pt>
    <dgm:pt modelId="{6631AE04-DBBA-4FFC-A626-FED3B9E09E71}" type="parTrans" cxnId="{87394DAB-F2E0-403A-ABA7-039BE491F32D}">
      <dgm:prSet/>
      <dgm:spPr/>
      <dgm:t>
        <a:bodyPr/>
        <a:lstStyle/>
        <a:p>
          <a:endParaRPr lang="en-US"/>
        </a:p>
      </dgm:t>
    </dgm:pt>
    <dgm:pt modelId="{1FB7E8A5-AA86-4CC5-9935-6B0C22679397}" type="sibTrans" cxnId="{87394DAB-F2E0-403A-ABA7-039BE491F32D}">
      <dgm:prSet/>
      <dgm:spPr/>
      <dgm:t>
        <a:bodyPr/>
        <a:lstStyle/>
        <a:p>
          <a:endParaRPr lang="en-US"/>
        </a:p>
      </dgm:t>
    </dgm:pt>
    <dgm:pt modelId="{762E9886-2F7F-4FE0-870E-F3BCE583A5B3}" type="pres">
      <dgm:prSet presAssocID="{BC495ADC-EACD-4646-BDE8-8F661CFFB88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2643D57-70D2-4E65-9C61-0906CF6C57C4}" type="pres">
      <dgm:prSet presAssocID="{9870D29F-A56A-408C-9955-51DCBB92F14D}" presName="vertOne" presStyleCnt="0"/>
      <dgm:spPr/>
    </dgm:pt>
    <dgm:pt modelId="{6E31E277-36D7-4C15-A047-D81F5A7E798B}" type="pres">
      <dgm:prSet presAssocID="{9870D29F-A56A-408C-9955-51DCBB92F14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743045-5BC5-4DBF-8827-749CBF5E6A27}" type="pres">
      <dgm:prSet presAssocID="{9870D29F-A56A-408C-9955-51DCBB92F14D}" presName="parTransOne" presStyleCnt="0"/>
      <dgm:spPr/>
    </dgm:pt>
    <dgm:pt modelId="{8B10D9AC-4941-4D7E-B110-75BEFC628CF1}" type="pres">
      <dgm:prSet presAssocID="{9870D29F-A56A-408C-9955-51DCBB92F14D}" presName="horzOne" presStyleCnt="0"/>
      <dgm:spPr/>
    </dgm:pt>
    <dgm:pt modelId="{EB1EAB97-C158-4676-BC70-8A7ACCF14899}" type="pres">
      <dgm:prSet presAssocID="{FE14A74F-7E2B-4134-AB83-322E66507216}" presName="vertTwo" presStyleCnt="0"/>
      <dgm:spPr/>
    </dgm:pt>
    <dgm:pt modelId="{455689AF-05EF-44C0-98D4-B652E5DB24E5}" type="pres">
      <dgm:prSet presAssocID="{FE14A74F-7E2B-4134-AB83-322E66507216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6D99C8-4A6A-4B96-95A1-77F7AF322A49}" type="pres">
      <dgm:prSet presAssocID="{FE14A74F-7E2B-4134-AB83-322E66507216}" presName="parTransTwo" presStyleCnt="0"/>
      <dgm:spPr/>
    </dgm:pt>
    <dgm:pt modelId="{4A7DE6AC-C223-44ED-8A9A-7181A1D759F7}" type="pres">
      <dgm:prSet presAssocID="{FE14A74F-7E2B-4134-AB83-322E66507216}" presName="horzTwo" presStyleCnt="0"/>
      <dgm:spPr/>
    </dgm:pt>
    <dgm:pt modelId="{92FA89DA-88A6-4180-9F6C-32DD083E8ED5}" type="pres">
      <dgm:prSet presAssocID="{4EF463A2-7A03-4AB0-826E-E24E80139564}" presName="vertThree" presStyleCnt="0"/>
      <dgm:spPr/>
    </dgm:pt>
    <dgm:pt modelId="{B67E9A3F-AF8D-4483-AD42-9D5D373CC705}" type="pres">
      <dgm:prSet presAssocID="{4EF463A2-7A03-4AB0-826E-E24E80139564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BEE3E2-0E41-4C08-B609-06908B37CAC5}" type="pres">
      <dgm:prSet presAssocID="{4EF463A2-7A03-4AB0-826E-E24E80139564}" presName="horzThree" presStyleCnt="0"/>
      <dgm:spPr/>
    </dgm:pt>
  </dgm:ptLst>
  <dgm:cxnLst>
    <dgm:cxn modelId="{D4953892-D375-4908-87A5-4D33D9C97615}" type="presOf" srcId="{9870D29F-A56A-408C-9955-51DCBB92F14D}" destId="{6E31E277-36D7-4C15-A047-D81F5A7E798B}" srcOrd="0" destOrd="0" presId="urn:microsoft.com/office/officeart/2005/8/layout/hierarchy4"/>
    <dgm:cxn modelId="{E2ACA27E-3DBD-42F2-890A-F40B68308323}" srcId="{BC495ADC-EACD-4646-BDE8-8F661CFFB88D}" destId="{9870D29F-A56A-408C-9955-51DCBB92F14D}" srcOrd="0" destOrd="0" parTransId="{4202FE0A-505F-4814-964F-A2CC9783231E}" sibTransId="{5A186482-1202-42C7-8BCB-4C79136DA36F}"/>
    <dgm:cxn modelId="{6665A9F9-2C86-4057-B6DA-6D17DE6C052A}" type="presOf" srcId="{BC495ADC-EACD-4646-BDE8-8F661CFFB88D}" destId="{762E9886-2F7F-4FE0-870E-F3BCE583A5B3}" srcOrd="0" destOrd="0" presId="urn:microsoft.com/office/officeart/2005/8/layout/hierarchy4"/>
    <dgm:cxn modelId="{0F9CB102-8957-457D-96FC-00D2CC9AE656}" type="presOf" srcId="{FE14A74F-7E2B-4134-AB83-322E66507216}" destId="{455689AF-05EF-44C0-98D4-B652E5DB24E5}" srcOrd="0" destOrd="0" presId="urn:microsoft.com/office/officeart/2005/8/layout/hierarchy4"/>
    <dgm:cxn modelId="{87394DAB-F2E0-403A-ABA7-039BE491F32D}" srcId="{FE14A74F-7E2B-4134-AB83-322E66507216}" destId="{4EF463A2-7A03-4AB0-826E-E24E80139564}" srcOrd="0" destOrd="0" parTransId="{6631AE04-DBBA-4FFC-A626-FED3B9E09E71}" sibTransId="{1FB7E8A5-AA86-4CC5-9935-6B0C22679397}"/>
    <dgm:cxn modelId="{4A59405A-65AA-4A5F-9BFD-E0A7C786C0F4}" type="presOf" srcId="{4EF463A2-7A03-4AB0-826E-E24E80139564}" destId="{B67E9A3F-AF8D-4483-AD42-9D5D373CC705}" srcOrd="0" destOrd="0" presId="urn:microsoft.com/office/officeart/2005/8/layout/hierarchy4"/>
    <dgm:cxn modelId="{E9DA11F5-9DBC-49CA-94B0-65B96D5C01B7}" srcId="{9870D29F-A56A-408C-9955-51DCBB92F14D}" destId="{FE14A74F-7E2B-4134-AB83-322E66507216}" srcOrd="0" destOrd="0" parTransId="{5A445BFF-A507-4645-8106-280443C8A159}" sibTransId="{CABEB18B-BFB3-4E58-9E22-EFF40C2829A3}"/>
    <dgm:cxn modelId="{022D131E-3760-4C2C-95FB-5FD0287D198A}" type="presParOf" srcId="{762E9886-2F7F-4FE0-870E-F3BCE583A5B3}" destId="{A2643D57-70D2-4E65-9C61-0906CF6C57C4}" srcOrd="0" destOrd="0" presId="urn:microsoft.com/office/officeart/2005/8/layout/hierarchy4"/>
    <dgm:cxn modelId="{85BD9015-526E-4C7E-BE00-C33CA159132C}" type="presParOf" srcId="{A2643D57-70D2-4E65-9C61-0906CF6C57C4}" destId="{6E31E277-36D7-4C15-A047-D81F5A7E798B}" srcOrd="0" destOrd="0" presId="urn:microsoft.com/office/officeart/2005/8/layout/hierarchy4"/>
    <dgm:cxn modelId="{57769665-761C-4074-8568-87E24932C2BE}" type="presParOf" srcId="{A2643D57-70D2-4E65-9C61-0906CF6C57C4}" destId="{C8743045-5BC5-4DBF-8827-749CBF5E6A27}" srcOrd="1" destOrd="0" presId="urn:microsoft.com/office/officeart/2005/8/layout/hierarchy4"/>
    <dgm:cxn modelId="{A2873879-1942-41A9-8717-322F89854330}" type="presParOf" srcId="{A2643D57-70D2-4E65-9C61-0906CF6C57C4}" destId="{8B10D9AC-4941-4D7E-B110-75BEFC628CF1}" srcOrd="2" destOrd="0" presId="urn:microsoft.com/office/officeart/2005/8/layout/hierarchy4"/>
    <dgm:cxn modelId="{22FFD44F-85ED-47A1-95F8-A669343D6A96}" type="presParOf" srcId="{8B10D9AC-4941-4D7E-B110-75BEFC628CF1}" destId="{EB1EAB97-C158-4676-BC70-8A7ACCF14899}" srcOrd="0" destOrd="0" presId="urn:microsoft.com/office/officeart/2005/8/layout/hierarchy4"/>
    <dgm:cxn modelId="{143E37E3-0FF8-401F-97CF-17EE3AE47C56}" type="presParOf" srcId="{EB1EAB97-C158-4676-BC70-8A7ACCF14899}" destId="{455689AF-05EF-44C0-98D4-B652E5DB24E5}" srcOrd="0" destOrd="0" presId="urn:microsoft.com/office/officeart/2005/8/layout/hierarchy4"/>
    <dgm:cxn modelId="{7C1597B5-550F-47FC-B050-2022564EA3D9}" type="presParOf" srcId="{EB1EAB97-C158-4676-BC70-8A7ACCF14899}" destId="{926D99C8-4A6A-4B96-95A1-77F7AF322A49}" srcOrd="1" destOrd="0" presId="urn:microsoft.com/office/officeart/2005/8/layout/hierarchy4"/>
    <dgm:cxn modelId="{0EF2FD3B-B86B-449C-9CEB-A32E82783353}" type="presParOf" srcId="{EB1EAB97-C158-4676-BC70-8A7ACCF14899}" destId="{4A7DE6AC-C223-44ED-8A9A-7181A1D759F7}" srcOrd="2" destOrd="0" presId="urn:microsoft.com/office/officeart/2005/8/layout/hierarchy4"/>
    <dgm:cxn modelId="{CA7A51A2-BCAD-4AB0-9B26-637A4059A973}" type="presParOf" srcId="{4A7DE6AC-C223-44ED-8A9A-7181A1D759F7}" destId="{92FA89DA-88A6-4180-9F6C-32DD083E8ED5}" srcOrd="0" destOrd="0" presId="urn:microsoft.com/office/officeart/2005/8/layout/hierarchy4"/>
    <dgm:cxn modelId="{D250A08F-39FF-426E-99E6-7BC7378DF0CE}" type="presParOf" srcId="{92FA89DA-88A6-4180-9F6C-32DD083E8ED5}" destId="{B67E9A3F-AF8D-4483-AD42-9D5D373CC705}" srcOrd="0" destOrd="0" presId="urn:microsoft.com/office/officeart/2005/8/layout/hierarchy4"/>
    <dgm:cxn modelId="{90A6CF16-4521-492C-8856-2D3C0917A65F}" type="presParOf" srcId="{92FA89DA-88A6-4180-9F6C-32DD083E8ED5}" destId="{56BEE3E2-0E41-4C08-B609-06908B37CAC5}" srcOrd="1" destOrd="0" presId="urn:microsoft.com/office/officeart/2005/8/layout/hierarchy4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495ADC-EACD-4646-BDE8-8F661CFFB88D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70D29F-A56A-408C-9955-51DCBB92F14D}">
      <dgm:prSet phldrT="[Text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Java</a:t>
          </a:r>
          <a:r>
            <a:rPr lang="zh-CN" altLang="en-US" dirty="0" smtClean="0">
              <a:solidFill>
                <a:schemeClr val="tx1"/>
              </a:solidFill>
            </a:rPr>
            <a:t>，</a:t>
          </a:r>
          <a:r>
            <a:rPr lang="en-US" altLang="zh-CN" dirty="0" smtClean="0">
              <a:solidFill>
                <a:schemeClr val="tx1"/>
              </a:solidFill>
            </a:rPr>
            <a:t>C#</a:t>
          </a:r>
          <a:r>
            <a:rPr lang="zh-CN" altLang="en-US" dirty="0" smtClean="0">
              <a:solidFill>
                <a:schemeClr val="tx1"/>
              </a:solidFill>
            </a:rPr>
            <a:t>，</a:t>
          </a:r>
          <a:r>
            <a:rPr lang="en-US" altLang="zh-CN" dirty="0" err="1" smtClean="0">
              <a:solidFill>
                <a:schemeClr val="tx1"/>
              </a:solidFill>
            </a:rPr>
            <a:t>javascript</a:t>
          </a:r>
          <a:endParaRPr lang="en-US" dirty="0">
            <a:solidFill>
              <a:schemeClr val="tx1"/>
            </a:solidFill>
          </a:endParaRPr>
        </a:p>
      </dgm:t>
    </dgm:pt>
    <dgm:pt modelId="{4202FE0A-505F-4814-964F-A2CC9783231E}" type="parTrans" cxnId="{E2ACA27E-3DBD-42F2-890A-F40B68308323}">
      <dgm:prSet/>
      <dgm:spPr/>
      <dgm:t>
        <a:bodyPr/>
        <a:lstStyle/>
        <a:p>
          <a:endParaRPr lang="en-US"/>
        </a:p>
      </dgm:t>
    </dgm:pt>
    <dgm:pt modelId="{5A186482-1202-42C7-8BCB-4C79136DA36F}" type="sibTrans" cxnId="{E2ACA27E-3DBD-42F2-890A-F40B68308323}">
      <dgm:prSet/>
      <dgm:spPr/>
      <dgm:t>
        <a:bodyPr/>
        <a:lstStyle/>
        <a:p>
          <a:endParaRPr lang="en-US"/>
        </a:p>
      </dgm:t>
    </dgm:pt>
    <dgm:pt modelId="{FE14A74F-7E2B-4134-AB83-322E66507216}">
      <dgm:prSet phldrT="[Text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JDK</a:t>
          </a:r>
          <a:r>
            <a:rPr lang="zh-CN" altLang="en-US" dirty="0" smtClean="0">
              <a:solidFill>
                <a:schemeClr val="tx1"/>
              </a:solidFill>
            </a:rPr>
            <a:t>，</a:t>
          </a:r>
          <a:r>
            <a:rPr lang="en-US" altLang="zh-CN" dirty="0" smtClean="0">
              <a:solidFill>
                <a:schemeClr val="tx1"/>
              </a:solidFill>
            </a:rPr>
            <a:t>Lib</a:t>
          </a:r>
          <a:r>
            <a:rPr lang="zh-CN" altLang="en-US" dirty="0" smtClean="0">
              <a:solidFill>
                <a:schemeClr val="tx1"/>
              </a:solidFill>
            </a:rPr>
            <a:t>，</a:t>
          </a:r>
          <a:r>
            <a:rPr lang="en-US" altLang="zh-CN" dirty="0" err="1" smtClean="0">
              <a:solidFill>
                <a:schemeClr val="tx1"/>
              </a:solidFill>
            </a:rPr>
            <a:t>js</a:t>
          </a:r>
          <a:r>
            <a:rPr lang="en-US" altLang="zh-CN" dirty="0" smtClean="0">
              <a:solidFill>
                <a:schemeClr val="tx1"/>
              </a:solidFill>
            </a:rPr>
            <a:t> lib</a:t>
          </a:r>
          <a:endParaRPr lang="en-US" dirty="0">
            <a:solidFill>
              <a:schemeClr val="tx1"/>
            </a:solidFill>
          </a:endParaRPr>
        </a:p>
      </dgm:t>
    </dgm:pt>
    <dgm:pt modelId="{5A445BFF-A507-4645-8106-280443C8A159}" type="parTrans" cxnId="{E9DA11F5-9DBC-49CA-94B0-65B96D5C01B7}">
      <dgm:prSet/>
      <dgm:spPr/>
      <dgm:t>
        <a:bodyPr/>
        <a:lstStyle/>
        <a:p>
          <a:endParaRPr lang="en-US"/>
        </a:p>
      </dgm:t>
    </dgm:pt>
    <dgm:pt modelId="{CABEB18B-BFB3-4E58-9E22-EFF40C2829A3}" type="sibTrans" cxnId="{E9DA11F5-9DBC-49CA-94B0-65B96D5C01B7}">
      <dgm:prSet/>
      <dgm:spPr/>
      <dgm:t>
        <a:bodyPr/>
        <a:lstStyle/>
        <a:p>
          <a:endParaRPr lang="en-US"/>
        </a:p>
      </dgm:t>
    </dgm:pt>
    <dgm:pt modelId="{4EF463A2-7A03-4AB0-826E-E24E80139564}">
      <dgm:prSet phldrT="[Text]"/>
      <dgm:spPr/>
      <dgm:t>
        <a:bodyPr/>
        <a:lstStyle/>
        <a:p>
          <a:r>
            <a:rPr lang="en-US" altLang="zh-CN" dirty="0" err="1" smtClean="0">
              <a:solidFill>
                <a:schemeClr val="tx1"/>
              </a:solidFill>
            </a:rPr>
            <a:t>Jvm</a:t>
          </a:r>
          <a:r>
            <a:rPr lang="zh-CN" altLang="en-US" dirty="0" smtClean="0">
              <a:solidFill>
                <a:schemeClr val="tx1"/>
              </a:solidFill>
            </a:rPr>
            <a:t>，</a:t>
          </a:r>
          <a:r>
            <a:rPr lang="en-US" altLang="zh-CN" dirty="0" smtClean="0">
              <a:solidFill>
                <a:schemeClr val="tx1"/>
              </a:solidFill>
            </a:rPr>
            <a:t>CLR</a:t>
          </a:r>
          <a:r>
            <a:rPr lang="zh-CN" altLang="en-US" dirty="0" smtClean="0"/>
            <a:t>，</a:t>
          </a:r>
          <a:r>
            <a:rPr lang="en-US" altLang="zh-CN" dirty="0" smtClean="0">
              <a:solidFill>
                <a:srgbClr val="FF0000"/>
              </a:solidFill>
            </a:rPr>
            <a:t>explorer</a:t>
          </a:r>
          <a:endParaRPr lang="en-US" dirty="0">
            <a:solidFill>
              <a:srgbClr val="FF0000"/>
            </a:solidFill>
          </a:endParaRPr>
        </a:p>
      </dgm:t>
    </dgm:pt>
    <dgm:pt modelId="{6631AE04-DBBA-4FFC-A626-FED3B9E09E71}" type="parTrans" cxnId="{87394DAB-F2E0-403A-ABA7-039BE491F32D}">
      <dgm:prSet/>
      <dgm:spPr/>
      <dgm:t>
        <a:bodyPr/>
        <a:lstStyle/>
        <a:p>
          <a:endParaRPr lang="en-US"/>
        </a:p>
      </dgm:t>
    </dgm:pt>
    <dgm:pt modelId="{1FB7E8A5-AA86-4CC5-9935-6B0C22679397}" type="sibTrans" cxnId="{87394DAB-F2E0-403A-ABA7-039BE491F32D}">
      <dgm:prSet/>
      <dgm:spPr/>
      <dgm:t>
        <a:bodyPr/>
        <a:lstStyle/>
        <a:p>
          <a:endParaRPr lang="en-US"/>
        </a:p>
      </dgm:t>
    </dgm:pt>
    <dgm:pt modelId="{762E9886-2F7F-4FE0-870E-F3BCE583A5B3}" type="pres">
      <dgm:prSet presAssocID="{BC495ADC-EACD-4646-BDE8-8F661CFFB88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2643D57-70D2-4E65-9C61-0906CF6C57C4}" type="pres">
      <dgm:prSet presAssocID="{9870D29F-A56A-408C-9955-51DCBB92F14D}" presName="vertOne" presStyleCnt="0"/>
      <dgm:spPr/>
    </dgm:pt>
    <dgm:pt modelId="{6E31E277-36D7-4C15-A047-D81F5A7E798B}" type="pres">
      <dgm:prSet presAssocID="{9870D29F-A56A-408C-9955-51DCBB92F14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743045-5BC5-4DBF-8827-749CBF5E6A27}" type="pres">
      <dgm:prSet presAssocID="{9870D29F-A56A-408C-9955-51DCBB92F14D}" presName="parTransOne" presStyleCnt="0"/>
      <dgm:spPr/>
    </dgm:pt>
    <dgm:pt modelId="{8B10D9AC-4941-4D7E-B110-75BEFC628CF1}" type="pres">
      <dgm:prSet presAssocID="{9870D29F-A56A-408C-9955-51DCBB92F14D}" presName="horzOne" presStyleCnt="0"/>
      <dgm:spPr/>
    </dgm:pt>
    <dgm:pt modelId="{EB1EAB97-C158-4676-BC70-8A7ACCF14899}" type="pres">
      <dgm:prSet presAssocID="{FE14A74F-7E2B-4134-AB83-322E66507216}" presName="vertTwo" presStyleCnt="0"/>
      <dgm:spPr/>
    </dgm:pt>
    <dgm:pt modelId="{455689AF-05EF-44C0-98D4-B652E5DB24E5}" type="pres">
      <dgm:prSet presAssocID="{FE14A74F-7E2B-4134-AB83-322E66507216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6D99C8-4A6A-4B96-95A1-77F7AF322A49}" type="pres">
      <dgm:prSet presAssocID="{FE14A74F-7E2B-4134-AB83-322E66507216}" presName="parTransTwo" presStyleCnt="0"/>
      <dgm:spPr/>
    </dgm:pt>
    <dgm:pt modelId="{4A7DE6AC-C223-44ED-8A9A-7181A1D759F7}" type="pres">
      <dgm:prSet presAssocID="{FE14A74F-7E2B-4134-AB83-322E66507216}" presName="horzTwo" presStyleCnt="0"/>
      <dgm:spPr/>
    </dgm:pt>
    <dgm:pt modelId="{92FA89DA-88A6-4180-9F6C-32DD083E8ED5}" type="pres">
      <dgm:prSet presAssocID="{4EF463A2-7A03-4AB0-826E-E24E80139564}" presName="vertThree" presStyleCnt="0"/>
      <dgm:spPr/>
    </dgm:pt>
    <dgm:pt modelId="{B67E9A3F-AF8D-4483-AD42-9D5D373CC705}" type="pres">
      <dgm:prSet presAssocID="{4EF463A2-7A03-4AB0-826E-E24E80139564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BEE3E2-0E41-4C08-B609-06908B37CAC5}" type="pres">
      <dgm:prSet presAssocID="{4EF463A2-7A03-4AB0-826E-E24E80139564}" presName="horzThree" presStyleCnt="0"/>
      <dgm:spPr/>
    </dgm:pt>
  </dgm:ptLst>
  <dgm:cxnLst>
    <dgm:cxn modelId="{37E5C790-A2F3-484E-8E86-0DEF70DC8781}" type="presOf" srcId="{9870D29F-A56A-408C-9955-51DCBB92F14D}" destId="{6E31E277-36D7-4C15-A047-D81F5A7E798B}" srcOrd="0" destOrd="0" presId="urn:microsoft.com/office/officeart/2005/8/layout/hierarchy4"/>
    <dgm:cxn modelId="{8A8CABA4-6282-49AA-882E-B551BD6DEDCE}" type="presOf" srcId="{FE14A74F-7E2B-4134-AB83-322E66507216}" destId="{455689AF-05EF-44C0-98D4-B652E5DB24E5}" srcOrd="0" destOrd="0" presId="urn:microsoft.com/office/officeart/2005/8/layout/hierarchy4"/>
    <dgm:cxn modelId="{E2ACA27E-3DBD-42F2-890A-F40B68308323}" srcId="{BC495ADC-EACD-4646-BDE8-8F661CFFB88D}" destId="{9870D29F-A56A-408C-9955-51DCBB92F14D}" srcOrd="0" destOrd="0" parTransId="{4202FE0A-505F-4814-964F-A2CC9783231E}" sibTransId="{5A186482-1202-42C7-8BCB-4C79136DA36F}"/>
    <dgm:cxn modelId="{87394DAB-F2E0-403A-ABA7-039BE491F32D}" srcId="{FE14A74F-7E2B-4134-AB83-322E66507216}" destId="{4EF463A2-7A03-4AB0-826E-E24E80139564}" srcOrd="0" destOrd="0" parTransId="{6631AE04-DBBA-4FFC-A626-FED3B9E09E71}" sibTransId="{1FB7E8A5-AA86-4CC5-9935-6B0C22679397}"/>
    <dgm:cxn modelId="{0A3978CD-B686-4721-9730-10F96217C86F}" type="presOf" srcId="{BC495ADC-EACD-4646-BDE8-8F661CFFB88D}" destId="{762E9886-2F7F-4FE0-870E-F3BCE583A5B3}" srcOrd="0" destOrd="0" presId="urn:microsoft.com/office/officeart/2005/8/layout/hierarchy4"/>
    <dgm:cxn modelId="{98A28AE6-6EEB-4A5C-BA00-1051DDEC9148}" type="presOf" srcId="{4EF463A2-7A03-4AB0-826E-E24E80139564}" destId="{B67E9A3F-AF8D-4483-AD42-9D5D373CC705}" srcOrd="0" destOrd="0" presId="urn:microsoft.com/office/officeart/2005/8/layout/hierarchy4"/>
    <dgm:cxn modelId="{E9DA11F5-9DBC-49CA-94B0-65B96D5C01B7}" srcId="{9870D29F-A56A-408C-9955-51DCBB92F14D}" destId="{FE14A74F-7E2B-4134-AB83-322E66507216}" srcOrd="0" destOrd="0" parTransId="{5A445BFF-A507-4645-8106-280443C8A159}" sibTransId="{CABEB18B-BFB3-4E58-9E22-EFF40C2829A3}"/>
    <dgm:cxn modelId="{430FAD17-9124-4EF8-A085-1D82BBFFAB3C}" type="presParOf" srcId="{762E9886-2F7F-4FE0-870E-F3BCE583A5B3}" destId="{A2643D57-70D2-4E65-9C61-0906CF6C57C4}" srcOrd="0" destOrd="0" presId="urn:microsoft.com/office/officeart/2005/8/layout/hierarchy4"/>
    <dgm:cxn modelId="{5578F685-E8B2-400A-86E5-52B9746B649B}" type="presParOf" srcId="{A2643D57-70D2-4E65-9C61-0906CF6C57C4}" destId="{6E31E277-36D7-4C15-A047-D81F5A7E798B}" srcOrd="0" destOrd="0" presId="urn:microsoft.com/office/officeart/2005/8/layout/hierarchy4"/>
    <dgm:cxn modelId="{EB64A78F-43B4-4281-AA93-E5F02A258218}" type="presParOf" srcId="{A2643D57-70D2-4E65-9C61-0906CF6C57C4}" destId="{C8743045-5BC5-4DBF-8827-749CBF5E6A27}" srcOrd="1" destOrd="0" presId="urn:microsoft.com/office/officeart/2005/8/layout/hierarchy4"/>
    <dgm:cxn modelId="{E6EB24CC-8B90-42D7-90F3-2C0C75E58202}" type="presParOf" srcId="{A2643D57-70D2-4E65-9C61-0906CF6C57C4}" destId="{8B10D9AC-4941-4D7E-B110-75BEFC628CF1}" srcOrd="2" destOrd="0" presId="urn:microsoft.com/office/officeart/2005/8/layout/hierarchy4"/>
    <dgm:cxn modelId="{27A9BB4B-F568-49C5-8982-36EDC7FB1271}" type="presParOf" srcId="{8B10D9AC-4941-4D7E-B110-75BEFC628CF1}" destId="{EB1EAB97-C158-4676-BC70-8A7ACCF14899}" srcOrd="0" destOrd="0" presId="urn:microsoft.com/office/officeart/2005/8/layout/hierarchy4"/>
    <dgm:cxn modelId="{19AACF28-40B5-432C-B294-DE4A26028398}" type="presParOf" srcId="{EB1EAB97-C158-4676-BC70-8A7ACCF14899}" destId="{455689AF-05EF-44C0-98D4-B652E5DB24E5}" srcOrd="0" destOrd="0" presId="urn:microsoft.com/office/officeart/2005/8/layout/hierarchy4"/>
    <dgm:cxn modelId="{9BEC5F25-F7CD-472C-A134-BE51293B426B}" type="presParOf" srcId="{EB1EAB97-C158-4676-BC70-8A7ACCF14899}" destId="{926D99C8-4A6A-4B96-95A1-77F7AF322A49}" srcOrd="1" destOrd="0" presId="urn:microsoft.com/office/officeart/2005/8/layout/hierarchy4"/>
    <dgm:cxn modelId="{0C0AC17C-C2D4-47AD-8230-4C49B2C30E00}" type="presParOf" srcId="{EB1EAB97-C158-4676-BC70-8A7ACCF14899}" destId="{4A7DE6AC-C223-44ED-8A9A-7181A1D759F7}" srcOrd="2" destOrd="0" presId="urn:microsoft.com/office/officeart/2005/8/layout/hierarchy4"/>
    <dgm:cxn modelId="{9D144750-AEEC-4CB9-9A11-92965EF05463}" type="presParOf" srcId="{4A7DE6AC-C223-44ED-8A9A-7181A1D759F7}" destId="{92FA89DA-88A6-4180-9F6C-32DD083E8ED5}" srcOrd="0" destOrd="0" presId="urn:microsoft.com/office/officeart/2005/8/layout/hierarchy4"/>
    <dgm:cxn modelId="{B65101AC-8B0E-4629-8981-810A4BAF87F1}" type="presParOf" srcId="{92FA89DA-88A6-4180-9F6C-32DD083E8ED5}" destId="{B67E9A3F-AF8D-4483-AD42-9D5D373CC705}" srcOrd="0" destOrd="0" presId="urn:microsoft.com/office/officeart/2005/8/layout/hierarchy4"/>
    <dgm:cxn modelId="{05992E82-EE46-40AB-B2F8-8529DC92A565}" type="presParOf" srcId="{92FA89DA-88A6-4180-9F6C-32DD083E8ED5}" destId="{56BEE3E2-0E41-4C08-B609-06908B37CAC5}" srcOrd="1" destOrd="0" presId="urn:microsoft.com/office/officeart/2005/8/layout/hierarchy4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495ADC-EACD-4646-BDE8-8F661CFFB88D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70D29F-A56A-408C-9955-51DCBB92F14D}">
      <dgm:prSet phldrT="[Text]"/>
      <dgm:spPr/>
      <dgm:t>
        <a:bodyPr/>
        <a:lstStyle/>
        <a:p>
          <a:r>
            <a:rPr lang="en-US" altLang="zh-CN" dirty="0" err="1" smtClean="0">
              <a:solidFill>
                <a:schemeClr val="tx1"/>
              </a:solidFill>
            </a:rPr>
            <a:t>javascript</a:t>
          </a:r>
          <a:endParaRPr lang="en-US" dirty="0">
            <a:solidFill>
              <a:schemeClr val="tx1"/>
            </a:solidFill>
          </a:endParaRPr>
        </a:p>
      </dgm:t>
    </dgm:pt>
    <dgm:pt modelId="{4202FE0A-505F-4814-964F-A2CC9783231E}" type="parTrans" cxnId="{E2ACA27E-3DBD-42F2-890A-F40B68308323}">
      <dgm:prSet/>
      <dgm:spPr/>
      <dgm:t>
        <a:bodyPr/>
        <a:lstStyle/>
        <a:p>
          <a:endParaRPr lang="en-US"/>
        </a:p>
      </dgm:t>
    </dgm:pt>
    <dgm:pt modelId="{5A186482-1202-42C7-8BCB-4C79136DA36F}" type="sibTrans" cxnId="{E2ACA27E-3DBD-42F2-890A-F40B68308323}">
      <dgm:prSet/>
      <dgm:spPr/>
      <dgm:t>
        <a:bodyPr/>
        <a:lstStyle/>
        <a:p>
          <a:endParaRPr lang="en-US"/>
        </a:p>
      </dgm:t>
    </dgm:pt>
    <dgm:pt modelId="{FE14A74F-7E2B-4134-AB83-322E66507216}">
      <dgm:prSet phldrT="[Text]"/>
      <dgm:spPr/>
      <dgm:t>
        <a:bodyPr/>
        <a:lstStyle/>
        <a:p>
          <a:r>
            <a:rPr lang="en-US" altLang="zh-CN" dirty="0" err="1" smtClean="0">
              <a:solidFill>
                <a:schemeClr val="tx1"/>
              </a:solidFill>
            </a:rPr>
            <a:t>Js</a:t>
          </a:r>
          <a:r>
            <a:rPr lang="en-US" altLang="zh-CN" dirty="0" smtClean="0">
              <a:solidFill>
                <a:schemeClr val="tx1"/>
              </a:solidFill>
            </a:rPr>
            <a:t> Library</a:t>
          </a:r>
          <a:endParaRPr lang="en-US" dirty="0">
            <a:solidFill>
              <a:schemeClr val="tx1"/>
            </a:solidFill>
          </a:endParaRPr>
        </a:p>
      </dgm:t>
    </dgm:pt>
    <dgm:pt modelId="{5A445BFF-A507-4645-8106-280443C8A159}" type="parTrans" cxnId="{E9DA11F5-9DBC-49CA-94B0-65B96D5C01B7}">
      <dgm:prSet/>
      <dgm:spPr/>
      <dgm:t>
        <a:bodyPr/>
        <a:lstStyle/>
        <a:p>
          <a:endParaRPr lang="en-US"/>
        </a:p>
      </dgm:t>
    </dgm:pt>
    <dgm:pt modelId="{CABEB18B-BFB3-4E58-9E22-EFF40C2829A3}" type="sibTrans" cxnId="{E9DA11F5-9DBC-49CA-94B0-65B96D5C01B7}">
      <dgm:prSet/>
      <dgm:spPr/>
      <dgm:t>
        <a:bodyPr/>
        <a:lstStyle/>
        <a:p>
          <a:endParaRPr lang="en-US"/>
        </a:p>
      </dgm:t>
    </dgm:pt>
    <dgm:pt modelId="{4EF463A2-7A03-4AB0-826E-E24E80139564}">
      <dgm:prSet phldrT="[Text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Explorer</a:t>
          </a:r>
          <a:r>
            <a:rPr lang="zh-CN" altLang="en-US" dirty="0" smtClean="0"/>
            <a:t>，</a:t>
          </a:r>
          <a:r>
            <a:rPr lang="en-US" altLang="zh-CN" dirty="0" err="1" smtClean="0">
              <a:solidFill>
                <a:srgbClr val="FF0000"/>
              </a:solidFill>
            </a:rPr>
            <a:t>nodejs</a:t>
          </a:r>
          <a:endParaRPr lang="en-US" dirty="0">
            <a:solidFill>
              <a:srgbClr val="FF0000"/>
            </a:solidFill>
          </a:endParaRPr>
        </a:p>
      </dgm:t>
    </dgm:pt>
    <dgm:pt modelId="{6631AE04-DBBA-4FFC-A626-FED3B9E09E71}" type="parTrans" cxnId="{87394DAB-F2E0-403A-ABA7-039BE491F32D}">
      <dgm:prSet/>
      <dgm:spPr/>
      <dgm:t>
        <a:bodyPr/>
        <a:lstStyle/>
        <a:p>
          <a:endParaRPr lang="en-US"/>
        </a:p>
      </dgm:t>
    </dgm:pt>
    <dgm:pt modelId="{1FB7E8A5-AA86-4CC5-9935-6B0C22679397}" type="sibTrans" cxnId="{87394DAB-F2E0-403A-ABA7-039BE491F32D}">
      <dgm:prSet/>
      <dgm:spPr/>
      <dgm:t>
        <a:bodyPr/>
        <a:lstStyle/>
        <a:p>
          <a:endParaRPr lang="en-US"/>
        </a:p>
      </dgm:t>
    </dgm:pt>
    <dgm:pt modelId="{762E9886-2F7F-4FE0-870E-F3BCE583A5B3}" type="pres">
      <dgm:prSet presAssocID="{BC495ADC-EACD-4646-BDE8-8F661CFFB88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2643D57-70D2-4E65-9C61-0906CF6C57C4}" type="pres">
      <dgm:prSet presAssocID="{9870D29F-A56A-408C-9955-51DCBB92F14D}" presName="vertOne" presStyleCnt="0"/>
      <dgm:spPr/>
    </dgm:pt>
    <dgm:pt modelId="{6E31E277-36D7-4C15-A047-D81F5A7E798B}" type="pres">
      <dgm:prSet presAssocID="{9870D29F-A56A-408C-9955-51DCBB92F14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743045-5BC5-4DBF-8827-749CBF5E6A27}" type="pres">
      <dgm:prSet presAssocID="{9870D29F-A56A-408C-9955-51DCBB92F14D}" presName="parTransOne" presStyleCnt="0"/>
      <dgm:spPr/>
    </dgm:pt>
    <dgm:pt modelId="{8B10D9AC-4941-4D7E-B110-75BEFC628CF1}" type="pres">
      <dgm:prSet presAssocID="{9870D29F-A56A-408C-9955-51DCBB92F14D}" presName="horzOne" presStyleCnt="0"/>
      <dgm:spPr/>
    </dgm:pt>
    <dgm:pt modelId="{EB1EAB97-C158-4676-BC70-8A7ACCF14899}" type="pres">
      <dgm:prSet presAssocID="{FE14A74F-7E2B-4134-AB83-322E66507216}" presName="vertTwo" presStyleCnt="0"/>
      <dgm:spPr/>
    </dgm:pt>
    <dgm:pt modelId="{455689AF-05EF-44C0-98D4-B652E5DB24E5}" type="pres">
      <dgm:prSet presAssocID="{FE14A74F-7E2B-4134-AB83-322E66507216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6D99C8-4A6A-4B96-95A1-77F7AF322A49}" type="pres">
      <dgm:prSet presAssocID="{FE14A74F-7E2B-4134-AB83-322E66507216}" presName="parTransTwo" presStyleCnt="0"/>
      <dgm:spPr/>
    </dgm:pt>
    <dgm:pt modelId="{4A7DE6AC-C223-44ED-8A9A-7181A1D759F7}" type="pres">
      <dgm:prSet presAssocID="{FE14A74F-7E2B-4134-AB83-322E66507216}" presName="horzTwo" presStyleCnt="0"/>
      <dgm:spPr/>
    </dgm:pt>
    <dgm:pt modelId="{92FA89DA-88A6-4180-9F6C-32DD083E8ED5}" type="pres">
      <dgm:prSet presAssocID="{4EF463A2-7A03-4AB0-826E-E24E80139564}" presName="vertThree" presStyleCnt="0"/>
      <dgm:spPr/>
    </dgm:pt>
    <dgm:pt modelId="{B67E9A3F-AF8D-4483-AD42-9D5D373CC705}" type="pres">
      <dgm:prSet presAssocID="{4EF463A2-7A03-4AB0-826E-E24E80139564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BEE3E2-0E41-4C08-B609-06908B37CAC5}" type="pres">
      <dgm:prSet presAssocID="{4EF463A2-7A03-4AB0-826E-E24E80139564}" presName="horzThree" presStyleCnt="0"/>
      <dgm:spPr/>
    </dgm:pt>
  </dgm:ptLst>
  <dgm:cxnLst>
    <dgm:cxn modelId="{475A0F21-31E4-4CFA-8BE6-15443A1E0086}" type="presOf" srcId="{BC495ADC-EACD-4646-BDE8-8F661CFFB88D}" destId="{762E9886-2F7F-4FE0-870E-F3BCE583A5B3}" srcOrd="0" destOrd="0" presId="urn:microsoft.com/office/officeart/2005/8/layout/hierarchy4"/>
    <dgm:cxn modelId="{E9DA11F5-9DBC-49CA-94B0-65B96D5C01B7}" srcId="{9870D29F-A56A-408C-9955-51DCBB92F14D}" destId="{FE14A74F-7E2B-4134-AB83-322E66507216}" srcOrd="0" destOrd="0" parTransId="{5A445BFF-A507-4645-8106-280443C8A159}" sibTransId="{CABEB18B-BFB3-4E58-9E22-EFF40C2829A3}"/>
    <dgm:cxn modelId="{E2ACA27E-3DBD-42F2-890A-F40B68308323}" srcId="{BC495ADC-EACD-4646-BDE8-8F661CFFB88D}" destId="{9870D29F-A56A-408C-9955-51DCBB92F14D}" srcOrd="0" destOrd="0" parTransId="{4202FE0A-505F-4814-964F-A2CC9783231E}" sibTransId="{5A186482-1202-42C7-8BCB-4C79136DA36F}"/>
    <dgm:cxn modelId="{D016587E-745B-47D6-93CC-F29E280CDCFD}" type="presOf" srcId="{9870D29F-A56A-408C-9955-51DCBB92F14D}" destId="{6E31E277-36D7-4C15-A047-D81F5A7E798B}" srcOrd="0" destOrd="0" presId="urn:microsoft.com/office/officeart/2005/8/layout/hierarchy4"/>
    <dgm:cxn modelId="{87394DAB-F2E0-403A-ABA7-039BE491F32D}" srcId="{FE14A74F-7E2B-4134-AB83-322E66507216}" destId="{4EF463A2-7A03-4AB0-826E-E24E80139564}" srcOrd="0" destOrd="0" parTransId="{6631AE04-DBBA-4FFC-A626-FED3B9E09E71}" sibTransId="{1FB7E8A5-AA86-4CC5-9935-6B0C22679397}"/>
    <dgm:cxn modelId="{A6820403-13F1-4AFA-9D0D-3AF722E0EC8F}" type="presOf" srcId="{4EF463A2-7A03-4AB0-826E-E24E80139564}" destId="{B67E9A3F-AF8D-4483-AD42-9D5D373CC705}" srcOrd="0" destOrd="0" presId="urn:microsoft.com/office/officeart/2005/8/layout/hierarchy4"/>
    <dgm:cxn modelId="{D11E0DD1-86B2-4388-AC5C-8F7B017292E5}" type="presOf" srcId="{FE14A74F-7E2B-4134-AB83-322E66507216}" destId="{455689AF-05EF-44C0-98D4-B652E5DB24E5}" srcOrd="0" destOrd="0" presId="urn:microsoft.com/office/officeart/2005/8/layout/hierarchy4"/>
    <dgm:cxn modelId="{7BCFFECD-7E33-4A7D-8480-CDED9B478210}" type="presParOf" srcId="{762E9886-2F7F-4FE0-870E-F3BCE583A5B3}" destId="{A2643D57-70D2-4E65-9C61-0906CF6C57C4}" srcOrd="0" destOrd="0" presId="urn:microsoft.com/office/officeart/2005/8/layout/hierarchy4"/>
    <dgm:cxn modelId="{DBBCBD64-B2CF-4132-8B62-B956851E9F42}" type="presParOf" srcId="{A2643D57-70D2-4E65-9C61-0906CF6C57C4}" destId="{6E31E277-36D7-4C15-A047-D81F5A7E798B}" srcOrd="0" destOrd="0" presId="urn:microsoft.com/office/officeart/2005/8/layout/hierarchy4"/>
    <dgm:cxn modelId="{1A5A8AA3-FB06-43FD-8EE8-86186334C76C}" type="presParOf" srcId="{A2643D57-70D2-4E65-9C61-0906CF6C57C4}" destId="{C8743045-5BC5-4DBF-8827-749CBF5E6A27}" srcOrd="1" destOrd="0" presId="urn:microsoft.com/office/officeart/2005/8/layout/hierarchy4"/>
    <dgm:cxn modelId="{B443C8DB-99D7-4BA6-82CA-310A23BEF1DE}" type="presParOf" srcId="{A2643D57-70D2-4E65-9C61-0906CF6C57C4}" destId="{8B10D9AC-4941-4D7E-B110-75BEFC628CF1}" srcOrd="2" destOrd="0" presId="urn:microsoft.com/office/officeart/2005/8/layout/hierarchy4"/>
    <dgm:cxn modelId="{81F86D30-EBE8-4B5C-BC1F-308B770EAB3A}" type="presParOf" srcId="{8B10D9AC-4941-4D7E-B110-75BEFC628CF1}" destId="{EB1EAB97-C158-4676-BC70-8A7ACCF14899}" srcOrd="0" destOrd="0" presId="urn:microsoft.com/office/officeart/2005/8/layout/hierarchy4"/>
    <dgm:cxn modelId="{F45D5FA0-FE96-4055-B449-48DBEAB9C1A5}" type="presParOf" srcId="{EB1EAB97-C158-4676-BC70-8A7ACCF14899}" destId="{455689AF-05EF-44C0-98D4-B652E5DB24E5}" srcOrd="0" destOrd="0" presId="urn:microsoft.com/office/officeart/2005/8/layout/hierarchy4"/>
    <dgm:cxn modelId="{D2CF3BE6-B6FB-4E16-87CC-F46DFB62146F}" type="presParOf" srcId="{EB1EAB97-C158-4676-BC70-8A7ACCF14899}" destId="{926D99C8-4A6A-4B96-95A1-77F7AF322A49}" srcOrd="1" destOrd="0" presId="urn:microsoft.com/office/officeart/2005/8/layout/hierarchy4"/>
    <dgm:cxn modelId="{6DAEB44A-D03F-4D9D-8F7A-10E4A5D0AC25}" type="presParOf" srcId="{EB1EAB97-C158-4676-BC70-8A7ACCF14899}" destId="{4A7DE6AC-C223-44ED-8A9A-7181A1D759F7}" srcOrd="2" destOrd="0" presId="urn:microsoft.com/office/officeart/2005/8/layout/hierarchy4"/>
    <dgm:cxn modelId="{4C105EFF-3AD8-4008-9FC4-4184C3EC9572}" type="presParOf" srcId="{4A7DE6AC-C223-44ED-8A9A-7181A1D759F7}" destId="{92FA89DA-88A6-4180-9F6C-32DD083E8ED5}" srcOrd="0" destOrd="0" presId="urn:microsoft.com/office/officeart/2005/8/layout/hierarchy4"/>
    <dgm:cxn modelId="{21879C51-EA63-4B90-8722-E4EC11B411D9}" type="presParOf" srcId="{92FA89DA-88A6-4180-9F6C-32DD083E8ED5}" destId="{B67E9A3F-AF8D-4483-AD42-9D5D373CC705}" srcOrd="0" destOrd="0" presId="urn:microsoft.com/office/officeart/2005/8/layout/hierarchy4"/>
    <dgm:cxn modelId="{AE187E8C-FDF3-4BC3-A2E7-DCC5EC46306A}" type="presParOf" srcId="{92FA89DA-88A6-4180-9F6C-32DD083E8ED5}" destId="{56BEE3E2-0E41-4C08-B609-06908B37CAC5}" srcOrd="1" destOrd="0" presId="urn:microsoft.com/office/officeart/2005/8/layout/hierarchy4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C75AE6-94B7-40B7-B5CD-E48E26DEA45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3C7E738-1A91-47F8-89B5-2C907199FC5D}">
      <dgm:prSet phldrT="[Text]" custT="1"/>
      <dgm:spPr/>
      <dgm:t>
        <a:bodyPr/>
        <a:lstStyle/>
        <a:p>
          <a:r>
            <a:rPr lang="en-US" altLang="zh-CN" sz="2400" b="1" dirty="0" smtClean="0">
              <a:solidFill>
                <a:schemeClr val="tx1"/>
              </a:solidFill>
            </a:rPr>
            <a:t>desktop</a:t>
          </a:r>
          <a:endParaRPr lang="en-US" sz="1700" b="1" dirty="0">
            <a:solidFill>
              <a:schemeClr val="tx1"/>
            </a:solidFill>
          </a:endParaRPr>
        </a:p>
      </dgm:t>
    </dgm:pt>
    <dgm:pt modelId="{54BC1091-13F6-4E46-B381-47ACB025305B}" type="parTrans" cxnId="{873D2648-2738-4AD6-9C74-F477AC86A154}">
      <dgm:prSet/>
      <dgm:spPr/>
      <dgm:t>
        <a:bodyPr/>
        <a:lstStyle/>
        <a:p>
          <a:endParaRPr lang="en-US"/>
        </a:p>
      </dgm:t>
    </dgm:pt>
    <dgm:pt modelId="{0D2BC273-FDC0-4C28-A4EF-07A5129EC5DA}" type="sibTrans" cxnId="{873D2648-2738-4AD6-9C74-F477AC86A154}">
      <dgm:prSet/>
      <dgm:spPr/>
      <dgm:t>
        <a:bodyPr/>
        <a:lstStyle/>
        <a:p>
          <a:endParaRPr lang="en-US"/>
        </a:p>
      </dgm:t>
    </dgm:pt>
    <dgm:pt modelId="{A1AE98FF-85F4-497E-AC28-8C963E6A5800}">
      <dgm:prSet phldrT="[Text]" custT="1"/>
      <dgm:spPr/>
      <dgm:t>
        <a:bodyPr/>
        <a:lstStyle/>
        <a:p>
          <a:r>
            <a:rPr lang="en-US" altLang="zh-CN" sz="2800" b="1" dirty="0" smtClean="0">
              <a:solidFill>
                <a:schemeClr val="tx1"/>
              </a:solidFill>
            </a:rPr>
            <a:t>mobile</a:t>
          </a:r>
          <a:endParaRPr lang="en-US" sz="2800" b="1" dirty="0">
            <a:solidFill>
              <a:schemeClr val="tx1"/>
            </a:solidFill>
          </a:endParaRPr>
        </a:p>
      </dgm:t>
    </dgm:pt>
    <dgm:pt modelId="{EA36C41F-5D54-4C15-9482-F84D78981CE0}" type="parTrans" cxnId="{9F55A6BD-71A1-408F-BA3D-437944C8F324}">
      <dgm:prSet/>
      <dgm:spPr/>
      <dgm:t>
        <a:bodyPr/>
        <a:lstStyle/>
        <a:p>
          <a:endParaRPr lang="en-US"/>
        </a:p>
      </dgm:t>
    </dgm:pt>
    <dgm:pt modelId="{2D703628-27C5-4981-A214-423D95E85D4E}" type="sibTrans" cxnId="{9F55A6BD-71A1-408F-BA3D-437944C8F324}">
      <dgm:prSet/>
      <dgm:spPr/>
      <dgm:t>
        <a:bodyPr/>
        <a:lstStyle/>
        <a:p>
          <a:endParaRPr lang="en-US"/>
        </a:p>
      </dgm:t>
    </dgm:pt>
    <dgm:pt modelId="{5005C541-4FA9-493B-BF2B-C5D1CEFCFAD4}">
      <dgm:prSet phldrT="[Text]" custT="1"/>
      <dgm:spPr/>
      <dgm:t>
        <a:bodyPr/>
        <a:lstStyle/>
        <a:p>
          <a:r>
            <a:rPr lang="en-US" altLang="zh-CN" sz="2800" b="1" dirty="0" err="1" smtClean="0">
              <a:solidFill>
                <a:schemeClr val="tx1"/>
              </a:solidFill>
            </a:rPr>
            <a:t>mediadevice</a:t>
          </a:r>
          <a:endParaRPr lang="en-US" sz="2800" b="1" dirty="0">
            <a:solidFill>
              <a:schemeClr val="tx1"/>
            </a:solidFill>
          </a:endParaRPr>
        </a:p>
      </dgm:t>
    </dgm:pt>
    <dgm:pt modelId="{9872F4F2-258F-44FC-ACF0-243081C75FEB}" type="parTrans" cxnId="{04DF84E9-1238-4A22-93B4-DF1C6AF6560A}">
      <dgm:prSet/>
      <dgm:spPr/>
      <dgm:t>
        <a:bodyPr/>
        <a:lstStyle/>
        <a:p>
          <a:endParaRPr lang="en-US"/>
        </a:p>
      </dgm:t>
    </dgm:pt>
    <dgm:pt modelId="{A4064940-EE4E-4EF5-8F94-0AB990FD1E97}" type="sibTrans" cxnId="{04DF84E9-1238-4A22-93B4-DF1C6AF6560A}">
      <dgm:prSet/>
      <dgm:spPr/>
      <dgm:t>
        <a:bodyPr/>
        <a:lstStyle/>
        <a:p>
          <a:endParaRPr lang="en-US"/>
        </a:p>
      </dgm:t>
    </dgm:pt>
    <dgm:pt modelId="{FF0F4056-BC94-4DD6-9B2A-D2476B89A936}" type="pres">
      <dgm:prSet presAssocID="{1BC75AE6-94B7-40B7-B5CD-E48E26DEA450}" presName="Name0" presStyleCnt="0">
        <dgm:presLayoutVars>
          <dgm:dir/>
          <dgm:animLvl val="lvl"/>
          <dgm:resizeHandles val="exact"/>
        </dgm:presLayoutVars>
      </dgm:prSet>
      <dgm:spPr/>
    </dgm:pt>
    <dgm:pt modelId="{EA9B84B7-1F67-4C6A-B050-4846A3C4E380}" type="pres">
      <dgm:prSet presAssocID="{43C7E738-1A91-47F8-89B5-2C907199FC5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6FDB5A-A68F-49DC-B5D1-C5CFD8A2E374}" type="pres">
      <dgm:prSet presAssocID="{0D2BC273-FDC0-4C28-A4EF-07A5129EC5DA}" presName="parTxOnlySpace" presStyleCnt="0"/>
      <dgm:spPr/>
    </dgm:pt>
    <dgm:pt modelId="{A5FAC33D-A5F6-4CDC-8F3D-ACDC5B887D1E}" type="pres">
      <dgm:prSet presAssocID="{A1AE98FF-85F4-497E-AC28-8C963E6A580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C07DD0-FE21-4134-A429-6BAF281DF64F}" type="pres">
      <dgm:prSet presAssocID="{2D703628-27C5-4981-A214-423D95E85D4E}" presName="parTxOnlySpace" presStyleCnt="0"/>
      <dgm:spPr/>
    </dgm:pt>
    <dgm:pt modelId="{EF0B5BCD-72C5-488E-876B-AC4F673A681B}" type="pres">
      <dgm:prSet presAssocID="{5005C541-4FA9-493B-BF2B-C5D1CEFCFAD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3EBAA-A69B-4127-B7C0-472E73E1E823}" type="presOf" srcId="{5005C541-4FA9-493B-BF2B-C5D1CEFCFAD4}" destId="{EF0B5BCD-72C5-488E-876B-AC4F673A681B}" srcOrd="0" destOrd="0" presId="urn:microsoft.com/office/officeart/2005/8/layout/chevron1"/>
    <dgm:cxn modelId="{04DF84E9-1238-4A22-93B4-DF1C6AF6560A}" srcId="{1BC75AE6-94B7-40B7-B5CD-E48E26DEA450}" destId="{5005C541-4FA9-493B-BF2B-C5D1CEFCFAD4}" srcOrd="2" destOrd="0" parTransId="{9872F4F2-258F-44FC-ACF0-243081C75FEB}" sibTransId="{A4064940-EE4E-4EF5-8F94-0AB990FD1E97}"/>
    <dgm:cxn modelId="{873D2648-2738-4AD6-9C74-F477AC86A154}" srcId="{1BC75AE6-94B7-40B7-B5CD-E48E26DEA450}" destId="{43C7E738-1A91-47F8-89B5-2C907199FC5D}" srcOrd="0" destOrd="0" parTransId="{54BC1091-13F6-4E46-B381-47ACB025305B}" sibTransId="{0D2BC273-FDC0-4C28-A4EF-07A5129EC5DA}"/>
    <dgm:cxn modelId="{FAE93876-50C3-4EB6-8010-7DB9B22DC02B}" type="presOf" srcId="{1BC75AE6-94B7-40B7-B5CD-E48E26DEA450}" destId="{FF0F4056-BC94-4DD6-9B2A-D2476B89A936}" srcOrd="0" destOrd="0" presId="urn:microsoft.com/office/officeart/2005/8/layout/chevron1"/>
    <dgm:cxn modelId="{5CEC4D78-25C5-4423-ACDB-8F0D0E163B1A}" type="presOf" srcId="{43C7E738-1A91-47F8-89B5-2C907199FC5D}" destId="{EA9B84B7-1F67-4C6A-B050-4846A3C4E380}" srcOrd="0" destOrd="0" presId="urn:microsoft.com/office/officeart/2005/8/layout/chevron1"/>
    <dgm:cxn modelId="{9F55A6BD-71A1-408F-BA3D-437944C8F324}" srcId="{1BC75AE6-94B7-40B7-B5CD-E48E26DEA450}" destId="{A1AE98FF-85F4-497E-AC28-8C963E6A5800}" srcOrd="1" destOrd="0" parTransId="{EA36C41F-5D54-4C15-9482-F84D78981CE0}" sibTransId="{2D703628-27C5-4981-A214-423D95E85D4E}"/>
    <dgm:cxn modelId="{FDBFBF8A-8C4C-45E6-A335-AB54FECFAB92}" type="presOf" srcId="{A1AE98FF-85F4-497E-AC28-8C963E6A5800}" destId="{A5FAC33D-A5F6-4CDC-8F3D-ACDC5B887D1E}" srcOrd="0" destOrd="0" presId="urn:microsoft.com/office/officeart/2005/8/layout/chevron1"/>
    <dgm:cxn modelId="{DAD1F23C-DA16-42CF-AE20-8E7D810D4BFD}" type="presParOf" srcId="{FF0F4056-BC94-4DD6-9B2A-D2476B89A936}" destId="{EA9B84B7-1F67-4C6A-B050-4846A3C4E380}" srcOrd="0" destOrd="0" presId="urn:microsoft.com/office/officeart/2005/8/layout/chevron1"/>
    <dgm:cxn modelId="{6641B869-2656-4A15-A11C-D50054A81520}" type="presParOf" srcId="{FF0F4056-BC94-4DD6-9B2A-D2476B89A936}" destId="{C36FDB5A-A68F-49DC-B5D1-C5CFD8A2E374}" srcOrd="1" destOrd="0" presId="urn:microsoft.com/office/officeart/2005/8/layout/chevron1"/>
    <dgm:cxn modelId="{0A93F1DA-4990-47C0-ADC8-E86AB0D78995}" type="presParOf" srcId="{FF0F4056-BC94-4DD6-9B2A-D2476B89A936}" destId="{A5FAC33D-A5F6-4CDC-8F3D-ACDC5B887D1E}" srcOrd="2" destOrd="0" presId="urn:microsoft.com/office/officeart/2005/8/layout/chevron1"/>
    <dgm:cxn modelId="{CF80BAD3-0360-47A7-B8CF-4D7034405D1C}" type="presParOf" srcId="{FF0F4056-BC94-4DD6-9B2A-D2476B89A936}" destId="{8BC07DD0-FE21-4134-A429-6BAF281DF64F}" srcOrd="3" destOrd="0" presId="urn:microsoft.com/office/officeart/2005/8/layout/chevron1"/>
    <dgm:cxn modelId="{280B566F-3748-4897-B2A3-EA68C2B0802A}" type="presParOf" srcId="{FF0F4056-BC94-4DD6-9B2A-D2476B89A936}" destId="{EF0B5BCD-72C5-488E-876B-AC4F673A681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E77329-16A7-45BB-A526-B42A6E22DAA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4688BC-7062-42CA-B3D3-D2699F8257D1}">
      <dgm:prSet phldrT="[Text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技术实现形式</a:t>
          </a:r>
          <a:endParaRPr lang="en-US" b="1" dirty="0">
            <a:solidFill>
              <a:schemeClr val="tx1"/>
            </a:solidFill>
          </a:endParaRPr>
        </a:p>
      </dgm:t>
    </dgm:pt>
    <dgm:pt modelId="{CD3DBECC-131D-4F8D-9EDE-113E1E198D2F}" type="parTrans" cxnId="{1B3CFBF3-919C-491A-AE05-5B5C97C6D9F4}">
      <dgm:prSet/>
      <dgm:spPr/>
      <dgm:t>
        <a:bodyPr/>
        <a:lstStyle/>
        <a:p>
          <a:endParaRPr lang="en-US"/>
        </a:p>
      </dgm:t>
    </dgm:pt>
    <dgm:pt modelId="{446D88FA-4BAB-483F-8A9A-349481DF15CA}" type="sibTrans" cxnId="{1B3CFBF3-919C-491A-AE05-5B5C97C6D9F4}">
      <dgm:prSet/>
      <dgm:spPr/>
      <dgm:t>
        <a:bodyPr/>
        <a:lstStyle/>
        <a:p>
          <a:endParaRPr lang="en-US"/>
        </a:p>
      </dgm:t>
    </dgm:pt>
    <dgm:pt modelId="{B58876E9-C086-4CF3-BD0D-152376B8FE5F}">
      <dgm:prSet phldrT="[Text]"/>
      <dgm:spPr/>
      <dgm:t>
        <a:bodyPr/>
        <a:lstStyle/>
        <a:p>
          <a:r>
            <a:rPr lang="en-US" altLang="zh-CN" b="1" dirty="0" smtClean="0">
              <a:solidFill>
                <a:schemeClr val="tx1"/>
              </a:solidFill>
            </a:rPr>
            <a:t>Html5</a:t>
          </a:r>
          <a:endParaRPr lang="en-US" b="1" dirty="0">
            <a:solidFill>
              <a:schemeClr val="tx1"/>
            </a:solidFill>
          </a:endParaRPr>
        </a:p>
      </dgm:t>
    </dgm:pt>
    <dgm:pt modelId="{2163D519-E9CF-4E4F-AA2F-9B7F289E7302}" type="parTrans" cxnId="{4F8A5733-53BF-4F56-9868-6954FF69DCF4}">
      <dgm:prSet/>
      <dgm:spPr/>
      <dgm:t>
        <a:bodyPr/>
        <a:lstStyle/>
        <a:p>
          <a:endParaRPr lang="en-US"/>
        </a:p>
      </dgm:t>
    </dgm:pt>
    <dgm:pt modelId="{86916AC3-1DD3-48E7-A917-113B048E147E}" type="sibTrans" cxnId="{4F8A5733-53BF-4F56-9868-6954FF69DCF4}">
      <dgm:prSet/>
      <dgm:spPr/>
      <dgm:t>
        <a:bodyPr/>
        <a:lstStyle/>
        <a:p>
          <a:endParaRPr lang="en-US"/>
        </a:p>
      </dgm:t>
    </dgm:pt>
    <dgm:pt modelId="{B8965406-4670-41E6-AF1A-222BA69811E9}">
      <dgm:prSet phldrT="[Text]"/>
      <dgm:spPr/>
      <dgm:t>
        <a:bodyPr/>
        <a:lstStyle/>
        <a:p>
          <a:r>
            <a:rPr lang="en-US" altLang="zh-CN" b="1" dirty="0" smtClean="0">
              <a:solidFill>
                <a:schemeClr val="tx1"/>
              </a:solidFill>
            </a:rPr>
            <a:t>CSS</a:t>
          </a:r>
          <a:endParaRPr lang="en-US" b="1" dirty="0">
            <a:solidFill>
              <a:schemeClr val="tx1"/>
            </a:solidFill>
          </a:endParaRPr>
        </a:p>
      </dgm:t>
    </dgm:pt>
    <dgm:pt modelId="{70D53798-D0F1-4A17-AE4C-18053D12ECCB}" type="parTrans" cxnId="{655D118A-CDF9-4B3D-9D80-9096F82DDA00}">
      <dgm:prSet/>
      <dgm:spPr/>
      <dgm:t>
        <a:bodyPr/>
        <a:lstStyle/>
        <a:p>
          <a:endParaRPr lang="en-US"/>
        </a:p>
      </dgm:t>
    </dgm:pt>
    <dgm:pt modelId="{C23226EE-FDE7-4B00-AE01-9BE0DCE6DB54}" type="sibTrans" cxnId="{655D118A-CDF9-4B3D-9D80-9096F82DDA00}">
      <dgm:prSet/>
      <dgm:spPr/>
      <dgm:t>
        <a:bodyPr/>
        <a:lstStyle/>
        <a:p>
          <a:endParaRPr lang="en-US"/>
        </a:p>
      </dgm:t>
    </dgm:pt>
    <dgm:pt modelId="{E9A7F69C-580A-475B-B327-B923047C01D9}">
      <dgm:prSet phldrT="[Text]"/>
      <dgm:spPr/>
      <dgm:t>
        <a:bodyPr/>
        <a:lstStyle/>
        <a:p>
          <a:r>
            <a:rPr lang="en-US" altLang="zh-CN" b="1" dirty="0" smtClean="0">
              <a:solidFill>
                <a:schemeClr val="tx1"/>
              </a:solidFill>
            </a:rPr>
            <a:t>JS</a:t>
          </a:r>
          <a:endParaRPr lang="en-US" b="1" dirty="0">
            <a:solidFill>
              <a:schemeClr val="tx1"/>
            </a:solidFill>
          </a:endParaRPr>
        </a:p>
      </dgm:t>
    </dgm:pt>
    <dgm:pt modelId="{C19D7DA2-66DB-4831-8B08-578BE1A5D4AB}" type="parTrans" cxnId="{470325CF-E9E1-412A-91F3-777CC92DEF1D}">
      <dgm:prSet/>
      <dgm:spPr/>
      <dgm:t>
        <a:bodyPr/>
        <a:lstStyle/>
        <a:p>
          <a:endParaRPr lang="en-US"/>
        </a:p>
      </dgm:t>
    </dgm:pt>
    <dgm:pt modelId="{B12EE187-15BB-4EB6-80A7-39BC55AE216A}" type="sibTrans" cxnId="{470325CF-E9E1-412A-91F3-777CC92DEF1D}">
      <dgm:prSet/>
      <dgm:spPr/>
      <dgm:t>
        <a:bodyPr/>
        <a:lstStyle/>
        <a:p>
          <a:endParaRPr lang="en-US"/>
        </a:p>
      </dgm:t>
    </dgm:pt>
    <dgm:pt modelId="{31284B7E-A264-406B-B85B-C9EFFDF3D4DC}" type="pres">
      <dgm:prSet presAssocID="{FFE77329-16A7-45BB-A526-B42A6E22DAA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558D0B-EEB1-472C-9AB4-FD080F01E07A}" type="pres">
      <dgm:prSet presAssocID="{A44688BC-7062-42CA-B3D3-D2699F8257D1}" presName="root1" presStyleCnt="0"/>
      <dgm:spPr/>
    </dgm:pt>
    <dgm:pt modelId="{31D218F1-E0DA-4EBA-A3FB-A95F4FC9029F}" type="pres">
      <dgm:prSet presAssocID="{A44688BC-7062-42CA-B3D3-D2699F8257D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70FEE6-9E63-4EB2-9379-D85A98B67080}" type="pres">
      <dgm:prSet presAssocID="{A44688BC-7062-42CA-B3D3-D2699F8257D1}" presName="level2hierChild" presStyleCnt="0"/>
      <dgm:spPr/>
    </dgm:pt>
    <dgm:pt modelId="{089C8EA9-E1F3-4A55-A168-270FC1CD1E3B}" type="pres">
      <dgm:prSet presAssocID="{2163D519-E9CF-4E4F-AA2F-9B7F289E7302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C7616D7F-8551-468E-AB3C-62972F0CF2A2}" type="pres">
      <dgm:prSet presAssocID="{2163D519-E9CF-4E4F-AA2F-9B7F289E7302}" presName="connTx" presStyleLbl="parChTrans1D2" presStyleIdx="0" presStyleCnt="3"/>
      <dgm:spPr/>
      <dgm:t>
        <a:bodyPr/>
        <a:lstStyle/>
        <a:p>
          <a:endParaRPr lang="en-US"/>
        </a:p>
      </dgm:t>
    </dgm:pt>
    <dgm:pt modelId="{8DF74E02-0E61-4B00-A8E2-EE130050321D}" type="pres">
      <dgm:prSet presAssocID="{B58876E9-C086-4CF3-BD0D-152376B8FE5F}" presName="root2" presStyleCnt="0"/>
      <dgm:spPr/>
    </dgm:pt>
    <dgm:pt modelId="{8153E6B6-9524-4A99-BE1A-D4ECE3244E79}" type="pres">
      <dgm:prSet presAssocID="{B58876E9-C086-4CF3-BD0D-152376B8FE5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B447FD-86FD-4F0A-9246-49D7082890A3}" type="pres">
      <dgm:prSet presAssocID="{B58876E9-C086-4CF3-BD0D-152376B8FE5F}" presName="level3hierChild" presStyleCnt="0"/>
      <dgm:spPr/>
    </dgm:pt>
    <dgm:pt modelId="{5D58B81E-DA19-4CAC-ACAF-641808B1F92D}" type="pres">
      <dgm:prSet presAssocID="{70D53798-D0F1-4A17-AE4C-18053D12ECCB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7E3C05CC-E2C1-4B70-A8F8-D1116E835244}" type="pres">
      <dgm:prSet presAssocID="{70D53798-D0F1-4A17-AE4C-18053D12ECCB}" presName="connTx" presStyleLbl="parChTrans1D2" presStyleIdx="1" presStyleCnt="3"/>
      <dgm:spPr/>
      <dgm:t>
        <a:bodyPr/>
        <a:lstStyle/>
        <a:p>
          <a:endParaRPr lang="en-US"/>
        </a:p>
      </dgm:t>
    </dgm:pt>
    <dgm:pt modelId="{E19146B5-80A8-4A22-AB5E-0091EBC5A6B1}" type="pres">
      <dgm:prSet presAssocID="{B8965406-4670-41E6-AF1A-222BA69811E9}" presName="root2" presStyleCnt="0"/>
      <dgm:spPr/>
    </dgm:pt>
    <dgm:pt modelId="{CA93E571-93CC-4D6E-A5BE-CAEE74DA459B}" type="pres">
      <dgm:prSet presAssocID="{B8965406-4670-41E6-AF1A-222BA69811E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984EAE-F260-4A83-B04F-FC6B10825E93}" type="pres">
      <dgm:prSet presAssocID="{B8965406-4670-41E6-AF1A-222BA69811E9}" presName="level3hierChild" presStyleCnt="0"/>
      <dgm:spPr/>
    </dgm:pt>
    <dgm:pt modelId="{BE894B00-3696-4DE0-A7AF-36BFA546AE8A}" type="pres">
      <dgm:prSet presAssocID="{C19D7DA2-66DB-4831-8B08-578BE1A5D4AB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B516E1D5-7885-4AD5-92BC-5A1F6AE8EF35}" type="pres">
      <dgm:prSet presAssocID="{C19D7DA2-66DB-4831-8B08-578BE1A5D4AB}" presName="connTx" presStyleLbl="parChTrans1D2" presStyleIdx="2" presStyleCnt="3"/>
      <dgm:spPr/>
      <dgm:t>
        <a:bodyPr/>
        <a:lstStyle/>
        <a:p>
          <a:endParaRPr lang="en-US"/>
        </a:p>
      </dgm:t>
    </dgm:pt>
    <dgm:pt modelId="{BB606815-3E9B-4097-84D0-DD179CBC3C74}" type="pres">
      <dgm:prSet presAssocID="{E9A7F69C-580A-475B-B327-B923047C01D9}" presName="root2" presStyleCnt="0"/>
      <dgm:spPr/>
    </dgm:pt>
    <dgm:pt modelId="{00CB0469-4B49-4E95-A1DC-03392D8FF13A}" type="pres">
      <dgm:prSet presAssocID="{E9A7F69C-580A-475B-B327-B923047C01D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D128D3-7682-4049-9A79-20DEB64DC471}" type="pres">
      <dgm:prSet presAssocID="{E9A7F69C-580A-475B-B327-B923047C01D9}" presName="level3hierChild" presStyleCnt="0"/>
      <dgm:spPr/>
    </dgm:pt>
  </dgm:ptLst>
  <dgm:cxnLst>
    <dgm:cxn modelId="{1C7A96FB-59C8-4797-A8C3-577A9455D8E0}" type="presOf" srcId="{B58876E9-C086-4CF3-BD0D-152376B8FE5F}" destId="{8153E6B6-9524-4A99-BE1A-D4ECE3244E79}" srcOrd="0" destOrd="0" presId="urn:microsoft.com/office/officeart/2008/layout/HorizontalMultiLevelHierarchy"/>
    <dgm:cxn modelId="{9922EE11-1960-4EF6-9211-2887BF5F4980}" type="presOf" srcId="{FFE77329-16A7-45BB-A526-B42A6E22DAA8}" destId="{31284B7E-A264-406B-B85B-C9EFFDF3D4DC}" srcOrd="0" destOrd="0" presId="urn:microsoft.com/office/officeart/2008/layout/HorizontalMultiLevelHierarchy"/>
    <dgm:cxn modelId="{5855A488-9134-4FF1-88D6-464B3016C921}" type="presOf" srcId="{C19D7DA2-66DB-4831-8B08-578BE1A5D4AB}" destId="{B516E1D5-7885-4AD5-92BC-5A1F6AE8EF35}" srcOrd="1" destOrd="0" presId="urn:microsoft.com/office/officeart/2008/layout/HorizontalMultiLevelHierarchy"/>
    <dgm:cxn modelId="{816AB925-CC3D-40E1-8D52-830193AAC0CC}" type="presOf" srcId="{C19D7DA2-66DB-4831-8B08-578BE1A5D4AB}" destId="{BE894B00-3696-4DE0-A7AF-36BFA546AE8A}" srcOrd="0" destOrd="0" presId="urn:microsoft.com/office/officeart/2008/layout/HorizontalMultiLevelHierarchy"/>
    <dgm:cxn modelId="{470325CF-E9E1-412A-91F3-777CC92DEF1D}" srcId="{A44688BC-7062-42CA-B3D3-D2699F8257D1}" destId="{E9A7F69C-580A-475B-B327-B923047C01D9}" srcOrd="2" destOrd="0" parTransId="{C19D7DA2-66DB-4831-8B08-578BE1A5D4AB}" sibTransId="{B12EE187-15BB-4EB6-80A7-39BC55AE216A}"/>
    <dgm:cxn modelId="{6E83CF87-3325-4DAD-8189-376FB25BF662}" type="presOf" srcId="{2163D519-E9CF-4E4F-AA2F-9B7F289E7302}" destId="{C7616D7F-8551-468E-AB3C-62972F0CF2A2}" srcOrd="1" destOrd="0" presId="urn:microsoft.com/office/officeart/2008/layout/HorizontalMultiLevelHierarchy"/>
    <dgm:cxn modelId="{4F8A5733-53BF-4F56-9868-6954FF69DCF4}" srcId="{A44688BC-7062-42CA-B3D3-D2699F8257D1}" destId="{B58876E9-C086-4CF3-BD0D-152376B8FE5F}" srcOrd="0" destOrd="0" parTransId="{2163D519-E9CF-4E4F-AA2F-9B7F289E7302}" sibTransId="{86916AC3-1DD3-48E7-A917-113B048E147E}"/>
    <dgm:cxn modelId="{655D118A-CDF9-4B3D-9D80-9096F82DDA00}" srcId="{A44688BC-7062-42CA-B3D3-D2699F8257D1}" destId="{B8965406-4670-41E6-AF1A-222BA69811E9}" srcOrd="1" destOrd="0" parTransId="{70D53798-D0F1-4A17-AE4C-18053D12ECCB}" sibTransId="{C23226EE-FDE7-4B00-AE01-9BE0DCE6DB54}"/>
    <dgm:cxn modelId="{EB84755F-F109-44EB-9BCD-2FC92EA42856}" type="presOf" srcId="{A44688BC-7062-42CA-B3D3-D2699F8257D1}" destId="{31D218F1-E0DA-4EBA-A3FB-A95F4FC9029F}" srcOrd="0" destOrd="0" presId="urn:microsoft.com/office/officeart/2008/layout/HorizontalMultiLevelHierarchy"/>
    <dgm:cxn modelId="{1A871CAF-4F3A-4242-A6CE-144468A8FBC4}" type="presOf" srcId="{2163D519-E9CF-4E4F-AA2F-9B7F289E7302}" destId="{089C8EA9-E1F3-4A55-A168-270FC1CD1E3B}" srcOrd="0" destOrd="0" presId="urn:microsoft.com/office/officeart/2008/layout/HorizontalMultiLevelHierarchy"/>
    <dgm:cxn modelId="{83027F44-876B-4057-BB40-14A427689D0C}" type="presOf" srcId="{70D53798-D0F1-4A17-AE4C-18053D12ECCB}" destId="{7E3C05CC-E2C1-4B70-A8F8-D1116E835244}" srcOrd="1" destOrd="0" presId="urn:microsoft.com/office/officeart/2008/layout/HorizontalMultiLevelHierarchy"/>
    <dgm:cxn modelId="{1B3CFBF3-919C-491A-AE05-5B5C97C6D9F4}" srcId="{FFE77329-16A7-45BB-A526-B42A6E22DAA8}" destId="{A44688BC-7062-42CA-B3D3-D2699F8257D1}" srcOrd="0" destOrd="0" parTransId="{CD3DBECC-131D-4F8D-9EDE-113E1E198D2F}" sibTransId="{446D88FA-4BAB-483F-8A9A-349481DF15CA}"/>
    <dgm:cxn modelId="{9270033E-E20A-42F3-A3A6-6324766D7234}" type="presOf" srcId="{70D53798-D0F1-4A17-AE4C-18053D12ECCB}" destId="{5D58B81E-DA19-4CAC-ACAF-641808B1F92D}" srcOrd="0" destOrd="0" presId="urn:microsoft.com/office/officeart/2008/layout/HorizontalMultiLevelHierarchy"/>
    <dgm:cxn modelId="{B04E3A2B-78AF-4A0A-BB82-0CA9C4929769}" type="presOf" srcId="{B8965406-4670-41E6-AF1A-222BA69811E9}" destId="{CA93E571-93CC-4D6E-A5BE-CAEE74DA459B}" srcOrd="0" destOrd="0" presId="urn:microsoft.com/office/officeart/2008/layout/HorizontalMultiLevelHierarchy"/>
    <dgm:cxn modelId="{C8E80D2E-CCAB-444F-A97C-95099F2D5414}" type="presOf" srcId="{E9A7F69C-580A-475B-B327-B923047C01D9}" destId="{00CB0469-4B49-4E95-A1DC-03392D8FF13A}" srcOrd="0" destOrd="0" presId="urn:microsoft.com/office/officeart/2008/layout/HorizontalMultiLevelHierarchy"/>
    <dgm:cxn modelId="{313EEACA-ACF5-4F5D-AE73-70326E9BBD8C}" type="presParOf" srcId="{31284B7E-A264-406B-B85B-C9EFFDF3D4DC}" destId="{3C558D0B-EEB1-472C-9AB4-FD080F01E07A}" srcOrd="0" destOrd="0" presId="urn:microsoft.com/office/officeart/2008/layout/HorizontalMultiLevelHierarchy"/>
    <dgm:cxn modelId="{B74E2C2C-1850-4E22-887A-6BE325E8EBA5}" type="presParOf" srcId="{3C558D0B-EEB1-472C-9AB4-FD080F01E07A}" destId="{31D218F1-E0DA-4EBA-A3FB-A95F4FC9029F}" srcOrd="0" destOrd="0" presId="urn:microsoft.com/office/officeart/2008/layout/HorizontalMultiLevelHierarchy"/>
    <dgm:cxn modelId="{BEB875DF-0258-483E-957E-108EE30D18D8}" type="presParOf" srcId="{3C558D0B-EEB1-472C-9AB4-FD080F01E07A}" destId="{7770FEE6-9E63-4EB2-9379-D85A98B67080}" srcOrd="1" destOrd="0" presId="urn:microsoft.com/office/officeart/2008/layout/HorizontalMultiLevelHierarchy"/>
    <dgm:cxn modelId="{2DD8F3D7-236F-4126-8074-97C53DDBE03C}" type="presParOf" srcId="{7770FEE6-9E63-4EB2-9379-D85A98B67080}" destId="{089C8EA9-E1F3-4A55-A168-270FC1CD1E3B}" srcOrd="0" destOrd="0" presId="urn:microsoft.com/office/officeart/2008/layout/HorizontalMultiLevelHierarchy"/>
    <dgm:cxn modelId="{5C54A6D8-1C89-4E8A-AD21-81B0A33DBF0F}" type="presParOf" srcId="{089C8EA9-E1F3-4A55-A168-270FC1CD1E3B}" destId="{C7616D7F-8551-468E-AB3C-62972F0CF2A2}" srcOrd="0" destOrd="0" presId="urn:microsoft.com/office/officeart/2008/layout/HorizontalMultiLevelHierarchy"/>
    <dgm:cxn modelId="{15301E6D-73E4-4463-B23B-1E6603BAFCB7}" type="presParOf" srcId="{7770FEE6-9E63-4EB2-9379-D85A98B67080}" destId="{8DF74E02-0E61-4B00-A8E2-EE130050321D}" srcOrd="1" destOrd="0" presId="urn:microsoft.com/office/officeart/2008/layout/HorizontalMultiLevelHierarchy"/>
    <dgm:cxn modelId="{BFA68CF9-E30A-4126-B3C2-13B86B09C472}" type="presParOf" srcId="{8DF74E02-0E61-4B00-A8E2-EE130050321D}" destId="{8153E6B6-9524-4A99-BE1A-D4ECE3244E79}" srcOrd="0" destOrd="0" presId="urn:microsoft.com/office/officeart/2008/layout/HorizontalMultiLevelHierarchy"/>
    <dgm:cxn modelId="{B768B0D5-7043-4A1A-B25A-FE5B89D96783}" type="presParOf" srcId="{8DF74E02-0E61-4B00-A8E2-EE130050321D}" destId="{48B447FD-86FD-4F0A-9246-49D7082890A3}" srcOrd="1" destOrd="0" presId="urn:microsoft.com/office/officeart/2008/layout/HorizontalMultiLevelHierarchy"/>
    <dgm:cxn modelId="{AB623C04-CAD2-4D44-8193-AAE8D7B156F9}" type="presParOf" srcId="{7770FEE6-9E63-4EB2-9379-D85A98B67080}" destId="{5D58B81E-DA19-4CAC-ACAF-641808B1F92D}" srcOrd="2" destOrd="0" presId="urn:microsoft.com/office/officeart/2008/layout/HorizontalMultiLevelHierarchy"/>
    <dgm:cxn modelId="{D3FB8B1F-E82B-473A-97AB-BEA8F043EF4D}" type="presParOf" srcId="{5D58B81E-DA19-4CAC-ACAF-641808B1F92D}" destId="{7E3C05CC-E2C1-4B70-A8F8-D1116E835244}" srcOrd="0" destOrd="0" presId="urn:microsoft.com/office/officeart/2008/layout/HorizontalMultiLevelHierarchy"/>
    <dgm:cxn modelId="{6FC3AD75-EAD2-434B-95D1-96D87AC60510}" type="presParOf" srcId="{7770FEE6-9E63-4EB2-9379-D85A98B67080}" destId="{E19146B5-80A8-4A22-AB5E-0091EBC5A6B1}" srcOrd="3" destOrd="0" presId="urn:microsoft.com/office/officeart/2008/layout/HorizontalMultiLevelHierarchy"/>
    <dgm:cxn modelId="{2D423046-A72C-48D2-A8D9-1D9778503C92}" type="presParOf" srcId="{E19146B5-80A8-4A22-AB5E-0091EBC5A6B1}" destId="{CA93E571-93CC-4D6E-A5BE-CAEE74DA459B}" srcOrd="0" destOrd="0" presId="urn:microsoft.com/office/officeart/2008/layout/HorizontalMultiLevelHierarchy"/>
    <dgm:cxn modelId="{991D8EC4-6DCD-444F-B0A8-CA3E64286CDF}" type="presParOf" srcId="{E19146B5-80A8-4A22-AB5E-0091EBC5A6B1}" destId="{11984EAE-F260-4A83-B04F-FC6B10825E93}" srcOrd="1" destOrd="0" presId="urn:microsoft.com/office/officeart/2008/layout/HorizontalMultiLevelHierarchy"/>
    <dgm:cxn modelId="{C05B6294-189A-426E-8B09-6AE43E4E6BD8}" type="presParOf" srcId="{7770FEE6-9E63-4EB2-9379-D85A98B67080}" destId="{BE894B00-3696-4DE0-A7AF-36BFA546AE8A}" srcOrd="4" destOrd="0" presId="urn:microsoft.com/office/officeart/2008/layout/HorizontalMultiLevelHierarchy"/>
    <dgm:cxn modelId="{FC1C16B4-959C-4660-9800-5E81570A89FE}" type="presParOf" srcId="{BE894B00-3696-4DE0-A7AF-36BFA546AE8A}" destId="{B516E1D5-7885-4AD5-92BC-5A1F6AE8EF35}" srcOrd="0" destOrd="0" presId="urn:microsoft.com/office/officeart/2008/layout/HorizontalMultiLevelHierarchy"/>
    <dgm:cxn modelId="{DF15322E-3E6F-490F-8D80-FA5F7D92989D}" type="presParOf" srcId="{7770FEE6-9E63-4EB2-9379-D85A98B67080}" destId="{BB606815-3E9B-4097-84D0-DD179CBC3C74}" srcOrd="5" destOrd="0" presId="urn:microsoft.com/office/officeart/2008/layout/HorizontalMultiLevelHierarchy"/>
    <dgm:cxn modelId="{BC0B3E5D-7BA9-4D57-8B38-CD1446B7BAC4}" type="presParOf" srcId="{BB606815-3E9B-4097-84D0-DD179CBC3C74}" destId="{00CB0469-4B49-4E95-A1DC-03392D8FF13A}" srcOrd="0" destOrd="0" presId="urn:microsoft.com/office/officeart/2008/layout/HorizontalMultiLevelHierarchy"/>
    <dgm:cxn modelId="{53FCCB64-DC5F-49CD-AC3C-76C507508173}" type="presParOf" srcId="{BB606815-3E9B-4097-84D0-DD179CBC3C74}" destId="{10D128D3-7682-4049-9A79-20DEB64DC47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915012-2B29-49E5-AD04-55A8E7BD117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59845F-F9EC-4191-BB77-5ED0E8822BF1}">
      <dgm:prSet phldrT="[Text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页面逻辑</a:t>
          </a:r>
          <a:r>
            <a:rPr lang="en-US" altLang="zh-CN" b="1" dirty="0" smtClean="0">
              <a:solidFill>
                <a:schemeClr val="tx1"/>
              </a:solidFill>
            </a:rPr>
            <a:t>【</a:t>
          </a:r>
          <a:r>
            <a:rPr lang="en-US" altLang="en-US" b="1" dirty="0" err="1" smtClean="0">
              <a:solidFill>
                <a:schemeClr val="tx1"/>
              </a:solidFill>
            </a:rPr>
            <a:t>jquery，prototype，extjs，dojo</a:t>
          </a:r>
          <a:r>
            <a:rPr lang="en-US" altLang="zh-CN" b="1" dirty="0" smtClean="0">
              <a:solidFill>
                <a:schemeClr val="tx1"/>
              </a:solidFill>
            </a:rPr>
            <a:t>】</a:t>
          </a:r>
          <a:endParaRPr lang="en-US" b="1" dirty="0">
            <a:solidFill>
              <a:schemeClr val="tx1"/>
            </a:solidFill>
          </a:endParaRPr>
        </a:p>
      </dgm:t>
    </dgm:pt>
    <dgm:pt modelId="{FB98E343-1486-4C92-8391-D7CB6202D49D}" type="parTrans" cxnId="{2934E9D8-30A2-436F-B554-3C639D6A6733}">
      <dgm:prSet/>
      <dgm:spPr/>
      <dgm:t>
        <a:bodyPr/>
        <a:lstStyle/>
        <a:p>
          <a:endParaRPr lang="en-US"/>
        </a:p>
      </dgm:t>
    </dgm:pt>
    <dgm:pt modelId="{3FCF2BA9-E59A-4A1F-974E-2261F666B9CD}" type="sibTrans" cxnId="{2934E9D8-30A2-436F-B554-3C639D6A6733}">
      <dgm:prSet/>
      <dgm:spPr/>
      <dgm:t>
        <a:bodyPr/>
        <a:lstStyle/>
        <a:p>
          <a:endParaRPr lang="en-US"/>
        </a:p>
      </dgm:t>
    </dgm:pt>
    <dgm:pt modelId="{25C343A4-61D2-492A-A3F3-81FA6B5F4C0F}">
      <dgm:prSet phldrT="[Text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内容逻辑</a:t>
          </a:r>
          <a:endParaRPr lang="en-US" b="1" dirty="0">
            <a:solidFill>
              <a:schemeClr val="tx1"/>
            </a:solidFill>
          </a:endParaRPr>
        </a:p>
      </dgm:t>
    </dgm:pt>
    <dgm:pt modelId="{8F3D68DB-52FE-42F3-8A40-776931E54F9B}" type="parTrans" cxnId="{B2B18290-AB50-422F-9EA4-8988BA287E71}">
      <dgm:prSet/>
      <dgm:spPr/>
      <dgm:t>
        <a:bodyPr/>
        <a:lstStyle/>
        <a:p>
          <a:endParaRPr lang="en-US"/>
        </a:p>
      </dgm:t>
    </dgm:pt>
    <dgm:pt modelId="{2D3EF529-1EF4-4713-B80A-04EDF510E700}" type="sibTrans" cxnId="{B2B18290-AB50-422F-9EA4-8988BA287E71}">
      <dgm:prSet/>
      <dgm:spPr/>
      <dgm:t>
        <a:bodyPr/>
        <a:lstStyle/>
        <a:p>
          <a:endParaRPr lang="en-US"/>
        </a:p>
      </dgm:t>
    </dgm:pt>
    <dgm:pt modelId="{71CAB604-6240-4470-AF58-035C8A4AC2C1}">
      <dgm:prSet phldrT="[Text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内容</a:t>
          </a:r>
          <a:endParaRPr lang="en-US" b="1" dirty="0">
            <a:solidFill>
              <a:schemeClr val="tx1"/>
            </a:solidFill>
          </a:endParaRPr>
        </a:p>
      </dgm:t>
    </dgm:pt>
    <dgm:pt modelId="{5EED54D4-95F0-43BF-83B0-8ABC8A6BD8D2}" type="sibTrans" cxnId="{987F2EEB-97CE-4D46-BCC2-CAF41438FF40}">
      <dgm:prSet/>
      <dgm:spPr/>
      <dgm:t>
        <a:bodyPr/>
        <a:lstStyle/>
        <a:p>
          <a:endParaRPr lang="en-US"/>
        </a:p>
      </dgm:t>
    </dgm:pt>
    <dgm:pt modelId="{9AF8CFF0-4F8D-4D74-8534-1A4C21250D43}" type="parTrans" cxnId="{987F2EEB-97CE-4D46-BCC2-CAF41438FF40}">
      <dgm:prSet/>
      <dgm:spPr/>
      <dgm:t>
        <a:bodyPr/>
        <a:lstStyle/>
        <a:p>
          <a:endParaRPr lang="en-US"/>
        </a:p>
      </dgm:t>
    </dgm:pt>
    <dgm:pt modelId="{359E800F-687B-4EC9-9B46-D3202DDE6026}" type="pres">
      <dgm:prSet presAssocID="{DB915012-2B29-49E5-AD04-55A8E7BD117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D9EC936-6073-4B60-A5ED-4270966B8257}" type="pres">
      <dgm:prSet presAssocID="{71CAB604-6240-4470-AF58-035C8A4AC2C1}" presName="hierRoot1" presStyleCnt="0">
        <dgm:presLayoutVars>
          <dgm:hierBranch val="init"/>
        </dgm:presLayoutVars>
      </dgm:prSet>
      <dgm:spPr/>
    </dgm:pt>
    <dgm:pt modelId="{E8E2B7E0-6970-4E38-9ECA-4F9A10EA997E}" type="pres">
      <dgm:prSet presAssocID="{71CAB604-6240-4470-AF58-035C8A4AC2C1}" presName="rootComposite1" presStyleCnt="0"/>
      <dgm:spPr/>
    </dgm:pt>
    <dgm:pt modelId="{0FF562B9-0381-4D7A-AA6C-7B95462A2AF5}" type="pres">
      <dgm:prSet presAssocID="{71CAB604-6240-4470-AF58-035C8A4AC2C1}" presName="rootText1" presStyleLbl="node0" presStyleIdx="0" presStyleCnt="1" custScaleX="79767" custScaleY="79229" custLinFactNeighborX="-46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A9DBE0-82A2-47C9-AE85-9392E10B8F1F}" type="pres">
      <dgm:prSet presAssocID="{71CAB604-6240-4470-AF58-035C8A4AC2C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A4CED6E-BDDC-4F55-AF0B-72B5D2556287}" type="pres">
      <dgm:prSet presAssocID="{71CAB604-6240-4470-AF58-035C8A4AC2C1}" presName="hierChild2" presStyleCnt="0"/>
      <dgm:spPr/>
    </dgm:pt>
    <dgm:pt modelId="{9DF6CB18-7F3E-4362-B9BC-4ADA043BA185}" type="pres">
      <dgm:prSet presAssocID="{FB98E343-1486-4C92-8391-D7CB6202D49D}" presName="Name64" presStyleLbl="parChTrans1D2" presStyleIdx="0" presStyleCnt="2"/>
      <dgm:spPr/>
      <dgm:t>
        <a:bodyPr/>
        <a:lstStyle/>
        <a:p>
          <a:endParaRPr lang="en-US"/>
        </a:p>
      </dgm:t>
    </dgm:pt>
    <dgm:pt modelId="{7AF11B6A-0178-49D9-A631-D62F8FAE306D}" type="pres">
      <dgm:prSet presAssocID="{1059845F-F9EC-4191-BB77-5ED0E8822BF1}" presName="hierRoot2" presStyleCnt="0">
        <dgm:presLayoutVars>
          <dgm:hierBranch val="init"/>
        </dgm:presLayoutVars>
      </dgm:prSet>
      <dgm:spPr/>
    </dgm:pt>
    <dgm:pt modelId="{8DBCDE5F-2035-4295-955B-1D95EFABEDA8}" type="pres">
      <dgm:prSet presAssocID="{1059845F-F9EC-4191-BB77-5ED0E8822BF1}" presName="rootComposite" presStyleCnt="0"/>
      <dgm:spPr/>
    </dgm:pt>
    <dgm:pt modelId="{97C3A3C0-D94E-4ACF-BB17-EFB19ED56AC7}" type="pres">
      <dgm:prSet presAssocID="{1059845F-F9EC-4191-BB77-5ED0E8822BF1}" presName="rootText" presStyleLbl="node2" presStyleIdx="0" presStyleCnt="2" custScaleX="2647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468A5F-590E-4A68-900B-A45CF91058C4}" type="pres">
      <dgm:prSet presAssocID="{1059845F-F9EC-4191-BB77-5ED0E8822BF1}" presName="rootConnector" presStyleLbl="node2" presStyleIdx="0" presStyleCnt="2"/>
      <dgm:spPr/>
      <dgm:t>
        <a:bodyPr/>
        <a:lstStyle/>
        <a:p>
          <a:endParaRPr lang="en-US"/>
        </a:p>
      </dgm:t>
    </dgm:pt>
    <dgm:pt modelId="{204BB38A-008A-41E6-8F29-89256B0BE55C}" type="pres">
      <dgm:prSet presAssocID="{1059845F-F9EC-4191-BB77-5ED0E8822BF1}" presName="hierChild4" presStyleCnt="0"/>
      <dgm:spPr/>
    </dgm:pt>
    <dgm:pt modelId="{AC3E6621-D73D-4008-9D12-5B8BBAA71598}" type="pres">
      <dgm:prSet presAssocID="{1059845F-F9EC-4191-BB77-5ED0E8822BF1}" presName="hierChild5" presStyleCnt="0"/>
      <dgm:spPr/>
    </dgm:pt>
    <dgm:pt modelId="{76A6B832-9A18-45AD-8AB2-D03CA1CA1054}" type="pres">
      <dgm:prSet presAssocID="{8F3D68DB-52FE-42F3-8A40-776931E54F9B}" presName="Name64" presStyleLbl="parChTrans1D2" presStyleIdx="1" presStyleCnt="2"/>
      <dgm:spPr/>
      <dgm:t>
        <a:bodyPr/>
        <a:lstStyle/>
        <a:p>
          <a:endParaRPr lang="en-US"/>
        </a:p>
      </dgm:t>
    </dgm:pt>
    <dgm:pt modelId="{57670383-8617-4985-81F3-F52C0C09F56D}" type="pres">
      <dgm:prSet presAssocID="{25C343A4-61D2-492A-A3F3-81FA6B5F4C0F}" presName="hierRoot2" presStyleCnt="0">
        <dgm:presLayoutVars>
          <dgm:hierBranch val="init"/>
        </dgm:presLayoutVars>
      </dgm:prSet>
      <dgm:spPr/>
    </dgm:pt>
    <dgm:pt modelId="{3E8C2EA2-7365-44C9-B457-793657583688}" type="pres">
      <dgm:prSet presAssocID="{25C343A4-61D2-492A-A3F3-81FA6B5F4C0F}" presName="rootComposite" presStyleCnt="0"/>
      <dgm:spPr/>
    </dgm:pt>
    <dgm:pt modelId="{FE23098D-31F1-4E19-93E8-C3BC43477AC8}" type="pres">
      <dgm:prSet presAssocID="{25C343A4-61D2-492A-A3F3-81FA6B5F4C0F}" presName="rootText" presStyleLbl="node2" presStyleIdx="1" presStyleCnt="2" custScaleX="2647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CE1896-8D47-46AC-94F8-4DFD01ECBA31}" type="pres">
      <dgm:prSet presAssocID="{25C343A4-61D2-492A-A3F3-81FA6B5F4C0F}" presName="rootConnector" presStyleLbl="node2" presStyleIdx="1" presStyleCnt="2"/>
      <dgm:spPr/>
      <dgm:t>
        <a:bodyPr/>
        <a:lstStyle/>
        <a:p>
          <a:endParaRPr lang="en-US"/>
        </a:p>
      </dgm:t>
    </dgm:pt>
    <dgm:pt modelId="{FDA92689-FD44-4CF4-9309-5C9609B56000}" type="pres">
      <dgm:prSet presAssocID="{25C343A4-61D2-492A-A3F3-81FA6B5F4C0F}" presName="hierChild4" presStyleCnt="0"/>
      <dgm:spPr/>
    </dgm:pt>
    <dgm:pt modelId="{42C7F2C1-83D5-4332-A9E3-D1BBB7CCE97A}" type="pres">
      <dgm:prSet presAssocID="{25C343A4-61D2-492A-A3F3-81FA6B5F4C0F}" presName="hierChild5" presStyleCnt="0"/>
      <dgm:spPr/>
    </dgm:pt>
    <dgm:pt modelId="{5C98C05B-B911-4F5E-B9D0-4BB58A4614F4}" type="pres">
      <dgm:prSet presAssocID="{71CAB604-6240-4470-AF58-035C8A4AC2C1}" presName="hierChild3" presStyleCnt="0"/>
      <dgm:spPr/>
    </dgm:pt>
  </dgm:ptLst>
  <dgm:cxnLst>
    <dgm:cxn modelId="{747ECAE9-5C61-48F1-9A6E-2754F99D5256}" type="presOf" srcId="{25C343A4-61D2-492A-A3F3-81FA6B5F4C0F}" destId="{11CE1896-8D47-46AC-94F8-4DFD01ECBA31}" srcOrd="1" destOrd="0" presId="urn:microsoft.com/office/officeart/2009/3/layout/HorizontalOrganizationChart"/>
    <dgm:cxn modelId="{2934E9D8-30A2-436F-B554-3C639D6A6733}" srcId="{71CAB604-6240-4470-AF58-035C8A4AC2C1}" destId="{1059845F-F9EC-4191-BB77-5ED0E8822BF1}" srcOrd="0" destOrd="0" parTransId="{FB98E343-1486-4C92-8391-D7CB6202D49D}" sibTransId="{3FCF2BA9-E59A-4A1F-974E-2261F666B9CD}"/>
    <dgm:cxn modelId="{BDBE750E-EAB2-40DF-B85E-9E0FAE0A082A}" type="presOf" srcId="{71CAB604-6240-4470-AF58-035C8A4AC2C1}" destId="{8FA9DBE0-82A2-47C9-AE85-9392E10B8F1F}" srcOrd="1" destOrd="0" presId="urn:microsoft.com/office/officeart/2009/3/layout/HorizontalOrganizationChart"/>
    <dgm:cxn modelId="{0127AD82-D1FC-490E-B432-E2E52AA4588D}" type="presOf" srcId="{DB915012-2B29-49E5-AD04-55A8E7BD117C}" destId="{359E800F-687B-4EC9-9B46-D3202DDE6026}" srcOrd="0" destOrd="0" presId="urn:microsoft.com/office/officeart/2009/3/layout/HorizontalOrganizationChart"/>
    <dgm:cxn modelId="{900B0ED3-24AB-4B98-9E0F-73514272DFC1}" type="presOf" srcId="{25C343A4-61D2-492A-A3F3-81FA6B5F4C0F}" destId="{FE23098D-31F1-4E19-93E8-C3BC43477AC8}" srcOrd="0" destOrd="0" presId="urn:microsoft.com/office/officeart/2009/3/layout/HorizontalOrganizationChart"/>
    <dgm:cxn modelId="{AE8FDC23-80D6-4B3C-B3BF-58A0BD67BC90}" type="presOf" srcId="{1059845F-F9EC-4191-BB77-5ED0E8822BF1}" destId="{D0468A5F-590E-4A68-900B-A45CF91058C4}" srcOrd="1" destOrd="0" presId="urn:microsoft.com/office/officeart/2009/3/layout/HorizontalOrganizationChart"/>
    <dgm:cxn modelId="{B2B18290-AB50-422F-9EA4-8988BA287E71}" srcId="{71CAB604-6240-4470-AF58-035C8A4AC2C1}" destId="{25C343A4-61D2-492A-A3F3-81FA6B5F4C0F}" srcOrd="1" destOrd="0" parTransId="{8F3D68DB-52FE-42F3-8A40-776931E54F9B}" sibTransId="{2D3EF529-1EF4-4713-B80A-04EDF510E700}"/>
    <dgm:cxn modelId="{987F2EEB-97CE-4D46-BCC2-CAF41438FF40}" srcId="{DB915012-2B29-49E5-AD04-55A8E7BD117C}" destId="{71CAB604-6240-4470-AF58-035C8A4AC2C1}" srcOrd="0" destOrd="0" parTransId="{9AF8CFF0-4F8D-4D74-8534-1A4C21250D43}" sibTransId="{5EED54D4-95F0-43BF-83B0-8ABC8A6BD8D2}"/>
    <dgm:cxn modelId="{9FC000C6-9F93-4D21-8F9B-058E85003B2D}" type="presOf" srcId="{1059845F-F9EC-4191-BB77-5ED0E8822BF1}" destId="{97C3A3C0-D94E-4ACF-BB17-EFB19ED56AC7}" srcOrd="0" destOrd="0" presId="urn:microsoft.com/office/officeart/2009/3/layout/HorizontalOrganizationChart"/>
    <dgm:cxn modelId="{8B36F2AD-C3DB-4D99-A2D6-A128EEFD03C9}" type="presOf" srcId="{FB98E343-1486-4C92-8391-D7CB6202D49D}" destId="{9DF6CB18-7F3E-4362-B9BC-4ADA043BA185}" srcOrd="0" destOrd="0" presId="urn:microsoft.com/office/officeart/2009/3/layout/HorizontalOrganizationChart"/>
    <dgm:cxn modelId="{45D327D5-41A6-4B8B-96F3-775E546E1CE3}" type="presOf" srcId="{8F3D68DB-52FE-42F3-8A40-776931E54F9B}" destId="{76A6B832-9A18-45AD-8AB2-D03CA1CA1054}" srcOrd="0" destOrd="0" presId="urn:microsoft.com/office/officeart/2009/3/layout/HorizontalOrganizationChart"/>
    <dgm:cxn modelId="{23680B0D-552C-4987-A11C-14AE5E81BCCE}" type="presOf" srcId="{71CAB604-6240-4470-AF58-035C8A4AC2C1}" destId="{0FF562B9-0381-4D7A-AA6C-7B95462A2AF5}" srcOrd="0" destOrd="0" presId="urn:microsoft.com/office/officeart/2009/3/layout/HorizontalOrganizationChart"/>
    <dgm:cxn modelId="{57832D43-F52E-4EAC-93F8-CED55D6F9DB3}" type="presParOf" srcId="{359E800F-687B-4EC9-9B46-D3202DDE6026}" destId="{CD9EC936-6073-4B60-A5ED-4270966B8257}" srcOrd="0" destOrd="0" presId="urn:microsoft.com/office/officeart/2009/3/layout/HorizontalOrganizationChart"/>
    <dgm:cxn modelId="{38F2EF00-AB24-47B7-A6B3-2D447104907F}" type="presParOf" srcId="{CD9EC936-6073-4B60-A5ED-4270966B8257}" destId="{E8E2B7E0-6970-4E38-9ECA-4F9A10EA997E}" srcOrd="0" destOrd="0" presId="urn:microsoft.com/office/officeart/2009/3/layout/HorizontalOrganizationChart"/>
    <dgm:cxn modelId="{98EAFC51-15CE-4134-96FA-6CC38A4BE332}" type="presParOf" srcId="{E8E2B7E0-6970-4E38-9ECA-4F9A10EA997E}" destId="{0FF562B9-0381-4D7A-AA6C-7B95462A2AF5}" srcOrd="0" destOrd="0" presId="urn:microsoft.com/office/officeart/2009/3/layout/HorizontalOrganizationChart"/>
    <dgm:cxn modelId="{2817D10E-5ECE-4ACF-9EF5-D177F9C0F6ED}" type="presParOf" srcId="{E8E2B7E0-6970-4E38-9ECA-4F9A10EA997E}" destId="{8FA9DBE0-82A2-47C9-AE85-9392E10B8F1F}" srcOrd="1" destOrd="0" presId="urn:microsoft.com/office/officeart/2009/3/layout/HorizontalOrganizationChart"/>
    <dgm:cxn modelId="{69A88D1C-D9F2-4431-BA76-9056324923C1}" type="presParOf" srcId="{CD9EC936-6073-4B60-A5ED-4270966B8257}" destId="{7A4CED6E-BDDC-4F55-AF0B-72B5D2556287}" srcOrd="1" destOrd="0" presId="urn:microsoft.com/office/officeart/2009/3/layout/HorizontalOrganizationChart"/>
    <dgm:cxn modelId="{2313FC16-790A-496F-BB80-8BC3C015946A}" type="presParOf" srcId="{7A4CED6E-BDDC-4F55-AF0B-72B5D2556287}" destId="{9DF6CB18-7F3E-4362-B9BC-4ADA043BA185}" srcOrd="0" destOrd="0" presId="urn:microsoft.com/office/officeart/2009/3/layout/HorizontalOrganizationChart"/>
    <dgm:cxn modelId="{4A5700EC-073E-42BA-90EE-9795EFCB570D}" type="presParOf" srcId="{7A4CED6E-BDDC-4F55-AF0B-72B5D2556287}" destId="{7AF11B6A-0178-49D9-A631-D62F8FAE306D}" srcOrd="1" destOrd="0" presId="urn:microsoft.com/office/officeart/2009/3/layout/HorizontalOrganizationChart"/>
    <dgm:cxn modelId="{8993AA21-D64A-4229-A2AD-67E520E2323D}" type="presParOf" srcId="{7AF11B6A-0178-49D9-A631-D62F8FAE306D}" destId="{8DBCDE5F-2035-4295-955B-1D95EFABEDA8}" srcOrd="0" destOrd="0" presId="urn:microsoft.com/office/officeart/2009/3/layout/HorizontalOrganizationChart"/>
    <dgm:cxn modelId="{453E87A9-E9B3-4B75-B967-6F54E1A13E44}" type="presParOf" srcId="{8DBCDE5F-2035-4295-955B-1D95EFABEDA8}" destId="{97C3A3C0-D94E-4ACF-BB17-EFB19ED56AC7}" srcOrd="0" destOrd="0" presId="urn:microsoft.com/office/officeart/2009/3/layout/HorizontalOrganizationChart"/>
    <dgm:cxn modelId="{1F11CD4B-C43B-4064-8FEE-64934B137E0E}" type="presParOf" srcId="{8DBCDE5F-2035-4295-955B-1D95EFABEDA8}" destId="{D0468A5F-590E-4A68-900B-A45CF91058C4}" srcOrd="1" destOrd="0" presId="urn:microsoft.com/office/officeart/2009/3/layout/HorizontalOrganizationChart"/>
    <dgm:cxn modelId="{1EF1E0D3-E284-45A9-9CED-380D66AE67CD}" type="presParOf" srcId="{7AF11B6A-0178-49D9-A631-D62F8FAE306D}" destId="{204BB38A-008A-41E6-8F29-89256B0BE55C}" srcOrd="1" destOrd="0" presId="urn:microsoft.com/office/officeart/2009/3/layout/HorizontalOrganizationChart"/>
    <dgm:cxn modelId="{EB67CAF0-0701-4229-A33F-65AD41FB5E08}" type="presParOf" srcId="{7AF11B6A-0178-49D9-A631-D62F8FAE306D}" destId="{AC3E6621-D73D-4008-9D12-5B8BBAA71598}" srcOrd="2" destOrd="0" presId="urn:microsoft.com/office/officeart/2009/3/layout/HorizontalOrganizationChart"/>
    <dgm:cxn modelId="{DF519531-0EF7-42B6-80DC-0917E93E96B1}" type="presParOf" srcId="{7A4CED6E-BDDC-4F55-AF0B-72B5D2556287}" destId="{76A6B832-9A18-45AD-8AB2-D03CA1CA1054}" srcOrd="2" destOrd="0" presId="urn:microsoft.com/office/officeart/2009/3/layout/HorizontalOrganizationChart"/>
    <dgm:cxn modelId="{9FEDF9AD-4255-4A2D-8870-64A0D7B7109B}" type="presParOf" srcId="{7A4CED6E-BDDC-4F55-AF0B-72B5D2556287}" destId="{57670383-8617-4985-81F3-F52C0C09F56D}" srcOrd="3" destOrd="0" presId="urn:microsoft.com/office/officeart/2009/3/layout/HorizontalOrganizationChart"/>
    <dgm:cxn modelId="{A58027AC-5C81-41E8-A14D-6C4B5BB4DFF5}" type="presParOf" srcId="{57670383-8617-4985-81F3-F52C0C09F56D}" destId="{3E8C2EA2-7365-44C9-B457-793657583688}" srcOrd="0" destOrd="0" presId="urn:microsoft.com/office/officeart/2009/3/layout/HorizontalOrganizationChart"/>
    <dgm:cxn modelId="{BD6CA343-2518-4E04-B58B-0511EF658E39}" type="presParOf" srcId="{3E8C2EA2-7365-44C9-B457-793657583688}" destId="{FE23098D-31F1-4E19-93E8-C3BC43477AC8}" srcOrd="0" destOrd="0" presId="urn:microsoft.com/office/officeart/2009/3/layout/HorizontalOrganizationChart"/>
    <dgm:cxn modelId="{7E32B598-097F-486F-8F11-4F6BAEFC352A}" type="presParOf" srcId="{3E8C2EA2-7365-44C9-B457-793657583688}" destId="{11CE1896-8D47-46AC-94F8-4DFD01ECBA31}" srcOrd="1" destOrd="0" presId="urn:microsoft.com/office/officeart/2009/3/layout/HorizontalOrganizationChart"/>
    <dgm:cxn modelId="{7667312F-0E2C-4CD2-BCE2-423525BC3EAD}" type="presParOf" srcId="{57670383-8617-4985-81F3-F52C0C09F56D}" destId="{FDA92689-FD44-4CF4-9309-5C9609B56000}" srcOrd="1" destOrd="0" presId="urn:microsoft.com/office/officeart/2009/3/layout/HorizontalOrganizationChart"/>
    <dgm:cxn modelId="{65D3092A-9E7B-43D7-9226-50CDA6ACBBDA}" type="presParOf" srcId="{57670383-8617-4985-81F3-F52C0C09F56D}" destId="{42C7F2C1-83D5-4332-A9E3-D1BBB7CCE97A}" srcOrd="2" destOrd="0" presId="urn:microsoft.com/office/officeart/2009/3/layout/HorizontalOrganizationChart"/>
    <dgm:cxn modelId="{E934CA9A-0ED5-44BD-A589-122BAEDFACCC}" type="presParOf" srcId="{CD9EC936-6073-4B60-A5ED-4270966B8257}" destId="{5C98C05B-B911-4F5E-B9D0-4BB58A4614F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4F5DC-B06E-40D1-B567-AD5BD2170DA1}">
      <dsp:nvSpPr>
        <dsp:cNvPr id="0" name=""/>
        <dsp:cNvSpPr/>
      </dsp:nvSpPr>
      <dsp:spPr>
        <a:xfrm>
          <a:off x="0" y="551210"/>
          <a:ext cx="2357952" cy="343407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54000" bIns="54516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0" y="637062"/>
        <a:ext cx="2272100" cy="171703"/>
      </dsp:txXfrm>
    </dsp:sp>
    <dsp:sp modelId="{9F834A45-DAD7-43CE-A348-2D831E47D360}">
      <dsp:nvSpPr>
        <dsp:cNvPr id="0" name=""/>
        <dsp:cNvSpPr/>
      </dsp:nvSpPr>
      <dsp:spPr>
        <a:xfrm>
          <a:off x="0" y="816027"/>
          <a:ext cx="726249" cy="6615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Page1</a:t>
          </a:r>
          <a:endParaRPr lang="en-US" sz="1500" b="1" kern="1200" dirty="0"/>
        </a:p>
      </dsp:txBody>
      <dsp:txXfrm>
        <a:off x="0" y="816027"/>
        <a:ext cx="726249" cy="661529"/>
      </dsp:txXfrm>
    </dsp:sp>
    <dsp:sp modelId="{A9770E2E-2B54-414B-8AA5-30D16E5F89FC}">
      <dsp:nvSpPr>
        <dsp:cNvPr id="0" name=""/>
        <dsp:cNvSpPr/>
      </dsp:nvSpPr>
      <dsp:spPr>
        <a:xfrm>
          <a:off x="726249" y="665679"/>
          <a:ext cx="1631703" cy="343407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54000" bIns="54516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726249" y="751531"/>
        <a:ext cx="1545851" cy="171703"/>
      </dsp:txXfrm>
    </dsp:sp>
    <dsp:sp modelId="{D716345A-885B-4A34-A642-E45326EAD776}">
      <dsp:nvSpPr>
        <dsp:cNvPr id="0" name=""/>
        <dsp:cNvSpPr/>
      </dsp:nvSpPr>
      <dsp:spPr>
        <a:xfrm>
          <a:off x="726249" y="930496"/>
          <a:ext cx="726249" cy="6615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page2</a:t>
          </a:r>
          <a:endParaRPr lang="en-US" sz="1500" b="1" kern="1200" dirty="0"/>
        </a:p>
      </dsp:txBody>
      <dsp:txXfrm>
        <a:off x="726249" y="930496"/>
        <a:ext cx="726249" cy="661529"/>
      </dsp:txXfrm>
    </dsp:sp>
    <dsp:sp modelId="{A0681212-652E-4B83-8EB3-000DC26C005B}">
      <dsp:nvSpPr>
        <dsp:cNvPr id="0" name=""/>
        <dsp:cNvSpPr/>
      </dsp:nvSpPr>
      <dsp:spPr>
        <a:xfrm>
          <a:off x="1452499" y="780148"/>
          <a:ext cx="905453" cy="343407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54000" bIns="54516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452499" y="866000"/>
        <a:ext cx="819601" cy="171703"/>
      </dsp:txXfrm>
    </dsp:sp>
    <dsp:sp modelId="{5DCE16D3-A85F-496B-AADB-42BA9C179728}">
      <dsp:nvSpPr>
        <dsp:cNvPr id="0" name=""/>
        <dsp:cNvSpPr/>
      </dsp:nvSpPr>
      <dsp:spPr>
        <a:xfrm>
          <a:off x="1452499" y="1044965"/>
          <a:ext cx="726249" cy="6518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pageN</a:t>
          </a:r>
          <a:endParaRPr lang="en-US" sz="1500" b="1" kern="1200" dirty="0"/>
        </a:p>
      </dsp:txBody>
      <dsp:txXfrm>
        <a:off x="1452499" y="1044965"/>
        <a:ext cx="726249" cy="651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EA1C3-657E-4F7E-BD51-E530AE6B25C7}">
      <dsp:nvSpPr>
        <dsp:cNvPr id="0" name=""/>
        <dsp:cNvSpPr/>
      </dsp:nvSpPr>
      <dsp:spPr>
        <a:xfrm>
          <a:off x="0" y="21667"/>
          <a:ext cx="1391816" cy="648000"/>
        </a:xfrm>
        <a:prstGeom prst="right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1E277-36D7-4C15-A047-D81F5A7E798B}">
      <dsp:nvSpPr>
        <dsp:cNvPr id="0" name=""/>
        <dsp:cNvSpPr/>
      </dsp:nvSpPr>
      <dsp:spPr>
        <a:xfrm>
          <a:off x="1061" y="2062"/>
          <a:ext cx="2172652" cy="932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>
              <a:solidFill>
                <a:schemeClr val="tx1"/>
              </a:solidFill>
            </a:rPr>
            <a:t>Language</a:t>
          </a:r>
          <a:endParaRPr lang="en-US" sz="3100" kern="1200" dirty="0">
            <a:solidFill>
              <a:schemeClr val="tx1"/>
            </a:solidFill>
          </a:endParaRPr>
        </a:p>
      </dsp:txBody>
      <dsp:txXfrm>
        <a:off x="28371" y="29372"/>
        <a:ext cx="2118032" cy="877827"/>
      </dsp:txXfrm>
    </dsp:sp>
    <dsp:sp modelId="{455689AF-05EF-44C0-98D4-B652E5DB24E5}">
      <dsp:nvSpPr>
        <dsp:cNvPr id="0" name=""/>
        <dsp:cNvSpPr/>
      </dsp:nvSpPr>
      <dsp:spPr>
        <a:xfrm>
          <a:off x="1061" y="973936"/>
          <a:ext cx="2172652" cy="932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>
              <a:solidFill>
                <a:schemeClr val="tx1"/>
              </a:solidFill>
            </a:rPr>
            <a:t>Class Library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28371" y="1001246"/>
        <a:ext cx="2118032" cy="877827"/>
      </dsp:txXfrm>
    </dsp:sp>
    <dsp:sp modelId="{B67E9A3F-AF8D-4483-AD42-9D5D373CC705}">
      <dsp:nvSpPr>
        <dsp:cNvPr id="0" name=""/>
        <dsp:cNvSpPr/>
      </dsp:nvSpPr>
      <dsp:spPr>
        <a:xfrm>
          <a:off x="1061" y="1945809"/>
          <a:ext cx="2172652" cy="932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solidFill>
                <a:schemeClr val="tx1"/>
              </a:solidFill>
            </a:rPr>
            <a:t>解释器，运行环境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8371" y="1973119"/>
        <a:ext cx="2118032" cy="8778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1E277-36D7-4C15-A047-D81F5A7E798B}">
      <dsp:nvSpPr>
        <dsp:cNvPr id="0" name=""/>
        <dsp:cNvSpPr/>
      </dsp:nvSpPr>
      <dsp:spPr>
        <a:xfrm>
          <a:off x="1680" y="1477"/>
          <a:ext cx="3438486" cy="923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>
              <a:solidFill>
                <a:schemeClr val="tx1"/>
              </a:solidFill>
            </a:rPr>
            <a:t>Java</a:t>
          </a:r>
          <a:r>
            <a:rPr lang="zh-CN" altLang="en-US" sz="2600" kern="1200" dirty="0" smtClean="0">
              <a:solidFill>
                <a:schemeClr val="tx1"/>
              </a:solidFill>
            </a:rPr>
            <a:t>，</a:t>
          </a:r>
          <a:r>
            <a:rPr lang="en-US" altLang="zh-CN" sz="2600" kern="1200" dirty="0" smtClean="0">
              <a:solidFill>
                <a:schemeClr val="tx1"/>
              </a:solidFill>
            </a:rPr>
            <a:t>C#</a:t>
          </a:r>
          <a:r>
            <a:rPr lang="zh-CN" altLang="en-US" sz="2600" kern="1200" dirty="0" smtClean="0">
              <a:solidFill>
                <a:schemeClr val="tx1"/>
              </a:solidFill>
            </a:rPr>
            <a:t>，</a:t>
          </a:r>
          <a:r>
            <a:rPr lang="en-US" altLang="zh-CN" sz="2600" kern="1200" dirty="0" err="1" smtClean="0">
              <a:solidFill>
                <a:schemeClr val="tx1"/>
              </a:solidFill>
            </a:rPr>
            <a:t>javascript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28728" y="28525"/>
        <a:ext cx="3384390" cy="869396"/>
      </dsp:txXfrm>
    </dsp:sp>
    <dsp:sp modelId="{455689AF-05EF-44C0-98D4-B652E5DB24E5}">
      <dsp:nvSpPr>
        <dsp:cNvPr id="0" name=""/>
        <dsp:cNvSpPr/>
      </dsp:nvSpPr>
      <dsp:spPr>
        <a:xfrm>
          <a:off x="1680" y="986425"/>
          <a:ext cx="3438486" cy="923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>
              <a:solidFill>
                <a:schemeClr val="tx1"/>
              </a:solidFill>
            </a:rPr>
            <a:t>JDK</a:t>
          </a:r>
          <a:r>
            <a:rPr lang="zh-CN" altLang="en-US" sz="2600" kern="1200" dirty="0" smtClean="0">
              <a:solidFill>
                <a:schemeClr val="tx1"/>
              </a:solidFill>
            </a:rPr>
            <a:t>，</a:t>
          </a:r>
          <a:r>
            <a:rPr lang="en-US" altLang="zh-CN" sz="2600" kern="1200" dirty="0" smtClean="0">
              <a:solidFill>
                <a:schemeClr val="tx1"/>
              </a:solidFill>
            </a:rPr>
            <a:t>Lib</a:t>
          </a:r>
          <a:r>
            <a:rPr lang="zh-CN" altLang="en-US" sz="2600" kern="1200" dirty="0" smtClean="0">
              <a:solidFill>
                <a:schemeClr val="tx1"/>
              </a:solidFill>
            </a:rPr>
            <a:t>，</a:t>
          </a:r>
          <a:r>
            <a:rPr lang="en-US" altLang="zh-CN" sz="2600" kern="1200" dirty="0" err="1" smtClean="0">
              <a:solidFill>
                <a:schemeClr val="tx1"/>
              </a:solidFill>
            </a:rPr>
            <a:t>js</a:t>
          </a:r>
          <a:r>
            <a:rPr lang="en-US" altLang="zh-CN" sz="2600" kern="1200" dirty="0" smtClean="0">
              <a:solidFill>
                <a:schemeClr val="tx1"/>
              </a:solidFill>
            </a:rPr>
            <a:t> lib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28728" y="1013473"/>
        <a:ext cx="3384390" cy="869396"/>
      </dsp:txXfrm>
    </dsp:sp>
    <dsp:sp modelId="{B67E9A3F-AF8D-4483-AD42-9D5D373CC705}">
      <dsp:nvSpPr>
        <dsp:cNvPr id="0" name=""/>
        <dsp:cNvSpPr/>
      </dsp:nvSpPr>
      <dsp:spPr>
        <a:xfrm>
          <a:off x="1680" y="1971374"/>
          <a:ext cx="3438486" cy="923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>
              <a:solidFill>
                <a:schemeClr val="tx1"/>
              </a:solidFill>
            </a:rPr>
            <a:t>Jvm</a:t>
          </a:r>
          <a:r>
            <a:rPr lang="zh-CN" altLang="en-US" sz="2600" kern="1200" dirty="0" smtClean="0">
              <a:solidFill>
                <a:schemeClr val="tx1"/>
              </a:solidFill>
            </a:rPr>
            <a:t>，</a:t>
          </a:r>
          <a:r>
            <a:rPr lang="en-US" altLang="zh-CN" sz="2600" kern="1200" dirty="0" smtClean="0">
              <a:solidFill>
                <a:schemeClr val="tx1"/>
              </a:solidFill>
            </a:rPr>
            <a:t>CLR</a:t>
          </a:r>
          <a:r>
            <a:rPr lang="zh-CN" altLang="en-US" sz="2600" kern="1200" dirty="0" smtClean="0"/>
            <a:t>，</a:t>
          </a:r>
          <a:r>
            <a:rPr lang="en-US" altLang="zh-CN" sz="2600" kern="1200" dirty="0" smtClean="0">
              <a:solidFill>
                <a:srgbClr val="FF0000"/>
              </a:solidFill>
            </a:rPr>
            <a:t>explorer</a:t>
          </a:r>
          <a:endParaRPr lang="en-US" sz="2600" kern="1200" dirty="0">
            <a:solidFill>
              <a:srgbClr val="FF0000"/>
            </a:solidFill>
          </a:endParaRPr>
        </a:p>
      </dsp:txBody>
      <dsp:txXfrm>
        <a:off x="28728" y="1998422"/>
        <a:ext cx="3384390" cy="86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1E277-36D7-4C15-A047-D81F5A7E798B}">
      <dsp:nvSpPr>
        <dsp:cNvPr id="0" name=""/>
        <dsp:cNvSpPr/>
      </dsp:nvSpPr>
      <dsp:spPr>
        <a:xfrm>
          <a:off x="1089" y="1251"/>
          <a:ext cx="2230068" cy="937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err="1" smtClean="0">
              <a:solidFill>
                <a:schemeClr val="tx1"/>
              </a:solidFill>
            </a:rPr>
            <a:t>javascript</a:t>
          </a:r>
          <a:endParaRPr lang="en-US" sz="3400" kern="1200" dirty="0">
            <a:solidFill>
              <a:schemeClr val="tx1"/>
            </a:solidFill>
          </a:endParaRPr>
        </a:p>
      </dsp:txBody>
      <dsp:txXfrm>
        <a:off x="28551" y="28713"/>
        <a:ext cx="2175144" cy="882710"/>
      </dsp:txXfrm>
    </dsp:sp>
    <dsp:sp modelId="{455689AF-05EF-44C0-98D4-B652E5DB24E5}">
      <dsp:nvSpPr>
        <dsp:cNvPr id="0" name=""/>
        <dsp:cNvSpPr/>
      </dsp:nvSpPr>
      <dsp:spPr>
        <a:xfrm>
          <a:off x="1089" y="979354"/>
          <a:ext cx="2230068" cy="937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err="1" smtClean="0">
              <a:solidFill>
                <a:schemeClr val="tx1"/>
              </a:solidFill>
            </a:rPr>
            <a:t>Js</a:t>
          </a:r>
          <a:r>
            <a:rPr lang="en-US" altLang="zh-CN" sz="3400" kern="1200" dirty="0" smtClean="0">
              <a:solidFill>
                <a:schemeClr val="tx1"/>
              </a:solidFill>
            </a:rPr>
            <a:t> Library</a:t>
          </a:r>
          <a:endParaRPr lang="en-US" sz="3400" kern="1200" dirty="0">
            <a:solidFill>
              <a:schemeClr val="tx1"/>
            </a:solidFill>
          </a:endParaRPr>
        </a:p>
      </dsp:txBody>
      <dsp:txXfrm>
        <a:off x="28551" y="1006816"/>
        <a:ext cx="2175144" cy="882710"/>
      </dsp:txXfrm>
    </dsp:sp>
    <dsp:sp modelId="{B67E9A3F-AF8D-4483-AD42-9D5D373CC705}">
      <dsp:nvSpPr>
        <dsp:cNvPr id="0" name=""/>
        <dsp:cNvSpPr/>
      </dsp:nvSpPr>
      <dsp:spPr>
        <a:xfrm>
          <a:off x="1089" y="1957457"/>
          <a:ext cx="2230068" cy="937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</a:rPr>
            <a:t>Explorer</a:t>
          </a:r>
          <a:r>
            <a:rPr lang="zh-CN" altLang="en-US" sz="2400" kern="1200" dirty="0" smtClean="0"/>
            <a:t>，</a:t>
          </a:r>
          <a:r>
            <a:rPr lang="en-US" altLang="zh-CN" sz="2400" kern="1200" dirty="0" err="1" smtClean="0">
              <a:solidFill>
                <a:srgbClr val="FF0000"/>
              </a:solidFill>
            </a:rPr>
            <a:t>nodejs</a:t>
          </a:r>
          <a:endParaRPr lang="en-US" sz="2400" kern="1200" dirty="0">
            <a:solidFill>
              <a:srgbClr val="FF0000"/>
            </a:solidFill>
          </a:endParaRPr>
        </a:p>
      </dsp:txBody>
      <dsp:txXfrm>
        <a:off x="28551" y="1984919"/>
        <a:ext cx="2175144" cy="8827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B84B7-1F67-4C6A-B050-4846A3C4E380}">
      <dsp:nvSpPr>
        <dsp:cNvPr id="0" name=""/>
        <dsp:cNvSpPr/>
      </dsp:nvSpPr>
      <dsp:spPr>
        <a:xfrm>
          <a:off x="1785" y="256790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chemeClr val="tx1"/>
              </a:solidFill>
            </a:rPr>
            <a:t>desktop</a:t>
          </a:r>
          <a:endParaRPr lang="en-US" sz="1700" b="1" kern="1200" dirty="0">
            <a:solidFill>
              <a:schemeClr val="tx1"/>
            </a:solidFill>
          </a:endParaRPr>
        </a:p>
      </dsp:txBody>
      <dsp:txXfrm>
        <a:off x="436958" y="256790"/>
        <a:ext cx="1305521" cy="870346"/>
      </dsp:txXfrm>
    </dsp:sp>
    <dsp:sp modelId="{A5FAC33D-A5F6-4CDC-8F3D-ACDC5B887D1E}">
      <dsp:nvSpPr>
        <dsp:cNvPr id="0" name=""/>
        <dsp:cNvSpPr/>
      </dsp:nvSpPr>
      <dsp:spPr>
        <a:xfrm>
          <a:off x="1960066" y="256790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>
              <a:solidFill>
                <a:schemeClr val="tx1"/>
              </a:solidFill>
            </a:rPr>
            <a:t>mobile</a:t>
          </a:r>
          <a:endParaRPr lang="en-US" sz="2800" b="1" kern="1200" dirty="0">
            <a:solidFill>
              <a:schemeClr val="tx1"/>
            </a:solidFill>
          </a:endParaRPr>
        </a:p>
      </dsp:txBody>
      <dsp:txXfrm>
        <a:off x="2395239" y="256790"/>
        <a:ext cx="1305521" cy="870346"/>
      </dsp:txXfrm>
    </dsp:sp>
    <dsp:sp modelId="{EF0B5BCD-72C5-488E-876B-AC4F673A681B}">
      <dsp:nvSpPr>
        <dsp:cNvPr id="0" name=""/>
        <dsp:cNvSpPr/>
      </dsp:nvSpPr>
      <dsp:spPr>
        <a:xfrm>
          <a:off x="3918346" y="256790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err="1" smtClean="0">
              <a:solidFill>
                <a:schemeClr val="tx1"/>
              </a:solidFill>
            </a:rPr>
            <a:t>mediadevice</a:t>
          </a:r>
          <a:endParaRPr lang="en-US" sz="2800" b="1" kern="1200" dirty="0">
            <a:solidFill>
              <a:schemeClr val="tx1"/>
            </a:solidFill>
          </a:endParaRPr>
        </a:p>
      </dsp:txBody>
      <dsp:txXfrm>
        <a:off x="4353519" y="256790"/>
        <a:ext cx="1305521" cy="8703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94B00-3696-4DE0-A7AF-36BFA546AE8A}">
      <dsp:nvSpPr>
        <dsp:cNvPr id="0" name=""/>
        <dsp:cNvSpPr/>
      </dsp:nvSpPr>
      <dsp:spPr>
        <a:xfrm>
          <a:off x="452548" y="1340035"/>
          <a:ext cx="296529" cy="565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264" y="0"/>
              </a:lnTo>
              <a:lnTo>
                <a:pt x="148264" y="565033"/>
              </a:lnTo>
              <a:lnTo>
                <a:pt x="296529" y="5650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4860" y="1606599"/>
        <a:ext cx="31905" cy="31905"/>
      </dsp:txXfrm>
    </dsp:sp>
    <dsp:sp modelId="{5D58B81E-DA19-4CAC-ACAF-641808B1F92D}">
      <dsp:nvSpPr>
        <dsp:cNvPr id="0" name=""/>
        <dsp:cNvSpPr/>
      </dsp:nvSpPr>
      <dsp:spPr>
        <a:xfrm>
          <a:off x="452548" y="1294315"/>
          <a:ext cx="2965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6529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93400" y="1332622"/>
        <a:ext cx="14826" cy="14826"/>
      </dsp:txXfrm>
    </dsp:sp>
    <dsp:sp modelId="{089C8EA9-E1F3-4A55-A168-270FC1CD1E3B}">
      <dsp:nvSpPr>
        <dsp:cNvPr id="0" name=""/>
        <dsp:cNvSpPr/>
      </dsp:nvSpPr>
      <dsp:spPr>
        <a:xfrm>
          <a:off x="452548" y="775002"/>
          <a:ext cx="296529" cy="565033"/>
        </a:xfrm>
        <a:custGeom>
          <a:avLst/>
          <a:gdLst/>
          <a:ahLst/>
          <a:cxnLst/>
          <a:rect l="0" t="0" r="0" b="0"/>
          <a:pathLst>
            <a:path>
              <a:moveTo>
                <a:pt x="0" y="565033"/>
              </a:moveTo>
              <a:lnTo>
                <a:pt x="148264" y="565033"/>
              </a:lnTo>
              <a:lnTo>
                <a:pt x="148264" y="0"/>
              </a:lnTo>
              <a:lnTo>
                <a:pt x="29652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4860" y="1041566"/>
        <a:ext cx="31905" cy="31905"/>
      </dsp:txXfrm>
    </dsp:sp>
    <dsp:sp modelId="{31D218F1-E0DA-4EBA-A3FB-A95F4FC9029F}">
      <dsp:nvSpPr>
        <dsp:cNvPr id="0" name=""/>
        <dsp:cNvSpPr/>
      </dsp:nvSpPr>
      <dsp:spPr>
        <a:xfrm rot="16200000">
          <a:off x="-963008" y="1114022"/>
          <a:ext cx="2379087" cy="452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chemeClr val="tx1"/>
              </a:solidFill>
            </a:rPr>
            <a:t>技术实现形式</a:t>
          </a:r>
          <a:endParaRPr lang="en-US" sz="2800" b="1" kern="1200" dirty="0">
            <a:solidFill>
              <a:schemeClr val="tx1"/>
            </a:solidFill>
          </a:endParaRPr>
        </a:p>
      </dsp:txBody>
      <dsp:txXfrm>
        <a:off x="-963008" y="1114022"/>
        <a:ext cx="2379087" cy="452026"/>
      </dsp:txXfrm>
    </dsp:sp>
    <dsp:sp modelId="{8153E6B6-9524-4A99-BE1A-D4ECE3244E79}">
      <dsp:nvSpPr>
        <dsp:cNvPr id="0" name=""/>
        <dsp:cNvSpPr/>
      </dsp:nvSpPr>
      <dsp:spPr>
        <a:xfrm>
          <a:off x="749078" y="548989"/>
          <a:ext cx="1482647" cy="452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>
              <a:solidFill>
                <a:schemeClr val="tx1"/>
              </a:solidFill>
            </a:rPr>
            <a:t>Html5</a:t>
          </a:r>
          <a:endParaRPr lang="en-US" sz="2800" b="1" kern="1200" dirty="0">
            <a:solidFill>
              <a:schemeClr val="tx1"/>
            </a:solidFill>
          </a:endParaRPr>
        </a:p>
      </dsp:txBody>
      <dsp:txXfrm>
        <a:off x="749078" y="548989"/>
        <a:ext cx="1482647" cy="452026"/>
      </dsp:txXfrm>
    </dsp:sp>
    <dsp:sp modelId="{CA93E571-93CC-4D6E-A5BE-CAEE74DA459B}">
      <dsp:nvSpPr>
        <dsp:cNvPr id="0" name=""/>
        <dsp:cNvSpPr/>
      </dsp:nvSpPr>
      <dsp:spPr>
        <a:xfrm>
          <a:off x="749078" y="1114022"/>
          <a:ext cx="1482647" cy="452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>
              <a:solidFill>
                <a:schemeClr val="tx1"/>
              </a:solidFill>
            </a:rPr>
            <a:t>CSS</a:t>
          </a:r>
          <a:endParaRPr lang="en-US" sz="2800" b="1" kern="1200" dirty="0">
            <a:solidFill>
              <a:schemeClr val="tx1"/>
            </a:solidFill>
          </a:endParaRPr>
        </a:p>
      </dsp:txBody>
      <dsp:txXfrm>
        <a:off x="749078" y="1114022"/>
        <a:ext cx="1482647" cy="452026"/>
      </dsp:txXfrm>
    </dsp:sp>
    <dsp:sp modelId="{00CB0469-4B49-4E95-A1DC-03392D8FF13A}">
      <dsp:nvSpPr>
        <dsp:cNvPr id="0" name=""/>
        <dsp:cNvSpPr/>
      </dsp:nvSpPr>
      <dsp:spPr>
        <a:xfrm>
          <a:off x="749078" y="1679055"/>
          <a:ext cx="1482647" cy="452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>
              <a:solidFill>
                <a:schemeClr val="tx1"/>
              </a:solidFill>
            </a:rPr>
            <a:t>JS</a:t>
          </a:r>
          <a:endParaRPr lang="en-US" sz="2800" b="1" kern="1200" dirty="0">
            <a:solidFill>
              <a:schemeClr val="tx1"/>
            </a:solidFill>
          </a:endParaRPr>
        </a:p>
      </dsp:txBody>
      <dsp:txXfrm>
        <a:off x="749078" y="1679055"/>
        <a:ext cx="1482647" cy="4520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6B832-9A18-45AD-8AB2-D03CA1CA1054}">
      <dsp:nvSpPr>
        <dsp:cNvPr id="0" name=""/>
        <dsp:cNvSpPr/>
      </dsp:nvSpPr>
      <dsp:spPr>
        <a:xfrm>
          <a:off x="1259618" y="568659"/>
          <a:ext cx="380545" cy="332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5864" y="0"/>
              </a:lnTo>
              <a:lnTo>
                <a:pt x="225864" y="332563"/>
              </a:lnTo>
              <a:lnTo>
                <a:pt x="380545" y="332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F6CB18-7F3E-4362-B9BC-4ADA043BA185}">
      <dsp:nvSpPr>
        <dsp:cNvPr id="0" name=""/>
        <dsp:cNvSpPr/>
      </dsp:nvSpPr>
      <dsp:spPr>
        <a:xfrm>
          <a:off x="1259618" y="236096"/>
          <a:ext cx="380545" cy="332563"/>
        </a:xfrm>
        <a:custGeom>
          <a:avLst/>
          <a:gdLst/>
          <a:ahLst/>
          <a:cxnLst/>
          <a:rect l="0" t="0" r="0" b="0"/>
          <a:pathLst>
            <a:path>
              <a:moveTo>
                <a:pt x="0" y="332563"/>
              </a:moveTo>
              <a:lnTo>
                <a:pt x="225864" y="332563"/>
              </a:lnTo>
              <a:lnTo>
                <a:pt x="225864" y="0"/>
              </a:lnTo>
              <a:lnTo>
                <a:pt x="38054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562B9-0381-4D7A-AA6C-7B95462A2AF5}">
      <dsp:nvSpPr>
        <dsp:cNvPr id="0" name=""/>
        <dsp:cNvSpPr/>
      </dsp:nvSpPr>
      <dsp:spPr>
        <a:xfrm>
          <a:off x="25778" y="381767"/>
          <a:ext cx="1233840" cy="3737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tx1"/>
              </a:solidFill>
            </a:rPr>
            <a:t>内容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25778" y="381767"/>
        <a:ext cx="1233840" cy="373783"/>
      </dsp:txXfrm>
    </dsp:sp>
    <dsp:sp modelId="{97C3A3C0-D94E-4ACF-BB17-EFB19ED56AC7}">
      <dsp:nvSpPr>
        <dsp:cNvPr id="0" name=""/>
        <dsp:cNvSpPr/>
      </dsp:nvSpPr>
      <dsp:spPr>
        <a:xfrm>
          <a:off x="1640163" y="208"/>
          <a:ext cx="4095522" cy="47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tx1"/>
              </a:solidFill>
            </a:rPr>
            <a:t>页面逻辑</a:t>
          </a:r>
          <a:r>
            <a:rPr lang="en-US" altLang="zh-CN" sz="1600" b="1" kern="1200" dirty="0" smtClean="0">
              <a:solidFill>
                <a:schemeClr val="tx1"/>
              </a:solidFill>
            </a:rPr>
            <a:t>【</a:t>
          </a:r>
          <a:r>
            <a:rPr lang="en-US" altLang="en-US" sz="1600" b="1" kern="1200" dirty="0" err="1" smtClean="0">
              <a:solidFill>
                <a:schemeClr val="tx1"/>
              </a:solidFill>
            </a:rPr>
            <a:t>jquery，prototype，extjs，dojo</a:t>
          </a:r>
          <a:r>
            <a:rPr lang="en-US" altLang="zh-CN" sz="1600" b="1" kern="1200" dirty="0" smtClean="0">
              <a:solidFill>
                <a:schemeClr val="tx1"/>
              </a:solidFill>
            </a:rPr>
            <a:t>】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1640163" y="208"/>
        <a:ext cx="4095522" cy="471775"/>
      </dsp:txXfrm>
    </dsp:sp>
    <dsp:sp modelId="{FE23098D-31F1-4E19-93E8-C3BC43477AC8}">
      <dsp:nvSpPr>
        <dsp:cNvPr id="0" name=""/>
        <dsp:cNvSpPr/>
      </dsp:nvSpPr>
      <dsp:spPr>
        <a:xfrm>
          <a:off x="1640163" y="665334"/>
          <a:ext cx="4095522" cy="47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tx1"/>
              </a:solidFill>
            </a:rPr>
            <a:t>内容逻辑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1640163" y="665334"/>
        <a:ext cx="4095522" cy="471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841C526-F4E4-4A49-B639-E8FDE7E0F2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2355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语言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41C526-F4E4-4A49-B639-E8FDE7E0F28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86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3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50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476250"/>
            <a:ext cx="2095500" cy="516255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476250"/>
            <a:ext cx="6134100" cy="51625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0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23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712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40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05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40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24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274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37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47625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9206097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Rounded MT Bold" pitchFamily="34" charset="0"/>
          <a:ea typeface="华康简综艺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Rounded MT Bold" pitchFamily="34" charset="0"/>
          <a:ea typeface="华康简综艺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Rounded MT Bold" pitchFamily="34" charset="0"/>
          <a:ea typeface="华康简综艺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Rounded MT Bold" pitchFamily="34" charset="0"/>
          <a:ea typeface="华康简综艺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Rounded MT Bold" pitchFamily="34" charset="0"/>
          <a:ea typeface="华康简综艺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Rounded MT Bold" pitchFamily="34" charset="0"/>
          <a:ea typeface="华康简综艺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Rounded MT Bold" pitchFamily="34" charset="0"/>
          <a:ea typeface="华康简综艺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Rounded MT Bold" pitchFamily="34" charset="0"/>
          <a:ea typeface="华康简综艺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175351" cy="1793167"/>
          </a:xfrm>
        </p:spPr>
        <p:txBody>
          <a:bodyPr/>
          <a:lstStyle/>
          <a:p>
            <a:pPr algn="ctr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altLang="zh-CN" dirty="0"/>
              <a:t>Web </a:t>
            </a:r>
            <a:r>
              <a:rPr lang="zh-CN" altLang="en-US" dirty="0" smtClean="0"/>
              <a:t>前端发展历程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533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技术类库和框架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618456"/>
            <a:ext cx="8448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83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ctrTitle"/>
          </p:nvPr>
        </p:nvSpPr>
        <p:spPr>
          <a:xfrm>
            <a:off x="1547664" y="980728"/>
            <a:ext cx="5976664" cy="3096344"/>
          </a:xfrm>
        </p:spPr>
        <p:txBody>
          <a:bodyPr/>
          <a:lstStyle/>
          <a:p>
            <a:pPr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altLang="zh-CN" b="1" dirty="0" smtClean="0">
                <a:latin typeface="+mn-lt"/>
              </a:rPr>
              <a:t/>
            </a:r>
            <a:br>
              <a:rPr lang="en-US" altLang="zh-CN" b="1" dirty="0" smtClean="0">
                <a:latin typeface="+mn-lt"/>
              </a:rPr>
            </a:br>
            <a:r>
              <a:rPr lang="en-US" altLang="zh-CN" b="1" dirty="0" smtClean="0">
                <a:latin typeface="+mn-lt"/>
              </a:rPr>
              <a:t>JavaScript</a:t>
            </a:r>
            <a:r>
              <a:rPr lang="zh-CN" altLang="en-US" b="1" dirty="0" smtClean="0"/>
              <a:t>函数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作用域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b="1" dirty="0"/>
              <a:t>原型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177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61947" y="2420888"/>
            <a:ext cx="8280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 dirty="0"/>
              <a:t>JavaScript</a:t>
            </a:r>
            <a:r>
              <a:rPr lang="zh-CN" altLang="en-US" sz="3200" b="1" dirty="0"/>
              <a:t>是函数式动态语言，</a:t>
            </a:r>
            <a:r>
              <a:rPr lang="zh-CN" altLang="en-US" sz="3200" b="1" dirty="0" smtClean="0"/>
              <a:t>那么</a:t>
            </a:r>
            <a:r>
              <a:rPr lang="zh-CN" altLang="en-US" sz="3200" dirty="0" smtClean="0">
                <a:solidFill>
                  <a:schemeClr val="tx1"/>
                </a:solidFill>
                <a:latin typeface="宋体" charset="-122"/>
              </a:rPr>
              <a:t>什么</a:t>
            </a:r>
            <a:r>
              <a:rPr lang="zh-CN" altLang="en-US" sz="3200" dirty="0">
                <a:solidFill>
                  <a:schemeClr val="tx1"/>
                </a:solidFill>
                <a:latin typeface="宋体" charset="-122"/>
              </a:rPr>
              <a:t>是函数</a:t>
            </a:r>
            <a:r>
              <a:rPr lang="zh-CN" altLang="en-US" sz="3200" dirty="0" smtClean="0">
                <a:solidFill>
                  <a:schemeClr val="tx1"/>
                </a:solidFill>
                <a:latin typeface="宋体" charset="-122"/>
              </a:rPr>
              <a:t>？</a:t>
            </a:r>
            <a:endParaRPr lang="en-US" altLang="zh-CN" sz="3200" dirty="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041" y="4221088"/>
            <a:ext cx="82237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宋体" charset="-122"/>
              </a:rPr>
              <a:t>	</a:t>
            </a:r>
            <a:r>
              <a:rPr lang="zh-CN" altLang="en-US" b="1" dirty="0" smtClean="0">
                <a:latin typeface="宋体" charset="-122"/>
              </a:rPr>
              <a:t>函数</a:t>
            </a:r>
            <a:r>
              <a:rPr lang="zh-CN" altLang="en-US" b="1" dirty="0">
                <a:latin typeface="宋体" charset="-122"/>
              </a:rPr>
              <a:t>是由事件驱动的或者当它被调用时执行的可</a:t>
            </a:r>
            <a:r>
              <a:rPr lang="zh-CN" altLang="en-US" b="1" dirty="0" smtClean="0">
                <a:latin typeface="宋体" charset="-122"/>
              </a:rPr>
              <a:t>重复</a:t>
            </a:r>
            <a:endParaRPr lang="en-US" altLang="zh-CN" b="1" dirty="0" smtClean="0">
              <a:latin typeface="宋体" charset="-122"/>
            </a:endParaRPr>
          </a:p>
          <a:p>
            <a:r>
              <a:rPr lang="zh-CN" altLang="en-US" b="1" dirty="0" smtClean="0">
                <a:latin typeface="宋体" charset="-122"/>
              </a:rPr>
              <a:t>使用</a:t>
            </a:r>
            <a:r>
              <a:rPr lang="zh-CN" altLang="en-US" b="1" dirty="0">
                <a:latin typeface="宋体" charset="-122"/>
              </a:rPr>
              <a:t>的代码块。</a:t>
            </a:r>
            <a:endParaRPr lang="en-US" altLang="zh-CN" b="1" dirty="0">
              <a:latin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732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82000" cy="914400"/>
          </a:xfrm>
        </p:spPr>
        <p:txBody>
          <a:bodyPr/>
          <a:lstStyle/>
          <a:p>
            <a:r>
              <a:rPr lang="zh-CN" altLang="en-US" dirty="0" smtClean="0"/>
              <a:t>函数的定义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151440" cy="4896544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zh-CN" altLang="en-US" dirty="0" smtClean="0">
                <a:latin typeface="宋体" charset="-122"/>
              </a:rPr>
              <a:t>“定义式”</a:t>
            </a:r>
            <a:endParaRPr lang="en-US" altLang="zh-CN" dirty="0" smtClean="0">
              <a:latin typeface="宋体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dirty="0">
              <a:latin typeface="宋体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dirty="0">
              <a:latin typeface="宋体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dirty="0" smtClean="0">
              <a:latin typeface="宋体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dirty="0">
              <a:latin typeface="宋体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dirty="0" smtClean="0">
              <a:latin typeface="宋体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dirty="0" smtClean="0">
              <a:latin typeface="宋体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dirty="0" smtClean="0">
                <a:latin typeface="宋体" charset="-122"/>
              </a:rPr>
              <a:t>“变量式”</a:t>
            </a:r>
            <a:r>
              <a:rPr lang="en-US" altLang="zh-CN" dirty="0" smtClean="0">
                <a:latin typeface="宋体" charset="-122"/>
              </a:rPr>
              <a:t> </a:t>
            </a:r>
            <a:endParaRPr lang="en-US" altLang="zh-CN" dirty="0">
              <a:latin typeface="宋体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dirty="0">
              <a:latin typeface="宋体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dirty="0" smtClean="0">
              <a:latin typeface="宋体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dirty="0">
              <a:latin typeface="宋体" charset="-12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16" y="1683271"/>
            <a:ext cx="5334000" cy="1619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89" y="4281264"/>
            <a:ext cx="51911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9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11560" y="1765747"/>
            <a:ext cx="7416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宋体" charset="-122"/>
              </a:rPr>
              <a:t>函数的参数</a:t>
            </a:r>
            <a:endParaRPr lang="en-US" altLang="zh-CN" sz="3200" dirty="0">
              <a:solidFill>
                <a:schemeClr val="tx1"/>
              </a:solidFill>
              <a:latin typeface="宋体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3200" dirty="0">
              <a:solidFill>
                <a:schemeClr val="tx1"/>
              </a:solidFill>
              <a:latin typeface="宋体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latin typeface="宋体" charset="-122"/>
              </a:rPr>
              <a:t>	</a:t>
            </a:r>
            <a:endParaRPr lang="zh-CN" altLang="en-US" sz="3200" dirty="0">
              <a:solidFill>
                <a:schemeClr val="tx1"/>
              </a:solidFill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2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382000" cy="914400"/>
          </a:xfrm>
        </p:spPr>
        <p:txBody>
          <a:bodyPr/>
          <a:lstStyle/>
          <a:p>
            <a:r>
              <a:rPr lang="zh-CN" altLang="en-US" dirty="0" smtClean="0"/>
              <a:t>函数的调用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2536304"/>
          </a:xfrm>
        </p:spPr>
        <p:txBody>
          <a:bodyPr/>
          <a:lstStyle/>
          <a:p>
            <a:r>
              <a:rPr lang="en-US" altLang="zh-CN" dirty="0">
                <a:latin typeface="宋体" charset="-122"/>
              </a:rPr>
              <a:t>	1</a:t>
            </a:r>
            <a:r>
              <a:rPr lang="zh-CN" altLang="en-US" dirty="0">
                <a:latin typeface="宋体" charset="-122"/>
              </a:rPr>
              <a:t>）方法调用模式。</a:t>
            </a:r>
            <a:endParaRPr lang="en-US" altLang="zh-CN" dirty="0">
              <a:latin typeface="宋体" charset="-122"/>
            </a:endParaRPr>
          </a:p>
          <a:p>
            <a:r>
              <a:rPr lang="en-US" altLang="zh-CN" dirty="0">
                <a:latin typeface="宋体" charset="-122"/>
              </a:rPr>
              <a:t>	2</a:t>
            </a:r>
            <a:r>
              <a:rPr lang="zh-CN" altLang="en-US" dirty="0">
                <a:latin typeface="宋体" charset="-122"/>
              </a:rPr>
              <a:t>）函数调用模式。</a:t>
            </a:r>
            <a:endParaRPr lang="en-US" altLang="zh-CN" dirty="0">
              <a:latin typeface="宋体" charset="-122"/>
            </a:endParaRPr>
          </a:p>
          <a:p>
            <a:r>
              <a:rPr lang="en-US" altLang="zh-CN" dirty="0">
                <a:latin typeface="宋体" charset="-122"/>
              </a:rPr>
              <a:t>	3</a:t>
            </a:r>
            <a:r>
              <a:rPr lang="zh-CN" altLang="en-US" dirty="0">
                <a:latin typeface="宋体" charset="-122"/>
              </a:rPr>
              <a:t>）构造器调用模式。</a:t>
            </a:r>
            <a:endParaRPr lang="en-US" altLang="zh-CN" dirty="0">
              <a:latin typeface="宋体" charset="-122"/>
            </a:endParaRPr>
          </a:p>
          <a:p>
            <a:r>
              <a:rPr lang="en-US" altLang="zh-CN" dirty="0">
                <a:latin typeface="宋体" charset="-122"/>
              </a:rPr>
              <a:t>	4</a:t>
            </a:r>
            <a:r>
              <a:rPr lang="zh-CN" altLang="en-US" dirty="0">
                <a:latin typeface="宋体" charset="-122"/>
              </a:rPr>
              <a:t>）</a:t>
            </a:r>
            <a:r>
              <a:rPr lang="en-US" altLang="zh-CN" dirty="0">
                <a:latin typeface="宋体" charset="-122"/>
              </a:rPr>
              <a:t> Apply</a:t>
            </a:r>
            <a:r>
              <a:rPr lang="zh-CN" altLang="en-US" dirty="0">
                <a:latin typeface="宋体" charset="-122"/>
              </a:rPr>
              <a:t>调用模式。</a:t>
            </a:r>
            <a:endParaRPr lang="en-US" altLang="zh-CN" dirty="0">
              <a:latin typeface="宋体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88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1772816"/>
            <a:ext cx="2606824" cy="720080"/>
          </a:xfrm>
        </p:spPr>
        <p:txBody>
          <a:bodyPr/>
          <a:lstStyle/>
          <a:p>
            <a:r>
              <a:rPr lang="en-US" altLang="zh-CN" dirty="0" smtClean="0">
                <a:latin typeface="宋体" charset="-122"/>
              </a:rPr>
              <a:t/>
            </a:r>
            <a:br>
              <a:rPr lang="en-US" altLang="zh-CN" dirty="0" smtClean="0">
                <a:latin typeface="宋体" charset="-122"/>
              </a:rPr>
            </a:br>
            <a:r>
              <a:rPr lang="zh-CN" altLang="en-US" dirty="0" smtClean="0">
                <a:latin typeface="宋体" charset="-122"/>
              </a:rPr>
              <a:t>函数</a:t>
            </a:r>
            <a:r>
              <a:rPr lang="zh-CN" altLang="en-US" dirty="0">
                <a:latin typeface="宋体" charset="-122"/>
              </a:rPr>
              <a:t>的回</a:t>
            </a:r>
            <a:r>
              <a:rPr lang="zh-CN" altLang="en-US" dirty="0" smtClean="0">
                <a:latin typeface="宋体" charset="-122"/>
              </a:rPr>
              <a:t>调</a:t>
            </a:r>
            <a:r>
              <a:rPr lang="en-US" altLang="zh-CN" dirty="0">
                <a:latin typeface="宋体" charset="-122"/>
              </a:rPr>
              <a:t/>
            </a:r>
            <a:br>
              <a:rPr lang="en-US" altLang="zh-CN" dirty="0">
                <a:latin typeface="宋体" charset="-122"/>
              </a:rPr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688" y="3327375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charset="-122"/>
                <a:ea typeface="+mj-ea"/>
                <a:cs typeface="+mj-cs"/>
              </a:rPr>
              <a:t>函数对象化</a:t>
            </a:r>
            <a:endParaRPr lang="en-US" altLang="zh-CN" sz="3200" dirty="0">
              <a:latin typeface="宋体" charset="-122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1366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sz="quarter" idx="4294967295"/>
          </p:nvPr>
        </p:nvSpPr>
        <p:spPr>
          <a:xfrm>
            <a:off x="827584" y="908720"/>
            <a:ext cx="6932613" cy="3475038"/>
          </a:xfrm>
          <a:prstGeom prst="rect">
            <a:avLst/>
          </a:prstGeom>
        </p:spPr>
        <p:txBody>
          <a:bodyPr/>
          <a:lstStyle/>
          <a:p>
            <a:pPr marL="46037" indent="0">
              <a:buFont typeface="Georgia" pitchFamily="18" charset="0"/>
              <a:buNone/>
              <a:defRPr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a=5;</a:t>
            </a:r>
          </a:p>
          <a:p>
            <a:pPr marL="46037" indent="0">
              <a:buFont typeface="Georgia" pitchFamily="18" charset="0"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function foo(){</a:t>
            </a:r>
          </a:p>
          <a:p>
            <a:pPr marL="46037" indent="0">
              <a:buFont typeface="Georgia" pitchFamily="18" charset="0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a=7;</a:t>
            </a:r>
            <a:endParaRPr lang="en-US" altLang="zh-CN" dirty="0"/>
          </a:p>
          <a:p>
            <a:pPr marL="46037" indent="0">
              <a:buFont typeface="Georgia" pitchFamily="18" charset="0"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}</a:t>
            </a:r>
          </a:p>
          <a:p>
            <a:pPr marL="46037" indent="0">
              <a:buFont typeface="Georgia" pitchFamily="18" charset="0"/>
              <a:buNone/>
              <a:defRPr/>
            </a:pPr>
            <a:r>
              <a:rPr lang="en-US" altLang="zh-CN" dirty="0"/>
              <a:t>c</a:t>
            </a:r>
            <a:r>
              <a:rPr lang="en-US" altLang="zh-CN" dirty="0" smtClean="0"/>
              <a:t>onsole.log(a);</a:t>
            </a:r>
          </a:p>
          <a:p>
            <a:pPr marL="46037" indent="0">
              <a:buFont typeface="Georgia" pitchFamily="18" charset="0"/>
              <a:buNone/>
              <a:defRPr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dirty="0" smtClean="0"/>
              <a:t>會輸出什麽樣的結果呢？</a:t>
            </a:r>
          </a:p>
        </p:txBody>
      </p:sp>
    </p:spTree>
    <p:extLst>
      <p:ext uri="{BB962C8B-B14F-4D97-AF65-F5344CB8AC3E}">
        <p14:creationId xmlns:p14="http://schemas.microsoft.com/office/powerpoint/2010/main" val="28831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87450" y="1484288"/>
            <a:ext cx="3194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it-IT" sz="1800" b="1" dirty="0">
                <a:solidFill>
                  <a:schemeClr val="tx1"/>
                </a:solidFill>
              </a:rPr>
              <a:t>全局作用域（</a:t>
            </a:r>
            <a:r>
              <a:rPr lang="it-IT" altLang="zh-CN" sz="1800" b="1" dirty="0">
                <a:solidFill>
                  <a:schemeClr val="tx1"/>
                </a:solidFill>
              </a:rPr>
              <a:t>Global Scope</a:t>
            </a:r>
            <a:r>
              <a:rPr lang="zh-CN" altLang="it-IT" sz="1800" b="1" dirty="0">
                <a:solidFill>
                  <a:schemeClr val="tx1"/>
                </a:solidFill>
              </a:rPr>
              <a:t>）</a:t>
            </a:r>
            <a:endParaRPr lang="en-US" altLang="zh-CN" sz="1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87450" y="1916088"/>
            <a:ext cx="67706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）最外层函数和在最外层函数外面定义的变量拥有全局作用域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zh-CN" altLang="en-US" sz="1800" dirty="0">
                <a:solidFill>
                  <a:schemeClr val="tx1"/>
                </a:solidFill>
              </a:rPr>
              <a:t>）所有末定义直接赋值的变量自动声明为拥有全局作用域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</a:rPr>
              <a:t>3</a:t>
            </a:r>
            <a:r>
              <a:rPr lang="zh-CN" altLang="en-US" sz="1800" dirty="0">
                <a:solidFill>
                  <a:schemeClr val="tx1"/>
                </a:solidFill>
              </a:rPr>
              <a:t>）所有</a:t>
            </a:r>
            <a:r>
              <a:rPr lang="en-US" altLang="zh-CN" sz="1800" dirty="0">
                <a:solidFill>
                  <a:schemeClr val="tx1"/>
                </a:solidFill>
              </a:rPr>
              <a:t>window</a:t>
            </a:r>
            <a:r>
              <a:rPr lang="zh-CN" altLang="en-US" sz="1800" dirty="0">
                <a:solidFill>
                  <a:schemeClr val="tx1"/>
                </a:solidFill>
              </a:rPr>
              <a:t>对象的属性拥有全局作用域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900113" y="620688"/>
            <a:ext cx="303847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latin typeface="宋体" charset="-122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latin typeface="宋体" charset="-122"/>
              </a:rPr>
              <a:t>函数作用域。</a:t>
            </a:r>
            <a:endParaRPr lang="en-US" altLang="zh-CN" sz="3200" dirty="0">
              <a:solidFill>
                <a:schemeClr val="tx1"/>
              </a:solidFill>
              <a:latin typeface="宋体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187450" y="3860776"/>
            <a:ext cx="5997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</a:rPr>
              <a:t>局部作用域（</a:t>
            </a:r>
            <a:r>
              <a:rPr lang="en-US" altLang="zh-CN" sz="1800" b="1" dirty="0">
                <a:solidFill>
                  <a:schemeClr val="tx1"/>
                </a:solidFill>
              </a:rPr>
              <a:t>Local Scope</a:t>
            </a:r>
            <a:r>
              <a:rPr lang="zh-CN" altLang="en-US" sz="1800" b="1" dirty="0">
                <a:solidFill>
                  <a:schemeClr val="tx1"/>
                </a:solidFill>
              </a:rPr>
              <a:t>）　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	</a:t>
            </a:r>
            <a:r>
              <a:rPr lang="zh-CN" altLang="en-US" sz="1800" dirty="0">
                <a:solidFill>
                  <a:schemeClr val="tx1"/>
                </a:solidFill>
              </a:rPr>
              <a:t>代码块中的作用域，</a:t>
            </a:r>
            <a:r>
              <a:rPr lang="en-US" altLang="zh-CN" sz="1800" dirty="0">
                <a:solidFill>
                  <a:schemeClr val="tx1"/>
                </a:solidFill>
              </a:rPr>
              <a:t>JS</a:t>
            </a:r>
            <a:r>
              <a:rPr lang="zh-CN" altLang="en-US" sz="1800" dirty="0">
                <a:solidFill>
                  <a:schemeClr val="tx1"/>
                </a:solidFill>
              </a:rPr>
              <a:t>中一般指函数作用域。</a:t>
            </a:r>
            <a:r>
              <a:rPr lang="zh-CN" altLang="en-US" sz="1800" b="1" dirty="0">
                <a:solidFill>
                  <a:schemeClr val="tx1"/>
                </a:solidFill>
              </a:rPr>
              <a:t>　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6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95536" y="2910026"/>
            <a:ext cx="449353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宋体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方正姚体" pitchFamily="2" charset="-122"/>
              </a:rPr>
              <a:t>如何</a:t>
            </a:r>
            <a:r>
              <a:rPr lang="zh-CN" altLang="en-US" sz="2800" dirty="0">
                <a:ea typeface="方正姚体" pitchFamily="2" charset="-122"/>
              </a:rPr>
              <a:t>读取</a:t>
            </a:r>
            <a:r>
              <a:rPr lang="zh-CN" altLang="en-US" sz="2800" dirty="0" smtClean="0">
                <a:solidFill>
                  <a:schemeClr val="tx1"/>
                </a:solidFill>
                <a:ea typeface="方正姚体" pitchFamily="2" charset="-122"/>
              </a:rPr>
              <a:t>函数的局部变量</a:t>
            </a:r>
            <a:r>
              <a:rPr lang="zh-CN" altLang="en-US" sz="2800" dirty="0">
                <a:solidFill>
                  <a:schemeClr val="tx1"/>
                </a:solidFill>
                <a:ea typeface="方正姚体" pitchFamily="2" charset="-122"/>
              </a:rPr>
              <a:t>？</a:t>
            </a:r>
            <a:endParaRPr lang="en-US" altLang="zh-CN" sz="2800" dirty="0">
              <a:solidFill>
                <a:schemeClr val="tx1"/>
              </a:solidFill>
              <a:ea typeface="方正姚体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5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</a:t>
            </a:r>
            <a:r>
              <a:rPr lang="zh-CN" altLang="en-US" dirty="0" smtClean="0"/>
              <a:t>静态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动态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交互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382248" y="4484817"/>
            <a:ext cx="1521610" cy="608644"/>
          </a:xfrm>
          <a:custGeom>
            <a:avLst/>
            <a:gdLst>
              <a:gd name="connsiteX0" fmla="*/ 0 w 1521610"/>
              <a:gd name="connsiteY0" fmla="*/ 0 h 608644"/>
              <a:gd name="connsiteX1" fmla="*/ 1217288 w 1521610"/>
              <a:gd name="connsiteY1" fmla="*/ 0 h 608644"/>
              <a:gd name="connsiteX2" fmla="*/ 1521610 w 1521610"/>
              <a:gd name="connsiteY2" fmla="*/ 304322 h 608644"/>
              <a:gd name="connsiteX3" fmla="*/ 1217288 w 1521610"/>
              <a:gd name="connsiteY3" fmla="*/ 608644 h 608644"/>
              <a:gd name="connsiteX4" fmla="*/ 0 w 1521610"/>
              <a:gd name="connsiteY4" fmla="*/ 608644 h 608644"/>
              <a:gd name="connsiteX5" fmla="*/ 304322 w 1521610"/>
              <a:gd name="connsiteY5" fmla="*/ 304322 h 608644"/>
              <a:gd name="connsiteX6" fmla="*/ 0 w 1521610"/>
              <a:gd name="connsiteY6" fmla="*/ 0 h 60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610" h="608644">
                <a:moveTo>
                  <a:pt x="0" y="0"/>
                </a:moveTo>
                <a:lnTo>
                  <a:pt x="1217288" y="0"/>
                </a:lnTo>
                <a:lnTo>
                  <a:pt x="1521610" y="304322"/>
                </a:lnTo>
                <a:lnTo>
                  <a:pt x="1217288" y="608644"/>
                </a:lnTo>
                <a:lnTo>
                  <a:pt x="0" y="608644"/>
                </a:lnTo>
                <a:lnTo>
                  <a:pt x="304322" y="30432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4327" tIns="13335" rIns="317657" bIns="13335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i="0" kern="1200" dirty="0" smtClean="0">
                <a:solidFill>
                  <a:schemeClr val="tx1"/>
                </a:solidFill>
              </a:rPr>
              <a:t>HTML</a:t>
            </a:r>
            <a:endParaRPr lang="en-US" sz="1600" b="1" kern="12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751698" y="4484817"/>
            <a:ext cx="1521610" cy="608644"/>
          </a:xfrm>
          <a:custGeom>
            <a:avLst/>
            <a:gdLst>
              <a:gd name="connsiteX0" fmla="*/ 0 w 1521610"/>
              <a:gd name="connsiteY0" fmla="*/ 0 h 608644"/>
              <a:gd name="connsiteX1" fmla="*/ 1217288 w 1521610"/>
              <a:gd name="connsiteY1" fmla="*/ 0 h 608644"/>
              <a:gd name="connsiteX2" fmla="*/ 1521610 w 1521610"/>
              <a:gd name="connsiteY2" fmla="*/ 304322 h 608644"/>
              <a:gd name="connsiteX3" fmla="*/ 1217288 w 1521610"/>
              <a:gd name="connsiteY3" fmla="*/ 608644 h 608644"/>
              <a:gd name="connsiteX4" fmla="*/ 0 w 1521610"/>
              <a:gd name="connsiteY4" fmla="*/ 608644 h 608644"/>
              <a:gd name="connsiteX5" fmla="*/ 304322 w 1521610"/>
              <a:gd name="connsiteY5" fmla="*/ 304322 h 608644"/>
              <a:gd name="connsiteX6" fmla="*/ 0 w 1521610"/>
              <a:gd name="connsiteY6" fmla="*/ 0 h 60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610" h="608644">
                <a:moveTo>
                  <a:pt x="0" y="0"/>
                </a:moveTo>
                <a:lnTo>
                  <a:pt x="1217288" y="0"/>
                </a:lnTo>
                <a:lnTo>
                  <a:pt x="1521610" y="304322"/>
                </a:lnTo>
                <a:lnTo>
                  <a:pt x="1217288" y="608644"/>
                </a:lnTo>
                <a:lnTo>
                  <a:pt x="0" y="608644"/>
                </a:lnTo>
                <a:lnTo>
                  <a:pt x="304322" y="30432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4327" tIns="13335" rIns="317657" bIns="13335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i="0" kern="1200" dirty="0" smtClean="0">
                <a:solidFill>
                  <a:schemeClr val="tx1"/>
                </a:solidFill>
              </a:rPr>
              <a:t>CGI</a:t>
            </a:r>
            <a:endParaRPr lang="en-US" b="1" kern="12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121148" y="4484817"/>
            <a:ext cx="1521610" cy="608644"/>
          </a:xfrm>
          <a:custGeom>
            <a:avLst/>
            <a:gdLst>
              <a:gd name="connsiteX0" fmla="*/ 0 w 1521610"/>
              <a:gd name="connsiteY0" fmla="*/ 0 h 608644"/>
              <a:gd name="connsiteX1" fmla="*/ 1217288 w 1521610"/>
              <a:gd name="connsiteY1" fmla="*/ 0 h 608644"/>
              <a:gd name="connsiteX2" fmla="*/ 1521610 w 1521610"/>
              <a:gd name="connsiteY2" fmla="*/ 304322 h 608644"/>
              <a:gd name="connsiteX3" fmla="*/ 1217288 w 1521610"/>
              <a:gd name="connsiteY3" fmla="*/ 608644 h 608644"/>
              <a:gd name="connsiteX4" fmla="*/ 0 w 1521610"/>
              <a:gd name="connsiteY4" fmla="*/ 608644 h 608644"/>
              <a:gd name="connsiteX5" fmla="*/ 304322 w 1521610"/>
              <a:gd name="connsiteY5" fmla="*/ 304322 h 608644"/>
              <a:gd name="connsiteX6" fmla="*/ 0 w 1521610"/>
              <a:gd name="connsiteY6" fmla="*/ 0 h 60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610" h="608644">
                <a:moveTo>
                  <a:pt x="0" y="0"/>
                </a:moveTo>
                <a:lnTo>
                  <a:pt x="1217288" y="0"/>
                </a:lnTo>
                <a:lnTo>
                  <a:pt x="1521610" y="304322"/>
                </a:lnTo>
                <a:lnTo>
                  <a:pt x="1217288" y="608644"/>
                </a:lnTo>
                <a:lnTo>
                  <a:pt x="0" y="608644"/>
                </a:lnTo>
                <a:lnTo>
                  <a:pt x="304322" y="30432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4327" tIns="13335" rIns="317657" bIns="13335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1" i="0" kern="1200" dirty="0" smtClean="0">
                <a:solidFill>
                  <a:schemeClr val="tx1"/>
                </a:solidFill>
              </a:rPr>
              <a:t>PHP\JSP\ASP</a:t>
            </a:r>
            <a:endParaRPr lang="en-US" sz="1800" b="1" kern="1200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501240" y="4484817"/>
            <a:ext cx="1521610" cy="608644"/>
          </a:xfrm>
          <a:custGeom>
            <a:avLst/>
            <a:gdLst>
              <a:gd name="connsiteX0" fmla="*/ 0 w 1521610"/>
              <a:gd name="connsiteY0" fmla="*/ 0 h 608644"/>
              <a:gd name="connsiteX1" fmla="*/ 1217288 w 1521610"/>
              <a:gd name="connsiteY1" fmla="*/ 0 h 608644"/>
              <a:gd name="connsiteX2" fmla="*/ 1521610 w 1521610"/>
              <a:gd name="connsiteY2" fmla="*/ 304322 h 608644"/>
              <a:gd name="connsiteX3" fmla="*/ 1217288 w 1521610"/>
              <a:gd name="connsiteY3" fmla="*/ 608644 h 608644"/>
              <a:gd name="connsiteX4" fmla="*/ 0 w 1521610"/>
              <a:gd name="connsiteY4" fmla="*/ 608644 h 608644"/>
              <a:gd name="connsiteX5" fmla="*/ 304322 w 1521610"/>
              <a:gd name="connsiteY5" fmla="*/ 304322 h 608644"/>
              <a:gd name="connsiteX6" fmla="*/ 0 w 1521610"/>
              <a:gd name="connsiteY6" fmla="*/ 0 h 60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610" h="608644">
                <a:moveTo>
                  <a:pt x="0" y="0"/>
                </a:moveTo>
                <a:lnTo>
                  <a:pt x="1217288" y="0"/>
                </a:lnTo>
                <a:lnTo>
                  <a:pt x="1521610" y="304322"/>
                </a:lnTo>
                <a:lnTo>
                  <a:pt x="1217288" y="608644"/>
                </a:lnTo>
                <a:lnTo>
                  <a:pt x="0" y="608644"/>
                </a:lnTo>
                <a:lnTo>
                  <a:pt x="304322" y="30432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8330" tIns="21336" rIns="325658" bIns="2133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i="0" kern="1200" dirty="0" smtClean="0">
                <a:solidFill>
                  <a:schemeClr val="tx1"/>
                </a:solidFill>
              </a:rPr>
              <a:t>Ajax</a:t>
            </a:r>
            <a:endParaRPr lang="en-US" sz="2800" b="1" kern="1200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870690" y="4484817"/>
            <a:ext cx="1521610" cy="608644"/>
          </a:xfrm>
          <a:custGeom>
            <a:avLst/>
            <a:gdLst>
              <a:gd name="connsiteX0" fmla="*/ 0 w 1521610"/>
              <a:gd name="connsiteY0" fmla="*/ 0 h 608644"/>
              <a:gd name="connsiteX1" fmla="*/ 1217288 w 1521610"/>
              <a:gd name="connsiteY1" fmla="*/ 0 h 608644"/>
              <a:gd name="connsiteX2" fmla="*/ 1521610 w 1521610"/>
              <a:gd name="connsiteY2" fmla="*/ 304322 h 608644"/>
              <a:gd name="connsiteX3" fmla="*/ 1217288 w 1521610"/>
              <a:gd name="connsiteY3" fmla="*/ 608644 h 608644"/>
              <a:gd name="connsiteX4" fmla="*/ 0 w 1521610"/>
              <a:gd name="connsiteY4" fmla="*/ 608644 h 608644"/>
              <a:gd name="connsiteX5" fmla="*/ 304322 w 1521610"/>
              <a:gd name="connsiteY5" fmla="*/ 304322 h 608644"/>
              <a:gd name="connsiteX6" fmla="*/ 0 w 1521610"/>
              <a:gd name="connsiteY6" fmla="*/ 0 h 60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610" h="608644">
                <a:moveTo>
                  <a:pt x="0" y="0"/>
                </a:moveTo>
                <a:lnTo>
                  <a:pt x="1217288" y="0"/>
                </a:lnTo>
                <a:lnTo>
                  <a:pt x="1521610" y="304322"/>
                </a:lnTo>
                <a:lnTo>
                  <a:pt x="1217288" y="608644"/>
                </a:lnTo>
                <a:lnTo>
                  <a:pt x="0" y="608644"/>
                </a:lnTo>
                <a:lnTo>
                  <a:pt x="304322" y="30432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8330" tIns="21336" rIns="325658" bIns="2133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i="0" kern="1200" dirty="0" smtClean="0">
                <a:solidFill>
                  <a:schemeClr val="tx1"/>
                </a:solidFill>
              </a:rPr>
              <a:t>Rails</a:t>
            </a:r>
            <a:endParaRPr lang="en-US" sz="2800" b="1" kern="1200" dirty="0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7240140" y="4484817"/>
            <a:ext cx="1521610" cy="608644"/>
          </a:xfrm>
          <a:custGeom>
            <a:avLst/>
            <a:gdLst>
              <a:gd name="connsiteX0" fmla="*/ 0 w 1521610"/>
              <a:gd name="connsiteY0" fmla="*/ 0 h 608644"/>
              <a:gd name="connsiteX1" fmla="*/ 1217288 w 1521610"/>
              <a:gd name="connsiteY1" fmla="*/ 0 h 608644"/>
              <a:gd name="connsiteX2" fmla="*/ 1521610 w 1521610"/>
              <a:gd name="connsiteY2" fmla="*/ 304322 h 608644"/>
              <a:gd name="connsiteX3" fmla="*/ 1217288 w 1521610"/>
              <a:gd name="connsiteY3" fmla="*/ 608644 h 608644"/>
              <a:gd name="connsiteX4" fmla="*/ 0 w 1521610"/>
              <a:gd name="connsiteY4" fmla="*/ 608644 h 608644"/>
              <a:gd name="connsiteX5" fmla="*/ 304322 w 1521610"/>
              <a:gd name="connsiteY5" fmla="*/ 304322 h 608644"/>
              <a:gd name="connsiteX6" fmla="*/ 0 w 1521610"/>
              <a:gd name="connsiteY6" fmla="*/ 0 h 60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610" h="608644">
                <a:moveTo>
                  <a:pt x="0" y="0"/>
                </a:moveTo>
                <a:lnTo>
                  <a:pt x="1217288" y="0"/>
                </a:lnTo>
                <a:lnTo>
                  <a:pt x="1521610" y="304322"/>
                </a:lnTo>
                <a:lnTo>
                  <a:pt x="1217288" y="608644"/>
                </a:lnTo>
                <a:lnTo>
                  <a:pt x="0" y="608644"/>
                </a:lnTo>
                <a:lnTo>
                  <a:pt x="304322" y="30432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8330" tIns="21336" rIns="325658" bIns="2133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i="0" kern="1200" dirty="0" err="1" smtClean="0">
                <a:solidFill>
                  <a:schemeClr val="tx1"/>
                </a:solidFill>
              </a:rPr>
              <a:t>NodeJS</a:t>
            </a:r>
            <a:r>
              <a:rPr lang="en-US" sz="1600" b="0" i="0" kern="1200" dirty="0" smtClean="0"/>
              <a:t> </a:t>
            </a:r>
            <a:endParaRPr lang="en-US" sz="16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6207675" y="2481993"/>
            <a:ext cx="1394830" cy="1394830"/>
          </a:xfrm>
          <a:custGeom>
            <a:avLst/>
            <a:gdLst>
              <a:gd name="connsiteX0" fmla="*/ 990056 w 1394830"/>
              <a:gd name="connsiteY0" fmla="*/ 222390 h 1394830"/>
              <a:gd name="connsiteX1" fmla="*/ 1098552 w 1394830"/>
              <a:gd name="connsiteY1" fmla="*/ 131346 h 1394830"/>
              <a:gd name="connsiteX2" fmla="*/ 1185227 w 1394830"/>
              <a:gd name="connsiteY2" fmla="*/ 204075 h 1394830"/>
              <a:gd name="connsiteX3" fmla="*/ 1114407 w 1394830"/>
              <a:gd name="connsiteY3" fmla="*/ 326732 h 1394830"/>
              <a:gd name="connsiteX4" fmla="*/ 1226932 w 1394830"/>
              <a:gd name="connsiteY4" fmla="*/ 521630 h 1394830"/>
              <a:gd name="connsiteX5" fmla="*/ 1368566 w 1394830"/>
              <a:gd name="connsiteY5" fmla="*/ 521627 h 1394830"/>
              <a:gd name="connsiteX6" fmla="*/ 1388214 w 1394830"/>
              <a:gd name="connsiteY6" fmla="*/ 633055 h 1394830"/>
              <a:gd name="connsiteX7" fmla="*/ 1255120 w 1394830"/>
              <a:gd name="connsiteY7" fmla="*/ 681493 h 1394830"/>
              <a:gd name="connsiteX8" fmla="*/ 1216041 w 1394830"/>
              <a:gd name="connsiteY8" fmla="*/ 903123 h 1394830"/>
              <a:gd name="connsiteX9" fmla="*/ 1324541 w 1394830"/>
              <a:gd name="connsiteY9" fmla="*/ 994161 h 1394830"/>
              <a:gd name="connsiteX10" fmla="*/ 1267967 w 1394830"/>
              <a:gd name="connsiteY10" fmla="*/ 1092149 h 1394830"/>
              <a:gd name="connsiteX11" fmla="*/ 1134876 w 1394830"/>
              <a:gd name="connsiteY11" fmla="*/ 1043704 h 1394830"/>
              <a:gd name="connsiteX12" fmla="*/ 962478 w 1394830"/>
              <a:gd name="connsiteY12" fmla="*/ 1188363 h 1394830"/>
              <a:gd name="connsiteX13" fmla="*/ 987077 w 1394830"/>
              <a:gd name="connsiteY13" fmla="*/ 1327844 h 1394830"/>
              <a:gd name="connsiteX14" fmla="*/ 880753 w 1394830"/>
              <a:gd name="connsiteY14" fmla="*/ 1366543 h 1394830"/>
              <a:gd name="connsiteX15" fmla="*/ 809940 w 1394830"/>
              <a:gd name="connsiteY15" fmla="*/ 1243882 h 1394830"/>
              <a:gd name="connsiteX16" fmla="*/ 584891 w 1394830"/>
              <a:gd name="connsiteY16" fmla="*/ 1243882 h 1394830"/>
              <a:gd name="connsiteX17" fmla="*/ 514077 w 1394830"/>
              <a:gd name="connsiteY17" fmla="*/ 1366543 h 1394830"/>
              <a:gd name="connsiteX18" fmla="*/ 407753 w 1394830"/>
              <a:gd name="connsiteY18" fmla="*/ 1327844 h 1394830"/>
              <a:gd name="connsiteX19" fmla="*/ 432352 w 1394830"/>
              <a:gd name="connsiteY19" fmla="*/ 1188363 h 1394830"/>
              <a:gd name="connsiteX20" fmla="*/ 259954 w 1394830"/>
              <a:gd name="connsiteY20" fmla="*/ 1043704 h 1394830"/>
              <a:gd name="connsiteX21" fmla="*/ 126863 w 1394830"/>
              <a:gd name="connsiteY21" fmla="*/ 1092149 h 1394830"/>
              <a:gd name="connsiteX22" fmla="*/ 70289 w 1394830"/>
              <a:gd name="connsiteY22" fmla="*/ 994161 h 1394830"/>
              <a:gd name="connsiteX23" fmla="*/ 178790 w 1394830"/>
              <a:gd name="connsiteY23" fmla="*/ 903123 h 1394830"/>
              <a:gd name="connsiteX24" fmla="*/ 139711 w 1394830"/>
              <a:gd name="connsiteY24" fmla="*/ 681493 h 1394830"/>
              <a:gd name="connsiteX25" fmla="*/ 6616 w 1394830"/>
              <a:gd name="connsiteY25" fmla="*/ 633055 h 1394830"/>
              <a:gd name="connsiteX26" fmla="*/ 26264 w 1394830"/>
              <a:gd name="connsiteY26" fmla="*/ 521627 h 1394830"/>
              <a:gd name="connsiteX27" fmla="*/ 167898 w 1394830"/>
              <a:gd name="connsiteY27" fmla="*/ 521631 h 1394830"/>
              <a:gd name="connsiteX28" fmla="*/ 280423 w 1394830"/>
              <a:gd name="connsiteY28" fmla="*/ 326733 h 1394830"/>
              <a:gd name="connsiteX29" fmla="*/ 209603 w 1394830"/>
              <a:gd name="connsiteY29" fmla="*/ 204075 h 1394830"/>
              <a:gd name="connsiteX30" fmla="*/ 296278 w 1394830"/>
              <a:gd name="connsiteY30" fmla="*/ 131346 h 1394830"/>
              <a:gd name="connsiteX31" fmla="*/ 404774 w 1394830"/>
              <a:gd name="connsiteY31" fmla="*/ 222390 h 1394830"/>
              <a:gd name="connsiteX32" fmla="*/ 616251 w 1394830"/>
              <a:gd name="connsiteY32" fmla="*/ 145419 h 1394830"/>
              <a:gd name="connsiteX33" fmla="*/ 640842 w 1394830"/>
              <a:gd name="connsiteY33" fmla="*/ 5935 h 1394830"/>
              <a:gd name="connsiteX34" fmla="*/ 753988 w 1394830"/>
              <a:gd name="connsiteY34" fmla="*/ 5935 h 1394830"/>
              <a:gd name="connsiteX35" fmla="*/ 778579 w 1394830"/>
              <a:gd name="connsiteY35" fmla="*/ 145418 h 1394830"/>
              <a:gd name="connsiteX36" fmla="*/ 990056 w 1394830"/>
              <a:gd name="connsiteY36" fmla="*/ 222389 h 1394830"/>
              <a:gd name="connsiteX37" fmla="*/ 990056 w 1394830"/>
              <a:gd name="connsiteY37" fmla="*/ 222390 h 139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394830" h="1394830">
                <a:moveTo>
                  <a:pt x="990056" y="222390"/>
                </a:moveTo>
                <a:lnTo>
                  <a:pt x="1098552" y="131346"/>
                </a:lnTo>
                <a:lnTo>
                  <a:pt x="1185227" y="204075"/>
                </a:lnTo>
                <a:lnTo>
                  <a:pt x="1114407" y="326732"/>
                </a:lnTo>
                <a:cubicBezTo>
                  <a:pt x="1164764" y="383380"/>
                  <a:pt x="1203051" y="449695"/>
                  <a:pt x="1226932" y="521630"/>
                </a:cubicBezTo>
                <a:lnTo>
                  <a:pt x="1368566" y="521627"/>
                </a:lnTo>
                <a:lnTo>
                  <a:pt x="1388214" y="633055"/>
                </a:lnTo>
                <a:lnTo>
                  <a:pt x="1255120" y="681493"/>
                </a:lnTo>
                <a:cubicBezTo>
                  <a:pt x="1257283" y="757257"/>
                  <a:pt x="1243986" y="832668"/>
                  <a:pt x="1216041" y="903123"/>
                </a:cubicBezTo>
                <a:lnTo>
                  <a:pt x="1324541" y="994161"/>
                </a:lnTo>
                <a:lnTo>
                  <a:pt x="1267967" y="1092149"/>
                </a:lnTo>
                <a:lnTo>
                  <a:pt x="1134876" y="1043704"/>
                </a:lnTo>
                <a:cubicBezTo>
                  <a:pt x="1087833" y="1103133"/>
                  <a:pt x="1029174" y="1152354"/>
                  <a:pt x="962478" y="1188363"/>
                </a:cubicBezTo>
                <a:lnTo>
                  <a:pt x="987077" y="1327844"/>
                </a:lnTo>
                <a:lnTo>
                  <a:pt x="880753" y="1366543"/>
                </a:lnTo>
                <a:lnTo>
                  <a:pt x="809940" y="1243882"/>
                </a:lnTo>
                <a:cubicBezTo>
                  <a:pt x="735702" y="1259168"/>
                  <a:pt x="659128" y="1259169"/>
                  <a:pt x="584891" y="1243882"/>
                </a:cubicBezTo>
                <a:lnTo>
                  <a:pt x="514077" y="1366543"/>
                </a:lnTo>
                <a:lnTo>
                  <a:pt x="407753" y="1327844"/>
                </a:lnTo>
                <a:lnTo>
                  <a:pt x="432352" y="1188363"/>
                </a:lnTo>
                <a:cubicBezTo>
                  <a:pt x="365657" y="1152354"/>
                  <a:pt x="306998" y="1103133"/>
                  <a:pt x="259954" y="1043704"/>
                </a:cubicBezTo>
                <a:lnTo>
                  <a:pt x="126863" y="1092149"/>
                </a:lnTo>
                <a:lnTo>
                  <a:pt x="70289" y="994161"/>
                </a:lnTo>
                <a:lnTo>
                  <a:pt x="178790" y="903123"/>
                </a:lnTo>
                <a:cubicBezTo>
                  <a:pt x="150845" y="832668"/>
                  <a:pt x="137548" y="757257"/>
                  <a:pt x="139711" y="681493"/>
                </a:cubicBezTo>
                <a:lnTo>
                  <a:pt x="6616" y="633055"/>
                </a:lnTo>
                <a:lnTo>
                  <a:pt x="26264" y="521627"/>
                </a:lnTo>
                <a:lnTo>
                  <a:pt x="167898" y="521631"/>
                </a:lnTo>
                <a:cubicBezTo>
                  <a:pt x="191778" y="449696"/>
                  <a:pt x="230065" y="383381"/>
                  <a:pt x="280423" y="326733"/>
                </a:cubicBezTo>
                <a:lnTo>
                  <a:pt x="209603" y="204075"/>
                </a:lnTo>
                <a:lnTo>
                  <a:pt x="296278" y="131346"/>
                </a:lnTo>
                <a:lnTo>
                  <a:pt x="404774" y="222390"/>
                </a:lnTo>
                <a:cubicBezTo>
                  <a:pt x="469306" y="182635"/>
                  <a:pt x="541262" y="156445"/>
                  <a:pt x="616251" y="145419"/>
                </a:cubicBezTo>
                <a:lnTo>
                  <a:pt x="640842" y="5935"/>
                </a:lnTo>
                <a:lnTo>
                  <a:pt x="753988" y="5935"/>
                </a:lnTo>
                <a:lnTo>
                  <a:pt x="778579" y="145418"/>
                </a:lnTo>
                <a:cubicBezTo>
                  <a:pt x="853568" y="156444"/>
                  <a:pt x="925524" y="182634"/>
                  <a:pt x="990056" y="222389"/>
                </a:cubicBezTo>
                <a:lnTo>
                  <a:pt x="990056" y="22239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2173" tIns="358482" rIns="312173" bIns="382876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500" kern="1200"/>
          </a:p>
        </p:txBody>
      </p:sp>
      <p:sp>
        <p:nvSpPr>
          <p:cNvPr id="21" name="Freeform 20"/>
          <p:cNvSpPr/>
          <p:nvPr/>
        </p:nvSpPr>
        <p:spPr>
          <a:xfrm>
            <a:off x="5396137" y="2152305"/>
            <a:ext cx="1014422" cy="1014422"/>
          </a:xfrm>
          <a:custGeom>
            <a:avLst/>
            <a:gdLst>
              <a:gd name="connsiteX0" fmla="*/ 759038 w 1014422"/>
              <a:gd name="connsiteY0" fmla="*/ 256927 h 1014422"/>
              <a:gd name="connsiteX1" fmla="*/ 908700 w 1014422"/>
              <a:gd name="connsiteY1" fmla="*/ 211822 h 1014422"/>
              <a:gd name="connsiteX2" fmla="*/ 963770 w 1014422"/>
              <a:gd name="connsiteY2" fmla="*/ 307206 h 1014422"/>
              <a:gd name="connsiteX3" fmla="*/ 849877 w 1014422"/>
              <a:gd name="connsiteY3" fmla="*/ 414264 h 1014422"/>
              <a:gd name="connsiteX4" fmla="*/ 849877 w 1014422"/>
              <a:gd name="connsiteY4" fmla="*/ 600158 h 1014422"/>
              <a:gd name="connsiteX5" fmla="*/ 963770 w 1014422"/>
              <a:gd name="connsiteY5" fmla="*/ 707216 h 1014422"/>
              <a:gd name="connsiteX6" fmla="*/ 908700 w 1014422"/>
              <a:gd name="connsiteY6" fmla="*/ 802600 h 1014422"/>
              <a:gd name="connsiteX7" fmla="*/ 759038 w 1014422"/>
              <a:gd name="connsiteY7" fmla="*/ 757495 h 1014422"/>
              <a:gd name="connsiteX8" fmla="*/ 598049 w 1014422"/>
              <a:gd name="connsiteY8" fmla="*/ 850442 h 1014422"/>
              <a:gd name="connsiteX9" fmla="*/ 562281 w 1014422"/>
              <a:gd name="connsiteY9" fmla="*/ 1002605 h 1014422"/>
              <a:gd name="connsiteX10" fmla="*/ 452141 w 1014422"/>
              <a:gd name="connsiteY10" fmla="*/ 1002605 h 1014422"/>
              <a:gd name="connsiteX11" fmla="*/ 416373 w 1014422"/>
              <a:gd name="connsiteY11" fmla="*/ 850442 h 1014422"/>
              <a:gd name="connsiteX12" fmla="*/ 255384 w 1014422"/>
              <a:gd name="connsiteY12" fmla="*/ 757495 h 1014422"/>
              <a:gd name="connsiteX13" fmla="*/ 105722 w 1014422"/>
              <a:gd name="connsiteY13" fmla="*/ 802600 h 1014422"/>
              <a:gd name="connsiteX14" fmla="*/ 50652 w 1014422"/>
              <a:gd name="connsiteY14" fmla="*/ 707216 h 1014422"/>
              <a:gd name="connsiteX15" fmla="*/ 164545 w 1014422"/>
              <a:gd name="connsiteY15" fmla="*/ 600158 h 1014422"/>
              <a:gd name="connsiteX16" fmla="*/ 164545 w 1014422"/>
              <a:gd name="connsiteY16" fmla="*/ 414264 h 1014422"/>
              <a:gd name="connsiteX17" fmla="*/ 50652 w 1014422"/>
              <a:gd name="connsiteY17" fmla="*/ 307206 h 1014422"/>
              <a:gd name="connsiteX18" fmla="*/ 105722 w 1014422"/>
              <a:gd name="connsiteY18" fmla="*/ 211822 h 1014422"/>
              <a:gd name="connsiteX19" fmla="*/ 255384 w 1014422"/>
              <a:gd name="connsiteY19" fmla="*/ 256927 h 1014422"/>
              <a:gd name="connsiteX20" fmla="*/ 416373 w 1014422"/>
              <a:gd name="connsiteY20" fmla="*/ 163980 h 1014422"/>
              <a:gd name="connsiteX21" fmla="*/ 452141 w 1014422"/>
              <a:gd name="connsiteY21" fmla="*/ 11817 h 1014422"/>
              <a:gd name="connsiteX22" fmla="*/ 562281 w 1014422"/>
              <a:gd name="connsiteY22" fmla="*/ 11817 h 1014422"/>
              <a:gd name="connsiteX23" fmla="*/ 598049 w 1014422"/>
              <a:gd name="connsiteY23" fmla="*/ 163980 h 1014422"/>
              <a:gd name="connsiteX24" fmla="*/ 759038 w 1014422"/>
              <a:gd name="connsiteY24" fmla="*/ 256927 h 101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14422" h="1014422">
                <a:moveTo>
                  <a:pt x="759038" y="256927"/>
                </a:moveTo>
                <a:lnTo>
                  <a:pt x="908700" y="211822"/>
                </a:lnTo>
                <a:lnTo>
                  <a:pt x="963770" y="307206"/>
                </a:lnTo>
                <a:lnTo>
                  <a:pt x="849877" y="414264"/>
                </a:lnTo>
                <a:cubicBezTo>
                  <a:pt x="866386" y="475129"/>
                  <a:pt x="866386" y="539293"/>
                  <a:pt x="849877" y="600158"/>
                </a:cubicBezTo>
                <a:lnTo>
                  <a:pt x="963770" y="707216"/>
                </a:lnTo>
                <a:lnTo>
                  <a:pt x="908700" y="802600"/>
                </a:lnTo>
                <a:lnTo>
                  <a:pt x="759038" y="757495"/>
                </a:lnTo>
                <a:cubicBezTo>
                  <a:pt x="714582" y="802225"/>
                  <a:pt x="659014" y="834307"/>
                  <a:pt x="598049" y="850442"/>
                </a:cubicBezTo>
                <a:lnTo>
                  <a:pt x="562281" y="1002605"/>
                </a:lnTo>
                <a:lnTo>
                  <a:pt x="452141" y="1002605"/>
                </a:lnTo>
                <a:lnTo>
                  <a:pt x="416373" y="850442"/>
                </a:lnTo>
                <a:cubicBezTo>
                  <a:pt x="355408" y="834307"/>
                  <a:pt x="299840" y="802225"/>
                  <a:pt x="255384" y="757495"/>
                </a:cubicBezTo>
                <a:lnTo>
                  <a:pt x="105722" y="802600"/>
                </a:lnTo>
                <a:lnTo>
                  <a:pt x="50652" y="707216"/>
                </a:lnTo>
                <a:lnTo>
                  <a:pt x="164545" y="600158"/>
                </a:lnTo>
                <a:cubicBezTo>
                  <a:pt x="148036" y="539293"/>
                  <a:pt x="148036" y="475129"/>
                  <a:pt x="164545" y="414264"/>
                </a:cubicBezTo>
                <a:lnTo>
                  <a:pt x="50652" y="307206"/>
                </a:lnTo>
                <a:lnTo>
                  <a:pt x="105722" y="211822"/>
                </a:lnTo>
                <a:lnTo>
                  <a:pt x="255384" y="256927"/>
                </a:lnTo>
                <a:cubicBezTo>
                  <a:pt x="299840" y="212197"/>
                  <a:pt x="355408" y="180115"/>
                  <a:pt x="416373" y="163980"/>
                </a:cubicBezTo>
                <a:lnTo>
                  <a:pt x="452141" y="11817"/>
                </a:lnTo>
                <a:lnTo>
                  <a:pt x="562281" y="11817"/>
                </a:lnTo>
                <a:lnTo>
                  <a:pt x="598049" y="163980"/>
                </a:lnTo>
                <a:cubicBezTo>
                  <a:pt x="659014" y="180115"/>
                  <a:pt x="714582" y="212197"/>
                  <a:pt x="759038" y="256927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4434" tIns="275977" rIns="274434" bIns="275977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22" name="Freeform 21"/>
          <p:cNvSpPr/>
          <p:nvPr/>
        </p:nvSpPr>
        <p:spPr>
          <a:xfrm>
            <a:off x="5852627" y="1340767"/>
            <a:ext cx="1217306" cy="1217306"/>
          </a:xfrm>
          <a:custGeom>
            <a:avLst/>
            <a:gdLst>
              <a:gd name="connsiteX0" fmla="*/ 743702 w 993926"/>
              <a:gd name="connsiteY0" fmla="*/ 251736 h 993926"/>
              <a:gd name="connsiteX1" fmla="*/ 890340 w 993926"/>
              <a:gd name="connsiteY1" fmla="*/ 207542 h 993926"/>
              <a:gd name="connsiteX2" fmla="*/ 944297 w 993926"/>
              <a:gd name="connsiteY2" fmla="*/ 300999 h 993926"/>
              <a:gd name="connsiteX3" fmla="*/ 832705 w 993926"/>
              <a:gd name="connsiteY3" fmla="*/ 405894 h 993926"/>
              <a:gd name="connsiteX4" fmla="*/ 832705 w 993926"/>
              <a:gd name="connsiteY4" fmla="*/ 588032 h 993926"/>
              <a:gd name="connsiteX5" fmla="*/ 944297 w 993926"/>
              <a:gd name="connsiteY5" fmla="*/ 692927 h 993926"/>
              <a:gd name="connsiteX6" fmla="*/ 890340 w 993926"/>
              <a:gd name="connsiteY6" fmla="*/ 786384 h 993926"/>
              <a:gd name="connsiteX7" fmla="*/ 743702 w 993926"/>
              <a:gd name="connsiteY7" fmla="*/ 742190 h 993926"/>
              <a:gd name="connsiteX8" fmla="*/ 585966 w 993926"/>
              <a:gd name="connsiteY8" fmla="*/ 833259 h 993926"/>
              <a:gd name="connsiteX9" fmla="*/ 550920 w 993926"/>
              <a:gd name="connsiteY9" fmla="*/ 982348 h 993926"/>
              <a:gd name="connsiteX10" fmla="*/ 443006 w 993926"/>
              <a:gd name="connsiteY10" fmla="*/ 982348 h 993926"/>
              <a:gd name="connsiteX11" fmla="*/ 407960 w 993926"/>
              <a:gd name="connsiteY11" fmla="*/ 833259 h 993926"/>
              <a:gd name="connsiteX12" fmla="*/ 250224 w 993926"/>
              <a:gd name="connsiteY12" fmla="*/ 742190 h 993926"/>
              <a:gd name="connsiteX13" fmla="*/ 103586 w 993926"/>
              <a:gd name="connsiteY13" fmla="*/ 786384 h 993926"/>
              <a:gd name="connsiteX14" fmla="*/ 49629 w 993926"/>
              <a:gd name="connsiteY14" fmla="*/ 692927 h 993926"/>
              <a:gd name="connsiteX15" fmla="*/ 161221 w 993926"/>
              <a:gd name="connsiteY15" fmla="*/ 588032 h 993926"/>
              <a:gd name="connsiteX16" fmla="*/ 161221 w 993926"/>
              <a:gd name="connsiteY16" fmla="*/ 405894 h 993926"/>
              <a:gd name="connsiteX17" fmla="*/ 49629 w 993926"/>
              <a:gd name="connsiteY17" fmla="*/ 300999 h 993926"/>
              <a:gd name="connsiteX18" fmla="*/ 103586 w 993926"/>
              <a:gd name="connsiteY18" fmla="*/ 207542 h 993926"/>
              <a:gd name="connsiteX19" fmla="*/ 250224 w 993926"/>
              <a:gd name="connsiteY19" fmla="*/ 251736 h 993926"/>
              <a:gd name="connsiteX20" fmla="*/ 407960 w 993926"/>
              <a:gd name="connsiteY20" fmla="*/ 160667 h 993926"/>
              <a:gd name="connsiteX21" fmla="*/ 443006 w 993926"/>
              <a:gd name="connsiteY21" fmla="*/ 11578 h 993926"/>
              <a:gd name="connsiteX22" fmla="*/ 550920 w 993926"/>
              <a:gd name="connsiteY22" fmla="*/ 11578 h 993926"/>
              <a:gd name="connsiteX23" fmla="*/ 585966 w 993926"/>
              <a:gd name="connsiteY23" fmla="*/ 160667 h 993926"/>
              <a:gd name="connsiteX24" fmla="*/ 743702 w 993926"/>
              <a:gd name="connsiteY24" fmla="*/ 251736 h 993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93926" h="993926">
                <a:moveTo>
                  <a:pt x="639737" y="251417"/>
                </a:moveTo>
                <a:lnTo>
                  <a:pt x="746048" y="185574"/>
                </a:lnTo>
                <a:lnTo>
                  <a:pt x="808352" y="247878"/>
                </a:lnTo>
                <a:lnTo>
                  <a:pt x="742509" y="354189"/>
                </a:lnTo>
                <a:cubicBezTo>
                  <a:pt x="767869" y="397803"/>
                  <a:pt x="781155" y="447385"/>
                  <a:pt x="780999" y="497836"/>
                </a:cubicBezTo>
                <a:lnTo>
                  <a:pt x="891176" y="556982"/>
                </a:lnTo>
                <a:lnTo>
                  <a:pt x="868371" y="642092"/>
                </a:lnTo>
                <a:lnTo>
                  <a:pt x="743382" y="638225"/>
                </a:lnTo>
                <a:cubicBezTo>
                  <a:pt x="718291" y="681995"/>
                  <a:pt x="681994" y="718291"/>
                  <a:pt x="638225" y="743383"/>
                </a:cubicBezTo>
                <a:lnTo>
                  <a:pt x="642091" y="868372"/>
                </a:lnTo>
                <a:lnTo>
                  <a:pt x="556982" y="891176"/>
                </a:lnTo>
                <a:lnTo>
                  <a:pt x="497836" y="781000"/>
                </a:lnTo>
                <a:cubicBezTo>
                  <a:pt x="447385" y="781155"/>
                  <a:pt x="397803" y="767869"/>
                  <a:pt x="354189" y="742509"/>
                </a:cubicBezTo>
                <a:lnTo>
                  <a:pt x="247878" y="808352"/>
                </a:lnTo>
                <a:lnTo>
                  <a:pt x="185574" y="746048"/>
                </a:lnTo>
                <a:lnTo>
                  <a:pt x="251417" y="639737"/>
                </a:lnTo>
                <a:cubicBezTo>
                  <a:pt x="226057" y="596123"/>
                  <a:pt x="212771" y="546541"/>
                  <a:pt x="212927" y="496090"/>
                </a:cubicBezTo>
                <a:lnTo>
                  <a:pt x="102750" y="436944"/>
                </a:lnTo>
                <a:lnTo>
                  <a:pt x="125555" y="351834"/>
                </a:lnTo>
                <a:lnTo>
                  <a:pt x="250544" y="355701"/>
                </a:lnTo>
                <a:cubicBezTo>
                  <a:pt x="275635" y="311931"/>
                  <a:pt x="311932" y="275635"/>
                  <a:pt x="355701" y="250543"/>
                </a:cubicBezTo>
                <a:lnTo>
                  <a:pt x="351835" y="125554"/>
                </a:lnTo>
                <a:lnTo>
                  <a:pt x="436944" y="102750"/>
                </a:lnTo>
                <a:lnTo>
                  <a:pt x="496090" y="212926"/>
                </a:lnTo>
                <a:cubicBezTo>
                  <a:pt x="546541" y="212771"/>
                  <a:pt x="596123" y="226057"/>
                  <a:pt x="639737" y="251417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0008" tIns="350008" rIns="350006" bIns="35000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/>
          </a:p>
        </p:txBody>
      </p:sp>
      <p:sp>
        <p:nvSpPr>
          <p:cNvPr id="23" name="Circular Arrow 22"/>
          <p:cNvSpPr/>
          <p:nvPr/>
        </p:nvSpPr>
        <p:spPr>
          <a:xfrm>
            <a:off x="6083213" y="2281118"/>
            <a:ext cx="1785383" cy="1785383"/>
          </a:xfrm>
          <a:prstGeom prst="circularArrow">
            <a:avLst>
              <a:gd name="adj1" fmla="val 4687"/>
              <a:gd name="adj2" fmla="val 299029"/>
              <a:gd name="adj3" fmla="val 2456532"/>
              <a:gd name="adj4" fmla="val 15996303"/>
              <a:gd name="adj5" fmla="val 5469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Shape 23"/>
          <p:cNvSpPr/>
          <p:nvPr/>
        </p:nvSpPr>
        <p:spPr>
          <a:xfrm>
            <a:off x="5216485" y="1934969"/>
            <a:ext cx="1297192" cy="1297192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Circular Arrow 24"/>
          <p:cNvSpPr/>
          <p:nvPr/>
        </p:nvSpPr>
        <p:spPr>
          <a:xfrm>
            <a:off x="5734412" y="1241868"/>
            <a:ext cx="1398634" cy="1398634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3955835100"/>
              </p:ext>
            </p:extLst>
          </p:nvPr>
        </p:nvGraphicFramePr>
        <p:xfrm>
          <a:off x="572721" y="1613732"/>
          <a:ext cx="2357953" cy="224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870054384"/>
              </p:ext>
            </p:extLst>
          </p:nvPr>
        </p:nvGraphicFramePr>
        <p:xfrm>
          <a:off x="3273308" y="2481992"/>
          <a:ext cx="1391816" cy="669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1401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Graphic spid="26" grpId="0">
        <p:bldAsOne/>
      </p:bldGraphic>
      <p:bldGraphic spid="27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382000" cy="914400"/>
          </a:xfrm>
        </p:spPr>
        <p:txBody>
          <a:bodyPr/>
          <a:lstStyle/>
          <a:p>
            <a:r>
              <a:rPr lang="zh-CN" altLang="en-US" dirty="0" smtClean="0"/>
              <a:t>经典实例：</a:t>
            </a:r>
            <a:r>
              <a:rPr lang="en-US" altLang="zh-CN" dirty="0" err="1" smtClean="0"/>
              <a:t>setTimeout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64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23528" y="1124744"/>
            <a:ext cx="21796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822325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096963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1389063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1846263" indent="-182563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303463" indent="-182563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2760663" indent="-182563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217863" indent="-182563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800" dirty="0">
              <a:solidFill>
                <a:schemeClr val="tx1"/>
              </a:solidFill>
              <a:ea typeface="方正姚体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ea typeface="方正姚体" pitchFamily="2" charset="-122"/>
              </a:rPr>
              <a:t>*</a:t>
            </a:r>
            <a:r>
              <a:rPr lang="zh-CN" altLang="en-US" sz="1800" dirty="0">
                <a:solidFill>
                  <a:schemeClr val="tx1"/>
                </a:solidFill>
                <a:ea typeface="方正姚体" pitchFamily="2" charset="-122"/>
              </a:rPr>
              <a:t>闭包（</a:t>
            </a:r>
            <a:r>
              <a:rPr lang="en-US" altLang="zh-CN" sz="1800" dirty="0">
                <a:solidFill>
                  <a:schemeClr val="tx1"/>
                </a:solidFill>
                <a:ea typeface="方正姚体" pitchFamily="2" charset="-122"/>
              </a:rPr>
              <a:t> Closure </a:t>
            </a:r>
            <a:r>
              <a:rPr lang="zh-CN" altLang="en-US" sz="1800" dirty="0">
                <a:solidFill>
                  <a:schemeClr val="tx1"/>
                </a:solidFill>
                <a:ea typeface="方正姚体" pitchFamily="2" charset="-122"/>
              </a:rPr>
              <a:t>）</a:t>
            </a:r>
            <a:r>
              <a:rPr lang="en-US" altLang="zh-CN" sz="1800" dirty="0">
                <a:solidFill>
                  <a:schemeClr val="tx1"/>
                </a:solidFill>
                <a:ea typeface="方正姚体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ea typeface="方正姚体" pitchFamily="2" charset="-122"/>
              </a:rPr>
              <a:t>　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899592" y="2212315"/>
            <a:ext cx="4530407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800" b="1" dirty="0">
              <a:solidFill>
                <a:schemeClr val="tx1"/>
              </a:solidFill>
              <a:ea typeface="方正姚体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  <a:ea typeface="方正姚体" pitchFamily="2" charset="-122"/>
              </a:rPr>
              <a:t>闭包的用途</a:t>
            </a:r>
            <a:r>
              <a:rPr lang="zh-CN" altLang="en-US" sz="1800" dirty="0">
                <a:solidFill>
                  <a:schemeClr val="tx1"/>
                </a:solidFill>
                <a:ea typeface="方正姚体" pitchFamily="2" charset="-122"/>
              </a:rPr>
              <a:t>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chemeClr val="tx1"/>
                </a:solidFill>
                <a:ea typeface="方正姚体" pitchFamily="2" charset="-122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ea typeface="方正姚体" pitchFamily="2" charset="-122"/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  <a:ea typeface="方正姚体" pitchFamily="2" charset="-122"/>
              </a:rPr>
              <a:t>）可以</a:t>
            </a:r>
            <a:r>
              <a:rPr lang="zh-CN" altLang="en-US" sz="1800" dirty="0">
                <a:solidFill>
                  <a:schemeClr val="tx1"/>
                </a:solidFill>
                <a:ea typeface="方正姚体" pitchFamily="2" charset="-122"/>
              </a:rPr>
              <a:t>读取函数内部</a:t>
            </a:r>
            <a:r>
              <a:rPr lang="zh-CN" altLang="en-US" sz="1800" dirty="0" smtClean="0">
                <a:solidFill>
                  <a:schemeClr val="tx1"/>
                </a:solidFill>
                <a:ea typeface="方正姚体" pitchFamily="2" charset="-122"/>
              </a:rPr>
              <a:t>的变量。</a:t>
            </a:r>
            <a:endParaRPr lang="en-US" altLang="zh-CN" sz="1800" dirty="0" smtClean="0">
              <a:solidFill>
                <a:schemeClr val="tx1"/>
              </a:solidFill>
              <a:ea typeface="方正姚体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800" dirty="0" smtClean="0">
              <a:solidFill>
                <a:schemeClr val="tx1"/>
              </a:solidFill>
              <a:ea typeface="方正姚体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chemeClr val="tx1"/>
                </a:solidFill>
                <a:ea typeface="方正姚体" pitchFamily="2" charset="-122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ea typeface="方正姚体" pitchFamily="2" charset="-122"/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  <a:ea typeface="方正姚体" pitchFamily="2" charset="-122"/>
              </a:rPr>
              <a:t>）让</a:t>
            </a:r>
            <a:r>
              <a:rPr lang="zh-CN" altLang="en-US" sz="1800" dirty="0">
                <a:solidFill>
                  <a:schemeClr val="tx1"/>
                </a:solidFill>
                <a:ea typeface="方正姚体" pitchFamily="2" charset="-122"/>
              </a:rPr>
              <a:t>这些变量的值始终保持在内存中。 </a:t>
            </a:r>
            <a:endParaRPr lang="en-US" altLang="zh-CN" sz="1800" dirty="0" smtClean="0">
              <a:solidFill>
                <a:schemeClr val="tx1"/>
              </a:solidFill>
              <a:ea typeface="方正姚体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dirty="0">
              <a:solidFill>
                <a:schemeClr val="tx1"/>
              </a:solidFill>
              <a:ea typeface="方正姚体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dirty="0">
              <a:solidFill>
                <a:schemeClr val="tx1"/>
              </a:solidFill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37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4924425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5373216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eg</a:t>
            </a:r>
            <a:r>
              <a:rPr lang="en-US" altLang="zh-CN" dirty="0"/>
              <a:t>. prototype01.js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64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4871" y="1412776"/>
            <a:ext cx="875912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除了上边提到的直接操作对象的</a:t>
            </a:r>
            <a:r>
              <a:rPr lang="en-US" altLang="zh-CN" sz="1800" dirty="0">
                <a:solidFill>
                  <a:schemeClr val="tx1"/>
                </a:solidFill>
              </a:rPr>
              <a:t>__proto__</a:t>
            </a:r>
            <a:r>
              <a:rPr lang="zh-CN" altLang="en-US" sz="1800" dirty="0">
                <a:solidFill>
                  <a:schemeClr val="tx1"/>
                </a:solidFill>
              </a:rPr>
              <a:t>属性的指向以外</a:t>
            </a:r>
            <a:r>
              <a:rPr lang="zh-CN" altLang="en-US" sz="1800" dirty="0" smtClean="0">
                <a:solidFill>
                  <a:schemeClr val="tx1"/>
                </a:solidFill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</a:rPr>
              <a:t>JavaScript</a:t>
            </a:r>
            <a:r>
              <a:rPr lang="zh-CN" altLang="en-US" sz="1800" dirty="0">
                <a:solidFill>
                  <a:schemeClr val="tx1"/>
                </a:solidFill>
              </a:rPr>
              <a:t>还支持构造</a:t>
            </a:r>
            <a:r>
              <a:rPr lang="zh-CN" altLang="en-US" sz="1800" dirty="0" smtClean="0">
                <a:solidFill>
                  <a:schemeClr val="tx1"/>
                </a:solidFill>
              </a:rPr>
              <a:t>器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chemeClr val="tx1"/>
                </a:solidFill>
              </a:rPr>
              <a:t>形式</a:t>
            </a:r>
            <a:r>
              <a:rPr lang="zh-CN" altLang="en-US" sz="1800" dirty="0">
                <a:solidFill>
                  <a:schemeClr val="tx1"/>
                </a:solidFill>
              </a:rPr>
              <a:t>的对象创建</a:t>
            </a:r>
            <a:r>
              <a:rPr lang="zh-CN" altLang="en-US" sz="1800" dirty="0" smtClean="0">
                <a:solidFill>
                  <a:schemeClr val="tx1"/>
                </a:solidFill>
              </a:rPr>
              <a:t>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800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chemeClr val="tx1"/>
                </a:solidFill>
              </a:rPr>
              <a:t>构造</a:t>
            </a:r>
            <a:r>
              <a:rPr lang="zh-CN" altLang="en-US" sz="1800" dirty="0">
                <a:solidFill>
                  <a:schemeClr val="tx1"/>
                </a:solidFill>
              </a:rPr>
              <a:t>器会自动的为新创建的对象设置原型对象，此时的原型对象</a:t>
            </a:r>
            <a:r>
              <a:rPr lang="zh-CN" altLang="en-US" sz="1800" dirty="0" smtClean="0">
                <a:solidFill>
                  <a:schemeClr val="tx1"/>
                </a:solidFill>
              </a:rPr>
              <a:t>通过</a:t>
            </a:r>
            <a:r>
              <a:rPr lang="zh-CN" altLang="en-US" sz="1800" dirty="0">
                <a:solidFill>
                  <a:schemeClr val="tx1"/>
                </a:solidFill>
              </a:rPr>
              <a:t>构造器</a:t>
            </a:r>
            <a:r>
              <a:rPr lang="zh-CN" altLang="en-US" sz="1800" dirty="0" smtClean="0">
                <a:solidFill>
                  <a:schemeClr val="tx1"/>
                </a:solidFill>
              </a:rPr>
              <a:t>的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prototype</a:t>
            </a:r>
            <a:r>
              <a:rPr lang="zh-CN" altLang="en-US" sz="1800" dirty="0">
                <a:solidFill>
                  <a:schemeClr val="tx1"/>
                </a:solidFill>
              </a:rPr>
              <a:t>属性来引用</a:t>
            </a:r>
            <a:r>
              <a:rPr lang="zh-CN" altLang="en-US" sz="1800" dirty="0" smtClean="0">
                <a:solidFill>
                  <a:schemeClr val="tx1"/>
                </a:solidFill>
              </a:rPr>
              <a:t>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/>
            </a:r>
            <a:br>
              <a:rPr lang="zh-CN" altLang="en-US" sz="1800" dirty="0">
                <a:solidFill>
                  <a:schemeClr val="tx1"/>
                </a:solidFill>
              </a:rPr>
            </a:br>
            <a:r>
              <a:rPr lang="zh-CN" altLang="en-US" sz="1800" dirty="0">
                <a:solidFill>
                  <a:schemeClr val="tx1"/>
                </a:solidFill>
              </a:rPr>
              <a:t>当定义一个</a:t>
            </a:r>
            <a:r>
              <a:rPr lang="en-US" altLang="zh-CN" sz="1800" dirty="0">
                <a:solidFill>
                  <a:schemeClr val="tx1"/>
                </a:solidFill>
              </a:rPr>
              <a:t>prototype</a:t>
            </a:r>
            <a:r>
              <a:rPr lang="zh-CN" altLang="en-US" sz="1800" dirty="0">
                <a:solidFill>
                  <a:schemeClr val="tx1"/>
                </a:solidFill>
              </a:rPr>
              <a:t>的时候，会构造一个原形对象，这个原型对象存储于构造这个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prototype</a:t>
            </a:r>
            <a:r>
              <a:rPr lang="zh-CN" altLang="en-US" sz="1800" dirty="0">
                <a:solidFill>
                  <a:schemeClr val="tx1"/>
                </a:solidFill>
              </a:rPr>
              <a:t>的函数的原形方法之中。</a:t>
            </a:r>
            <a:r>
              <a:rPr lang="en-US" altLang="zh-CN" sz="1800" dirty="0">
                <a:solidFill>
                  <a:schemeClr val="tx1"/>
                </a:solidFill>
              </a:rPr>
              <a:t/>
            </a:r>
            <a:br>
              <a:rPr lang="en-US" altLang="zh-CN" sz="1800" dirty="0">
                <a:solidFill>
                  <a:schemeClr val="tx1"/>
                </a:solidFill>
              </a:rPr>
            </a:b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4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748644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5373216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eg</a:t>
            </a:r>
            <a:r>
              <a:rPr lang="en-US" altLang="zh-CN" dirty="0"/>
              <a:t>. </a:t>
            </a:r>
            <a:r>
              <a:rPr lang="en-US" altLang="zh-CN" dirty="0" smtClean="0"/>
              <a:t>prototype02.js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00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395536" y="768668"/>
            <a:ext cx="4491935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*</a:t>
            </a:r>
            <a:r>
              <a:rPr lang="zh-CN" altLang="en-US" sz="2800" dirty="0">
                <a:solidFill>
                  <a:schemeClr val="tx1"/>
                </a:solidFill>
              </a:rPr>
              <a:t>原型链</a:t>
            </a:r>
            <a:r>
              <a:rPr lang="zh-CN" altLang="en-US" sz="1800" dirty="0" smtClean="0">
                <a:solidFill>
                  <a:schemeClr val="tx1"/>
                </a:solidFill>
              </a:rPr>
              <a:t>：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 err="1">
                <a:solidFill>
                  <a:schemeClr val="tx1"/>
                </a:solidFill>
              </a:rPr>
              <a:t>var</a:t>
            </a:r>
            <a:r>
              <a:rPr lang="en-US" altLang="zh-CN" sz="1800" dirty="0">
                <a:solidFill>
                  <a:schemeClr val="tx1"/>
                </a:solidFill>
              </a:rPr>
              <a:t> person = function(name){</a:t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         this.name = name</a:t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  };</a:t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  </a:t>
            </a:r>
            <a:r>
              <a:rPr lang="en-US" altLang="zh-CN" sz="1800" dirty="0" err="1">
                <a:solidFill>
                  <a:schemeClr val="tx1"/>
                </a:solidFill>
              </a:rPr>
              <a:t>person.prototype.getName</a:t>
            </a:r>
            <a:r>
              <a:rPr lang="en-US" altLang="zh-CN" sz="1800" dirty="0">
                <a:solidFill>
                  <a:schemeClr val="tx1"/>
                </a:solidFill>
              </a:rPr>
              <a:t> = function(){</a:t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          return this.name; </a:t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  };</a:t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  </a:t>
            </a:r>
            <a:r>
              <a:rPr lang="en-US" altLang="zh-CN" sz="1800" dirty="0" err="1">
                <a:solidFill>
                  <a:schemeClr val="tx1"/>
                </a:solidFill>
              </a:rPr>
              <a:t>var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</a:rPr>
              <a:t>zjh</a:t>
            </a:r>
            <a:r>
              <a:rPr lang="en-US" altLang="zh-CN" sz="1800" dirty="0">
                <a:solidFill>
                  <a:schemeClr val="tx1"/>
                </a:solidFill>
              </a:rPr>
              <a:t> = new person(‘jobs’);</a:t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  </a:t>
            </a:r>
            <a:r>
              <a:rPr lang="en-US" altLang="zh-CN" sz="1800" dirty="0" err="1">
                <a:solidFill>
                  <a:schemeClr val="tx1"/>
                </a:solidFill>
              </a:rPr>
              <a:t>zjh.getName</a:t>
            </a:r>
            <a:r>
              <a:rPr lang="en-US" altLang="zh-CN" sz="1800" dirty="0">
                <a:solidFill>
                  <a:schemeClr val="tx1"/>
                </a:solidFill>
              </a:rPr>
              <a:t>();    </a:t>
            </a:r>
            <a:br>
              <a:rPr lang="en-US" altLang="zh-CN" sz="1800" dirty="0">
                <a:solidFill>
                  <a:schemeClr val="tx1"/>
                </a:solidFill>
              </a:rPr>
            </a:br>
            <a:endParaRPr lang="en-US" altLang="zh-CN" sz="1800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chemeClr val="tx1"/>
                </a:solidFill>
              </a:rPr>
              <a:t>如下</a:t>
            </a:r>
            <a:r>
              <a:rPr lang="zh-CN" altLang="en-US" sz="1800" dirty="0">
                <a:solidFill>
                  <a:schemeClr val="tx1"/>
                </a:solidFill>
              </a:rPr>
              <a:t>图：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8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4" y="4254971"/>
            <a:ext cx="721995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左大括号 8"/>
          <p:cNvSpPr/>
          <p:nvPr/>
        </p:nvSpPr>
        <p:spPr>
          <a:xfrm>
            <a:off x="3923928" y="2564904"/>
            <a:ext cx="635000" cy="863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7984" y="2362646"/>
            <a:ext cx="3375025" cy="922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var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zjh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={};</a:t>
            </a:r>
          </a:p>
          <a:p>
            <a:pPr>
              <a:defRPr/>
            </a:pP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zjh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._proto_=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Person.prototype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>
              <a:defRPr/>
            </a:pP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Person.call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zjh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,'jobs');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6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285293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980728"/>
            <a:ext cx="49375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……//</a:t>
            </a:r>
            <a:r>
              <a:rPr lang="zh-CN" altLang="en-US" dirty="0" smtClean="0"/>
              <a:t>？？</a:t>
            </a:r>
            <a:endParaRPr lang="en-US" altLang="zh-CN" dirty="0" smtClean="0"/>
          </a:p>
          <a:p>
            <a:r>
              <a:rPr lang="en-US" altLang="zh-CN" dirty="0" smtClean="0"/>
              <a:t>function </a:t>
            </a:r>
            <a:r>
              <a:rPr lang="en-US" altLang="zh-CN" dirty="0"/>
              <a:t>Person(name) {</a:t>
            </a:r>
          </a:p>
          <a:p>
            <a:r>
              <a:rPr lang="en-US" altLang="zh-CN" dirty="0" smtClean="0"/>
              <a:t> 	this.name </a:t>
            </a:r>
            <a:r>
              <a:rPr lang="en-US" altLang="zh-CN" dirty="0"/>
              <a:t>= name;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 err="1"/>
              <a:t>Person.method</a:t>
            </a:r>
            <a:r>
              <a:rPr lang="en-US" altLang="zh-CN" dirty="0"/>
              <a:t>('</a:t>
            </a:r>
            <a:r>
              <a:rPr lang="en-US" altLang="zh-CN" dirty="0" err="1"/>
              <a:t>sayHello</a:t>
            </a:r>
            <a:r>
              <a:rPr lang="en-US" altLang="zh-CN" dirty="0"/>
              <a:t>', function() {</a:t>
            </a:r>
          </a:p>
          <a:p>
            <a:r>
              <a:rPr lang="en-US" altLang="zh-CN" dirty="0" smtClean="0"/>
              <a:t>	console.log(this.name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});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jobs = new Person('jobs');</a:t>
            </a:r>
          </a:p>
          <a:p>
            <a:r>
              <a:rPr lang="en-US" altLang="zh-CN" dirty="0" err="1"/>
              <a:t>jobs.sayHello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6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jw3j\Downloads\63918611gw1e7ehutyrrnj20hz076dg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5"/>
            <a:ext cx="3972720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w3j\Downloads\63918611gw1e7ehuwiigvj20iz0bl74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56991"/>
            <a:ext cx="4104456" cy="250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23306" y="3501008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为</a:t>
            </a:r>
            <a:r>
              <a:rPr lang="zh-CN" altLang="en-US" sz="1800" dirty="0"/>
              <a:t>每个请</a:t>
            </a:r>
            <a:r>
              <a:rPr lang="zh-CN" altLang="en-US" sz="1800" dirty="0" smtClean="0"/>
              <a:t>求一</a:t>
            </a:r>
            <a:r>
              <a:rPr lang="zh-CN" altLang="en-US" sz="1800" dirty="0"/>
              <a:t>个新的进</a:t>
            </a:r>
            <a:r>
              <a:rPr lang="zh-CN" altLang="en-US" sz="1800" dirty="0" smtClean="0"/>
              <a:t>程，直</a:t>
            </a:r>
            <a:r>
              <a:rPr lang="zh-CN" altLang="en-US" sz="1800" dirty="0"/>
              <a:t>接使用文件系统或者环境变量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5023306" y="184482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为</a:t>
            </a:r>
            <a:r>
              <a:rPr lang="zh-CN" altLang="en-US" sz="1800" dirty="0"/>
              <a:t>每个请</a:t>
            </a:r>
            <a:r>
              <a:rPr lang="zh-CN" altLang="en-US" sz="1800" dirty="0" smtClean="0"/>
              <a:t>求</a:t>
            </a:r>
            <a:r>
              <a:rPr lang="zh-CN" altLang="en-US" sz="1800" dirty="0"/>
              <a:t>返</a:t>
            </a:r>
            <a:r>
              <a:rPr lang="zh-CN" altLang="en-US" sz="1800" dirty="0" smtClean="0"/>
              <a:t>回一个静态文件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333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应用程序，</a:t>
            </a:r>
            <a:r>
              <a:rPr lang="en-US" dirty="0"/>
              <a:t>AJAX</a:t>
            </a:r>
          </a:p>
        </p:txBody>
      </p:sp>
      <p:pic>
        <p:nvPicPr>
          <p:cNvPr id="2050" name="Picture 2" descr="C:\Users\jw3j\Downloads\63918611gw1e7ehuz387ej20ic0a0q3i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12776"/>
            <a:ext cx="3960441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w3j\Downloads\63918611gw1e7ehuzqf1cj20im0a80t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918009"/>
            <a:ext cx="3960440" cy="217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3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nodejs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jw3j\Downloads\63918611gw1e7ehv2js8xj20gn0j97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3273054" cy="378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w3j\Downloads\63918611gw1e7ehv5h1smj20i30cjt9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16832"/>
            <a:ext cx="3345555" cy="231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7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客</a:t>
            </a:r>
            <a:r>
              <a:rPr lang="zh-CN" altLang="en-US" sz="2400" dirty="0"/>
              <a:t>户</a:t>
            </a:r>
            <a:r>
              <a:rPr lang="zh-CN" altLang="en-US" sz="2400" dirty="0" smtClean="0"/>
              <a:t>端框架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Backbone</a:t>
            </a:r>
            <a:r>
              <a:rPr lang="zh-CN" altLang="en-US" sz="2400" dirty="0"/>
              <a:t>，</a:t>
            </a:r>
            <a:r>
              <a:rPr lang="en-US" altLang="zh-CN" sz="2400" dirty="0"/>
              <a:t>Ember</a:t>
            </a:r>
            <a:r>
              <a:rPr lang="zh-CN" altLang="en-US" sz="2400" dirty="0"/>
              <a:t>，</a:t>
            </a:r>
            <a:r>
              <a:rPr lang="en-US" altLang="zh-CN" sz="2400" dirty="0"/>
              <a:t>Derby</a:t>
            </a:r>
            <a:r>
              <a:rPr lang="zh-CN" altLang="en-US" sz="2400" dirty="0"/>
              <a:t>和</a:t>
            </a:r>
            <a:r>
              <a:rPr lang="en-US" altLang="zh-CN" sz="2400" dirty="0" smtClean="0"/>
              <a:t>Meteor</a:t>
            </a:r>
            <a:r>
              <a:rPr lang="zh-CN" altLang="en-US" sz="2400" dirty="0"/>
              <a:t>，</a:t>
            </a:r>
            <a:r>
              <a:rPr lang="en-US" altLang="zh-CN" sz="2400" dirty="0" err="1" smtClean="0"/>
              <a:t>AngularJS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jw3j\Downloads\63918611gw1e7ehv63rd4j20im0cjmx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84784"/>
            <a:ext cx="620450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9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529391"/>
              </p:ext>
            </p:extLst>
          </p:nvPr>
        </p:nvGraphicFramePr>
        <p:xfrm>
          <a:off x="467544" y="1412776"/>
          <a:ext cx="2174776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8053946"/>
              </p:ext>
            </p:extLst>
          </p:nvPr>
        </p:nvGraphicFramePr>
        <p:xfrm>
          <a:off x="2714328" y="1412776"/>
          <a:ext cx="3441848" cy="28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772646"/>
              </p:ext>
            </p:extLst>
          </p:nvPr>
        </p:nvGraphicFramePr>
        <p:xfrm>
          <a:off x="6242720" y="1412776"/>
          <a:ext cx="2232248" cy="28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0166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前</a:t>
            </a:r>
            <a:r>
              <a:rPr lang="zh-CN" altLang="en-US" dirty="0" smtClean="0"/>
              <a:t>端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93611963"/>
              </p:ext>
            </p:extLst>
          </p:nvPr>
        </p:nvGraphicFramePr>
        <p:xfrm>
          <a:off x="1403648" y="1268760"/>
          <a:ext cx="6096000" cy="138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67366577"/>
              </p:ext>
            </p:extLst>
          </p:nvPr>
        </p:nvGraphicFramePr>
        <p:xfrm>
          <a:off x="251520" y="2852936"/>
          <a:ext cx="2232248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34397" y="3971057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形式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24200" y="350939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页面</a:t>
            </a:r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238155427"/>
              </p:ext>
            </p:extLst>
          </p:nvPr>
        </p:nvGraphicFramePr>
        <p:xfrm>
          <a:off x="2915816" y="4149080"/>
          <a:ext cx="5832648" cy="1137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41370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8" grpId="0">
        <p:bldAsOne/>
      </p:bldGraphic>
      <p:bldP spid="10" grpId="0"/>
      <p:bldP spid="12" grpId="0"/>
      <p:bldGraphic spid="1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前端开发规范</a:t>
            </a:r>
            <a:r>
              <a:rPr lang="en-US" altLang="zh-CN" dirty="0" smtClean="0"/>
              <a:t>							</a:t>
            </a:r>
            <a:r>
              <a:rPr lang="en-US" altLang="zh-CN" sz="2400" dirty="0" smtClean="0"/>
              <a:t>JavaScript </a:t>
            </a:r>
            <a:r>
              <a:rPr lang="zh-CN" altLang="en-US" sz="2400" dirty="0"/>
              <a:t>的模块化开发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820" y="1844824"/>
            <a:ext cx="8382000" cy="3312368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命名冲突  </a:t>
            </a:r>
            <a:r>
              <a:rPr lang="en-US" altLang="zh-CN" dirty="0" smtClean="0"/>
              <a:t>=&gt; </a:t>
            </a:r>
            <a:r>
              <a:rPr lang="zh-CN" altLang="en-US" dirty="0" smtClean="0"/>
              <a:t>命名空间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模块</a:t>
            </a:r>
            <a:r>
              <a:rPr lang="zh-CN" altLang="en-US" dirty="0" smtClean="0"/>
              <a:t>化：</a:t>
            </a:r>
            <a:endParaRPr lang="en-US" dirty="0" smtClean="0"/>
          </a:p>
          <a:p>
            <a:r>
              <a:rPr lang="en-US" dirty="0" err="1" smtClean="0"/>
              <a:t>CommonJS</a:t>
            </a:r>
            <a:endParaRPr lang="en-US" dirty="0" smtClean="0"/>
          </a:p>
          <a:p>
            <a:r>
              <a:rPr lang="en-US" altLang="zh-CN" dirty="0" smtClean="0"/>
              <a:t>AMD</a:t>
            </a:r>
          </a:p>
          <a:p>
            <a:r>
              <a:rPr lang="en-US" dirty="0" smtClean="0"/>
              <a:t>CMD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http://www.zhihu.com/question/20351507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eggV1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Arial Rounded MT Bold"/>
        <a:ea typeface="华康简综艺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NeweggV1</Template>
  <TotalTime>14289</TotalTime>
  <Words>516</Words>
  <Application>Microsoft Office PowerPoint</Application>
  <PresentationFormat>On-screen Show (4:3)</PresentationFormat>
  <Paragraphs>125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NeweggV1</vt:lpstr>
      <vt:lpstr>Web 前端发展历程</vt:lpstr>
      <vt:lpstr>Web 静态-动态-交互</vt:lpstr>
      <vt:lpstr>PowerPoint Presentation</vt:lpstr>
      <vt:lpstr>动态web应用程序，AJAX</vt:lpstr>
      <vt:lpstr>MVC， nodejs</vt:lpstr>
      <vt:lpstr>客户端框架 Backbone，Ember，Derby和Meteor，AngularJS</vt:lpstr>
      <vt:lpstr>PowerPoint Presentation</vt:lpstr>
      <vt:lpstr>前端</vt:lpstr>
      <vt:lpstr>前端开发规范       JavaScript 的模块化开发</vt:lpstr>
      <vt:lpstr>技术类库和框架</vt:lpstr>
      <vt:lpstr> JavaScript函数  作用域  原型  </vt:lpstr>
      <vt:lpstr>PowerPoint Presentation</vt:lpstr>
      <vt:lpstr>函数的定义</vt:lpstr>
      <vt:lpstr>PowerPoint Presentation</vt:lpstr>
      <vt:lpstr>函数的调用</vt:lpstr>
      <vt:lpstr> 函数的回调 </vt:lpstr>
      <vt:lpstr>PowerPoint Presentation</vt:lpstr>
      <vt:lpstr>PowerPoint Presentation</vt:lpstr>
      <vt:lpstr>如何读取函数的局部变量？ </vt:lpstr>
      <vt:lpstr>经典实例：setTimeout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关于衡量代码质量的指标</dc:title>
  <dc:creator>Mark.X.Mou (mis.cd02.Newegg) 42228</dc:creator>
  <cp:lastModifiedBy>Jovi.W.Wang (mis.cncd02.Newegg)</cp:lastModifiedBy>
  <cp:revision>322</cp:revision>
  <dcterms:created xsi:type="dcterms:W3CDTF">2015-01-09T05:10:03Z</dcterms:created>
  <dcterms:modified xsi:type="dcterms:W3CDTF">2015-06-25T05:34:58Z</dcterms:modified>
</cp:coreProperties>
</file>