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6" r:id="rId9"/>
    <p:sldId id="267" r:id="rId10"/>
    <p:sldId id="268" r:id="rId11"/>
    <p:sldId id="269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8" r:id="rId20"/>
    <p:sldId id="279" r:id="rId21"/>
    <p:sldId id="280" r:id="rId22"/>
    <p:sldId id="281" r:id="rId23"/>
    <p:sldId id="284" r:id="rId24"/>
    <p:sldId id="285" r:id="rId25"/>
    <p:sldId id="286" r:id="rId26"/>
    <p:sldId id="287" r:id="rId27"/>
    <p:sldId id="265" r:id="rId28"/>
    <p:sldId id="293" r:id="rId29"/>
    <p:sldId id="283" r:id="rId30"/>
    <p:sldId id="290" r:id="rId31"/>
    <p:sldId id="291" r:id="rId32"/>
    <p:sldId id="292" r:id="rId33"/>
    <p:sldId id="282" r:id="rId34"/>
    <p:sldId id="289" r:id="rId35"/>
    <p:sldId id="271" r:id="rId36"/>
    <p:sldId id="27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99D1"/>
    <a:srgbClr val="428BCA"/>
    <a:srgbClr val="3674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Santiago" userId="349236c3-62d2-4764-a61e-8dd4e9c79d0c" providerId="ADAL" clId="{783084F7-1DD0-45AB-9BC4-772C5491AB96}"/>
    <pc:docChg chg="undo redo custSel addSld modSld sldOrd">
      <pc:chgData name="Gustavo Santiago" userId="349236c3-62d2-4764-a61e-8dd4e9c79d0c" providerId="ADAL" clId="{783084F7-1DD0-45AB-9BC4-772C5491AB96}" dt="2024-07-19T14:57:05.193" v="391" actId="20577"/>
      <pc:docMkLst>
        <pc:docMk/>
      </pc:docMkLst>
      <pc:sldChg chg="modSp">
        <pc:chgData name="Gustavo Santiago" userId="349236c3-62d2-4764-a61e-8dd4e9c79d0c" providerId="ADAL" clId="{783084F7-1DD0-45AB-9BC4-772C5491AB96}" dt="2024-07-19T14:50:01.520" v="359" actId="6549"/>
        <pc:sldMkLst>
          <pc:docMk/>
          <pc:sldMk cId="1548721001" sldId="272"/>
        </pc:sldMkLst>
        <pc:spChg chg="mod">
          <ac:chgData name="Gustavo Santiago" userId="349236c3-62d2-4764-a61e-8dd4e9c79d0c" providerId="ADAL" clId="{783084F7-1DD0-45AB-9BC4-772C5491AB96}" dt="2024-07-19T14:50:01.520" v="359" actId="6549"/>
          <ac:spMkLst>
            <pc:docMk/>
            <pc:sldMk cId="1548721001" sldId="272"/>
            <ac:spMk id="8" creationId="{D30FB7E5-63E3-4E1F-A0D8-2BF7A1155EDB}"/>
          </ac:spMkLst>
        </pc:spChg>
      </pc:sldChg>
      <pc:sldChg chg="ord">
        <pc:chgData name="Gustavo Santiago" userId="349236c3-62d2-4764-a61e-8dd4e9c79d0c" providerId="ADAL" clId="{783084F7-1DD0-45AB-9BC4-772C5491AB96}" dt="2024-07-19T14:50:14.426" v="360"/>
        <pc:sldMkLst>
          <pc:docMk/>
          <pc:sldMk cId="218797617" sldId="273"/>
        </pc:sldMkLst>
      </pc:sldChg>
      <pc:sldChg chg="modAnim">
        <pc:chgData name="Gustavo Santiago" userId="349236c3-62d2-4764-a61e-8dd4e9c79d0c" providerId="ADAL" clId="{783084F7-1DD0-45AB-9BC4-772C5491AB96}" dt="2024-07-19T14:54:41.504" v="370"/>
        <pc:sldMkLst>
          <pc:docMk/>
          <pc:sldMk cId="4188109308" sldId="284"/>
        </pc:sldMkLst>
      </pc:sldChg>
      <pc:sldChg chg="modSp">
        <pc:chgData name="Gustavo Santiago" userId="349236c3-62d2-4764-a61e-8dd4e9c79d0c" providerId="ADAL" clId="{783084F7-1DD0-45AB-9BC4-772C5491AB96}" dt="2024-07-19T14:56:07.952" v="381" actId="1076"/>
        <pc:sldMkLst>
          <pc:docMk/>
          <pc:sldMk cId="3126044523" sldId="286"/>
        </pc:sldMkLst>
        <pc:picChg chg="mod modCrop">
          <ac:chgData name="Gustavo Santiago" userId="349236c3-62d2-4764-a61e-8dd4e9c79d0c" providerId="ADAL" clId="{783084F7-1DD0-45AB-9BC4-772C5491AB96}" dt="2024-07-19T14:56:06.897" v="380" actId="1076"/>
          <ac:picMkLst>
            <pc:docMk/>
            <pc:sldMk cId="3126044523" sldId="286"/>
            <ac:picMk id="2" creationId="{07CDD19A-4B79-40BA-984B-70C180379400}"/>
          </ac:picMkLst>
        </pc:picChg>
        <pc:picChg chg="mod">
          <ac:chgData name="Gustavo Santiago" userId="349236c3-62d2-4764-a61e-8dd4e9c79d0c" providerId="ADAL" clId="{783084F7-1DD0-45AB-9BC4-772C5491AB96}" dt="2024-07-19T14:56:07.952" v="381" actId="1076"/>
          <ac:picMkLst>
            <pc:docMk/>
            <pc:sldMk cId="3126044523" sldId="286"/>
            <ac:picMk id="6" creationId="{3CCD6E9E-ACD1-4F91-9653-1F5819281BB4}"/>
          </ac:picMkLst>
        </pc:picChg>
      </pc:sldChg>
      <pc:sldChg chg="modSp">
        <pc:chgData name="Gustavo Santiago" userId="349236c3-62d2-4764-a61e-8dd4e9c79d0c" providerId="ADAL" clId="{783084F7-1DD0-45AB-9BC4-772C5491AB96}" dt="2024-07-19T14:57:05.193" v="391" actId="20577"/>
        <pc:sldMkLst>
          <pc:docMk/>
          <pc:sldMk cId="2678392220" sldId="287"/>
        </pc:sldMkLst>
        <pc:spChg chg="mod">
          <ac:chgData name="Gustavo Santiago" userId="349236c3-62d2-4764-a61e-8dd4e9c79d0c" providerId="ADAL" clId="{783084F7-1DD0-45AB-9BC4-772C5491AB96}" dt="2024-07-19T14:57:05.193" v="391" actId="20577"/>
          <ac:spMkLst>
            <pc:docMk/>
            <pc:sldMk cId="2678392220" sldId="287"/>
            <ac:spMk id="20" creationId="{25D2CEF4-5C1C-410D-84C9-582AE02438A3}"/>
          </ac:spMkLst>
        </pc:spChg>
      </pc:sldChg>
      <pc:sldChg chg="addSp modSp modAnim">
        <pc:chgData name="Gustavo Santiago" userId="349236c3-62d2-4764-a61e-8dd4e9c79d0c" providerId="ADAL" clId="{783084F7-1DD0-45AB-9BC4-772C5491AB96}" dt="2024-07-18T20:18:50.255" v="82" actId="20577"/>
        <pc:sldMkLst>
          <pc:docMk/>
          <pc:sldMk cId="1887586059" sldId="288"/>
        </pc:sldMkLst>
        <pc:spChg chg="mod">
          <ac:chgData name="Gustavo Santiago" userId="349236c3-62d2-4764-a61e-8dd4e9c79d0c" providerId="ADAL" clId="{783084F7-1DD0-45AB-9BC4-772C5491AB96}" dt="2024-07-18T20:18:25.835" v="0" actId="1076"/>
          <ac:spMkLst>
            <pc:docMk/>
            <pc:sldMk cId="1887586059" sldId="288"/>
            <ac:spMk id="8" creationId="{06E16ECE-72E3-4F86-BB2C-1A90E5576016}"/>
          </ac:spMkLst>
        </pc:spChg>
        <pc:spChg chg="add mod">
          <ac:chgData name="Gustavo Santiago" userId="349236c3-62d2-4764-a61e-8dd4e9c79d0c" providerId="ADAL" clId="{783084F7-1DD0-45AB-9BC4-772C5491AB96}" dt="2024-07-18T20:18:50.255" v="82" actId="20577"/>
          <ac:spMkLst>
            <pc:docMk/>
            <pc:sldMk cId="1887586059" sldId="288"/>
            <ac:spMk id="9" creationId="{F6CE34B1-9032-419F-8994-3D3E1F90216F}"/>
          </ac:spMkLst>
        </pc:spChg>
      </pc:sldChg>
      <pc:sldChg chg="addSp modSp">
        <pc:chgData name="Gustavo Santiago" userId="349236c3-62d2-4764-a61e-8dd4e9c79d0c" providerId="ADAL" clId="{783084F7-1DD0-45AB-9BC4-772C5491AB96}" dt="2024-07-19T14:23:40.429" v="85" actId="1076"/>
        <pc:sldMkLst>
          <pc:docMk/>
          <pc:sldMk cId="3854933792" sldId="290"/>
        </pc:sldMkLst>
        <pc:picChg chg="add mod">
          <ac:chgData name="Gustavo Santiago" userId="349236c3-62d2-4764-a61e-8dd4e9c79d0c" providerId="ADAL" clId="{783084F7-1DD0-45AB-9BC4-772C5491AB96}" dt="2024-07-19T14:23:40.429" v="85" actId="1076"/>
          <ac:picMkLst>
            <pc:docMk/>
            <pc:sldMk cId="3854933792" sldId="290"/>
            <ac:picMk id="2" creationId="{900B24D3-E52D-42EC-AD9F-6014A8F64FB4}"/>
          </ac:picMkLst>
        </pc:picChg>
      </pc:sldChg>
      <pc:sldChg chg="addSp delSp modSp add modAnim">
        <pc:chgData name="Gustavo Santiago" userId="349236c3-62d2-4764-a61e-8dd4e9c79d0c" providerId="ADAL" clId="{783084F7-1DD0-45AB-9BC4-772C5491AB96}" dt="2024-07-19T14:36:38.533" v="240" actId="20577"/>
        <pc:sldMkLst>
          <pc:docMk/>
          <pc:sldMk cId="1440297556" sldId="291"/>
        </pc:sldMkLst>
        <pc:spChg chg="add mod">
          <ac:chgData name="Gustavo Santiago" userId="349236c3-62d2-4764-a61e-8dd4e9c79d0c" providerId="ADAL" clId="{783084F7-1DD0-45AB-9BC4-772C5491AB96}" dt="2024-07-19T14:25:24.058" v="132" actId="1076"/>
          <ac:spMkLst>
            <pc:docMk/>
            <pc:sldMk cId="1440297556" sldId="291"/>
            <ac:spMk id="3" creationId="{42CAD899-BB4B-474E-9F63-4D6937A7FB90}"/>
          </ac:spMkLst>
        </pc:spChg>
        <pc:spChg chg="add mod">
          <ac:chgData name="Gustavo Santiago" userId="349236c3-62d2-4764-a61e-8dd4e9c79d0c" providerId="ADAL" clId="{783084F7-1DD0-45AB-9BC4-772C5491AB96}" dt="2024-07-19T14:33:15.656" v="217" actId="1076"/>
          <ac:spMkLst>
            <pc:docMk/>
            <pc:sldMk cId="1440297556" sldId="291"/>
            <ac:spMk id="7" creationId="{D144DD77-2C52-4AF4-B567-510F61DAD360}"/>
          </ac:spMkLst>
        </pc:spChg>
        <pc:spChg chg="add mod">
          <ac:chgData name="Gustavo Santiago" userId="349236c3-62d2-4764-a61e-8dd4e9c79d0c" providerId="ADAL" clId="{783084F7-1DD0-45AB-9BC4-772C5491AB96}" dt="2024-07-19T14:25:35.837" v="137" actId="20577"/>
          <ac:spMkLst>
            <pc:docMk/>
            <pc:sldMk cId="1440297556" sldId="291"/>
            <ac:spMk id="8" creationId="{5847D4A7-2087-44F5-93C2-D79E48738BF9}"/>
          </ac:spMkLst>
        </pc:spChg>
        <pc:spChg chg="mod">
          <ac:chgData name="Gustavo Santiago" userId="349236c3-62d2-4764-a61e-8dd4e9c79d0c" providerId="ADAL" clId="{783084F7-1DD0-45AB-9BC4-772C5491AB96}" dt="2024-07-19T14:24:05.428" v="123" actId="20577"/>
          <ac:spMkLst>
            <pc:docMk/>
            <pc:sldMk cId="1440297556" sldId="291"/>
            <ac:spMk id="9" creationId="{FE3E092E-4A7B-41BC-8117-FB99275602E0}"/>
          </ac:spMkLst>
        </pc:spChg>
        <pc:spChg chg="add mod">
          <ac:chgData name="Gustavo Santiago" userId="349236c3-62d2-4764-a61e-8dd4e9c79d0c" providerId="ADAL" clId="{783084F7-1DD0-45AB-9BC4-772C5491AB96}" dt="2024-07-19T14:33:15.656" v="217" actId="1076"/>
          <ac:spMkLst>
            <pc:docMk/>
            <pc:sldMk cId="1440297556" sldId="291"/>
            <ac:spMk id="10" creationId="{B615A36A-2096-47BF-9BA6-2FDD20D607A0}"/>
          </ac:spMkLst>
        </pc:spChg>
        <pc:spChg chg="add mod">
          <ac:chgData name="Gustavo Santiago" userId="349236c3-62d2-4764-a61e-8dd4e9c79d0c" providerId="ADAL" clId="{783084F7-1DD0-45AB-9BC4-772C5491AB96}" dt="2024-07-19T14:33:06.764" v="216" actId="1076"/>
          <ac:spMkLst>
            <pc:docMk/>
            <pc:sldMk cId="1440297556" sldId="291"/>
            <ac:spMk id="11" creationId="{3B7E0108-E687-4325-A894-6AA7D40E9A04}"/>
          </ac:spMkLst>
        </pc:spChg>
        <pc:spChg chg="add mod">
          <ac:chgData name="Gustavo Santiago" userId="349236c3-62d2-4764-a61e-8dd4e9c79d0c" providerId="ADAL" clId="{783084F7-1DD0-45AB-9BC4-772C5491AB96}" dt="2024-07-19T14:33:06.764" v="216" actId="1076"/>
          <ac:spMkLst>
            <pc:docMk/>
            <pc:sldMk cId="1440297556" sldId="291"/>
            <ac:spMk id="12" creationId="{A70F2D9B-AFF6-41F4-8AAC-A3C03DEEE146}"/>
          </ac:spMkLst>
        </pc:spChg>
        <pc:spChg chg="add mod">
          <ac:chgData name="Gustavo Santiago" userId="349236c3-62d2-4764-a61e-8dd4e9c79d0c" providerId="ADAL" clId="{783084F7-1DD0-45AB-9BC4-772C5491AB96}" dt="2024-07-19T14:33:06.764" v="216" actId="1076"/>
          <ac:spMkLst>
            <pc:docMk/>
            <pc:sldMk cId="1440297556" sldId="291"/>
            <ac:spMk id="13" creationId="{99528735-E159-440F-BD2D-E94F7030201E}"/>
          </ac:spMkLst>
        </pc:spChg>
        <pc:spChg chg="add mod">
          <ac:chgData name="Gustavo Santiago" userId="349236c3-62d2-4764-a61e-8dd4e9c79d0c" providerId="ADAL" clId="{783084F7-1DD0-45AB-9BC4-772C5491AB96}" dt="2024-07-19T14:33:06.764" v="216" actId="1076"/>
          <ac:spMkLst>
            <pc:docMk/>
            <pc:sldMk cId="1440297556" sldId="291"/>
            <ac:spMk id="14" creationId="{12FDB42B-8213-4772-A357-F0B3FC53AA51}"/>
          </ac:spMkLst>
        </pc:spChg>
        <pc:spChg chg="add del mod">
          <ac:chgData name="Gustavo Santiago" userId="349236c3-62d2-4764-a61e-8dd4e9c79d0c" providerId="ADAL" clId="{783084F7-1DD0-45AB-9BC4-772C5491AB96}" dt="2024-07-19T14:27:17.174" v="164" actId="478"/>
          <ac:spMkLst>
            <pc:docMk/>
            <pc:sldMk cId="1440297556" sldId="291"/>
            <ac:spMk id="15" creationId="{9EA8E55C-1437-4A00-A7C5-09504A6E15A1}"/>
          </ac:spMkLst>
        </pc:spChg>
        <pc:spChg chg="add mod">
          <ac:chgData name="Gustavo Santiago" userId="349236c3-62d2-4764-a61e-8dd4e9c79d0c" providerId="ADAL" clId="{783084F7-1DD0-45AB-9BC4-772C5491AB96}" dt="2024-07-19T14:33:22.897" v="218" actId="1076"/>
          <ac:spMkLst>
            <pc:docMk/>
            <pc:sldMk cId="1440297556" sldId="291"/>
            <ac:spMk id="16" creationId="{94D63C0C-8CAF-42A8-8134-291D19F1BFDD}"/>
          </ac:spMkLst>
        </pc:spChg>
        <pc:spChg chg="add mod">
          <ac:chgData name="Gustavo Santiago" userId="349236c3-62d2-4764-a61e-8dd4e9c79d0c" providerId="ADAL" clId="{783084F7-1DD0-45AB-9BC4-772C5491AB96}" dt="2024-07-19T14:33:22.897" v="218" actId="1076"/>
          <ac:spMkLst>
            <pc:docMk/>
            <pc:sldMk cId="1440297556" sldId="291"/>
            <ac:spMk id="17" creationId="{398CC456-1567-4262-9035-67F9CBFA8A8A}"/>
          </ac:spMkLst>
        </pc:spChg>
        <pc:spChg chg="add mod">
          <ac:chgData name="Gustavo Santiago" userId="349236c3-62d2-4764-a61e-8dd4e9c79d0c" providerId="ADAL" clId="{783084F7-1DD0-45AB-9BC4-772C5491AB96}" dt="2024-07-19T14:33:22.897" v="218" actId="1076"/>
          <ac:spMkLst>
            <pc:docMk/>
            <pc:sldMk cId="1440297556" sldId="291"/>
            <ac:spMk id="18" creationId="{8725C2D0-6297-4618-92F3-EC6D77CAA34D}"/>
          </ac:spMkLst>
        </pc:spChg>
        <pc:spChg chg="add mod">
          <ac:chgData name="Gustavo Santiago" userId="349236c3-62d2-4764-a61e-8dd4e9c79d0c" providerId="ADAL" clId="{783084F7-1DD0-45AB-9BC4-772C5491AB96}" dt="2024-07-19T14:36:38.533" v="240" actId="20577"/>
          <ac:spMkLst>
            <pc:docMk/>
            <pc:sldMk cId="1440297556" sldId="291"/>
            <ac:spMk id="19" creationId="{19E7FD93-D9EB-468D-9C0E-9C831A126052}"/>
          </ac:spMkLst>
        </pc:spChg>
        <pc:spChg chg="add mod">
          <ac:chgData name="Gustavo Santiago" userId="349236c3-62d2-4764-a61e-8dd4e9c79d0c" providerId="ADAL" clId="{783084F7-1DD0-45AB-9BC4-772C5491AB96}" dt="2024-07-19T14:33:33.215" v="219" actId="1076"/>
          <ac:spMkLst>
            <pc:docMk/>
            <pc:sldMk cId="1440297556" sldId="291"/>
            <ac:spMk id="20" creationId="{4FAD4559-5D46-491C-AE31-963233C9C344}"/>
          </ac:spMkLst>
        </pc:spChg>
        <pc:spChg chg="add mod">
          <ac:chgData name="Gustavo Santiago" userId="349236c3-62d2-4764-a61e-8dd4e9c79d0c" providerId="ADAL" clId="{783084F7-1DD0-45AB-9BC4-772C5491AB96}" dt="2024-07-19T14:33:33.215" v="219" actId="1076"/>
          <ac:spMkLst>
            <pc:docMk/>
            <pc:sldMk cId="1440297556" sldId="291"/>
            <ac:spMk id="21" creationId="{2D8D40B7-E571-4A1E-9805-41BBA973D713}"/>
          </ac:spMkLst>
        </pc:spChg>
        <pc:spChg chg="add mod">
          <ac:chgData name="Gustavo Santiago" userId="349236c3-62d2-4764-a61e-8dd4e9c79d0c" providerId="ADAL" clId="{783084F7-1DD0-45AB-9BC4-772C5491AB96}" dt="2024-07-19T14:34:44.840" v="231" actId="14100"/>
          <ac:spMkLst>
            <pc:docMk/>
            <pc:sldMk cId="1440297556" sldId="291"/>
            <ac:spMk id="22" creationId="{7E235129-2B4F-47FE-8816-C65988889C61}"/>
          </ac:spMkLst>
        </pc:spChg>
        <pc:spChg chg="add del">
          <ac:chgData name="Gustavo Santiago" userId="349236c3-62d2-4764-a61e-8dd4e9c79d0c" providerId="ADAL" clId="{783084F7-1DD0-45AB-9BC4-772C5491AB96}" dt="2024-07-19T14:32:28.114" v="211"/>
          <ac:spMkLst>
            <pc:docMk/>
            <pc:sldMk cId="1440297556" sldId="291"/>
            <ac:spMk id="23" creationId="{A2E43757-1F15-4C21-AF2A-34D0B04B9457}"/>
          </ac:spMkLst>
        </pc:spChg>
        <pc:spChg chg="add mod">
          <ac:chgData name="Gustavo Santiago" userId="349236c3-62d2-4764-a61e-8dd4e9c79d0c" providerId="ADAL" clId="{783084F7-1DD0-45AB-9BC4-772C5491AB96}" dt="2024-07-19T14:36:33.423" v="236" actId="20577"/>
          <ac:spMkLst>
            <pc:docMk/>
            <pc:sldMk cId="1440297556" sldId="291"/>
            <ac:spMk id="24" creationId="{A2A7D39F-EA7B-4A81-886F-7C5A3A3F14AA}"/>
          </ac:spMkLst>
        </pc:spChg>
        <pc:picChg chg="del">
          <ac:chgData name="Gustavo Santiago" userId="349236c3-62d2-4764-a61e-8dd4e9c79d0c" providerId="ADAL" clId="{783084F7-1DD0-45AB-9BC4-772C5491AB96}" dt="2024-07-19T14:23:46.525" v="87" actId="478"/>
          <ac:picMkLst>
            <pc:docMk/>
            <pc:sldMk cId="1440297556" sldId="291"/>
            <ac:picMk id="2" creationId="{900B24D3-E52D-42EC-AD9F-6014A8F64FB4}"/>
          </ac:picMkLst>
        </pc:picChg>
      </pc:sldChg>
      <pc:sldChg chg="addSp delSp modSp add delAnim modAnim">
        <pc:chgData name="Gustavo Santiago" userId="349236c3-62d2-4764-a61e-8dd4e9c79d0c" providerId="ADAL" clId="{783084F7-1DD0-45AB-9BC4-772C5491AB96}" dt="2024-07-19T14:45:35.787" v="314"/>
        <pc:sldMkLst>
          <pc:docMk/>
          <pc:sldMk cId="3706743806" sldId="292"/>
        </pc:sldMkLst>
        <pc:spChg chg="add mod">
          <ac:chgData name="Gustavo Santiago" userId="349236c3-62d2-4764-a61e-8dd4e9c79d0c" providerId="ADAL" clId="{783084F7-1DD0-45AB-9BC4-772C5491AB96}" dt="2024-07-19T14:38:39.469" v="246" actId="1076"/>
          <ac:spMkLst>
            <pc:docMk/>
            <pc:sldMk cId="3706743806" sldId="292"/>
            <ac:spMk id="2" creationId="{6FDAB04B-BF39-4863-BBA9-054671D62427}"/>
          </ac:spMkLst>
        </pc:spChg>
        <pc:spChg chg="del">
          <ac:chgData name="Gustavo Santiago" userId="349236c3-62d2-4764-a61e-8dd4e9c79d0c" providerId="ADAL" clId="{783084F7-1DD0-45AB-9BC4-772C5491AB96}" dt="2024-07-19T14:36:55.085" v="242" actId="478"/>
          <ac:spMkLst>
            <pc:docMk/>
            <pc:sldMk cId="3706743806" sldId="292"/>
            <ac:spMk id="3" creationId="{42CAD899-BB4B-474E-9F63-4D6937A7FB90}"/>
          </ac:spMkLst>
        </pc:spChg>
        <pc:spChg chg="del">
          <ac:chgData name="Gustavo Santiago" userId="349236c3-62d2-4764-a61e-8dd4e9c79d0c" providerId="ADAL" clId="{783084F7-1DD0-45AB-9BC4-772C5491AB96}" dt="2024-07-19T14:36:55.085" v="242" actId="478"/>
          <ac:spMkLst>
            <pc:docMk/>
            <pc:sldMk cId="3706743806" sldId="292"/>
            <ac:spMk id="7" creationId="{D144DD77-2C52-4AF4-B567-510F61DAD360}"/>
          </ac:spMkLst>
        </pc:spChg>
        <pc:spChg chg="del">
          <ac:chgData name="Gustavo Santiago" userId="349236c3-62d2-4764-a61e-8dd4e9c79d0c" providerId="ADAL" clId="{783084F7-1DD0-45AB-9BC4-772C5491AB96}" dt="2024-07-19T14:36:55.085" v="242" actId="478"/>
          <ac:spMkLst>
            <pc:docMk/>
            <pc:sldMk cId="3706743806" sldId="292"/>
            <ac:spMk id="8" creationId="{5847D4A7-2087-44F5-93C2-D79E48738BF9}"/>
          </ac:spMkLst>
        </pc:spChg>
        <pc:spChg chg="del">
          <ac:chgData name="Gustavo Santiago" userId="349236c3-62d2-4764-a61e-8dd4e9c79d0c" providerId="ADAL" clId="{783084F7-1DD0-45AB-9BC4-772C5491AB96}" dt="2024-07-19T14:36:55.085" v="242" actId="478"/>
          <ac:spMkLst>
            <pc:docMk/>
            <pc:sldMk cId="3706743806" sldId="292"/>
            <ac:spMk id="10" creationId="{B615A36A-2096-47BF-9BA6-2FDD20D607A0}"/>
          </ac:spMkLst>
        </pc:spChg>
        <pc:spChg chg="del">
          <ac:chgData name="Gustavo Santiago" userId="349236c3-62d2-4764-a61e-8dd4e9c79d0c" providerId="ADAL" clId="{783084F7-1DD0-45AB-9BC4-772C5491AB96}" dt="2024-07-19T14:36:55.085" v="242" actId="478"/>
          <ac:spMkLst>
            <pc:docMk/>
            <pc:sldMk cId="3706743806" sldId="292"/>
            <ac:spMk id="11" creationId="{3B7E0108-E687-4325-A894-6AA7D40E9A04}"/>
          </ac:spMkLst>
        </pc:spChg>
        <pc:spChg chg="del">
          <ac:chgData name="Gustavo Santiago" userId="349236c3-62d2-4764-a61e-8dd4e9c79d0c" providerId="ADAL" clId="{783084F7-1DD0-45AB-9BC4-772C5491AB96}" dt="2024-07-19T14:36:55.085" v="242" actId="478"/>
          <ac:spMkLst>
            <pc:docMk/>
            <pc:sldMk cId="3706743806" sldId="292"/>
            <ac:spMk id="12" creationId="{A70F2D9B-AFF6-41F4-8AAC-A3C03DEEE146}"/>
          </ac:spMkLst>
        </pc:spChg>
        <pc:spChg chg="del">
          <ac:chgData name="Gustavo Santiago" userId="349236c3-62d2-4764-a61e-8dd4e9c79d0c" providerId="ADAL" clId="{783084F7-1DD0-45AB-9BC4-772C5491AB96}" dt="2024-07-19T14:36:55.085" v="242" actId="478"/>
          <ac:spMkLst>
            <pc:docMk/>
            <pc:sldMk cId="3706743806" sldId="292"/>
            <ac:spMk id="13" creationId="{99528735-E159-440F-BD2D-E94F7030201E}"/>
          </ac:spMkLst>
        </pc:spChg>
        <pc:spChg chg="del">
          <ac:chgData name="Gustavo Santiago" userId="349236c3-62d2-4764-a61e-8dd4e9c79d0c" providerId="ADAL" clId="{783084F7-1DD0-45AB-9BC4-772C5491AB96}" dt="2024-07-19T14:36:55.085" v="242" actId="478"/>
          <ac:spMkLst>
            <pc:docMk/>
            <pc:sldMk cId="3706743806" sldId="292"/>
            <ac:spMk id="14" creationId="{12FDB42B-8213-4772-A357-F0B3FC53AA51}"/>
          </ac:spMkLst>
        </pc:spChg>
        <pc:spChg chg="add del">
          <ac:chgData name="Gustavo Santiago" userId="349236c3-62d2-4764-a61e-8dd4e9c79d0c" providerId="ADAL" clId="{783084F7-1DD0-45AB-9BC4-772C5491AB96}" dt="2024-07-19T14:39:07.374" v="253"/>
          <ac:spMkLst>
            <pc:docMk/>
            <pc:sldMk cId="3706743806" sldId="292"/>
            <ac:spMk id="15" creationId="{BC8E8899-FC39-4330-BD32-9A1D47006A27}"/>
          </ac:spMkLst>
        </pc:spChg>
        <pc:spChg chg="del">
          <ac:chgData name="Gustavo Santiago" userId="349236c3-62d2-4764-a61e-8dd4e9c79d0c" providerId="ADAL" clId="{783084F7-1DD0-45AB-9BC4-772C5491AB96}" dt="2024-07-19T14:36:55.085" v="242" actId="478"/>
          <ac:spMkLst>
            <pc:docMk/>
            <pc:sldMk cId="3706743806" sldId="292"/>
            <ac:spMk id="16" creationId="{94D63C0C-8CAF-42A8-8134-291D19F1BFDD}"/>
          </ac:spMkLst>
        </pc:spChg>
        <pc:spChg chg="del">
          <ac:chgData name="Gustavo Santiago" userId="349236c3-62d2-4764-a61e-8dd4e9c79d0c" providerId="ADAL" clId="{783084F7-1DD0-45AB-9BC4-772C5491AB96}" dt="2024-07-19T14:36:55.085" v="242" actId="478"/>
          <ac:spMkLst>
            <pc:docMk/>
            <pc:sldMk cId="3706743806" sldId="292"/>
            <ac:spMk id="17" creationId="{398CC456-1567-4262-9035-67F9CBFA8A8A}"/>
          </ac:spMkLst>
        </pc:spChg>
        <pc:spChg chg="del">
          <ac:chgData name="Gustavo Santiago" userId="349236c3-62d2-4764-a61e-8dd4e9c79d0c" providerId="ADAL" clId="{783084F7-1DD0-45AB-9BC4-772C5491AB96}" dt="2024-07-19T14:36:55.085" v="242" actId="478"/>
          <ac:spMkLst>
            <pc:docMk/>
            <pc:sldMk cId="3706743806" sldId="292"/>
            <ac:spMk id="18" creationId="{8725C2D0-6297-4618-92F3-EC6D77CAA34D}"/>
          </ac:spMkLst>
        </pc:spChg>
        <pc:spChg chg="del">
          <ac:chgData name="Gustavo Santiago" userId="349236c3-62d2-4764-a61e-8dd4e9c79d0c" providerId="ADAL" clId="{783084F7-1DD0-45AB-9BC4-772C5491AB96}" dt="2024-07-19T14:36:55.085" v="242" actId="478"/>
          <ac:spMkLst>
            <pc:docMk/>
            <pc:sldMk cId="3706743806" sldId="292"/>
            <ac:spMk id="19" creationId="{19E7FD93-D9EB-468D-9C0E-9C831A126052}"/>
          </ac:spMkLst>
        </pc:spChg>
        <pc:spChg chg="del">
          <ac:chgData name="Gustavo Santiago" userId="349236c3-62d2-4764-a61e-8dd4e9c79d0c" providerId="ADAL" clId="{783084F7-1DD0-45AB-9BC4-772C5491AB96}" dt="2024-07-19T14:36:55.085" v="242" actId="478"/>
          <ac:spMkLst>
            <pc:docMk/>
            <pc:sldMk cId="3706743806" sldId="292"/>
            <ac:spMk id="20" creationId="{4FAD4559-5D46-491C-AE31-963233C9C344}"/>
          </ac:spMkLst>
        </pc:spChg>
        <pc:spChg chg="del">
          <ac:chgData name="Gustavo Santiago" userId="349236c3-62d2-4764-a61e-8dd4e9c79d0c" providerId="ADAL" clId="{783084F7-1DD0-45AB-9BC4-772C5491AB96}" dt="2024-07-19T14:36:55.085" v="242" actId="478"/>
          <ac:spMkLst>
            <pc:docMk/>
            <pc:sldMk cId="3706743806" sldId="292"/>
            <ac:spMk id="21" creationId="{2D8D40B7-E571-4A1E-9805-41BBA973D713}"/>
          </ac:spMkLst>
        </pc:spChg>
        <pc:spChg chg="del">
          <ac:chgData name="Gustavo Santiago" userId="349236c3-62d2-4764-a61e-8dd4e9c79d0c" providerId="ADAL" clId="{783084F7-1DD0-45AB-9BC4-772C5491AB96}" dt="2024-07-19T14:36:55.085" v="242" actId="478"/>
          <ac:spMkLst>
            <pc:docMk/>
            <pc:sldMk cId="3706743806" sldId="292"/>
            <ac:spMk id="22" creationId="{7E235129-2B4F-47FE-8816-C65988889C61}"/>
          </ac:spMkLst>
        </pc:spChg>
        <pc:spChg chg="add">
          <ac:chgData name="Gustavo Santiago" userId="349236c3-62d2-4764-a61e-8dd4e9c79d0c" providerId="ADAL" clId="{783084F7-1DD0-45AB-9BC4-772C5491AB96}" dt="2024-07-19T14:37:02.673" v="243"/>
          <ac:spMkLst>
            <pc:docMk/>
            <pc:sldMk cId="3706743806" sldId="292"/>
            <ac:spMk id="23" creationId="{36265BCD-1FC2-4689-8472-20EAAC0086AA}"/>
          </ac:spMkLst>
        </pc:spChg>
        <pc:spChg chg="del">
          <ac:chgData name="Gustavo Santiago" userId="349236c3-62d2-4764-a61e-8dd4e9c79d0c" providerId="ADAL" clId="{783084F7-1DD0-45AB-9BC4-772C5491AB96}" dt="2024-07-19T14:36:55.085" v="242" actId="478"/>
          <ac:spMkLst>
            <pc:docMk/>
            <pc:sldMk cId="3706743806" sldId="292"/>
            <ac:spMk id="24" creationId="{A2A7D39F-EA7B-4A81-886F-7C5A3A3F14AA}"/>
          </ac:spMkLst>
        </pc:spChg>
        <pc:spChg chg="add mod">
          <ac:chgData name="Gustavo Santiago" userId="349236c3-62d2-4764-a61e-8dd4e9c79d0c" providerId="ADAL" clId="{783084F7-1DD0-45AB-9BC4-772C5491AB96}" dt="2024-07-19T14:38:47.304" v="248" actId="1076"/>
          <ac:spMkLst>
            <pc:docMk/>
            <pc:sldMk cId="3706743806" sldId="292"/>
            <ac:spMk id="25" creationId="{D5543D40-D47E-4093-BEEF-2E685EC805A5}"/>
          </ac:spMkLst>
        </pc:spChg>
        <pc:spChg chg="add mod">
          <ac:chgData name="Gustavo Santiago" userId="349236c3-62d2-4764-a61e-8dd4e9c79d0c" providerId="ADAL" clId="{783084F7-1DD0-45AB-9BC4-772C5491AB96}" dt="2024-07-19T14:39:15.084" v="256" actId="1076"/>
          <ac:spMkLst>
            <pc:docMk/>
            <pc:sldMk cId="3706743806" sldId="292"/>
            <ac:spMk id="26" creationId="{06F56641-F949-439D-AE07-9234D76ACE0D}"/>
          </ac:spMkLst>
        </pc:spChg>
        <pc:spChg chg="add mod">
          <ac:chgData name="Gustavo Santiago" userId="349236c3-62d2-4764-a61e-8dd4e9c79d0c" providerId="ADAL" clId="{783084F7-1DD0-45AB-9BC4-772C5491AB96}" dt="2024-07-19T14:39:22.186" v="258" actId="1076"/>
          <ac:spMkLst>
            <pc:docMk/>
            <pc:sldMk cId="3706743806" sldId="292"/>
            <ac:spMk id="27" creationId="{3B2C3DBE-A727-49FA-A38A-9AE47DC1AC86}"/>
          </ac:spMkLst>
        </pc:spChg>
        <pc:spChg chg="add mod">
          <ac:chgData name="Gustavo Santiago" userId="349236c3-62d2-4764-a61e-8dd4e9c79d0c" providerId="ADAL" clId="{783084F7-1DD0-45AB-9BC4-772C5491AB96}" dt="2024-07-19T14:39:38.561" v="260" actId="1076"/>
          <ac:spMkLst>
            <pc:docMk/>
            <pc:sldMk cId="3706743806" sldId="292"/>
            <ac:spMk id="28" creationId="{ADA8C823-2BCC-4ABC-9A43-726DFA7C62E9}"/>
          </ac:spMkLst>
        </pc:spChg>
        <pc:spChg chg="add mod">
          <ac:chgData name="Gustavo Santiago" userId="349236c3-62d2-4764-a61e-8dd4e9c79d0c" providerId="ADAL" clId="{783084F7-1DD0-45AB-9BC4-772C5491AB96}" dt="2024-07-19T14:39:49.788" v="262" actId="1076"/>
          <ac:spMkLst>
            <pc:docMk/>
            <pc:sldMk cId="3706743806" sldId="292"/>
            <ac:spMk id="29" creationId="{DF230303-0F63-43AD-B900-190F193DF653}"/>
          </ac:spMkLst>
        </pc:spChg>
        <pc:spChg chg="add del">
          <ac:chgData name="Gustavo Santiago" userId="349236c3-62d2-4764-a61e-8dd4e9c79d0c" providerId="ADAL" clId="{783084F7-1DD0-45AB-9BC4-772C5491AB96}" dt="2024-07-19T14:40:43.885" v="266"/>
          <ac:spMkLst>
            <pc:docMk/>
            <pc:sldMk cId="3706743806" sldId="292"/>
            <ac:spMk id="30" creationId="{0602EE5F-291E-4D78-82A6-663B745B587C}"/>
          </ac:spMkLst>
        </pc:spChg>
        <pc:spChg chg="add mod">
          <ac:chgData name="Gustavo Santiago" userId="349236c3-62d2-4764-a61e-8dd4e9c79d0c" providerId="ADAL" clId="{783084F7-1DD0-45AB-9BC4-772C5491AB96}" dt="2024-07-19T14:40:50.033" v="268" actId="1076"/>
          <ac:spMkLst>
            <pc:docMk/>
            <pc:sldMk cId="3706743806" sldId="292"/>
            <ac:spMk id="31" creationId="{177F13FF-7DC6-473E-92CD-CFBEBA0EFF75}"/>
          </ac:spMkLst>
        </pc:spChg>
        <pc:spChg chg="add mod">
          <ac:chgData name="Gustavo Santiago" userId="349236c3-62d2-4764-a61e-8dd4e9c79d0c" providerId="ADAL" clId="{783084F7-1DD0-45AB-9BC4-772C5491AB96}" dt="2024-07-19T14:42:16.873" v="283" actId="1076"/>
          <ac:spMkLst>
            <pc:docMk/>
            <pc:sldMk cId="3706743806" sldId="292"/>
            <ac:spMk id="32" creationId="{FA1782D5-37B3-4BC0-99DD-510B519C93C7}"/>
          </ac:spMkLst>
        </pc:spChg>
        <pc:spChg chg="add mod">
          <ac:chgData name="Gustavo Santiago" userId="349236c3-62d2-4764-a61e-8dd4e9c79d0c" providerId="ADAL" clId="{783084F7-1DD0-45AB-9BC4-772C5491AB96}" dt="2024-07-19T14:44:03.600" v="296" actId="1076"/>
          <ac:spMkLst>
            <pc:docMk/>
            <pc:sldMk cId="3706743806" sldId="292"/>
            <ac:spMk id="33" creationId="{C4AB05E6-4537-44CE-AE9E-648153979A94}"/>
          </ac:spMkLst>
        </pc:spChg>
        <pc:spChg chg="add mod">
          <ac:chgData name="Gustavo Santiago" userId="349236c3-62d2-4764-a61e-8dd4e9c79d0c" providerId="ADAL" clId="{783084F7-1DD0-45AB-9BC4-772C5491AB96}" dt="2024-07-19T14:44:28.891" v="304" actId="1076"/>
          <ac:spMkLst>
            <pc:docMk/>
            <pc:sldMk cId="3706743806" sldId="292"/>
            <ac:spMk id="34" creationId="{21512A29-A038-4FE6-AF8D-3C8CDF08D5EE}"/>
          </ac:spMkLst>
        </pc:spChg>
        <pc:spChg chg="add del">
          <ac:chgData name="Gustavo Santiago" userId="349236c3-62d2-4764-a61e-8dd4e9c79d0c" providerId="ADAL" clId="{783084F7-1DD0-45AB-9BC4-772C5491AB96}" dt="2024-07-19T14:41:43.767" v="277"/>
          <ac:spMkLst>
            <pc:docMk/>
            <pc:sldMk cId="3706743806" sldId="292"/>
            <ac:spMk id="35" creationId="{E46B9EB3-6837-4115-91DD-6DDED43D07E0}"/>
          </ac:spMkLst>
        </pc:spChg>
        <pc:spChg chg="add mod">
          <ac:chgData name="Gustavo Santiago" userId="349236c3-62d2-4764-a61e-8dd4e9c79d0c" providerId="ADAL" clId="{783084F7-1DD0-45AB-9BC4-772C5491AB96}" dt="2024-07-19T14:42:51.116" v="291" actId="14100"/>
          <ac:spMkLst>
            <pc:docMk/>
            <pc:sldMk cId="3706743806" sldId="292"/>
            <ac:spMk id="36" creationId="{08C18197-E4BA-4BCE-B8B9-0BA2103C5A21}"/>
          </ac:spMkLst>
        </pc:spChg>
        <pc:spChg chg="add mod">
          <ac:chgData name="Gustavo Santiago" userId="349236c3-62d2-4764-a61e-8dd4e9c79d0c" providerId="ADAL" clId="{783084F7-1DD0-45AB-9BC4-772C5491AB96}" dt="2024-07-19T14:43:49.101" v="293" actId="1076"/>
          <ac:spMkLst>
            <pc:docMk/>
            <pc:sldMk cId="3706743806" sldId="292"/>
            <ac:spMk id="37" creationId="{9EB6ABE0-276C-44CF-87FD-52BE3F048D49}"/>
          </ac:spMkLst>
        </pc:spChg>
        <pc:spChg chg="add mod">
          <ac:chgData name="Gustavo Santiago" userId="349236c3-62d2-4764-a61e-8dd4e9c79d0c" providerId="ADAL" clId="{783084F7-1DD0-45AB-9BC4-772C5491AB96}" dt="2024-07-19T14:43:59.234" v="295" actId="1076"/>
          <ac:spMkLst>
            <pc:docMk/>
            <pc:sldMk cId="3706743806" sldId="292"/>
            <ac:spMk id="38" creationId="{D90CCDBE-01FA-4666-91E1-E5968BCA6E34}"/>
          </ac:spMkLst>
        </pc:spChg>
        <pc:spChg chg="add del">
          <ac:chgData name="Gustavo Santiago" userId="349236c3-62d2-4764-a61e-8dd4e9c79d0c" providerId="ADAL" clId="{783084F7-1DD0-45AB-9BC4-772C5491AB96}" dt="2024-07-19T14:44:17.562" v="300"/>
          <ac:spMkLst>
            <pc:docMk/>
            <pc:sldMk cId="3706743806" sldId="292"/>
            <ac:spMk id="39" creationId="{A8DE3884-FCCB-4B6C-99A3-CDBEF3D13A5E}"/>
          </ac:spMkLst>
        </pc:spChg>
        <pc:spChg chg="add mod">
          <ac:chgData name="Gustavo Santiago" userId="349236c3-62d2-4764-a61e-8dd4e9c79d0c" providerId="ADAL" clId="{783084F7-1DD0-45AB-9BC4-772C5491AB96}" dt="2024-07-19T14:44:22.959" v="302" actId="1076"/>
          <ac:spMkLst>
            <pc:docMk/>
            <pc:sldMk cId="3706743806" sldId="292"/>
            <ac:spMk id="40" creationId="{9E5099EB-2CBF-4E1B-A00C-90848674CC92}"/>
          </ac:spMkLst>
        </pc:spChg>
        <pc:spChg chg="add mod">
          <ac:chgData name="Gustavo Santiago" userId="349236c3-62d2-4764-a61e-8dd4e9c79d0c" providerId="ADAL" clId="{783084F7-1DD0-45AB-9BC4-772C5491AB96}" dt="2024-07-19T14:44:38.149" v="306" actId="1076"/>
          <ac:spMkLst>
            <pc:docMk/>
            <pc:sldMk cId="3706743806" sldId="292"/>
            <ac:spMk id="41" creationId="{045ED50D-FEBF-4008-A502-5E91FD79ADC6}"/>
          </ac:spMkLst>
        </pc:spChg>
      </pc:sldChg>
      <pc:sldChg chg="modSp add ord">
        <pc:chgData name="Gustavo Santiago" userId="349236c3-62d2-4764-a61e-8dd4e9c79d0c" providerId="ADAL" clId="{783084F7-1DD0-45AB-9BC4-772C5491AB96}" dt="2024-07-19T14:46:16.843" v="352" actId="1076"/>
        <pc:sldMkLst>
          <pc:docMk/>
          <pc:sldMk cId="3251795003" sldId="293"/>
        </pc:sldMkLst>
        <pc:spChg chg="mod">
          <ac:chgData name="Gustavo Santiago" userId="349236c3-62d2-4764-a61e-8dd4e9c79d0c" providerId="ADAL" clId="{783084F7-1DD0-45AB-9BC4-772C5491AB96}" dt="2024-07-19T14:46:16.843" v="352" actId="1076"/>
          <ac:spMkLst>
            <pc:docMk/>
            <pc:sldMk cId="3251795003" sldId="293"/>
            <ac:spMk id="9" creationId="{FE3E092E-4A7B-41BC-8117-FB99275602E0}"/>
          </ac:spMkLst>
        </pc:spChg>
      </pc:sldChg>
    </pc:docChg>
  </pc:docChgLst>
  <pc:docChgLst>
    <pc:chgData name="Gustavo Santiago" userId="349236c3-62d2-4764-a61e-8dd4e9c79d0c" providerId="ADAL" clId="{C851EB97-C675-48A2-931B-92CCF3576B6F}"/>
    <pc:docChg chg="undo custSel addSld delSld modSld sldOrd">
      <pc:chgData name="Gustavo Santiago" userId="349236c3-62d2-4764-a61e-8dd4e9c79d0c" providerId="ADAL" clId="{C851EB97-C675-48A2-931B-92CCF3576B6F}" dt="2024-07-18T21:29:25.288" v="6919" actId="20577"/>
      <pc:docMkLst>
        <pc:docMk/>
      </pc:docMkLst>
      <pc:sldChg chg="addSp delSp modSp add setBg">
        <pc:chgData name="Gustavo Santiago" userId="349236c3-62d2-4764-a61e-8dd4e9c79d0c" providerId="ADAL" clId="{C851EB97-C675-48A2-931B-92CCF3576B6F}" dt="2024-07-03T18:46:51.798" v="3952" actId="1076"/>
        <pc:sldMkLst>
          <pc:docMk/>
          <pc:sldMk cId="1377517774" sldId="256"/>
        </pc:sldMkLst>
        <pc:spChg chg="del">
          <ac:chgData name="Gustavo Santiago" userId="349236c3-62d2-4764-a61e-8dd4e9c79d0c" providerId="ADAL" clId="{C851EB97-C675-48A2-931B-92CCF3576B6F}" dt="2024-07-02T16:33:13.175" v="1" actId="478"/>
          <ac:spMkLst>
            <pc:docMk/>
            <pc:sldMk cId="1377517774" sldId="256"/>
            <ac:spMk id="2" creationId="{887A4AE0-8527-4382-A05C-03605146CE88}"/>
          </ac:spMkLst>
        </pc:spChg>
        <pc:spChg chg="del">
          <ac:chgData name="Gustavo Santiago" userId="349236c3-62d2-4764-a61e-8dd4e9c79d0c" providerId="ADAL" clId="{C851EB97-C675-48A2-931B-92CCF3576B6F}" dt="2024-07-02T16:33:13.175" v="1" actId="478"/>
          <ac:spMkLst>
            <pc:docMk/>
            <pc:sldMk cId="1377517774" sldId="256"/>
            <ac:spMk id="3" creationId="{D2930B20-823D-49AA-AE28-798E2D684E3C}"/>
          </ac:spMkLst>
        </pc:spChg>
        <pc:spChg chg="add mod">
          <ac:chgData name="Gustavo Santiago" userId="349236c3-62d2-4764-a61e-8dd4e9c79d0c" providerId="ADAL" clId="{C851EB97-C675-48A2-931B-92CCF3576B6F}" dt="2024-07-03T18:46:44.959" v="3951" actId="1076"/>
          <ac:spMkLst>
            <pc:docMk/>
            <pc:sldMk cId="1377517774" sldId="256"/>
            <ac:spMk id="4" creationId="{7FC0B7CC-F4B5-4C89-80F1-977BFCB45040}"/>
          </ac:spMkLst>
        </pc:spChg>
        <pc:spChg chg="add mod">
          <ac:chgData name="Gustavo Santiago" userId="349236c3-62d2-4764-a61e-8dd4e9c79d0c" providerId="ADAL" clId="{C851EB97-C675-48A2-931B-92CCF3576B6F}" dt="2024-07-03T18:46:51.798" v="3952" actId="1076"/>
          <ac:spMkLst>
            <pc:docMk/>
            <pc:sldMk cId="1377517774" sldId="256"/>
            <ac:spMk id="5" creationId="{740CE0A8-2C51-4002-B97F-5FC0DAC18175}"/>
          </ac:spMkLst>
        </pc:spChg>
        <pc:spChg chg="add mod">
          <ac:chgData name="Gustavo Santiago" userId="349236c3-62d2-4764-a61e-8dd4e9c79d0c" providerId="ADAL" clId="{C851EB97-C675-48A2-931B-92CCF3576B6F}" dt="2024-07-02T16:48:56.501" v="259" actId="2711"/>
          <ac:spMkLst>
            <pc:docMk/>
            <pc:sldMk cId="1377517774" sldId="256"/>
            <ac:spMk id="6" creationId="{273C4C19-B693-4EC1-8EA2-576DE82942D1}"/>
          </ac:spMkLst>
        </pc:spChg>
        <pc:spChg chg="add del mod">
          <ac:chgData name="Gustavo Santiago" userId="349236c3-62d2-4764-a61e-8dd4e9c79d0c" providerId="ADAL" clId="{C851EB97-C675-48A2-931B-92CCF3576B6F}" dt="2024-07-02T18:56:09.795" v="565" actId="478"/>
          <ac:spMkLst>
            <pc:docMk/>
            <pc:sldMk cId="1377517774" sldId="256"/>
            <ac:spMk id="19" creationId="{85590376-C890-447A-86BD-7D086AADBCC3}"/>
          </ac:spMkLst>
        </pc:spChg>
        <pc:spChg chg="add del mod">
          <ac:chgData name="Gustavo Santiago" userId="349236c3-62d2-4764-a61e-8dd4e9c79d0c" providerId="ADAL" clId="{C851EB97-C675-48A2-931B-92CCF3576B6F}" dt="2024-07-02T18:56:25.581" v="568" actId="478"/>
          <ac:spMkLst>
            <pc:docMk/>
            <pc:sldMk cId="1377517774" sldId="256"/>
            <ac:spMk id="20" creationId="{6A49C0A9-738A-434A-B8A7-D20E2BFE6D8D}"/>
          </ac:spMkLst>
        </pc:spChg>
        <pc:picChg chg="add del mod">
          <ac:chgData name="Gustavo Santiago" userId="349236c3-62d2-4764-a61e-8dd4e9c79d0c" providerId="ADAL" clId="{C851EB97-C675-48A2-931B-92CCF3576B6F}" dt="2024-07-02T16:37:50.268" v="220" actId="478"/>
          <ac:picMkLst>
            <pc:docMk/>
            <pc:sldMk cId="1377517774" sldId="256"/>
            <ac:picMk id="8" creationId="{E9DF5D1F-74D7-46E1-85E5-0806E43CF01E}"/>
          </ac:picMkLst>
        </pc:picChg>
        <pc:picChg chg="add del mod">
          <ac:chgData name="Gustavo Santiago" userId="349236c3-62d2-4764-a61e-8dd4e9c79d0c" providerId="ADAL" clId="{C851EB97-C675-48A2-931B-92CCF3576B6F}" dt="2024-07-02T16:37:22.145" v="212" actId="478"/>
          <ac:picMkLst>
            <pc:docMk/>
            <pc:sldMk cId="1377517774" sldId="256"/>
            <ac:picMk id="10" creationId="{45ABF244-7F33-4A8F-B48B-8C2DA41F5297}"/>
          </ac:picMkLst>
        </pc:picChg>
        <pc:picChg chg="add mod">
          <ac:chgData name="Gustavo Santiago" userId="349236c3-62d2-4764-a61e-8dd4e9c79d0c" providerId="ADAL" clId="{C851EB97-C675-48A2-931B-92CCF3576B6F}" dt="2024-07-02T16:48:10.650" v="258" actId="408"/>
          <ac:picMkLst>
            <pc:docMk/>
            <pc:sldMk cId="1377517774" sldId="256"/>
            <ac:picMk id="12" creationId="{BC26D1CA-5894-4C3E-B784-535B9703A0EB}"/>
          </ac:picMkLst>
        </pc:picChg>
        <pc:picChg chg="add mod">
          <ac:chgData name="Gustavo Santiago" userId="349236c3-62d2-4764-a61e-8dd4e9c79d0c" providerId="ADAL" clId="{C851EB97-C675-48A2-931B-92CCF3576B6F}" dt="2024-07-02T16:48:10.650" v="258" actId="408"/>
          <ac:picMkLst>
            <pc:docMk/>
            <pc:sldMk cId="1377517774" sldId="256"/>
            <ac:picMk id="14" creationId="{39BD7DBB-0044-449C-82B5-5E0C202D62D6}"/>
          </ac:picMkLst>
        </pc:picChg>
        <pc:picChg chg="add del mod">
          <ac:chgData name="Gustavo Santiago" userId="349236c3-62d2-4764-a61e-8dd4e9c79d0c" providerId="ADAL" clId="{C851EB97-C675-48A2-931B-92CCF3576B6F}" dt="2024-07-02T16:37:54.380" v="223" actId="478"/>
          <ac:picMkLst>
            <pc:docMk/>
            <pc:sldMk cId="1377517774" sldId="256"/>
            <ac:picMk id="16" creationId="{3ED80025-B674-43A3-9139-16748B4442BB}"/>
          </ac:picMkLst>
        </pc:picChg>
        <pc:picChg chg="add mod">
          <ac:chgData name="Gustavo Santiago" userId="349236c3-62d2-4764-a61e-8dd4e9c79d0c" providerId="ADAL" clId="{C851EB97-C675-48A2-931B-92CCF3576B6F}" dt="2024-07-02T16:48:10.650" v="258" actId="408"/>
          <ac:picMkLst>
            <pc:docMk/>
            <pc:sldMk cId="1377517774" sldId="256"/>
            <ac:picMk id="18" creationId="{7D91D402-6F9B-4E07-ABDC-956BFEFE519F}"/>
          </ac:picMkLst>
        </pc:picChg>
        <pc:picChg chg="add mod">
          <ac:chgData name="Gustavo Santiago" userId="349236c3-62d2-4764-a61e-8dd4e9c79d0c" providerId="ADAL" clId="{C851EB97-C675-48A2-931B-92CCF3576B6F}" dt="2024-07-02T19:01:58.058" v="855" actId="1076"/>
          <ac:picMkLst>
            <pc:docMk/>
            <pc:sldMk cId="1377517774" sldId="256"/>
            <ac:picMk id="23" creationId="{A8B0DA72-A4AA-4E3A-A22A-621F46B51810}"/>
          </ac:picMkLst>
        </pc:picChg>
        <pc:picChg chg="add del mod">
          <ac:chgData name="Gustavo Santiago" userId="349236c3-62d2-4764-a61e-8dd4e9c79d0c" providerId="ADAL" clId="{C851EB97-C675-48A2-931B-92CCF3576B6F}" dt="2024-07-02T16:47:02.530" v="244" actId="478"/>
          <ac:picMkLst>
            <pc:docMk/>
            <pc:sldMk cId="1377517774" sldId="256"/>
            <ac:picMk id="1026" creationId="{098DBB12-21FD-4DAA-B99E-805F6D68B899}"/>
          </ac:picMkLst>
        </pc:picChg>
        <pc:picChg chg="add mod">
          <ac:chgData name="Gustavo Santiago" userId="349236c3-62d2-4764-a61e-8dd4e9c79d0c" providerId="ADAL" clId="{C851EB97-C675-48A2-931B-92CCF3576B6F}" dt="2024-07-02T16:48:10.650" v="258" actId="408"/>
          <ac:picMkLst>
            <pc:docMk/>
            <pc:sldMk cId="1377517774" sldId="256"/>
            <ac:picMk id="1028" creationId="{48CADBF6-C24A-4236-B3CD-B9E8CCF1F560}"/>
          </ac:picMkLst>
        </pc:picChg>
      </pc:sldChg>
      <pc:sldChg chg="addSp delSp modSp add">
        <pc:chgData name="Gustavo Santiago" userId="349236c3-62d2-4764-a61e-8dd4e9c79d0c" providerId="ADAL" clId="{C851EB97-C675-48A2-931B-92CCF3576B6F}" dt="2024-07-08T21:11:53.694" v="6829" actId="1076"/>
        <pc:sldMkLst>
          <pc:docMk/>
          <pc:sldMk cId="1432423526" sldId="257"/>
        </pc:sldMkLst>
        <pc:spChg chg="del">
          <ac:chgData name="Gustavo Santiago" userId="349236c3-62d2-4764-a61e-8dd4e9c79d0c" providerId="ADAL" clId="{C851EB97-C675-48A2-931B-92CCF3576B6F}" dt="2024-07-02T16:49:47.814" v="266" actId="478"/>
          <ac:spMkLst>
            <pc:docMk/>
            <pc:sldMk cId="1432423526" sldId="257"/>
            <ac:spMk id="2" creationId="{9A45C43B-CB80-42EF-A4D3-DD4B911BD4B0}"/>
          </ac:spMkLst>
        </pc:spChg>
        <pc:spChg chg="del">
          <ac:chgData name="Gustavo Santiago" userId="349236c3-62d2-4764-a61e-8dd4e9c79d0c" providerId="ADAL" clId="{C851EB97-C675-48A2-931B-92CCF3576B6F}" dt="2024-07-02T16:49:47.814" v="266" actId="478"/>
          <ac:spMkLst>
            <pc:docMk/>
            <pc:sldMk cId="1432423526" sldId="257"/>
            <ac:spMk id="3" creationId="{A958DF14-7639-4C5E-AF6A-B19163627BEF}"/>
          </ac:spMkLst>
        </pc:spChg>
        <pc:spChg chg="add mod">
          <ac:chgData name="Gustavo Santiago" userId="349236c3-62d2-4764-a61e-8dd4e9c79d0c" providerId="ADAL" clId="{C851EB97-C675-48A2-931B-92CCF3576B6F}" dt="2024-07-02T19:01:24.171" v="847" actId="207"/>
          <ac:spMkLst>
            <pc:docMk/>
            <pc:sldMk cId="1432423526" sldId="257"/>
            <ac:spMk id="5" creationId="{876E9BCB-8169-4E8D-9F23-2D9A5FAB9C01}"/>
          </ac:spMkLst>
        </pc:spChg>
        <pc:spChg chg="add del mod">
          <ac:chgData name="Gustavo Santiago" userId="349236c3-62d2-4764-a61e-8dd4e9c79d0c" providerId="ADAL" clId="{C851EB97-C675-48A2-931B-92CCF3576B6F}" dt="2024-07-02T18:58:23.208" v="626" actId="478"/>
          <ac:spMkLst>
            <pc:docMk/>
            <pc:sldMk cId="1432423526" sldId="257"/>
            <ac:spMk id="6" creationId="{DB6D72E0-911C-41B2-BD14-B089775CF96C}"/>
          </ac:spMkLst>
        </pc:spChg>
        <pc:spChg chg="add mod">
          <ac:chgData name="Gustavo Santiago" userId="349236c3-62d2-4764-a61e-8dd4e9c79d0c" providerId="ADAL" clId="{C851EB97-C675-48A2-931B-92CCF3576B6F}" dt="2024-07-03T18:44:38.455" v="3906" actId="20577"/>
          <ac:spMkLst>
            <pc:docMk/>
            <pc:sldMk cId="1432423526" sldId="257"/>
            <ac:spMk id="7" creationId="{630DA93B-3E28-4079-A5D3-4999A44DA016}"/>
          </ac:spMkLst>
        </pc:spChg>
        <pc:spChg chg="add mod ord">
          <ac:chgData name="Gustavo Santiago" userId="349236c3-62d2-4764-a61e-8dd4e9c79d0c" providerId="ADAL" clId="{C851EB97-C675-48A2-931B-92CCF3576B6F}" dt="2024-07-02T19:01:42.233" v="849" actId="2085"/>
          <ac:spMkLst>
            <pc:docMk/>
            <pc:sldMk cId="1432423526" sldId="257"/>
            <ac:spMk id="10" creationId="{BB65D43B-B341-48A8-B08B-8249ED8879EF}"/>
          </ac:spMkLst>
        </pc:spChg>
        <pc:picChg chg="add mod">
          <ac:chgData name="Gustavo Santiago" userId="349236c3-62d2-4764-a61e-8dd4e9c79d0c" providerId="ADAL" clId="{C851EB97-C675-48A2-931B-92CCF3576B6F}" dt="2024-07-02T19:01:32.308" v="848" actId="1076"/>
          <ac:picMkLst>
            <pc:docMk/>
            <pc:sldMk cId="1432423526" sldId="257"/>
            <ac:picMk id="4" creationId="{2BC5061D-12FC-494A-8AB6-C7352C239939}"/>
          </ac:picMkLst>
        </pc:picChg>
        <pc:picChg chg="add mod">
          <ac:chgData name="Gustavo Santiago" userId="349236c3-62d2-4764-a61e-8dd4e9c79d0c" providerId="ADAL" clId="{C851EB97-C675-48A2-931B-92CCF3576B6F}" dt="2024-07-08T21:11:53.694" v="6829" actId="1076"/>
          <ac:picMkLst>
            <pc:docMk/>
            <pc:sldMk cId="1432423526" sldId="257"/>
            <ac:picMk id="8" creationId="{871FE0CB-3452-4697-BBD5-E4ACA266471A}"/>
          </ac:picMkLst>
        </pc:picChg>
        <pc:picChg chg="add del mod">
          <ac:chgData name="Gustavo Santiago" userId="349236c3-62d2-4764-a61e-8dd4e9c79d0c" providerId="ADAL" clId="{C851EB97-C675-48A2-931B-92CCF3576B6F}" dt="2024-07-02T19:01:51.440" v="851"/>
          <ac:picMkLst>
            <pc:docMk/>
            <pc:sldMk cId="1432423526" sldId="257"/>
            <ac:picMk id="2050" creationId="{ADCF7A1B-25D6-41B3-8A91-010F5742B2E0}"/>
          </ac:picMkLst>
        </pc:picChg>
        <pc:cxnChg chg="add del mod">
          <ac:chgData name="Gustavo Santiago" userId="349236c3-62d2-4764-a61e-8dd4e9c79d0c" providerId="ADAL" clId="{C851EB97-C675-48A2-931B-92CCF3576B6F}" dt="2024-07-02T16:58:52.911" v="562" actId="478"/>
          <ac:cxnSpMkLst>
            <pc:docMk/>
            <pc:sldMk cId="1432423526" sldId="257"/>
            <ac:cxnSpMk id="9" creationId="{6F7F47A8-9C9B-4E77-96C8-432AB5B502BE}"/>
          </ac:cxnSpMkLst>
        </pc:cxnChg>
      </pc:sldChg>
      <pc:sldChg chg="addSp delSp modSp add ord modAnim">
        <pc:chgData name="Gustavo Santiago" userId="349236c3-62d2-4764-a61e-8dd4e9c79d0c" providerId="ADAL" clId="{C851EB97-C675-48A2-931B-92CCF3576B6F}" dt="2024-07-08T21:11:57.673" v="6830"/>
        <pc:sldMkLst>
          <pc:docMk/>
          <pc:sldMk cId="1633525560" sldId="258"/>
        </pc:sldMkLst>
        <pc:spChg chg="del">
          <ac:chgData name="Gustavo Santiago" userId="349236c3-62d2-4764-a61e-8dd4e9c79d0c" providerId="ADAL" clId="{C851EB97-C675-48A2-931B-92CCF3576B6F}" dt="2024-07-02T19:02:35.684" v="858" actId="478"/>
          <ac:spMkLst>
            <pc:docMk/>
            <pc:sldMk cId="1633525560" sldId="258"/>
            <ac:spMk id="2" creationId="{611A3D47-94EA-47E1-BACF-E6B7AD8E3DFB}"/>
          </ac:spMkLst>
        </pc:spChg>
        <pc:spChg chg="del">
          <ac:chgData name="Gustavo Santiago" userId="349236c3-62d2-4764-a61e-8dd4e9c79d0c" providerId="ADAL" clId="{C851EB97-C675-48A2-931B-92CCF3576B6F}" dt="2024-07-02T19:02:35.684" v="858" actId="478"/>
          <ac:spMkLst>
            <pc:docMk/>
            <pc:sldMk cId="1633525560" sldId="258"/>
            <ac:spMk id="3" creationId="{D12CE825-689B-454D-B2ED-70C12EBA95A4}"/>
          </ac:spMkLst>
        </pc:spChg>
        <pc:spChg chg="add">
          <ac:chgData name="Gustavo Santiago" userId="349236c3-62d2-4764-a61e-8dd4e9c79d0c" providerId="ADAL" clId="{C851EB97-C675-48A2-931B-92CCF3576B6F}" dt="2024-07-02T19:02:40.844" v="859"/>
          <ac:spMkLst>
            <pc:docMk/>
            <pc:sldMk cId="1633525560" sldId="258"/>
            <ac:spMk id="4" creationId="{BD1528B4-8069-4BC8-889B-37CC6D448673}"/>
          </ac:spMkLst>
        </pc:spChg>
        <pc:spChg chg="add mod">
          <ac:chgData name="Gustavo Santiago" userId="349236c3-62d2-4764-a61e-8dd4e9c79d0c" providerId="ADAL" clId="{C851EB97-C675-48A2-931B-92CCF3576B6F}" dt="2024-07-02T19:02:59.543" v="863" actId="207"/>
          <ac:spMkLst>
            <pc:docMk/>
            <pc:sldMk cId="1633525560" sldId="258"/>
            <ac:spMk id="5" creationId="{A9620758-23D7-45BF-AC7C-6A98E4720124}"/>
          </ac:spMkLst>
        </pc:spChg>
        <pc:spChg chg="add mod">
          <ac:chgData name="Gustavo Santiago" userId="349236c3-62d2-4764-a61e-8dd4e9c79d0c" providerId="ADAL" clId="{C851EB97-C675-48A2-931B-92CCF3576B6F}" dt="2024-07-02T19:05:12.335" v="942" actId="14100"/>
          <ac:spMkLst>
            <pc:docMk/>
            <pc:sldMk cId="1633525560" sldId="258"/>
            <ac:spMk id="6" creationId="{23D64431-A814-462F-AC7A-6E9AB3DC7D62}"/>
          </ac:spMkLst>
        </pc:spChg>
        <pc:spChg chg="add del mod">
          <ac:chgData name="Gustavo Santiago" userId="349236c3-62d2-4764-a61e-8dd4e9c79d0c" providerId="ADAL" clId="{C851EB97-C675-48A2-931B-92CCF3576B6F}" dt="2024-07-02T19:26:08.942" v="1407" actId="478"/>
          <ac:spMkLst>
            <pc:docMk/>
            <pc:sldMk cId="1633525560" sldId="258"/>
            <ac:spMk id="7" creationId="{830910E8-36B1-41DF-9AA9-A1DC7EB64500}"/>
          </ac:spMkLst>
        </pc:spChg>
        <pc:spChg chg="add del mod">
          <ac:chgData name="Gustavo Santiago" userId="349236c3-62d2-4764-a61e-8dd4e9c79d0c" providerId="ADAL" clId="{C851EB97-C675-48A2-931B-92CCF3576B6F}" dt="2024-07-02T19:26:02.935" v="1404" actId="478"/>
          <ac:spMkLst>
            <pc:docMk/>
            <pc:sldMk cId="1633525560" sldId="258"/>
            <ac:spMk id="8" creationId="{BD0D5F45-5701-4144-83E9-AAA49E69C982}"/>
          </ac:spMkLst>
        </pc:spChg>
        <pc:spChg chg="add del mod">
          <ac:chgData name="Gustavo Santiago" userId="349236c3-62d2-4764-a61e-8dd4e9c79d0c" providerId="ADAL" clId="{C851EB97-C675-48A2-931B-92CCF3576B6F}" dt="2024-07-02T19:26:01.044" v="1402" actId="478"/>
          <ac:spMkLst>
            <pc:docMk/>
            <pc:sldMk cId="1633525560" sldId="258"/>
            <ac:spMk id="9" creationId="{E56D0461-7B8A-4FB3-A017-3E33FF8C3B51}"/>
          </ac:spMkLst>
        </pc:spChg>
        <pc:spChg chg="add del mod">
          <ac:chgData name="Gustavo Santiago" userId="349236c3-62d2-4764-a61e-8dd4e9c79d0c" providerId="ADAL" clId="{C851EB97-C675-48A2-931B-92CCF3576B6F}" dt="2024-07-02T19:26:07.295" v="1406" actId="478"/>
          <ac:spMkLst>
            <pc:docMk/>
            <pc:sldMk cId="1633525560" sldId="258"/>
            <ac:spMk id="10" creationId="{80B16251-B152-4532-90C9-75C260777780}"/>
          </ac:spMkLst>
        </pc:spChg>
        <pc:spChg chg="add del mod">
          <ac:chgData name="Gustavo Santiago" userId="349236c3-62d2-4764-a61e-8dd4e9c79d0c" providerId="ADAL" clId="{C851EB97-C675-48A2-931B-92CCF3576B6F}" dt="2024-07-02T19:26:05.050" v="1405" actId="478"/>
          <ac:spMkLst>
            <pc:docMk/>
            <pc:sldMk cId="1633525560" sldId="258"/>
            <ac:spMk id="11" creationId="{7B306D98-E6D6-487E-912A-14DA46DADC8E}"/>
          </ac:spMkLst>
        </pc:spChg>
        <pc:spChg chg="add del">
          <ac:chgData name="Gustavo Santiago" userId="349236c3-62d2-4764-a61e-8dd4e9c79d0c" providerId="ADAL" clId="{C851EB97-C675-48A2-931B-92CCF3576B6F}" dt="2024-07-02T19:17:04.152" v="1324"/>
          <ac:spMkLst>
            <pc:docMk/>
            <pc:sldMk cId="1633525560" sldId="258"/>
            <ac:spMk id="12" creationId="{1E748554-3BE0-46D7-8C6A-2B7B43EC5B06}"/>
          </ac:spMkLst>
        </pc:spChg>
        <pc:grpChg chg="add del mod">
          <ac:chgData name="Gustavo Santiago" userId="349236c3-62d2-4764-a61e-8dd4e9c79d0c" providerId="ADAL" clId="{C851EB97-C675-48A2-931B-92CCF3576B6F}" dt="2024-07-02T19:26:14.454" v="1411" actId="478"/>
          <ac:grpSpMkLst>
            <pc:docMk/>
            <pc:sldMk cId="1633525560" sldId="258"/>
            <ac:grpSpMk id="18" creationId="{9A5E076F-4E51-4E6F-A254-E8DAC2A2405B}"/>
          </ac:grpSpMkLst>
        </pc:grpChg>
        <pc:picChg chg="add">
          <ac:chgData name="Gustavo Santiago" userId="349236c3-62d2-4764-a61e-8dd4e9c79d0c" providerId="ADAL" clId="{C851EB97-C675-48A2-931B-92CCF3576B6F}" dt="2024-07-08T21:11:57.673" v="6830"/>
          <ac:picMkLst>
            <pc:docMk/>
            <pc:sldMk cId="1633525560" sldId="258"/>
            <ac:picMk id="7" creationId="{2FB6EA7C-8E4D-4364-93B0-CC0DE83D314F}"/>
          </ac:picMkLst>
        </pc:picChg>
        <pc:picChg chg="add del mod modCrop">
          <ac:chgData name="Gustavo Santiago" userId="349236c3-62d2-4764-a61e-8dd4e9c79d0c" providerId="ADAL" clId="{C851EB97-C675-48A2-931B-92CCF3576B6F}" dt="2024-07-02T19:26:10.408" v="1408" actId="478"/>
          <ac:picMkLst>
            <pc:docMk/>
            <pc:sldMk cId="1633525560" sldId="258"/>
            <ac:picMk id="13" creationId="{C38469D4-0B9E-4F6A-883B-61921A45F9DE}"/>
          </ac:picMkLst>
        </pc:picChg>
        <pc:picChg chg="add mod">
          <ac:chgData name="Gustavo Santiago" userId="349236c3-62d2-4764-a61e-8dd4e9c79d0c" providerId="ADAL" clId="{C851EB97-C675-48A2-931B-92CCF3576B6F}" dt="2024-07-02T19:26:21.166" v="1414" actId="1076"/>
          <ac:picMkLst>
            <pc:docMk/>
            <pc:sldMk cId="1633525560" sldId="258"/>
            <ac:picMk id="3074" creationId="{D5E0D3FA-5930-4733-865F-17CFEFA8D982}"/>
          </ac:picMkLst>
        </pc:picChg>
        <pc:picChg chg="add del mod">
          <ac:chgData name="Gustavo Santiago" userId="349236c3-62d2-4764-a61e-8dd4e9c79d0c" providerId="ADAL" clId="{C851EB97-C675-48A2-931B-92CCF3576B6F}" dt="2024-07-02T19:15:43.156" v="1316" actId="478"/>
          <ac:picMkLst>
            <pc:docMk/>
            <pc:sldMk cId="1633525560" sldId="258"/>
            <ac:picMk id="3076" creationId="{9CD51508-9CEB-4D66-B32C-ACD440E129AB}"/>
          </ac:picMkLst>
        </pc:picChg>
        <pc:picChg chg="add del mod">
          <ac:chgData name="Gustavo Santiago" userId="349236c3-62d2-4764-a61e-8dd4e9c79d0c" providerId="ADAL" clId="{C851EB97-C675-48A2-931B-92CCF3576B6F}" dt="2024-07-02T19:26:12.254" v="1410" actId="478"/>
          <ac:picMkLst>
            <pc:docMk/>
            <pc:sldMk cId="1633525560" sldId="258"/>
            <ac:picMk id="3078" creationId="{0BA26B5B-4A49-4E10-B953-5647A5D1CA1C}"/>
          </ac:picMkLst>
        </pc:picChg>
        <pc:picChg chg="add del mod">
          <ac:chgData name="Gustavo Santiago" userId="349236c3-62d2-4764-a61e-8dd4e9c79d0c" providerId="ADAL" clId="{C851EB97-C675-48A2-931B-92CCF3576B6F}" dt="2024-07-02T19:26:10.855" v="1409" actId="478"/>
          <ac:picMkLst>
            <pc:docMk/>
            <pc:sldMk cId="1633525560" sldId="258"/>
            <ac:picMk id="3080" creationId="{3F7D960F-B7CB-4C63-8466-84221CEE04B4}"/>
          </ac:picMkLst>
        </pc:picChg>
      </pc:sldChg>
      <pc:sldChg chg="addSp delSp modSp add ord modTransition">
        <pc:chgData name="Gustavo Santiago" userId="349236c3-62d2-4764-a61e-8dd4e9c79d0c" providerId="ADAL" clId="{C851EB97-C675-48A2-931B-92CCF3576B6F}" dt="2024-07-08T21:11:59.661" v="6831"/>
        <pc:sldMkLst>
          <pc:docMk/>
          <pc:sldMk cId="3036824651" sldId="260"/>
        </pc:sldMkLst>
        <pc:spChg chg="del">
          <ac:chgData name="Gustavo Santiago" userId="349236c3-62d2-4764-a61e-8dd4e9c79d0c" providerId="ADAL" clId="{C851EB97-C675-48A2-931B-92CCF3576B6F}" dt="2024-07-02T19:25:37.336" v="1397" actId="478"/>
          <ac:spMkLst>
            <pc:docMk/>
            <pc:sldMk cId="3036824651" sldId="260"/>
            <ac:spMk id="8" creationId="{BD0D5F45-5701-4144-83E9-AAA49E69C982}"/>
          </ac:spMkLst>
        </pc:spChg>
        <pc:spChg chg="del">
          <ac:chgData name="Gustavo Santiago" userId="349236c3-62d2-4764-a61e-8dd4e9c79d0c" providerId="ADAL" clId="{C851EB97-C675-48A2-931B-92CCF3576B6F}" dt="2024-07-02T19:25:39.532" v="1398" actId="478"/>
          <ac:spMkLst>
            <pc:docMk/>
            <pc:sldMk cId="3036824651" sldId="260"/>
            <ac:spMk id="9" creationId="{E56D0461-7B8A-4FB3-A017-3E33FF8C3B51}"/>
          </ac:spMkLst>
        </pc:spChg>
        <pc:spChg chg="del">
          <ac:chgData name="Gustavo Santiago" userId="349236c3-62d2-4764-a61e-8dd4e9c79d0c" providerId="ADAL" clId="{C851EB97-C675-48A2-931B-92CCF3576B6F}" dt="2024-07-02T19:25:33.852" v="1395" actId="478"/>
          <ac:spMkLst>
            <pc:docMk/>
            <pc:sldMk cId="3036824651" sldId="260"/>
            <ac:spMk id="10" creationId="{80B16251-B152-4532-90C9-75C260777780}"/>
          </ac:spMkLst>
        </pc:spChg>
        <pc:spChg chg="del">
          <ac:chgData name="Gustavo Santiago" userId="349236c3-62d2-4764-a61e-8dd4e9c79d0c" providerId="ADAL" clId="{C851EB97-C675-48A2-931B-92CCF3576B6F}" dt="2024-07-02T19:25:35.206" v="1396" actId="478"/>
          <ac:spMkLst>
            <pc:docMk/>
            <pc:sldMk cId="3036824651" sldId="260"/>
            <ac:spMk id="11" creationId="{7B306D98-E6D6-487E-912A-14DA46DADC8E}"/>
          </ac:spMkLst>
        </pc:spChg>
        <pc:grpChg chg="del">
          <ac:chgData name="Gustavo Santiago" userId="349236c3-62d2-4764-a61e-8dd4e9c79d0c" providerId="ADAL" clId="{C851EB97-C675-48A2-931B-92CCF3576B6F}" dt="2024-07-02T19:25:17.806" v="1391" actId="478"/>
          <ac:grpSpMkLst>
            <pc:docMk/>
            <pc:sldMk cId="3036824651" sldId="260"/>
            <ac:grpSpMk id="18" creationId="{9A5E076F-4E51-4E6F-A254-E8DAC2A2405B}"/>
          </ac:grpSpMkLst>
        </pc:grpChg>
        <pc:picChg chg="add">
          <ac:chgData name="Gustavo Santiago" userId="349236c3-62d2-4764-a61e-8dd4e9c79d0c" providerId="ADAL" clId="{C851EB97-C675-48A2-931B-92CCF3576B6F}" dt="2024-07-08T21:11:59.661" v="6831"/>
          <ac:picMkLst>
            <pc:docMk/>
            <pc:sldMk cId="3036824651" sldId="260"/>
            <ac:picMk id="8" creationId="{0FFD57BA-D046-4D7A-A17A-E5C06C0C1CBF}"/>
          </ac:picMkLst>
        </pc:picChg>
        <pc:picChg chg="mod">
          <ac:chgData name="Gustavo Santiago" userId="349236c3-62d2-4764-a61e-8dd4e9c79d0c" providerId="ADAL" clId="{C851EB97-C675-48A2-931B-92CCF3576B6F}" dt="2024-07-02T19:25:43.693" v="1399" actId="1076"/>
          <ac:picMkLst>
            <pc:docMk/>
            <pc:sldMk cId="3036824651" sldId="260"/>
            <ac:picMk id="13" creationId="{C38469D4-0B9E-4F6A-883B-61921A45F9DE}"/>
          </ac:picMkLst>
        </pc:picChg>
        <pc:picChg chg="del">
          <ac:chgData name="Gustavo Santiago" userId="349236c3-62d2-4764-a61e-8dd4e9c79d0c" providerId="ADAL" clId="{C851EB97-C675-48A2-931B-92CCF3576B6F}" dt="2024-07-02T19:25:12.579" v="1388" actId="478"/>
          <ac:picMkLst>
            <pc:docMk/>
            <pc:sldMk cId="3036824651" sldId="260"/>
            <ac:picMk id="3074" creationId="{D5E0D3FA-5930-4733-865F-17CFEFA8D982}"/>
          </ac:picMkLst>
        </pc:picChg>
        <pc:picChg chg="del">
          <ac:chgData name="Gustavo Santiago" userId="349236c3-62d2-4764-a61e-8dd4e9c79d0c" providerId="ADAL" clId="{C851EB97-C675-48A2-931B-92CCF3576B6F}" dt="2024-07-02T19:25:16.850" v="1390" actId="478"/>
          <ac:picMkLst>
            <pc:docMk/>
            <pc:sldMk cId="3036824651" sldId="260"/>
            <ac:picMk id="3078" creationId="{0BA26B5B-4A49-4E10-B953-5647A5D1CA1C}"/>
          </ac:picMkLst>
        </pc:picChg>
        <pc:picChg chg="del">
          <ac:chgData name="Gustavo Santiago" userId="349236c3-62d2-4764-a61e-8dd4e9c79d0c" providerId="ADAL" clId="{C851EB97-C675-48A2-931B-92CCF3576B6F}" dt="2024-07-02T19:25:16.255" v="1389" actId="478"/>
          <ac:picMkLst>
            <pc:docMk/>
            <pc:sldMk cId="3036824651" sldId="260"/>
            <ac:picMk id="3080" creationId="{3F7D960F-B7CB-4C63-8466-84221CEE04B4}"/>
          </ac:picMkLst>
        </pc:picChg>
      </pc:sldChg>
      <pc:sldChg chg="addSp delSp modSp add ord modTransition modAnim">
        <pc:chgData name="Gustavo Santiago" userId="349236c3-62d2-4764-a61e-8dd4e9c79d0c" providerId="ADAL" clId="{C851EB97-C675-48A2-931B-92CCF3576B6F}" dt="2024-07-08T21:12:01.432" v="6832"/>
        <pc:sldMkLst>
          <pc:docMk/>
          <pc:sldMk cId="4264407285" sldId="261"/>
        </pc:sldMkLst>
        <pc:spChg chg="del">
          <ac:chgData name="Gustavo Santiago" userId="349236c3-62d2-4764-a61e-8dd4e9c79d0c" providerId="ADAL" clId="{C851EB97-C675-48A2-931B-92CCF3576B6F}" dt="2024-07-02T19:26:44.531" v="1421" actId="478"/>
          <ac:spMkLst>
            <pc:docMk/>
            <pc:sldMk cId="4264407285" sldId="261"/>
            <ac:spMk id="8" creationId="{BD0D5F45-5701-4144-83E9-AAA49E69C982}"/>
          </ac:spMkLst>
        </pc:spChg>
        <pc:spChg chg="del">
          <ac:chgData name="Gustavo Santiago" userId="349236c3-62d2-4764-a61e-8dd4e9c79d0c" providerId="ADAL" clId="{C851EB97-C675-48A2-931B-92CCF3576B6F}" dt="2024-07-02T19:26:46.534" v="1422" actId="478"/>
          <ac:spMkLst>
            <pc:docMk/>
            <pc:sldMk cId="4264407285" sldId="261"/>
            <ac:spMk id="9" creationId="{E56D0461-7B8A-4FB3-A017-3E33FF8C3B51}"/>
          </ac:spMkLst>
        </pc:spChg>
        <pc:spChg chg="del">
          <ac:chgData name="Gustavo Santiago" userId="349236c3-62d2-4764-a61e-8dd4e9c79d0c" providerId="ADAL" clId="{C851EB97-C675-48A2-931B-92CCF3576B6F}" dt="2024-07-02T19:26:42.383" v="1420" actId="478"/>
          <ac:spMkLst>
            <pc:docMk/>
            <pc:sldMk cId="4264407285" sldId="261"/>
            <ac:spMk id="11" creationId="{7B306D98-E6D6-487E-912A-14DA46DADC8E}"/>
          </ac:spMkLst>
        </pc:spChg>
        <pc:grpChg chg="del">
          <ac:chgData name="Gustavo Santiago" userId="349236c3-62d2-4764-a61e-8dd4e9c79d0c" providerId="ADAL" clId="{C851EB97-C675-48A2-931B-92CCF3576B6F}" dt="2024-07-02T19:26:49.140" v="1423" actId="478"/>
          <ac:grpSpMkLst>
            <pc:docMk/>
            <pc:sldMk cId="4264407285" sldId="261"/>
            <ac:grpSpMk id="18" creationId="{9A5E076F-4E51-4E6F-A254-E8DAC2A2405B}"/>
          </ac:grpSpMkLst>
        </pc:grpChg>
        <pc:picChg chg="add">
          <ac:chgData name="Gustavo Santiago" userId="349236c3-62d2-4764-a61e-8dd4e9c79d0c" providerId="ADAL" clId="{C851EB97-C675-48A2-931B-92CCF3576B6F}" dt="2024-07-08T21:12:01.432" v="6832"/>
          <ac:picMkLst>
            <pc:docMk/>
            <pc:sldMk cId="4264407285" sldId="261"/>
            <ac:picMk id="9" creationId="{8B7B88AF-8414-463E-9A78-F14C522B85B3}"/>
          </ac:picMkLst>
        </pc:picChg>
        <pc:picChg chg="del">
          <ac:chgData name="Gustavo Santiago" userId="349236c3-62d2-4764-a61e-8dd4e9c79d0c" providerId="ADAL" clId="{C851EB97-C675-48A2-931B-92CCF3576B6F}" dt="2024-07-02T19:26:37.055" v="1418" actId="478"/>
          <ac:picMkLst>
            <pc:docMk/>
            <pc:sldMk cId="4264407285" sldId="261"/>
            <ac:picMk id="13" creationId="{C38469D4-0B9E-4F6A-883B-61921A45F9DE}"/>
          </ac:picMkLst>
        </pc:picChg>
        <pc:picChg chg="del">
          <ac:chgData name="Gustavo Santiago" userId="349236c3-62d2-4764-a61e-8dd4e9c79d0c" providerId="ADAL" clId="{C851EB97-C675-48A2-931B-92CCF3576B6F}" dt="2024-07-02T19:26:35.431" v="1417" actId="478"/>
          <ac:picMkLst>
            <pc:docMk/>
            <pc:sldMk cId="4264407285" sldId="261"/>
            <ac:picMk id="3074" creationId="{D5E0D3FA-5930-4733-865F-17CFEFA8D982}"/>
          </ac:picMkLst>
        </pc:picChg>
        <pc:picChg chg="mod">
          <ac:chgData name="Gustavo Santiago" userId="349236c3-62d2-4764-a61e-8dd4e9c79d0c" providerId="ADAL" clId="{C851EB97-C675-48A2-931B-92CCF3576B6F}" dt="2024-07-02T19:27:00.724" v="1428" actId="1076"/>
          <ac:picMkLst>
            <pc:docMk/>
            <pc:sldMk cId="4264407285" sldId="261"/>
            <ac:picMk id="3078" creationId="{0BA26B5B-4A49-4E10-B953-5647A5D1CA1C}"/>
          </ac:picMkLst>
        </pc:picChg>
        <pc:picChg chg="mod">
          <ac:chgData name="Gustavo Santiago" userId="349236c3-62d2-4764-a61e-8dd4e9c79d0c" providerId="ADAL" clId="{C851EB97-C675-48A2-931B-92CCF3576B6F}" dt="2024-07-02T19:26:56.956" v="1427" actId="1076"/>
          <ac:picMkLst>
            <pc:docMk/>
            <pc:sldMk cId="4264407285" sldId="261"/>
            <ac:picMk id="3080" creationId="{3F7D960F-B7CB-4C63-8466-84221CEE04B4}"/>
          </ac:picMkLst>
        </pc:picChg>
      </pc:sldChg>
      <pc:sldChg chg="addSp delSp add modTransition modAnim">
        <pc:chgData name="Gustavo Santiago" userId="349236c3-62d2-4764-a61e-8dd4e9c79d0c" providerId="ADAL" clId="{C851EB97-C675-48A2-931B-92CCF3576B6F}" dt="2024-07-08T21:12:03.113" v="6833"/>
        <pc:sldMkLst>
          <pc:docMk/>
          <pc:sldMk cId="2927723500" sldId="263"/>
        </pc:sldMkLst>
        <pc:picChg chg="del">
          <ac:chgData name="Gustavo Santiago" userId="349236c3-62d2-4764-a61e-8dd4e9c79d0c" providerId="ADAL" clId="{C851EB97-C675-48A2-931B-92CCF3576B6F}" dt="2024-07-02T19:27:51.861" v="1442" actId="478"/>
          <ac:picMkLst>
            <pc:docMk/>
            <pc:sldMk cId="2927723500" sldId="263"/>
            <ac:picMk id="13" creationId="{C38469D4-0B9E-4F6A-883B-61921A45F9DE}"/>
          </ac:picMkLst>
        </pc:picChg>
        <pc:picChg chg="add">
          <ac:chgData name="Gustavo Santiago" userId="349236c3-62d2-4764-a61e-8dd4e9c79d0c" providerId="ADAL" clId="{C851EB97-C675-48A2-931B-92CCF3576B6F}" dt="2024-07-08T21:12:03.113" v="6833"/>
          <ac:picMkLst>
            <pc:docMk/>
            <pc:sldMk cId="2927723500" sldId="263"/>
            <ac:picMk id="14" creationId="{EB53BE95-AB57-4977-8E09-A2A5C8036CCA}"/>
          </ac:picMkLst>
        </pc:picChg>
        <pc:picChg chg="del">
          <ac:chgData name="Gustavo Santiago" userId="349236c3-62d2-4764-a61e-8dd4e9c79d0c" providerId="ADAL" clId="{C851EB97-C675-48A2-931B-92CCF3576B6F}" dt="2024-07-02T19:27:50.529" v="1441" actId="478"/>
          <ac:picMkLst>
            <pc:docMk/>
            <pc:sldMk cId="2927723500" sldId="263"/>
            <ac:picMk id="3074" creationId="{D5E0D3FA-5930-4733-865F-17CFEFA8D982}"/>
          </ac:picMkLst>
        </pc:picChg>
        <pc:picChg chg="del">
          <ac:chgData name="Gustavo Santiago" userId="349236c3-62d2-4764-a61e-8dd4e9c79d0c" providerId="ADAL" clId="{C851EB97-C675-48A2-931B-92CCF3576B6F}" dt="2024-07-02T19:27:53.700" v="1444" actId="478"/>
          <ac:picMkLst>
            <pc:docMk/>
            <pc:sldMk cId="2927723500" sldId="263"/>
            <ac:picMk id="3078" creationId="{0BA26B5B-4A49-4E10-B953-5647A5D1CA1C}"/>
          </ac:picMkLst>
        </pc:picChg>
        <pc:picChg chg="del">
          <ac:chgData name="Gustavo Santiago" userId="349236c3-62d2-4764-a61e-8dd4e9c79d0c" providerId="ADAL" clId="{C851EB97-C675-48A2-931B-92CCF3576B6F}" dt="2024-07-02T19:27:52.347" v="1443" actId="478"/>
          <ac:picMkLst>
            <pc:docMk/>
            <pc:sldMk cId="2927723500" sldId="263"/>
            <ac:picMk id="3080" creationId="{3F7D960F-B7CB-4C63-8466-84221CEE04B4}"/>
          </ac:picMkLst>
        </pc:picChg>
      </pc:sldChg>
      <pc:sldChg chg="addSp delSp modSp add delAnim modAnim">
        <pc:chgData name="Gustavo Santiago" userId="349236c3-62d2-4764-a61e-8dd4e9c79d0c" providerId="ADAL" clId="{C851EB97-C675-48A2-931B-92CCF3576B6F}" dt="2024-07-08T21:12:04.979" v="6834"/>
        <pc:sldMkLst>
          <pc:docMk/>
          <pc:sldMk cId="4131237761" sldId="264"/>
        </pc:sldMkLst>
        <pc:spChg chg="del">
          <ac:chgData name="Gustavo Santiago" userId="349236c3-62d2-4764-a61e-8dd4e9c79d0c" providerId="ADAL" clId="{C851EB97-C675-48A2-931B-92CCF3576B6F}" dt="2024-07-02T19:29:37.423" v="1454" actId="478"/>
          <ac:spMkLst>
            <pc:docMk/>
            <pc:sldMk cId="4131237761" sldId="264"/>
            <ac:spMk id="6" creationId="{23D64431-A814-462F-AC7A-6E9AB3DC7D62}"/>
          </ac:spMkLst>
        </pc:spChg>
        <pc:spChg chg="del">
          <ac:chgData name="Gustavo Santiago" userId="349236c3-62d2-4764-a61e-8dd4e9c79d0c" providerId="ADAL" clId="{C851EB97-C675-48A2-931B-92CCF3576B6F}" dt="2024-07-02T19:29:37.423" v="1454" actId="478"/>
          <ac:spMkLst>
            <pc:docMk/>
            <pc:sldMk cId="4131237761" sldId="264"/>
            <ac:spMk id="7" creationId="{830910E8-36B1-41DF-9AA9-A1DC7EB64500}"/>
          </ac:spMkLst>
        </pc:spChg>
        <pc:spChg chg="del">
          <ac:chgData name="Gustavo Santiago" userId="349236c3-62d2-4764-a61e-8dd4e9c79d0c" providerId="ADAL" clId="{C851EB97-C675-48A2-931B-92CCF3576B6F}" dt="2024-07-02T19:29:37.423" v="1454" actId="478"/>
          <ac:spMkLst>
            <pc:docMk/>
            <pc:sldMk cId="4131237761" sldId="264"/>
            <ac:spMk id="8" creationId="{BD0D5F45-5701-4144-83E9-AAA49E69C982}"/>
          </ac:spMkLst>
        </pc:spChg>
        <pc:spChg chg="mod">
          <ac:chgData name="Gustavo Santiago" userId="349236c3-62d2-4764-a61e-8dd4e9c79d0c" providerId="ADAL" clId="{C851EB97-C675-48A2-931B-92CCF3576B6F}" dt="2024-07-02T19:29:48.133" v="1456" actId="1076"/>
          <ac:spMkLst>
            <pc:docMk/>
            <pc:sldMk cId="4131237761" sldId="264"/>
            <ac:spMk id="9" creationId="{E56D0461-7B8A-4FB3-A017-3E33FF8C3B51}"/>
          </ac:spMkLst>
        </pc:spChg>
        <pc:spChg chg="del">
          <ac:chgData name="Gustavo Santiago" userId="349236c3-62d2-4764-a61e-8dd4e9c79d0c" providerId="ADAL" clId="{C851EB97-C675-48A2-931B-92CCF3576B6F}" dt="2024-07-02T19:29:37.423" v="1454" actId="478"/>
          <ac:spMkLst>
            <pc:docMk/>
            <pc:sldMk cId="4131237761" sldId="264"/>
            <ac:spMk id="10" creationId="{80B16251-B152-4532-90C9-75C260777780}"/>
          </ac:spMkLst>
        </pc:spChg>
        <pc:spChg chg="del">
          <ac:chgData name="Gustavo Santiago" userId="349236c3-62d2-4764-a61e-8dd4e9c79d0c" providerId="ADAL" clId="{C851EB97-C675-48A2-931B-92CCF3576B6F}" dt="2024-07-02T19:29:37.423" v="1454" actId="478"/>
          <ac:spMkLst>
            <pc:docMk/>
            <pc:sldMk cId="4131237761" sldId="264"/>
            <ac:spMk id="11" creationId="{7B306D98-E6D6-487E-912A-14DA46DADC8E}"/>
          </ac:spMkLst>
        </pc:spChg>
        <pc:grpChg chg="del">
          <ac:chgData name="Gustavo Santiago" userId="349236c3-62d2-4764-a61e-8dd4e9c79d0c" providerId="ADAL" clId="{C851EB97-C675-48A2-931B-92CCF3576B6F}" dt="2024-07-02T19:29:34.414" v="1453" actId="478"/>
          <ac:grpSpMkLst>
            <pc:docMk/>
            <pc:sldMk cId="4131237761" sldId="264"/>
            <ac:grpSpMk id="18" creationId="{9A5E076F-4E51-4E6F-A254-E8DAC2A2405B}"/>
          </ac:grpSpMkLst>
        </pc:grpChg>
        <pc:picChg chg="add mod ord">
          <ac:chgData name="Gustavo Santiago" userId="349236c3-62d2-4764-a61e-8dd4e9c79d0c" providerId="ADAL" clId="{C851EB97-C675-48A2-931B-92CCF3576B6F}" dt="2024-07-02T19:36:35.125" v="1490" actId="1076"/>
          <ac:picMkLst>
            <pc:docMk/>
            <pc:sldMk cId="4131237761" sldId="264"/>
            <ac:picMk id="2" creationId="{FD249331-19C4-49D2-AF86-A955D3F79D39}"/>
          </ac:picMkLst>
        </pc:picChg>
        <pc:picChg chg="add mod">
          <ac:chgData name="Gustavo Santiago" userId="349236c3-62d2-4764-a61e-8dd4e9c79d0c" providerId="ADAL" clId="{C851EB97-C675-48A2-931B-92CCF3576B6F}" dt="2024-07-02T19:35:41.173" v="1480" actId="1076"/>
          <ac:picMkLst>
            <pc:docMk/>
            <pc:sldMk cId="4131237761" sldId="264"/>
            <ac:picMk id="3" creationId="{A07E14D8-8846-403E-9F36-AF9CB0E491C1}"/>
          </ac:picMkLst>
        </pc:picChg>
        <pc:picChg chg="add">
          <ac:chgData name="Gustavo Santiago" userId="349236c3-62d2-4764-a61e-8dd4e9c79d0c" providerId="ADAL" clId="{C851EB97-C675-48A2-931B-92CCF3576B6F}" dt="2024-07-08T21:12:04.979" v="6834"/>
          <ac:picMkLst>
            <pc:docMk/>
            <pc:sldMk cId="4131237761" sldId="264"/>
            <ac:picMk id="8" creationId="{F780E195-5181-431A-9912-2C0E16BB4ACB}"/>
          </ac:picMkLst>
        </pc:picChg>
        <pc:picChg chg="add mod">
          <ac:chgData name="Gustavo Santiago" userId="349236c3-62d2-4764-a61e-8dd4e9c79d0c" providerId="ADAL" clId="{C851EB97-C675-48A2-931B-92CCF3576B6F}" dt="2024-07-02T19:35:45.076" v="1481" actId="1076"/>
          <ac:picMkLst>
            <pc:docMk/>
            <pc:sldMk cId="4131237761" sldId="264"/>
            <ac:picMk id="5122" creationId="{1A06547E-60E9-45FE-A70A-441EF366372E}"/>
          </ac:picMkLst>
        </pc:picChg>
      </pc:sldChg>
      <pc:sldChg chg="addSp delSp modSp add delAnim modAnim">
        <pc:chgData name="Gustavo Santiago" userId="349236c3-62d2-4764-a61e-8dd4e9c79d0c" providerId="ADAL" clId="{C851EB97-C675-48A2-931B-92CCF3576B6F}" dt="2024-07-08T21:12:34.668" v="6853"/>
        <pc:sldMkLst>
          <pc:docMk/>
          <pc:sldMk cId="4044351752" sldId="265"/>
        </pc:sldMkLst>
        <pc:spChg chg="mod">
          <ac:chgData name="Gustavo Santiago" userId="349236c3-62d2-4764-a61e-8dd4e9c79d0c" providerId="ADAL" clId="{C851EB97-C675-48A2-931B-92CCF3576B6F}" dt="2024-07-02T19:36:56.729" v="1504" actId="20577"/>
          <ac:spMkLst>
            <pc:docMk/>
            <pc:sldMk cId="4044351752" sldId="265"/>
            <ac:spMk id="5" creationId="{A9620758-23D7-45BF-AC7C-6A98E4720124}"/>
          </ac:spMkLst>
        </pc:spChg>
        <pc:spChg chg="add del mod">
          <ac:chgData name="Gustavo Santiago" userId="349236c3-62d2-4764-a61e-8dd4e9c79d0c" providerId="ADAL" clId="{C851EB97-C675-48A2-931B-92CCF3576B6F}" dt="2024-07-02T19:43:23.965" v="1823" actId="478"/>
          <ac:spMkLst>
            <pc:docMk/>
            <pc:sldMk cId="4044351752" sldId="265"/>
            <ac:spMk id="6" creationId="{32E9A1CF-B800-4E61-9AF4-BFA54829FD86}"/>
          </ac:spMkLst>
        </pc:spChg>
        <pc:spChg chg="add mod">
          <ac:chgData name="Gustavo Santiago" userId="349236c3-62d2-4764-a61e-8dd4e9c79d0c" providerId="ADAL" clId="{C851EB97-C675-48A2-931B-92CCF3576B6F}" dt="2024-07-02T19:37:59.925" v="1593" actId="20577"/>
          <ac:spMkLst>
            <pc:docMk/>
            <pc:sldMk cId="4044351752" sldId="265"/>
            <ac:spMk id="8" creationId="{0DBC1C31-F759-472D-B159-59C196990A84}"/>
          </ac:spMkLst>
        </pc:spChg>
        <pc:spChg chg="del">
          <ac:chgData name="Gustavo Santiago" userId="349236c3-62d2-4764-a61e-8dd4e9c79d0c" providerId="ADAL" clId="{C851EB97-C675-48A2-931B-92CCF3576B6F}" dt="2024-07-02T19:36:50.903" v="1492" actId="478"/>
          <ac:spMkLst>
            <pc:docMk/>
            <pc:sldMk cId="4044351752" sldId="265"/>
            <ac:spMk id="9" creationId="{E56D0461-7B8A-4FB3-A017-3E33FF8C3B51}"/>
          </ac:spMkLst>
        </pc:spChg>
        <pc:spChg chg="add mod">
          <ac:chgData name="Gustavo Santiago" userId="349236c3-62d2-4764-a61e-8dd4e9c79d0c" providerId="ADAL" clId="{C851EB97-C675-48A2-931B-92CCF3576B6F}" dt="2024-07-02T19:42:43.200" v="1799" actId="20577"/>
          <ac:spMkLst>
            <pc:docMk/>
            <pc:sldMk cId="4044351752" sldId="265"/>
            <ac:spMk id="10" creationId="{7F2D44F4-322E-476B-A2B3-F51C61D3F619}"/>
          </ac:spMkLst>
        </pc:spChg>
        <pc:spChg chg="add mod">
          <ac:chgData name="Gustavo Santiago" userId="349236c3-62d2-4764-a61e-8dd4e9c79d0c" providerId="ADAL" clId="{C851EB97-C675-48A2-931B-92CCF3576B6F}" dt="2024-07-02T19:39:16.511" v="1684"/>
          <ac:spMkLst>
            <pc:docMk/>
            <pc:sldMk cId="4044351752" sldId="265"/>
            <ac:spMk id="11" creationId="{BC8529BB-8601-456E-A252-3A82E51A4C55}"/>
          </ac:spMkLst>
        </pc:spChg>
        <pc:spChg chg="add mod">
          <ac:chgData name="Gustavo Santiago" userId="349236c3-62d2-4764-a61e-8dd4e9c79d0c" providerId="ADAL" clId="{C851EB97-C675-48A2-931B-92CCF3576B6F}" dt="2024-07-02T19:42:51.646" v="1820" actId="20577"/>
          <ac:spMkLst>
            <pc:docMk/>
            <pc:sldMk cId="4044351752" sldId="265"/>
            <ac:spMk id="12" creationId="{8C6285FE-BAFE-498C-BF20-60C99193D5F5}"/>
          </ac:spMkLst>
        </pc:spChg>
        <pc:spChg chg="add mod">
          <ac:chgData name="Gustavo Santiago" userId="349236c3-62d2-4764-a61e-8dd4e9c79d0c" providerId="ADAL" clId="{C851EB97-C675-48A2-931B-92CCF3576B6F}" dt="2024-07-02T19:43:39.772" v="1839" actId="20577"/>
          <ac:spMkLst>
            <pc:docMk/>
            <pc:sldMk cId="4044351752" sldId="265"/>
            <ac:spMk id="13" creationId="{2F678ECD-5C60-4227-9136-AFF4B197F4E3}"/>
          </ac:spMkLst>
        </pc:spChg>
        <pc:picChg chg="del">
          <ac:chgData name="Gustavo Santiago" userId="349236c3-62d2-4764-a61e-8dd4e9c79d0c" providerId="ADAL" clId="{C851EB97-C675-48A2-931B-92CCF3576B6F}" dt="2024-07-02T19:36:50.903" v="1492" actId="478"/>
          <ac:picMkLst>
            <pc:docMk/>
            <pc:sldMk cId="4044351752" sldId="265"/>
            <ac:picMk id="2" creationId="{FD249331-19C4-49D2-AF86-A955D3F79D39}"/>
          </ac:picMkLst>
        </pc:picChg>
        <pc:picChg chg="del">
          <ac:chgData name="Gustavo Santiago" userId="349236c3-62d2-4764-a61e-8dd4e9c79d0c" providerId="ADAL" clId="{C851EB97-C675-48A2-931B-92CCF3576B6F}" dt="2024-07-02T19:36:50.903" v="1492" actId="478"/>
          <ac:picMkLst>
            <pc:docMk/>
            <pc:sldMk cId="4044351752" sldId="265"/>
            <ac:picMk id="3" creationId="{A07E14D8-8846-403E-9F36-AF9CB0E491C1}"/>
          </ac:picMkLst>
        </pc:picChg>
        <pc:picChg chg="add">
          <ac:chgData name="Gustavo Santiago" userId="349236c3-62d2-4764-a61e-8dd4e9c79d0c" providerId="ADAL" clId="{C851EB97-C675-48A2-931B-92CCF3576B6F}" dt="2024-07-08T21:12:34.668" v="6853"/>
          <ac:picMkLst>
            <pc:docMk/>
            <pc:sldMk cId="4044351752" sldId="265"/>
            <ac:picMk id="9" creationId="{E3985B17-E60F-4E0C-98B2-21BE2708AF0E}"/>
          </ac:picMkLst>
        </pc:picChg>
        <pc:picChg chg="del">
          <ac:chgData name="Gustavo Santiago" userId="349236c3-62d2-4764-a61e-8dd4e9c79d0c" providerId="ADAL" clId="{C851EB97-C675-48A2-931B-92CCF3576B6F}" dt="2024-07-02T19:36:50.903" v="1492" actId="478"/>
          <ac:picMkLst>
            <pc:docMk/>
            <pc:sldMk cId="4044351752" sldId="265"/>
            <ac:picMk id="5122" creationId="{1A06547E-60E9-45FE-A70A-441EF366372E}"/>
          </ac:picMkLst>
        </pc:picChg>
      </pc:sldChg>
      <pc:sldChg chg="addSp delSp modSp add ord modAnim">
        <pc:chgData name="Gustavo Santiago" userId="349236c3-62d2-4764-a61e-8dd4e9c79d0c" providerId="ADAL" clId="{C851EB97-C675-48A2-931B-92CCF3576B6F}" dt="2024-07-08T21:12:06.944" v="6835"/>
        <pc:sldMkLst>
          <pc:docMk/>
          <pc:sldMk cId="3362316798" sldId="266"/>
        </pc:sldMkLst>
        <pc:spChg chg="mod">
          <ac:chgData name="Gustavo Santiago" userId="349236c3-62d2-4764-a61e-8dd4e9c79d0c" providerId="ADAL" clId="{C851EB97-C675-48A2-931B-92CCF3576B6F}" dt="2024-07-02T19:44:38.668" v="1852" actId="20577"/>
          <ac:spMkLst>
            <pc:docMk/>
            <pc:sldMk cId="3362316798" sldId="266"/>
            <ac:spMk id="5" creationId="{A9620758-23D7-45BF-AC7C-6A98E4720124}"/>
          </ac:spMkLst>
        </pc:spChg>
        <pc:spChg chg="mod">
          <ac:chgData name="Gustavo Santiago" userId="349236c3-62d2-4764-a61e-8dd4e9c79d0c" providerId="ADAL" clId="{C851EB97-C675-48A2-931B-92CCF3576B6F}" dt="2024-07-02T19:45:01.401" v="1894" actId="1076"/>
          <ac:spMkLst>
            <pc:docMk/>
            <pc:sldMk cId="3362316798" sldId="266"/>
            <ac:spMk id="8" creationId="{0DBC1C31-F759-472D-B159-59C196990A84}"/>
          </ac:spMkLst>
        </pc:spChg>
        <pc:spChg chg="add mod">
          <ac:chgData name="Gustavo Santiago" userId="349236c3-62d2-4764-a61e-8dd4e9c79d0c" providerId="ADAL" clId="{C851EB97-C675-48A2-931B-92CCF3576B6F}" dt="2024-07-02T19:45:47.361" v="1963" actId="20577"/>
          <ac:spMkLst>
            <pc:docMk/>
            <pc:sldMk cId="3362316798" sldId="266"/>
            <ac:spMk id="9" creationId="{41784211-46F0-4DA9-9F18-292B87148BE3}"/>
          </ac:spMkLst>
        </pc:spChg>
        <pc:spChg chg="del mod">
          <ac:chgData name="Gustavo Santiago" userId="349236c3-62d2-4764-a61e-8dd4e9c79d0c" providerId="ADAL" clId="{C851EB97-C675-48A2-931B-92CCF3576B6F}" dt="2024-07-02T19:44:42.261" v="1854" actId="478"/>
          <ac:spMkLst>
            <pc:docMk/>
            <pc:sldMk cId="3362316798" sldId="266"/>
            <ac:spMk id="10" creationId="{7F2D44F4-322E-476B-A2B3-F51C61D3F619}"/>
          </ac:spMkLst>
        </pc:spChg>
        <pc:spChg chg="del">
          <ac:chgData name="Gustavo Santiago" userId="349236c3-62d2-4764-a61e-8dd4e9c79d0c" providerId="ADAL" clId="{C851EB97-C675-48A2-931B-92CCF3576B6F}" dt="2024-07-02T19:44:46.411" v="1855" actId="478"/>
          <ac:spMkLst>
            <pc:docMk/>
            <pc:sldMk cId="3362316798" sldId="266"/>
            <ac:spMk id="11" creationId="{BC8529BB-8601-456E-A252-3A82E51A4C55}"/>
          </ac:spMkLst>
        </pc:spChg>
        <pc:spChg chg="del">
          <ac:chgData name="Gustavo Santiago" userId="349236c3-62d2-4764-a61e-8dd4e9c79d0c" providerId="ADAL" clId="{C851EB97-C675-48A2-931B-92CCF3576B6F}" dt="2024-07-02T19:44:46.411" v="1855" actId="478"/>
          <ac:spMkLst>
            <pc:docMk/>
            <pc:sldMk cId="3362316798" sldId="266"/>
            <ac:spMk id="12" creationId="{8C6285FE-BAFE-498C-BF20-60C99193D5F5}"/>
          </ac:spMkLst>
        </pc:spChg>
        <pc:spChg chg="del">
          <ac:chgData name="Gustavo Santiago" userId="349236c3-62d2-4764-a61e-8dd4e9c79d0c" providerId="ADAL" clId="{C851EB97-C675-48A2-931B-92CCF3576B6F}" dt="2024-07-02T19:44:46.411" v="1855" actId="478"/>
          <ac:spMkLst>
            <pc:docMk/>
            <pc:sldMk cId="3362316798" sldId="266"/>
            <ac:spMk id="13" creationId="{2F678ECD-5C60-4227-9136-AFF4B197F4E3}"/>
          </ac:spMkLst>
        </pc:spChg>
        <pc:spChg chg="add mod">
          <ac:chgData name="Gustavo Santiago" userId="349236c3-62d2-4764-a61e-8dd4e9c79d0c" providerId="ADAL" clId="{C851EB97-C675-48A2-931B-92CCF3576B6F}" dt="2024-07-02T19:48:38.999" v="2166" actId="20577"/>
          <ac:spMkLst>
            <pc:docMk/>
            <pc:sldMk cId="3362316798" sldId="266"/>
            <ac:spMk id="14" creationId="{DAA9BB01-4C05-4B9C-AB0C-7EF713443D8B}"/>
          </ac:spMkLst>
        </pc:spChg>
        <pc:picChg chg="add">
          <ac:chgData name="Gustavo Santiago" userId="349236c3-62d2-4764-a61e-8dd4e9c79d0c" providerId="ADAL" clId="{C851EB97-C675-48A2-931B-92CCF3576B6F}" dt="2024-07-08T21:12:06.944" v="6835"/>
          <ac:picMkLst>
            <pc:docMk/>
            <pc:sldMk cId="3362316798" sldId="266"/>
            <ac:picMk id="10" creationId="{4E4B2E8C-2343-4D27-8A2B-31DE1140C1F3}"/>
          </ac:picMkLst>
        </pc:picChg>
        <pc:picChg chg="add mod">
          <ac:chgData name="Gustavo Santiago" userId="349236c3-62d2-4764-a61e-8dd4e9c79d0c" providerId="ADAL" clId="{C851EB97-C675-48A2-931B-92CCF3576B6F}" dt="2024-07-02T19:49:43.379" v="2170" actId="1076"/>
          <ac:picMkLst>
            <pc:docMk/>
            <pc:sldMk cId="3362316798" sldId="266"/>
            <ac:picMk id="11266" creationId="{379EDF12-4217-41A8-AE14-E48A74683D58}"/>
          </ac:picMkLst>
        </pc:picChg>
      </pc:sldChg>
      <pc:sldChg chg="addSp delSp modSp add delAnim modAnim">
        <pc:chgData name="Gustavo Santiago" userId="349236c3-62d2-4764-a61e-8dd4e9c79d0c" providerId="ADAL" clId="{C851EB97-C675-48A2-931B-92CCF3576B6F}" dt="2024-07-08T21:12:09.703" v="6837"/>
        <pc:sldMkLst>
          <pc:docMk/>
          <pc:sldMk cId="3784695025" sldId="267"/>
        </pc:sldMkLst>
        <pc:spChg chg="add del mod">
          <ac:chgData name="Gustavo Santiago" userId="349236c3-62d2-4764-a61e-8dd4e9c79d0c" providerId="ADAL" clId="{C851EB97-C675-48A2-931B-92CCF3576B6F}" dt="2024-07-02T19:50:59.344" v="2183" actId="478"/>
          <ac:spMkLst>
            <pc:docMk/>
            <pc:sldMk cId="3784695025" sldId="267"/>
            <ac:spMk id="2" creationId="{DF5767EA-DABA-4A1D-8AB1-7A1A54467F89}"/>
          </ac:spMkLst>
        </pc:spChg>
        <pc:spChg chg="add mod">
          <ac:chgData name="Gustavo Santiago" userId="349236c3-62d2-4764-a61e-8dd4e9c79d0c" providerId="ADAL" clId="{C851EB97-C675-48A2-931B-92CCF3576B6F}" dt="2024-07-02T20:03:26.502" v="2419" actId="1582"/>
          <ac:spMkLst>
            <pc:docMk/>
            <pc:sldMk cId="3784695025" sldId="267"/>
            <ac:spMk id="3" creationId="{E98171B1-1A9B-40A6-896A-D9414EBBFF8C}"/>
          </ac:spMkLst>
        </pc:spChg>
        <pc:spChg chg="del">
          <ac:chgData name="Gustavo Santiago" userId="349236c3-62d2-4764-a61e-8dd4e9c79d0c" providerId="ADAL" clId="{C851EB97-C675-48A2-931B-92CCF3576B6F}" dt="2024-07-02T19:50:20.758" v="2175" actId="478"/>
          <ac:spMkLst>
            <pc:docMk/>
            <pc:sldMk cId="3784695025" sldId="267"/>
            <ac:spMk id="4" creationId="{BD1528B4-8069-4BC8-889B-37CC6D448673}"/>
          </ac:spMkLst>
        </pc:spChg>
        <pc:spChg chg="del">
          <ac:chgData name="Gustavo Santiago" userId="349236c3-62d2-4764-a61e-8dd4e9c79d0c" providerId="ADAL" clId="{C851EB97-C675-48A2-931B-92CCF3576B6F}" dt="2024-07-02T19:50:20.758" v="2175" actId="478"/>
          <ac:spMkLst>
            <pc:docMk/>
            <pc:sldMk cId="3784695025" sldId="267"/>
            <ac:spMk id="5" creationId="{A9620758-23D7-45BF-AC7C-6A98E4720124}"/>
          </ac:spMkLst>
        </pc:spChg>
        <pc:spChg chg="add del mod">
          <ac:chgData name="Gustavo Santiago" userId="349236c3-62d2-4764-a61e-8dd4e9c79d0c" providerId="ADAL" clId="{C851EB97-C675-48A2-931B-92CCF3576B6F}" dt="2024-07-02T20:00:22.452" v="2397" actId="478"/>
          <ac:spMkLst>
            <pc:docMk/>
            <pc:sldMk cId="3784695025" sldId="267"/>
            <ac:spMk id="6" creationId="{366E4EAA-7471-455B-AAEC-0DFF66B2A648}"/>
          </ac:spMkLst>
        </pc:spChg>
        <pc:spChg chg="add del mod">
          <ac:chgData name="Gustavo Santiago" userId="349236c3-62d2-4764-a61e-8dd4e9c79d0c" providerId="ADAL" clId="{C851EB97-C675-48A2-931B-92CCF3576B6F}" dt="2024-07-02T20:01:34.077" v="2402" actId="478"/>
          <ac:spMkLst>
            <pc:docMk/>
            <pc:sldMk cId="3784695025" sldId="267"/>
            <ac:spMk id="7" creationId="{893A4A88-692B-46DB-AF5C-ACD51AA3C166}"/>
          </ac:spMkLst>
        </pc:spChg>
        <pc:spChg chg="del">
          <ac:chgData name="Gustavo Santiago" userId="349236c3-62d2-4764-a61e-8dd4e9c79d0c" providerId="ADAL" clId="{C851EB97-C675-48A2-931B-92CCF3576B6F}" dt="2024-07-02T19:50:20.758" v="2175" actId="478"/>
          <ac:spMkLst>
            <pc:docMk/>
            <pc:sldMk cId="3784695025" sldId="267"/>
            <ac:spMk id="8" creationId="{0DBC1C31-F759-472D-B159-59C196990A84}"/>
          </ac:spMkLst>
        </pc:spChg>
        <pc:spChg chg="del">
          <ac:chgData name="Gustavo Santiago" userId="349236c3-62d2-4764-a61e-8dd4e9c79d0c" providerId="ADAL" clId="{C851EB97-C675-48A2-931B-92CCF3576B6F}" dt="2024-07-02T19:50:20.758" v="2175" actId="478"/>
          <ac:spMkLst>
            <pc:docMk/>
            <pc:sldMk cId="3784695025" sldId="267"/>
            <ac:spMk id="9" creationId="{41784211-46F0-4DA9-9F18-292B87148BE3}"/>
          </ac:spMkLst>
        </pc:spChg>
        <pc:spChg chg="add mod">
          <ac:chgData name="Gustavo Santiago" userId="349236c3-62d2-4764-a61e-8dd4e9c79d0c" providerId="ADAL" clId="{C851EB97-C675-48A2-931B-92CCF3576B6F}" dt="2024-07-02T20:03:26.502" v="2419" actId="1582"/>
          <ac:spMkLst>
            <pc:docMk/>
            <pc:sldMk cId="3784695025" sldId="267"/>
            <ac:spMk id="10" creationId="{209751F5-18ED-4BFF-982A-8B521364FF02}"/>
          </ac:spMkLst>
        </pc:spChg>
        <pc:spChg chg="add mod">
          <ac:chgData name="Gustavo Santiago" userId="349236c3-62d2-4764-a61e-8dd4e9c79d0c" providerId="ADAL" clId="{C851EB97-C675-48A2-931B-92CCF3576B6F}" dt="2024-07-02T20:03:26.502" v="2419" actId="1582"/>
          <ac:spMkLst>
            <pc:docMk/>
            <pc:sldMk cId="3784695025" sldId="267"/>
            <ac:spMk id="11" creationId="{442CA274-52C8-4A9C-A14A-47C089F29645}"/>
          </ac:spMkLst>
        </pc:spChg>
        <pc:spChg chg="add mod">
          <ac:chgData name="Gustavo Santiago" userId="349236c3-62d2-4764-a61e-8dd4e9c79d0c" providerId="ADAL" clId="{C851EB97-C675-48A2-931B-92CCF3576B6F}" dt="2024-07-02T20:03:26.502" v="2419" actId="1582"/>
          <ac:spMkLst>
            <pc:docMk/>
            <pc:sldMk cId="3784695025" sldId="267"/>
            <ac:spMk id="12" creationId="{7011BFFE-79C6-49B3-8813-102AF0417345}"/>
          </ac:spMkLst>
        </pc:spChg>
        <pc:spChg chg="add mod">
          <ac:chgData name="Gustavo Santiago" userId="349236c3-62d2-4764-a61e-8dd4e9c79d0c" providerId="ADAL" clId="{C851EB97-C675-48A2-931B-92CCF3576B6F}" dt="2024-07-02T20:04:01.200" v="2424"/>
          <ac:spMkLst>
            <pc:docMk/>
            <pc:sldMk cId="3784695025" sldId="267"/>
            <ac:spMk id="13" creationId="{C5E489E4-149B-4814-B864-7847E402D37E}"/>
          </ac:spMkLst>
        </pc:spChg>
        <pc:spChg chg="del">
          <ac:chgData name="Gustavo Santiago" userId="349236c3-62d2-4764-a61e-8dd4e9c79d0c" providerId="ADAL" clId="{C851EB97-C675-48A2-931B-92CCF3576B6F}" dt="2024-07-02T19:50:20.758" v="2175" actId="478"/>
          <ac:spMkLst>
            <pc:docMk/>
            <pc:sldMk cId="3784695025" sldId="267"/>
            <ac:spMk id="14" creationId="{DAA9BB01-4C05-4B9C-AB0C-7EF713443D8B}"/>
          </ac:spMkLst>
        </pc:spChg>
        <pc:spChg chg="add mod">
          <ac:chgData name="Gustavo Santiago" userId="349236c3-62d2-4764-a61e-8dd4e9c79d0c" providerId="ADAL" clId="{C851EB97-C675-48A2-931B-92CCF3576B6F}" dt="2024-07-02T20:04:07.373" v="2425"/>
          <ac:spMkLst>
            <pc:docMk/>
            <pc:sldMk cId="3784695025" sldId="267"/>
            <ac:spMk id="15" creationId="{77BE7CDA-4F8A-49FB-8322-02A50DE836DD}"/>
          </ac:spMkLst>
        </pc:spChg>
        <pc:spChg chg="add mod">
          <ac:chgData name="Gustavo Santiago" userId="349236c3-62d2-4764-a61e-8dd4e9c79d0c" providerId="ADAL" clId="{C851EB97-C675-48A2-931B-92CCF3576B6F}" dt="2024-07-02T20:04:17.192" v="2426"/>
          <ac:spMkLst>
            <pc:docMk/>
            <pc:sldMk cId="3784695025" sldId="267"/>
            <ac:spMk id="16" creationId="{71CF5306-4768-4D4E-99D0-F2AC2B9643E7}"/>
          </ac:spMkLst>
        </pc:spChg>
        <pc:spChg chg="add mod">
          <ac:chgData name="Gustavo Santiago" userId="349236c3-62d2-4764-a61e-8dd4e9c79d0c" providerId="ADAL" clId="{C851EB97-C675-48A2-931B-92CCF3576B6F}" dt="2024-07-02T20:03:48.668" v="2423" actId="1582"/>
          <ac:spMkLst>
            <pc:docMk/>
            <pc:sldMk cId="3784695025" sldId="267"/>
            <ac:spMk id="17" creationId="{974D0272-2D1E-4273-8D3E-3A0587BD75CB}"/>
          </ac:spMkLst>
        </pc:spChg>
        <pc:picChg chg="add del">
          <ac:chgData name="Gustavo Santiago" userId="349236c3-62d2-4764-a61e-8dd4e9c79d0c" providerId="ADAL" clId="{C851EB97-C675-48A2-931B-92CCF3576B6F}" dt="2024-07-08T21:12:09.703" v="6837"/>
          <ac:picMkLst>
            <pc:docMk/>
            <pc:sldMk cId="3784695025" sldId="267"/>
            <ac:picMk id="14" creationId="{B447DC2A-4DF4-498A-AF8D-C5DA538B6128}"/>
          </ac:picMkLst>
        </pc:picChg>
        <pc:picChg chg="del">
          <ac:chgData name="Gustavo Santiago" userId="349236c3-62d2-4764-a61e-8dd4e9c79d0c" providerId="ADAL" clId="{C851EB97-C675-48A2-931B-92CCF3576B6F}" dt="2024-07-02T19:50:20.758" v="2175" actId="478"/>
          <ac:picMkLst>
            <pc:docMk/>
            <pc:sldMk cId="3784695025" sldId="267"/>
            <ac:picMk id="11266" creationId="{379EDF12-4217-41A8-AE14-E48A74683D58}"/>
          </ac:picMkLst>
        </pc:picChg>
      </pc:sldChg>
      <pc:sldChg chg="addSp delSp modSp add ord modTransition delAnim modAnim">
        <pc:chgData name="Gustavo Santiago" userId="349236c3-62d2-4764-a61e-8dd4e9c79d0c" providerId="ADAL" clId="{C851EB97-C675-48A2-931B-92CCF3576B6F}" dt="2024-07-08T21:12:13.989" v="6838"/>
        <pc:sldMkLst>
          <pc:docMk/>
          <pc:sldMk cId="669823487" sldId="268"/>
        </pc:sldMkLst>
        <pc:spChg chg="add del">
          <ac:chgData name="Gustavo Santiago" userId="349236c3-62d2-4764-a61e-8dd4e9c79d0c" providerId="ADAL" clId="{C851EB97-C675-48A2-931B-92CCF3576B6F}" dt="2024-07-02T20:11:12.216" v="2513"/>
          <ac:spMkLst>
            <pc:docMk/>
            <pc:sldMk cId="669823487" sldId="268"/>
            <ac:spMk id="2" creationId="{1902E81A-9F4B-4CED-8916-74403BE6E660}"/>
          </ac:spMkLst>
        </pc:spChg>
        <pc:spChg chg="mod">
          <ac:chgData name="Gustavo Santiago" userId="349236c3-62d2-4764-a61e-8dd4e9c79d0c" providerId="ADAL" clId="{C851EB97-C675-48A2-931B-92CCF3576B6F}" dt="2024-07-02T20:06:59.941" v="2440" actId="20577"/>
          <ac:spMkLst>
            <pc:docMk/>
            <pc:sldMk cId="669823487" sldId="268"/>
            <ac:spMk id="5" creationId="{A9620758-23D7-45BF-AC7C-6A98E4720124}"/>
          </ac:spMkLst>
        </pc:spChg>
        <pc:spChg chg="add mod">
          <ac:chgData name="Gustavo Santiago" userId="349236c3-62d2-4764-a61e-8dd4e9c79d0c" providerId="ADAL" clId="{C851EB97-C675-48A2-931B-92CCF3576B6F}" dt="2024-07-02T20:22:18.379" v="2774" actId="1076"/>
          <ac:spMkLst>
            <pc:docMk/>
            <pc:sldMk cId="669823487" sldId="268"/>
            <ac:spMk id="6" creationId="{833F44B8-4108-43C8-A166-AAB6B4559877}"/>
          </ac:spMkLst>
        </pc:spChg>
        <pc:spChg chg="del">
          <ac:chgData name="Gustavo Santiago" userId="349236c3-62d2-4764-a61e-8dd4e9c79d0c" providerId="ADAL" clId="{C851EB97-C675-48A2-931B-92CCF3576B6F}" dt="2024-07-02T20:06:54.952" v="2434" actId="478"/>
          <ac:spMkLst>
            <pc:docMk/>
            <pc:sldMk cId="669823487" sldId="268"/>
            <ac:spMk id="8" creationId="{0DBC1C31-F759-472D-B159-59C196990A84}"/>
          </ac:spMkLst>
        </pc:spChg>
        <pc:spChg chg="del">
          <ac:chgData name="Gustavo Santiago" userId="349236c3-62d2-4764-a61e-8dd4e9c79d0c" providerId="ADAL" clId="{C851EB97-C675-48A2-931B-92CCF3576B6F}" dt="2024-07-02T20:06:54.952" v="2434" actId="478"/>
          <ac:spMkLst>
            <pc:docMk/>
            <pc:sldMk cId="669823487" sldId="268"/>
            <ac:spMk id="9" creationId="{41784211-46F0-4DA9-9F18-292B87148BE3}"/>
          </ac:spMkLst>
        </pc:spChg>
        <pc:spChg chg="add mod">
          <ac:chgData name="Gustavo Santiago" userId="349236c3-62d2-4764-a61e-8dd4e9c79d0c" providerId="ADAL" clId="{C851EB97-C675-48A2-931B-92CCF3576B6F}" dt="2024-07-02T20:09:25.052" v="2449"/>
          <ac:spMkLst>
            <pc:docMk/>
            <pc:sldMk cId="669823487" sldId="268"/>
            <ac:spMk id="10" creationId="{52A902D6-E07A-46F9-91BD-9B05901E47FB}"/>
          </ac:spMkLst>
        </pc:spChg>
        <pc:spChg chg="add mod">
          <ac:chgData name="Gustavo Santiago" userId="349236c3-62d2-4764-a61e-8dd4e9c79d0c" providerId="ADAL" clId="{C851EB97-C675-48A2-931B-92CCF3576B6F}" dt="2024-07-02T20:10:09.656" v="2499" actId="20577"/>
          <ac:spMkLst>
            <pc:docMk/>
            <pc:sldMk cId="669823487" sldId="268"/>
            <ac:spMk id="11" creationId="{35AC9B94-AAB9-4189-8578-2F09DB5F1861}"/>
          </ac:spMkLst>
        </pc:spChg>
        <pc:spChg chg="del">
          <ac:chgData name="Gustavo Santiago" userId="349236c3-62d2-4764-a61e-8dd4e9c79d0c" providerId="ADAL" clId="{C851EB97-C675-48A2-931B-92CCF3576B6F}" dt="2024-07-02T20:06:54.952" v="2434" actId="478"/>
          <ac:spMkLst>
            <pc:docMk/>
            <pc:sldMk cId="669823487" sldId="268"/>
            <ac:spMk id="14" creationId="{DAA9BB01-4C05-4B9C-AB0C-7EF713443D8B}"/>
          </ac:spMkLst>
        </pc:spChg>
        <pc:spChg chg="add mod">
          <ac:chgData name="Gustavo Santiago" userId="349236c3-62d2-4764-a61e-8dd4e9c79d0c" providerId="ADAL" clId="{C851EB97-C675-48A2-931B-92CCF3576B6F}" dt="2024-07-02T20:17:20.288" v="2661" actId="20577"/>
          <ac:spMkLst>
            <pc:docMk/>
            <pc:sldMk cId="669823487" sldId="268"/>
            <ac:spMk id="15" creationId="{AB1F6165-C323-4DE2-BCFF-9B92FD9C5FED}"/>
          </ac:spMkLst>
        </pc:spChg>
        <pc:spChg chg="add mod">
          <ac:chgData name="Gustavo Santiago" userId="349236c3-62d2-4764-a61e-8dd4e9c79d0c" providerId="ADAL" clId="{C851EB97-C675-48A2-931B-92CCF3576B6F}" dt="2024-07-02T20:23:11.023" v="2884" actId="20577"/>
          <ac:spMkLst>
            <pc:docMk/>
            <pc:sldMk cId="669823487" sldId="268"/>
            <ac:spMk id="17" creationId="{24E743A6-E296-49DA-95DC-C0CDC18327DA}"/>
          </ac:spMkLst>
        </pc:spChg>
        <pc:picChg chg="add mod">
          <ac:chgData name="Gustavo Santiago" userId="349236c3-62d2-4764-a61e-8dd4e9c79d0c" providerId="ADAL" clId="{C851EB97-C675-48A2-931B-92CCF3576B6F}" dt="2024-07-02T20:11:23.596" v="2519" actId="1076"/>
          <ac:picMkLst>
            <pc:docMk/>
            <pc:sldMk cId="669823487" sldId="268"/>
            <ac:picMk id="3" creationId="{F9719201-E99E-4555-8EF4-FC373BBDDA2C}"/>
          </ac:picMkLst>
        </pc:picChg>
        <pc:picChg chg="add">
          <ac:chgData name="Gustavo Santiago" userId="349236c3-62d2-4764-a61e-8dd4e9c79d0c" providerId="ADAL" clId="{C851EB97-C675-48A2-931B-92CCF3576B6F}" dt="2024-07-08T21:12:13.989" v="6838"/>
          <ac:picMkLst>
            <pc:docMk/>
            <pc:sldMk cId="669823487" sldId="268"/>
            <ac:picMk id="13" creationId="{58D2CB9D-5CD5-4CC0-82E5-3032E2D05472}"/>
          </ac:picMkLst>
        </pc:picChg>
        <pc:picChg chg="del">
          <ac:chgData name="Gustavo Santiago" userId="349236c3-62d2-4764-a61e-8dd4e9c79d0c" providerId="ADAL" clId="{C851EB97-C675-48A2-931B-92CCF3576B6F}" dt="2024-07-02T20:06:54.952" v="2434" actId="478"/>
          <ac:picMkLst>
            <pc:docMk/>
            <pc:sldMk cId="669823487" sldId="268"/>
            <ac:picMk id="11266" creationId="{379EDF12-4217-41A8-AE14-E48A74683D58}"/>
          </ac:picMkLst>
        </pc:picChg>
        <pc:picChg chg="add mod">
          <ac:chgData name="Gustavo Santiago" userId="349236c3-62d2-4764-a61e-8dd4e9c79d0c" providerId="ADAL" clId="{C851EB97-C675-48A2-931B-92CCF3576B6F}" dt="2024-07-02T20:10:35.109" v="2505" actId="1076"/>
          <ac:picMkLst>
            <pc:docMk/>
            <pc:sldMk cId="669823487" sldId="268"/>
            <ac:picMk id="12290" creationId="{CDEEF3B0-0F91-4CEC-AE66-FA4D6623C988}"/>
          </ac:picMkLst>
        </pc:picChg>
        <pc:picChg chg="add mod">
          <ac:chgData name="Gustavo Santiago" userId="349236c3-62d2-4764-a61e-8dd4e9c79d0c" providerId="ADAL" clId="{C851EB97-C675-48A2-931B-92CCF3576B6F}" dt="2024-07-02T20:11:00.115" v="2511" actId="1076"/>
          <ac:picMkLst>
            <pc:docMk/>
            <pc:sldMk cId="669823487" sldId="268"/>
            <ac:picMk id="12292" creationId="{F974DE14-BD15-439E-9BFE-9AB9E5062102}"/>
          </ac:picMkLst>
        </pc:picChg>
        <pc:picChg chg="add mod">
          <ac:chgData name="Gustavo Santiago" userId="349236c3-62d2-4764-a61e-8dd4e9c79d0c" providerId="ADAL" clId="{C851EB97-C675-48A2-931B-92CCF3576B6F}" dt="2024-07-02T20:12:08.750" v="2523" actId="1076"/>
          <ac:picMkLst>
            <pc:docMk/>
            <pc:sldMk cId="669823487" sldId="268"/>
            <ac:picMk id="12296" creationId="{62667220-B6F4-492F-8B7C-8C5AB7BA69E1}"/>
          </ac:picMkLst>
        </pc:picChg>
      </pc:sldChg>
      <pc:sldChg chg="addSp delSp modSp add ord modAnim">
        <pc:chgData name="Gustavo Santiago" userId="349236c3-62d2-4764-a61e-8dd4e9c79d0c" providerId="ADAL" clId="{C851EB97-C675-48A2-931B-92CCF3576B6F}" dt="2024-07-08T21:12:15.733" v="6839"/>
        <pc:sldMkLst>
          <pc:docMk/>
          <pc:sldMk cId="3188130662" sldId="269"/>
        </pc:sldMkLst>
        <pc:spChg chg="mod">
          <ac:chgData name="Gustavo Santiago" userId="349236c3-62d2-4764-a61e-8dd4e9c79d0c" providerId="ADAL" clId="{C851EB97-C675-48A2-931B-92CCF3576B6F}" dt="2024-07-02T20:18:49.711" v="2710" actId="14100"/>
          <ac:spMkLst>
            <pc:docMk/>
            <pc:sldMk cId="3188130662" sldId="269"/>
            <ac:spMk id="5" creationId="{A9620758-23D7-45BF-AC7C-6A98E4720124}"/>
          </ac:spMkLst>
        </pc:spChg>
        <pc:spChg chg="add mod">
          <ac:chgData name="Gustavo Santiago" userId="349236c3-62d2-4764-a61e-8dd4e9c79d0c" providerId="ADAL" clId="{C851EB97-C675-48A2-931B-92CCF3576B6F}" dt="2024-07-03T15:41:59.518" v="2995" actId="20577"/>
          <ac:spMkLst>
            <pc:docMk/>
            <pc:sldMk cId="3188130662" sldId="269"/>
            <ac:spMk id="6" creationId="{78D3A933-D85E-46F3-8670-D9F393E65DE7}"/>
          </ac:spMkLst>
        </pc:spChg>
        <pc:spChg chg="add mod">
          <ac:chgData name="Gustavo Santiago" userId="349236c3-62d2-4764-a61e-8dd4e9c79d0c" providerId="ADAL" clId="{C851EB97-C675-48A2-931B-92CCF3576B6F}" dt="2024-07-03T15:44:08.638" v="3184" actId="20577"/>
          <ac:spMkLst>
            <pc:docMk/>
            <pc:sldMk cId="3188130662" sldId="269"/>
            <ac:spMk id="7" creationId="{3E905F35-7367-4574-A7C6-413810FB89D7}"/>
          </ac:spMkLst>
        </pc:spChg>
        <pc:spChg chg="del">
          <ac:chgData name="Gustavo Santiago" userId="349236c3-62d2-4764-a61e-8dd4e9c79d0c" providerId="ADAL" clId="{C851EB97-C675-48A2-931B-92CCF3576B6F}" dt="2024-07-02T20:18:59.691" v="2711" actId="478"/>
          <ac:spMkLst>
            <pc:docMk/>
            <pc:sldMk cId="3188130662" sldId="269"/>
            <ac:spMk id="8" creationId="{0DBC1C31-F759-472D-B159-59C196990A84}"/>
          </ac:spMkLst>
        </pc:spChg>
        <pc:spChg chg="add mod">
          <ac:chgData name="Gustavo Santiago" userId="349236c3-62d2-4764-a61e-8dd4e9c79d0c" providerId="ADAL" clId="{C851EB97-C675-48A2-931B-92CCF3576B6F}" dt="2024-07-03T15:44:35.073" v="3218" actId="20577"/>
          <ac:spMkLst>
            <pc:docMk/>
            <pc:sldMk cId="3188130662" sldId="269"/>
            <ac:spMk id="8" creationId="{D30FB7E5-63E3-4E1F-A0D8-2BF7A1155EDB}"/>
          </ac:spMkLst>
        </pc:spChg>
        <pc:spChg chg="del">
          <ac:chgData name="Gustavo Santiago" userId="349236c3-62d2-4764-a61e-8dd4e9c79d0c" providerId="ADAL" clId="{C851EB97-C675-48A2-931B-92CCF3576B6F}" dt="2024-07-02T20:18:59.691" v="2711" actId="478"/>
          <ac:spMkLst>
            <pc:docMk/>
            <pc:sldMk cId="3188130662" sldId="269"/>
            <ac:spMk id="10" creationId="{7F2D44F4-322E-476B-A2B3-F51C61D3F619}"/>
          </ac:spMkLst>
        </pc:spChg>
        <pc:spChg chg="del">
          <ac:chgData name="Gustavo Santiago" userId="349236c3-62d2-4764-a61e-8dd4e9c79d0c" providerId="ADAL" clId="{C851EB97-C675-48A2-931B-92CCF3576B6F}" dt="2024-07-02T20:18:59.691" v="2711" actId="478"/>
          <ac:spMkLst>
            <pc:docMk/>
            <pc:sldMk cId="3188130662" sldId="269"/>
            <ac:spMk id="11" creationId="{BC8529BB-8601-456E-A252-3A82E51A4C55}"/>
          </ac:spMkLst>
        </pc:spChg>
        <pc:spChg chg="del">
          <ac:chgData name="Gustavo Santiago" userId="349236c3-62d2-4764-a61e-8dd4e9c79d0c" providerId="ADAL" clId="{C851EB97-C675-48A2-931B-92CCF3576B6F}" dt="2024-07-02T20:18:59.691" v="2711" actId="478"/>
          <ac:spMkLst>
            <pc:docMk/>
            <pc:sldMk cId="3188130662" sldId="269"/>
            <ac:spMk id="12" creationId="{8C6285FE-BAFE-498C-BF20-60C99193D5F5}"/>
          </ac:spMkLst>
        </pc:spChg>
        <pc:spChg chg="del">
          <ac:chgData name="Gustavo Santiago" userId="349236c3-62d2-4764-a61e-8dd4e9c79d0c" providerId="ADAL" clId="{C851EB97-C675-48A2-931B-92CCF3576B6F}" dt="2024-07-02T20:18:59.691" v="2711" actId="478"/>
          <ac:spMkLst>
            <pc:docMk/>
            <pc:sldMk cId="3188130662" sldId="269"/>
            <ac:spMk id="13" creationId="{2F678ECD-5C60-4227-9136-AFF4B197F4E3}"/>
          </ac:spMkLst>
        </pc:spChg>
        <pc:picChg chg="add">
          <ac:chgData name="Gustavo Santiago" userId="349236c3-62d2-4764-a61e-8dd4e9c79d0c" providerId="ADAL" clId="{C851EB97-C675-48A2-931B-92CCF3576B6F}" dt="2024-07-08T21:12:15.733" v="6839"/>
          <ac:picMkLst>
            <pc:docMk/>
            <pc:sldMk cId="3188130662" sldId="269"/>
            <ac:picMk id="9" creationId="{1CBE7E5C-434D-44A7-A356-061DE68F702B}"/>
          </ac:picMkLst>
        </pc:picChg>
      </pc:sldChg>
      <pc:sldChg chg="delSp add ord">
        <pc:chgData name="Gustavo Santiago" userId="349236c3-62d2-4764-a61e-8dd4e9c79d0c" providerId="ADAL" clId="{C851EB97-C675-48A2-931B-92CCF3576B6F}" dt="2024-07-02T20:21:22.309" v="2720" actId="478"/>
        <pc:sldMkLst>
          <pc:docMk/>
          <pc:sldMk cId="875097192" sldId="270"/>
        </pc:sldMkLst>
        <pc:spChg chg="del">
          <ac:chgData name="Gustavo Santiago" userId="349236c3-62d2-4764-a61e-8dd4e9c79d0c" providerId="ADAL" clId="{C851EB97-C675-48A2-931B-92CCF3576B6F}" dt="2024-07-02T20:21:22.309" v="2720" actId="478"/>
          <ac:spMkLst>
            <pc:docMk/>
            <pc:sldMk cId="875097192" sldId="270"/>
            <ac:spMk id="5" creationId="{740CE0A8-2C51-4002-B97F-5FC0DAC18175}"/>
          </ac:spMkLst>
        </pc:spChg>
      </pc:sldChg>
      <pc:sldChg chg="addSp delSp modSp add">
        <pc:chgData name="Gustavo Santiago" userId="349236c3-62d2-4764-a61e-8dd4e9c79d0c" providerId="ADAL" clId="{C851EB97-C675-48A2-931B-92CCF3576B6F}" dt="2024-07-08T21:12:39.240" v="6857"/>
        <pc:sldMkLst>
          <pc:docMk/>
          <pc:sldMk cId="3869986983" sldId="271"/>
        </pc:sldMkLst>
        <pc:spChg chg="mod">
          <ac:chgData name="Gustavo Santiago" userId="349236c3-62d2-4764-a61e-8dd4e9c79d0c" providerId="ADAL" clId="{C851EB97-C675-48A2-931B-92CCF3576B6F}" dt="2024-07-02T20:21:06.739" v="2717" actId="20577"/>
          <ac:spMkLst>
            <pc:docMk/>
            <pc:sldMk cId="3869986983" sldId="271"/>
            <ac:spMk id="5" creationId="{A9620758-23D7-45BF-AC7C-6A98E4720124}"/>
          </ac:spMkLst>
        </pc:spChg>
        <pc:spChg chg="del">
          <ac:chgData name="Gustavo Santiago" userId="349236c3-62d2-4764-a61e-8dd4e9c79d0c" providerId="ADAL" clId="{C851EB97-C675-48A2-931B-92CCF3576B6F}" dt="2024-07-02T20:21:11.626" v="2718" actId="478"/>
          <ac:spMkLst>
            <pc:docMk/>
            <pc:sldMk cId="3869986983" sldId="271"/>
            <ac:spMk id="8" creationId="{0DBC1C31-F759-472D-B159-59C196990A84}"/>
          </ac:spMkLst>
        </pc:spChg>
        <pc:spChg chg="add mod">
          <ac:chgData name="Gustavo Santiago" userId="349236c3-62d2-4764-a61e-8dd4e9c79d0c" providerId="ADAL" clId="{C851EB97-C675-48A2-931B-92CCF3576B6F}" dt="2024-07-08T20:43:49.223" v="6705" actId="1076"/>
          <ac:spMkLst>
            <pc:docMk/>
            <pc:sldMk cId="3869986983" sldId="271"/>
            <ac:spMk id="9" creationId="{FE3E092E-4A7B-41BC-8117-FB99275602E0}"/>
          </ac:spMkLst>
        </pc:spChg>
        <pc:spChg chg="del">
          <ac:chgData name="Gustavo Santiago" userId="349236c3-62d2-4764-a61e-8dd4e9c79d0c" providerId="ADAL" clId="{C851EB97-C675-48A2-931B-92CCF3576B6F}" dt="2024-07-02T20:21:11.626" v="2718" actId="478"/>
          <ac:spMkLst>
            <pc:docMk/>
            <pc:sldMk cId="3869986983" sldId="271"/>
            <ac:spMk id="10" creationId="{7F2D44F4-322E-476B-A2B3-F51C61D3F619}"/>
          </ac:spMkLst>
        </pc:spChg>
        <pc:spChg chg="del">
          <ac:chgData name="Gustavo Santiago" userId="349236c3-62d2-4764-a61e-8dd4e9c79d0c" providerId="ADAL" clId="{C851EB97-C675-48A2-931B-92CCF3576B6F}" dt="2024-07-02T20:21:11.626" v="2718" actId="478"/>
          <ac:spMkLst>
            <pc:docMk/>
            <pc:sldMk cId="3869986983" sldId="271"/>
            <ac:spMk id="11" creationId="{BC8529BB-8601-456E-A252-3A82E51A4C55}"/>
          </ac:spMkLst>
        </pc:spChg>
        <pc:spChg chg="del">
          <ac:chgData name="Gustavo Santiago" userId="349236c3-62d2-4764-a61e-8dd4e9c79d0c" providerId="ADAL" clId="{C851EB97-C675-48A2-931B-92CCF3576B6F}" dt="2024-07-02T20:21:11.626" v="2718" actId="478"/>
          <ac:spMkLst>
            <pc:docMk/>
            <pc:sldMk cId="3869986983" sldId="271"/>
            <ac:spMk id="12" creationId="{8C6285FE-BAFE-498C-BF20-60C99193D5F5}"/>
          </ac:spMkLst>
        </pc:spChg>
        <pc:spChg chg="del">
          <ac:chgData name="Gustavo Santiago" userId="349236c3-62d2-4764-a61e-8dd4e9c79d0c" providerId="ADAL" clId="{C851EB97-C675-48A2-931B-92CCF3576B6F}" dt="2024-07-02T20:21:11.626" v="2718" actId="478"/>
          <ac:spMkLst>
            <pc:docMk/>
            <pc:sldMk cId="3869986983" sldId="271"/>
            <ac:spMk id="13" creationId="{2F678ECD-5C60-4227-9136-AFF4B197F4E3}"/>
          </ac:spMkLst>
        </pc:spChg>
        <pc:spChg chg="add mod">
          <ac:chgData name="Gustavo Santiago" userId="349236c3-62d2-4764-a61e-8dd4e9c79d0c" providerId="ADAL" clId="{C851EB97-C675-48A2-931B-92CCF3576B6F}" dt="2024-07-08T20:43:49.223" v="6705" actId="1076"/>
          <ac:spMkLst>
            <pc:docMk/>
            <pc:sldMk cId="3869986983" sldId="271"/>
            <ac:spMk id="14" creationId="{ECA1E910-7313-4A7F-BABC-0BFB78FA388B}"/>
          </ac:spMkLst>
        </pc:spChg>
        <pc:picChg chg="add">
          <ac:chgData name="Gustavo Santiago" userId="349236c3-62d2-4764-a61e-8dd4e9c79d0c" providerId="ADAL" clId="{C851EB97-C675-48A2-931B-92CCF3576B6F}" dt="2024-07-08T21:12:39.240" v="6857"/>
          <ac:picMkLst>
            <pc:docMk/>
            <pc:sldMk cId="3869986983" sldId="271"/>
            <ac:picMk id="6" creationId="{3529521E-F4DD-4497-88D5-033EC46881EB}"/>
          </ac:picMkLst>
        </pc:picChg>
      </pc:sldChg>
      <pc:sldChg chg="addSp delSp modSp add modAnim">
        <pc:chgData name="Gustavo Santiago" userId="349236c3-62d2-4764-a61e-8dd4e9c79d0c" providerId="ADAL" clId="{C851EB97-C675-48A2-931B-92CCF3576B6F}" dt="2024-07-08T21:12:17.162" v="6840"/>
        <pc:sldMkLst>
          <pc:docMk/>
          <pc:sldMk cId="1548721001" sldId="272"/>
        </pc:sldMkLst>
        <pc:spChg chg="del">
          <ac:chgData name="Gustavo Santiago" userId="349236c3-62d2-4764-a61e-8dd4e9c79d0c" providerId="ADAL" clId="{C851EB97-C675-48A2-931B-92CCF3576B6F}" dt="2024-07-03T15:44:45.333" v="3220" actId="478"/>
          <ac:spMkLst>
            <pc:docMk/>
            <pc:sldMk cId="1548721001" sldId="272"/>
            <ac:spMk id="6" creationId="{78D3A933-D85E-46F3-8670-D9F393E65DE7}"/>
          </ac:spMkLst>
        </pc:spChg>
        <pc:spChg chg="del">
          <ac:chgData name="Gustavo Santiago" userId="349236c3-62d2-4764-a61e-8dd4e9c79d0c" providerId="ADAL" clId="{C851EB97-C675-48A2-931B-92CCF3576B6F}" dt="2024-07-03T15:44:45.333" v="3220" actId="478"/>
          <ac:spMkLst>
            <pc:docMk/>
            <pc:sldMk cId="1548721001" sldId="272"/>
            <ac:spMk id="7" creationId="{3E905F35-7367-4574-A7C6-413810FB89D7}"/>
          </ac:spMkLst>
        </pc:spChg>
        <pc:spChg chg="mod">
          <ac:chgData name="Gustavo Santiago" userId="349236c3-62d2-4764-a61e-8dd4e9c79d0c" providerId="ADAL" clId="{C851EB97-C675-48A2-931B-92CCF3576B6F}" dt="2024-07-03T15:45:25.265" v="3226" actId="14100"/>
          <ac:spMkLst>
            <pc:docMk/>
            <pc:sldMk cId="1548721001" sldId="272"/>
            <ac:spMk id="8" creationId="{D30FB7E5-63E3-4E1F-A0D8-2BF7A1155EDB}"/>
          </ac:spMkLst>
        </pc:spChg>
        <pc:spChg chg="add mod">
          <ac:chgData name="Gustavo Santiago" userId="349236c3-62d2-4764-a61e-8dd4e9c79d0c" providerId="ADAL" clId="{C851EB97-C675-48A2-931B-92CCF3576B6F}" dt="2024-07-03T15:45:42.299" v="3258" actId="20577"/>
          <ac:spMkLst>
            <pc:docMk/>
            <pc:sldMk cId="1548721001" sldId="272"/>
            <ac:spMk id="9" creationId="{D3BED658-875B-418A-B6E9-BF7016C2C2AD}"/>
          </ac:spMkLst>
        </pc:spChg>
        <pc:picChg chg="add mod">
          <ac:chgData name="Gustavo Santiago" userId="349236c3-62d2-4764-a61e-8dd4e9c79d0c" providerId="ADAL" clId="{C851EB97-C675-48A2-931B-92CCF3576B6F}" dt="2024-07-03T15:45:30.473" v="3229" actId="1076"/>
          <ac:picMkLst>
            <pc:docMk/>
            <pc:sldMk cId="1548721001" sldId="272"/>
            <ac:picMk id="2" creationId="{0C39EB07-D199-4384-9D3A-4CE6AEE19936}"/>
          </ac:picMkLst>
        </pc:picChg>
        <pc:picChg chg="add mod">
          <ac:chgData name="Gustavo Santiago" userId="349236c3-62d2-4764-a61e-8dd4e9c79d0c" providerId="ADAL" clId="{C851EB97-C675-48A2-931B-92CCF3576B6F}" dt="2024-07-03T15:47:56.309" v="3263" actId="1076"/>
          <ac:picMkLst>
            <pc:docMk/>
            <pc:sldMk cId="1548721001" sldId="272"/>
            <ac:picMk id="3" creationId="{E09DAD7D-088D-4076-8794-09D8EAE48202}"/>
          </ac:picMkLst>
        </pc:picChg>
        <pc:picChg chg="add">
          <ac:chgData name="Gustavo Santiago" userId="349236c3-62d2-4764-a61e-8dd4e9c79d0c" providerId="ADAL" clId="{C851EB97-C675-48A2-931B-92CCF3576B6F}" dt="2024-07-08T21:12:17.162" v="6840"/>
          <ac:picMkLst>
            <pc:docMk/>
            <pc:sldMk cId="1548721001" sldId="272"/>
            <ac:picMk id="10" creationId="{10BA260A-C93E-42C8-8723-54134201C1D4}"/>
          </ac:picMkLst>
        </pc:picChg>
      </pc:sldChg>
      <pc:sldChg chg="addSp delSp modSp add delAnim modAnim">
        <pc:chgData name="Gustavo Santiago" userId="349236c3-62d2-4764-a61e-8dd4e9c79d0c" providerId="ADAL" clId="{C851EB97-C675-48A2-931B-92CCF3576B6F}" dt="2024-07-08T21:12:17.952" v="6841"/>
        <pc:sldMkLst>
          <pc:docMk/>
          <pc:sldMk cId="218797617" sldId="273"/>
        </pc:sldMkLst>
        <pc:spChg chg="mod">
          <ac:chgData name="Gustavo Santiago" userId="349236c3-62d2-4764-a61e-8dd4e9c79d0c" providerId="ADAL" clId="{C851EB97-C675-48A2-931B-92CCF3576B6F}" dt="2024-07-03T15:51:26.234" v="3451" actId="20577"/>
          <ac:spMkLst>
            <pc:docMk/>
            <pc:sldMk cId="218797617" sldId="273"/>
            <ac:spMk id="8" creationId="{D30FB7E5-63E3-4E1F-A0D8-2BF7A1155EDB}"/>
          </ac:spMkLst>
        </pc:spChg>
        <pc:spChg chg="del">
          <ac:chgData name="Gustavo Santiago" userId="349236c3-62d2-4764-a61e-8dd4e9c79d0c" providerId="ADAL" clId="{C851EB97-C675-48A2-931B-92CCF3576B6F}" dt="2024-07-03T15:49:33.017" v="3268" actId="478"/>
          <ac:spMkLst>
            <pc:docMk/>
            <pc:sldMk cId="218797617" sldId="273"/>
            <ac:spMk id="9" creationId="{D3BED658-875B-418A-B6E9-BF7016C2C2AD}"/>
          </ac:spMkLst>
        </pc:spChg>
        <pc:spChg chg="add">
          <ac:chgData name="Gustavo Santiago" userId="349236c3-62d2-4764-a61e-8dd4e9c79d0c" providerId="ADAL" clId="{C851EB97-C675-48A2-931B-92CCF3576B6F}" dt="2024-07-03T15:57:55.354" v="3470"/>
          <ac:spMkLst>
            <pc:docMk/>
            <pc:sldMk cId="218797617" sldId="273"/>
            <ac:spMk id="10" creationId="{64D807F7-93BE-4EC9-9D3C-2C51AF2A471D}"/>
          </ac:spMkLst>
        </pc:spChg>
        <pc:spChg chg="add mod">
          <ac:chgData name="Gustavo Santiago" userId="349236c3-62d2-4764-a61e-8dd4e9c79d0c" providerId="ADAL" clId="{C851EB97-C675-48A2-931B-92CCF3576B6F}" dt="2024-07-03T15:59:13.927" v="3557" actId="1076"/>
          <ac:spMkLst>
            <pc:docMk/>
            <pc:sldMk cId="218797617" sldId="273"/>
            <ac:spMk id="11" creationId="{CBEEF7DB-1F49-4EAE-904C-608A12731CA2}"/>
          </ac:spMkLst>
        </pc:spChg>
        <pc:picChg chg="del">
          <ac:chgData name="Gustavo Santiago" userId="349236c3-62d2-4764-a61e-8dd4e9c79d0c" providerId="ADAL" clId="{C851EB97-C675-48A2-931B-92CCF3576B6F}" dt="2024-07-03T15:49:31.015" v="3267" actId="478"/>
          <ac:picMkLst>
            <pc:docMk/>
            <pc:sldMk cId="218797617" sldId="273"/>
            <ac:picMk id="2" creationId="{0C39EB07-D199-4384-9D3A-4CE6AEE19936}"/>
          </ac:picMkLst>
        </pc:picChg>
        <pc:picChg chg="del">
          <ac:chgData name="Gustavo Santiago" userId="349236c3-62d2-4764-a61e-8dd4e9c79d0c" providerId="ADAL" clId="{C851EB97-C675-48A2-931B-92CCF3576B6F}" dt="2024-07-03T15:49:29.622" v="3266" actId="478"/>
          <ac:picMkLst>
            <pc:docMk/>
            <pc:sldMk cId="218797617" sldId="273"/>
            <ac:picMk id="3" creationId="{E09DAD7D-088D-4076-8794-09D8EAE48202}"/>
          </ac:picMkLst>
        </pc:picChg>
        <pc:picChg chg="add mod">
          <ac:chgData name="Gustavo Santiago" userId="349236c3-62d2-4764-a61e-8dd4e9c79d0c" providerId="ADAL" clId="{C851EB97-C675-48A2-931B-92CCF3576B6F}" dt="2024-07-03T15:56:23.865" v="3459" actId="1076"/>
          <ac:picMkLst>
            <pc:docMk/>
            <pc:sldMk cId="218797617" sldId="273"/>
            <ac:picMk id="6" creationId="{57003C52-9786-486B-92EC-95262178A1CF}"/>
          </ac:picMkLst>
        </pc:picChg>
        <pc:picChg chg="add">
          <ac:chgData name="Gustavo Santiago" userId="349236c3-62d2-4764-a61e-8dd4e9c79d0c" providerId="ADAL" clId="{C851EB97-C675-48A2-931B-92CCF3576B6F}" dt="2024-07-08T21:12:17.952" v="6841"/>
          <ac:picMkLst>
            <pc:docMk/>
            <pc:sldMk cId="218797617" sldId="273"/>
            <ac:picMk id="9" creationId="{2F772DF0-0860-4AA6-82E6-5F1696206F98}"/>
          </ac:picMkLst>
        </pc:picChg>
        <pc:cxnChg chg="add mod">
          <ac:chgData name="Gustavo Santiago" userId="349236c3-62d2-4764-a61e-8dd4e9c79d0c" providerId="ADAL" clId="{C851EB97-C675-48A2-931B-92CCF3576B6F}" dt="2024-07-03T15:59:21.537" v="3559" actId="208"/>
          <ac:cxnSpMkLst>
            <pc:docMk/>
            <pc:sldMk cId="218797617" sldId="273"/>
            <ac:cxnSpMk id="12" creationId="{B317F62F-1E33-4633-96D8-12724953D878}"/>
          </ac:cxnSpMkLst>
        </pc:cxnChg>
      </pc:sldChg>
      <pc:sldChg chg="addSp delSp modSp add modAnim">
        <pc:chgData name="Gustavo Santiago" userId="349236c3-62d2-4764-a61e-8dd4e9c79d0c" providerId="ADAL" clId="{C851EB97-C675-48A2-931B-92CCF3576B6F}" dt="2024-07-08T21:12:18.880" v="6842"/>
        <pc:sldMkLst>
          <pc:docMk/>
          <pc:sldMk cId="3846195410" sldId="274"/>
        </pc:sldMkLst>
        <pc:spChg chg="add del mod">
          <ac:chgData name="Gustavo Santiago" userId="349236c3-62d2-4764-a61e-8dd4e9c79d0c" providerId="ADAL" clId="{C851EB97-C675-48A2-931B-92CCF3576B6F}" dt="2024-07-03T15:56:56.879" v="3462" actId="478"/>
          <ac:spMkLst>
            <pc:docMk/>
            <pc:sldMk cId="3846195410" sldId="274"/>
            <ac:spMk id="2" creationId="{00069178-FDF4-4081-AEEB-8A5B2DB5E133}"/>
          </ac:spMkLst>
        </pc:spChg>
        <pc:spChg chg="add del mod">
          <ac:chgData name="Gustavo Santiago" userId="349236c3-62d2-4764-a61e-8dd4e9c79d0c" providerId="ADAL" clId="{C851EB97-C675-48A2-931B-92CCF3576B6F}" dt="2024-07-03T15:57:53.661" v="3469"/>
          <ac:spMkLst>
            <pc:docMk/>
            <pc:sldMk cId="3846195410" sldId="274"/>
            <ac:spMk id="3" creationId="{4318E7DD-E488-4201-BD0E-C5111388FD1A}"/>
          </ac:spMkLst>
        </pc:spChg>
        <pc:spChg chg="add mod">
          <ac:chgData name="Gustavo Santiago" userId="349236c3-62d2-4764-a61e-8dd4e9c79d0c" providerId="ADAL" clId="{C851EB97-C675-48A2-931B-92CCF3576B6F}" dt="2024-07-03T15:59:34.411" v="3562" actId="14100"/>
          <ac:spMkLst>
            <pc:docMk/>
            <pc:sldMk cId="3846195410" sldId="274"/>
            <ac:spMk id="9" creationId="{B5AE45F6-4C70-4D6A-9EA1-D0DAA5F2A1FD}"/>
          </ac:spMkLst>
        </pc:spChg>
        <pc:spChg chg="add mod">
          <ac:chgData name="Gustavo Santiago" userId="349236c3-62d2-4764-a61e-8dd4e9c79d0c" providerId="ADAL" clId="{C851EB97-C675-48A2-931B-92CCF3576B6F}" dt="2024-07-03T16:00:04.643" v="3629" actId="20577"/>
          <ac:spMkLst>
            <pc:docMk/>
            <pc:sldMk cId="3846195410" sldId="274"/>
            <ac:spMk id="11" creationId="{D134D519-B701-4D3D-9165-1D1C236D7674}"/>
          </ac:spMkLst>
        </pc:spChg>
        <pc:picChg chg="add">
          <ac:chgData name="Gustavo Santiago" userId="349236c3-62d2-4764-a61e-8dd4e9c79d0c" providerId="ADAL" clId="{C851EB97-C675-48A2-931B-92CCF3576B6F}" dt="2024-07-08T21:12:18.880" v="6842"/>
          <ac:picMkLst>
            <pc:docMk/>
            <pc:sldMk cId="3846195410" sldId="274"/>
            <ac:picMk id="12" creationId="{EE3420BB-034B-43C0-97E4-55449BA9B8BC}"/>
          </ac:picMkLst>
        </pc:picChg>
        <pc:cxnChg chg="add mod">
          <ac:chgData name="Gustavo Santiago" userId="349236c3-62d2-4764-a61e-8dd4e9c79d0c" providerId="ADAL" clId="{C851EB97-C675-48A2-931B-92CCF3576B6F}" dt="2024-07-03T15:59:50.568" v="3567" actId="14100"/>
          <ac:cxnSpMkLst>
            <pc:docMk/>
            <pc:sldMk cId="3846195410" sldId="274"/>
            <ac:cxnSpMk id="10" creationId="{4E65738C-0D4C-4107-895F-876DADEEA901}"/>
          </ac:cxnSpMkLst>
        </pc:cxnChg>
      </pc:sldChg>
      <pc:sldChg chg="addSp modSp add modAnim">
        <pc:chgData name="Gustavo Santiago" userId="349236c3-62d2-4764-a61e-8dd4e9c79d0c" providerId="ADAL" clId="{C851EB97-C675-48A2-931B-92CCF3576B6F}" dt="2024-07-08T21:12:20.666" v="6843"/>
        <pc:sldMkLst>
          <pc:docMk/>
          <pc:sldMk cId="392690088" sldId="275"/>
        </pc:sldMkLst>
        <pc:spChg chg="mod">
          <ac:chgData name="Gustavo Santiago" userId="349236c3-62d2-4764-a61e-8dd4e9c79d0c" providerId="ADAL" clId="{C851EB97-C675-48A2-931B-92CCF3576B6F}" dt="2024-07-03T16:00:37.809" v="3632" actId="14100"/>
          <ac:spMkLst>
            <pc:docMk/>
            <pc:sldMk cId="392690088" sldId="275"/>
            <ac:spMk id="9" creationId="{B5AE45F6-4C70-4D6A-9EA1-D0DAA5F2A1FD}"/>
          </ac:spMkLst>
        </pc:spChg>
        <pc:spChg chg="mod">
          <ac:chgData name="Gustavo Santiago" userId="349236c3-62d2-4764-a61e-8dd4e9c79d0c" providerId="ADAL" clId="{C851EB97-C675-48A2-931B-92CCF3576B6F}" dt="2024-07-03T16:01:21.250" v="3741" actId="20577"/>
          <ac:spMkLst>
            <pc:docMk/>
            <pc:sldMk cId="392690088" sldId="275"/>
            <ac:spMk id="11" creationId="{D134D519-B701-4D3D-9165-1D1C236D7674}"/>
          </ac:spMkLst>
        </pc:spChg>
        <pc:picChg chg="add">
          <ac:chgData name="Gustavo Santiago" userId="349236c3-62d2-4764-a61e-8dd4e9c79d0c" providerId="ADAL" clId="{C851EB97-C675-48A2-931B-92CCF3576B6F}" dt="2024-07-08T21:12:20.666" v="6843"/>
          <ac:picMkLst>
            <pc:docMk/>
            <pc:sldMk cId="392690088" sldId="275"/>
            <ac:picMk id="12" creationId="{E3A6CE4D-BEB0-4427-823A-0FFC74DE9FE9}"/>
          </ac:picMkLst>
        </pc:picChg>
        <pc:cxnChg chg="mod">
          <ac:chgData name="Gustavo Santiago" userId="349236c3-62d2-4764-a61e-8dd4e9c79d0c" providerId="ADAL" clId="{C851EB97-C675-48A2-931B-92CCF3576B6F}" dt="2024-07-03T16:01:18.184" v="3726" actId="20577"/>
          <ac:cxnSpMkLst>
            <pc:docMk/>
            <pc:sldMk cId="392690088" sldId="275"/>
            <ac:cxnSpMk id="10" creationId="{4E65738C-0D4C-4107-895F-876DADEEA901}"/>
          </ac:cxnSpMkLst>
        </pc:cxnChg>
      </pc:sldChg>
      <pc:sldChg chg="addSp delSp modSp add modAnim">
        <pc:chgData name="Gustavo Santiago" userId="349236c3-62d2-4764-a61e-8dd4e9c79d0c" providerId="ADAL" clId="{C851EB97-C675-48A2-931B-92CCF3576B6F}" dt="2024-07-08T21:12:22.625" v="6844"/>
        <pc:sldMkLst>
          <pc:docMk/>
          <pc:sldMk cId="2184222707" sldId="276"/>
        </pc:sldMkLst>
        <pc:spChg chg="mod">
          <ac:chgData name="Gustavo Santiago" userId="349236c3-62d2-4764-a61e-8dd4e9c79d0c" providerId="ADAL" clId="{C851EB97-C675-48A2-931B-92CCF3576B6F}" dt="2024-07-03T16:02:05.142" v="3748" actId="14100"/>
          <ac:spMkLst>
            <pc:docMk/>
            <pc:sldMk cId="2184222707" sldId="276"/>
            <ac:spMk id="9" creationId="{B5AE45F6-4C70-4D6A-9EA1-D0DAA5F2A1FD}"/>
          </ac:spMkLst>
        </pc:spChg>
        <pc:spChg chg="del">
          <ac:chgData name="Gustavo Santiago" userId="349236c3-62d2-4764-a61e-8dd4e9c79d0c" providerId="ADAL" clId="{C851EB97-C675-48A2-931B-92CCF3576B6F}" dt="2024-07-03T16:01:50.278" v="3743" actId="478"/>
          <ac:spMkLst>
            <pc:docMk/>
            <pc:sldMk cId="2184222707" sldId="276"/>
            <ac:spMk id="11" creationId="{D134D519-B701-4D3D-9165-1D1C236D7674}"/>
          </ac:spMkLst>
        </pc:spChg>
        <pc:picChg chg="add mod">
          <ac:chgData name="Gustavo Santiago" userId="349236c3-62d2-4764-a61e-8dd4e9c79d0c" providerId="ADAL" clId="{C851EB97-C675-48A2-931B-92CCF3576B6F}" dt="2024-07-03T16:02:07.688" v="3750" actId="1076"/>
          <ac:picMkLst>
            <pc:docMk/>
            <pc:sldMk cId="2184222707" sldId="276"/>
            <ac:picMk id="2" creationId="{AB8EC159-F397-4DA0-BBE9-326158C922EE}"/>
          </ac:picMkLst>
        </pc:picChg>
        <pc:picChg chg="add">
          <ac:chgData name="Gustavo Santiago" userId="349236c3-62d2-4764-a61e-8dd4e9c79d0c" providerId="ADAL" clId="{C851EB97-C675-48A2-931B-92CCF3576B6F}" dt="2024-07-08T21:12:22.625" v="6844"/>
          <ac:picMkLst>
            <pc:docMk/>
            <pc:sldMk cId="2184222707" sldId="276"/>
            <ac:picMk id="11" creationId="{141C4612-0F5E-445D-BA13-007641209EB0}"/>
          </ac:picMkLst>
        </pc:picChg>
        <pc:cxnChg chg="add del mod">
          <ac:chgData name="Gustavo Santiago" userId="349236c3-62d2-4764-a61e-8dd4e9c79d0c" providerId="ADAL" clId="{C851EB97-C675-48A2-931B-92CCF3576B6F}" dt="2024-07-03T16:02:10.491" v="3751" actId="14100"/>
          <ac:cxnSpMkLst>
            <pc:docMk/>
            <pc:sldMk cId="2184222707" sldId="276"/>
            <ac:cxnSpMk id="10" creationId="{4E65738C-0D4C-4107-895F-876DADEEA901}"/>
          </ac:cxnSpMkLst>
        </pc:cxnChg>
      </pc:sldChg>
      <pc:sldChg chg="addSp modSp add ord modAnim">
        <pc:chgData name="Gustavo Santiago" userId="349236c3-62d2-4764-a61e-8dd4e9c79d0c" providerId="ADAL" clId="{C851EB97-C675-48A2-931B-92CCF3576B6F}" dt="2024-07-08T21:12:24.141" v="6845"/>
        <pc:sldMkLst>
          <pc:docMk/>
          <pc:sldMk cId="1975704376" sldId="277"/>
        </pc:sldMkLst>
        <pc:spChg chg="mod">
          <ac:chgData name="Gustavo Santiago" userId="349236c3-62d2-4764-a61e-8dd4e9c79d0c" providerId="ADAL" clId="{C851EB97-C675-48A2-931B-92CCF3576B6F}" dt="2024-07-03T16:02:49.657" v="3757" actId="14100"/>
          <ac:spMkLst>
            <pc:docMk/>
            <pc:sldMk cId="1975704376" sldId="277"/>
            <ac:spMk id="9" creationId="{B5AE45F6-4C70-4D6A-9EA1-D0DAA5F2A1FD}"/>
          </ac:spMkLst>
        </pc:spChg>
        <pc:spChg chg="mod">
          <ac:chgData name="Gustavo Santiago" userId="349236c3-62d2-4764-a61e-8dd4e9c79d0c" providerId="ADAL" clId="{C851EB97-C675-48A2-931B-92CCF3576B6F}" dt="2024-07-03T16:02:57.615" v="3761" actId="1076"/>
          <ac:spMkLst>
            <pc:docMk/>
            <pc:sldMk cId="1975704376" sldId="277"/>
            <ac:spMk id="11" creationId="{D134D519-B701-4D3D-9165-1D1C236D7674}"/>
          </ac:spMkLst>
        </pc:spChg>
        <pc:picChg chg="add">
          <ac:chgData name="Gustavo Santiago" userId="349236c3-62d2-4764-a61e-8dd4e9c79d0c" providerId="ADAL" clId="{C851EB97-C675-48A2-931B-92CCF3576B6F}" dt="2024-07-08T21:12:24.141" v="6845"/>
          <ac:picMkLst>
            <pc:docMk/>
            <pc:sldMk cId="1975704376" sldId="277"/>
            <ac:picMk id="12" creationId="{F6E6D5BA-6FAA-4CF0-8838-841A1B140872}"/>
          </ac:picMkLst>
        </pc:picChg>
        <pc:cxnChg chg="mod">
          <ac:chgData name="Gustavo Santiago" userId="349236c3-62d2-4764-a61e-8dd4e9c79d0c" providerId="ADAL" clId="{C851EB97-C675-48A2-931B-92CCF3576B6F}" dt="2024-07-03T16:02:44.315" v="3756" actId="1076"/>
          <ac:cxnSpMkLst>
            <pc:docMk/>
            <pc:sldMk cId="1975704376" sldId="277"/>
            <ac:cxnSpMk id="10" creationId="{4E65738C-0D4C-4107-895F-876DADEEA901}"/>
          </ac:cxnSpMkLst>
        </pc:cxnChg>
      </pc:sldChg>
      <pc:sldChg chg="addSp delSp modSp add modAnim">
        <pc:chgData name="Gustavo Santiago" userId="349236c3-62d2-4764-a61e-8dd4e9c79d0c" providerId="ADAL" clId="{C851EB97-C675-48A2-931B-92CCF3576B6F}" dt="2024-07-08T21:12:25.699" v="6846"/>
        <pc:sldMkLst>
          <pc:docMk/>
          <pc:sldMk cId="1570167185" sldId="278"/>
        </pc:sldMkLst>
        <pc:spChg chg="mod">
          <ac:chgData name="Gustavo Santiago" userId="349236c3-62d2-4764-a61e-8dd4e9c79d0c" providerId="ADAL" clId="{C851EB97-C675-48A2-931B-92CCF3576B6F}" dt="2024-07-03T16:03:33.780" v="3764" actId="14100"/>
          <ac:spMkLst>
            <pc:docMk/>
            <pc:sldMk cId="1570167185" sldId="278"/>
            <ac:spMk id="9" creationId="{B5AE45F6-4C70-4D6A-9EA1-D0DAA5F2A1FD}"/>
          </ac:spMkLst>
        </pc:spChg>
        <pc:spChg chg="del">
          <ac:chgData name="Gustavo Santiago" userId="349236c3-62d2-4764-a61e-8dd4e9c79d0c" providerId="ADAL" clId="{C851EB97-C675-48A2-931B-92CCF3576B6F}" dt="2024-07-03T16:03:30.744" v="3763" actId="478"/>
          <ac:spMkLst>
            <pc:docMk/>
            <pc:sldMk cId="1570167185" sldId="278"/>
            <ac:spMk id="11" creationId="{D134D519-B701-4D3D-9165-1D1C236D7674}"/>
          </ac:spMkLst>
        </pc:spChg>
        <pc:picChg chg="add mod">
          <ac:chgData name="Gustavo Santiago" userId="349236c3-62d2-4764-a61e-8dd4e9c79d0c" providerId="ADAL" clId="{C851EB97-C675-48A2-931B-92CCF3576B6F}" dt="2024-07-03T16:03:37.400" v="3766" actId="1076"/>
          <ac:picMkLst>
            <pc:docMk/>
            <pc:sldMk cId="1570167185" sldId="278"/>
            <ac:picMk id="2" creationId="{E90E2790-4B71-49F4-9280-27888F88DF1B}"/>
          </ac:picMkLst>
        </pc:picChg>
        <pc:picChg chg="add">
          <ac:chgData name="Gustavo Santiago" userId="349236c3-62d2-4764-a61e-8dd4e9c79d0c" providerId="ADAL" clId="{C851EB97-C675-48A2-931B-92CCF3576B6F}" dt="2024-07-08T21:12:25.699" v="6846"/>
          <ac:picMkLst>
            <pc:docMk/>
            <pc:sldMk cId="1570167185" sldId="278"/>
            <ac:picMk id="11" creationId="{10D38599-37B4-4EBA-B667-29A165ABA909}"/>
          </ac:picMkLst>
        </pc:picChg>
      </pc:sldChg>
      <pc:sldChg chg="addSp delSp modSp add modAnim">
        <pc:chgData name="Gustavo Santiago" userId="349236c3-62d2-4764-a61e-8dd4e9c79d0c" providerId="ADAL" clId="{C851EB97-C675-48A2-931B-92CCF3576B6F}" dt="2024-07-08T21:12:28.124" v="6848"/>
        <pc:sldMkLst>
          <pc:docMk/>
          <pc:sldMk cId="3163318697" sldId="279"/>
        </pc:sldMkLst>
        <pc:spChg chg="mod">
          <ac:chgData name="Gustavo Santiago" userId="349236c3-62d2-4764-a61e-8dd4e9c79d0c" providerId="ADAL" clId="{C851EB97-C675-48A2-931B-92CCF3576B6F}" dt="2024-07-03T16:08:26.196" v="3783" actId="20577"/>
          <ac:spMkLst>
            <pc:docMk/>
            <pc:sldMk cId="3163318697" sldId="279"/>
            <ac:spMk id="5" creationId="{A9620758-23D7-45BF-AC7C-6A98E4720124}"/>
          </ac:spMkLst>
        </pc:spChg>
        <pc:spChg chg="add mod">
          <ac:chgData name="Gustavo Santiago" userId="349236c3-62d2-4764-a61e-8dd4e9c79d0c" providerId="ADAL" clId="{C851EB97-C675-48A2-931B-92CCF3576B6F}" dt="2024-07-03T16:29:50.543" v="3878" actId="1076"/>
          <ac:spMkLst>
            <pc:docMk/>
            <pc:sldMk cId="3163318697" sldId="279"/>
            <ac:spMk id="6" creationId="{B19A8D73-E5A6-4731-8648-D0D740A9542B}"/>
          </ac:spMkLst>
        </pc:spChg>
        <pc:spChg chg="del">
          <ac:chgData name="Gustavo Santiago" userId="349236c3-62d2-4764-a61e-8dd4e9c79d0c" providerId="ADAL" clId="{C851EB97-C675-48A2-931B-92CCF3576B6F}" dt="2024-07-03T16:08:34.862" v="3784" actId="478"/>
          <ac:spMkLst>
            <pc:docMk/>
            <pc:sldMk cId="3163318697" sldId="279"/>
            <ac:spMk id="8" creationId="{D30FB7E5-63E3-4E1F-A0D8-2BF7A1155EDB}"/>
          </ac:spMkLst>
        </pc:spChg>
        <pc:spChg chg="del">
          <ac:chgData name="Gustavo Santiago" userId="349236c3-62d2-4764-a61e-8dd4e9c79d0c" providerId="ADAL" clId="{C851EB97-C675-48A2-931B-92CCF3576B6F}" dt="2024-07-03T16:08:34.862" v="3784" actId="478"/>
          <ac:spMkLst>
            <pc:docMk/>
            <pc:sldMk cId="3163318697" sldId="279"/>
            <ac:spMk id="9" creationId="{B5AE45F6-4C70-4D6A-9EA1-D0DAA5F2A1FD}"/>
          </ac:spMkLst>
        </pc:spChg>
        <pc:spChg chg="add mod">
          <ac:chgData name="Gustavo Santiago" userId="349236c3-62d2-4764-a61e-8dd4e9c79d0c" providerId="ADAL" clId="{C851EB97-C675-48A2-931B-92CCF3576B6F}" dt="2024-07-03T16:09:54.617" v="3815" actId="20577"/>
          <ac:spMkLst>
            <pc:docMk/>
            <pc:sldMk cId="3163318697" sldId="279"/>
            <ac:spMk id="11" creationId="{B96E039B-D3DA-49B3-AF6B-8B31447B4B56}"/>
          </ac:spMkLst>
        </pc:spChg>
        <pc:picChg chg="del">
          <ac:chgData name="Gustavo Santiago" userId="349236c3-62d2-4764-a61e-8dd4e9c79d0c" providerId="ADAL" clId="{C851EB97-C675-48A2-931B-92CCF3576B6F}" dt="2024-07-03T16:08:34.862" v="3784" actId="478"/>
          <ac:picMkLst>
            <pc:docMk/>
            <pc:sldMk cId="3163318697" sldId="279"/>
            <ac:picMk id="2" creationId="{E90E2790-4B71-49F4-9280-27888F88DF1B}"/>
          </ac:picMkLst>
        </pc:picChg>
        <pc:picChg chg="add mod">
          <ac:chgData name="Gustavo Santiago" userId="349236c3-62d2-4764-a61e-8dd4e9c79d0c" providerId="ADAL" clId="{C851EB97-C675-48A2-931B-92CCF3576B6F}" dt="2024-07-03T16:09:29.820" v="3790" actId="1076"/>
          <ac:picMkLst>
            <pc:docMk/>
            <pc:sldMk cId="3163318697" sldId="279"/>
            <ac:picMk id="3" creationId="{D3B2E017-C836-46AE-8F6C-CD135D7BFF78}"/>
          </ac:picMkLst>
        </pc:picChg>
        <pc:picChg chg="del">
          <ac:chgData name="Gustavo Santiago" userId="349236c3-62d2-4764-a61e-8dd4e9c79d0c" providerId="ADAL" clId="{C851EB97-C675-48A2-931B-92CCF3576B6F}" dt="2024-07-03T16:08:34.862" v="3784" actId="478"/>
          <ac:picMkLst>
            <pc:docMk/>
            <pc:sldMk cId="3163318697" sldId="279"/>
            <ac:picMk id="6" creationId="{57003C52-9786-486B-92EC-95262178A1CF}"/>
          </ac:picMkLst>
        </pc:picChg>
        <pc:picChg chg="add">
          <ac:chgData name="Gustavo Santiago" userId="349236c3-62d2-4764-a61e-8dd4e9c79d0c" providerId="ADAL" clId="{C851EB97-C675-48A2-931B-92CCF3576B6F}" dt="2024-07-08T21:12:28.124" v="6848"/>
          <ac:picMkLst>
            <pc:docMk/>
            <pc:sldMk cId="3163318697" sldId="279"/>
            <ac:picMk id="7" creationId="{3B9286C8-B655-4312-B1BA-A84A0DDCBD32}"/>
          </ac:picMkLst>
        </pc:picChg>
        <pc:cxnChg chg="del">
          <ac:chgData name="Gustavo Santiago" userId="349236c3-62d2-4764-a61e-8dd4e9c79d0c" providerId="ADAL" clId="{C851EB97-C675-48A2-931B-92CCF3576B6F}" dt="2024-07-03T16:08:34.862" v="3784" actId="478"/>
          <ac:cxnSpMkLst>
            <pc:docMk/>
            <pc:sldMk cId="3163318697" sldId="279"/>
            <ac:cxnSpMk id="10" creationId="{4E65738C-0D4C-4107-895F-876DADEEA901}"/>
          </ac:cxnSpMkLst>
        </pc:cxnChg>
      </pc:sldChg>
      <pc:sldChg chg="addSp delSp modSp add delAnim modAnim">
        <pc:chgData name="Gustavo Santiago" userId="349236c3-62d2-4764-a61e-8dd4e9c79d0c" providerId="ADAL" clId="{C851EB97-C675-48A2-931B-92CCF3576B6F}" dt="2024-07-08T21:12:29.327" v="6849"/>
        <pc:sldMkLst>
          <pc:docMk/>
          <pc:sldMk cId="2210140551" sldId="280"/>
        </pc:sldMkLst>
        <pc:spChg chg="add mod">
          <ac:chgData name="Gustavo Santiago" userId="349236c3-62d2-4764-a61e-8dd4e9c79d0c" providerId="ADAL" clId="{C851EB97-C675-48A2-931B-92CCF3576B6F}" dt="2024-07-03T21:13:05.319" v="4310" actId="164"/>
          <ac:spMkLst>
            <pc:docMk/>
            <pc:sldMk cId="2210140551" sldId="280"/>
            <ac:spMk id="2" creationId="{A3D9D771-4BF7-474F-9CFF-86017B110FEB}"/>
          </ac:spMkLst>
        </pc:spChg>
        <pc:spChg chg="mod">
          <ac:chgData name="Gustavo Santiago" userId="349236c3-62d2-4764-a61e-8dd4e9c79d0c" providerId="ADAL" clId="{C851EB97-C675-48A2-931B-92CCF3576B6F}" dt="2024-07-03T18:08:00.283" v="3904"/>
          <ac:spMkLst>
            <pc:docMk/>
            <pc:sldMk cId="2210140551" sldId="280"/>
            <ac:spMk id="5" creationId="{A9620758-23D7-45BF-AC7C-6A98E4720124}"/>
          </ac:spMkLst>
        </pc:spChg>
        <pc:spChg chg="del">
          <ac:chgData name="Gustavo Santiago" userId="349236c3-62d2-4764-a61e-8dd4e9c79d0c" providerId="ADAL" clId="{C851EB97-C675-48A2-931B-92CCF3576B6F}" dt="2024-07-03T18:07:18.303" v="3883" actId="478"/>
          <ac:spMkLst>
            <pc:docMk/>
            <pc:sldMk cId="2210140551" sldId="280"/>
            <ac:spMk id="6" creationId="{B19A8D73-E5A6-4731-8648-D0D740A9542B}"/>
          </ac:spMkLst>
        </pc:spChg>
        <pc:spChg chg="add mod">
          <ac:chgData name="Gustavo Santiago" userId="349236c3-62d2-4764-a61e-8dd4e9c79d0c" providerId="ADAL" clId="{C851EB97-C675-48A2-931B-92CCF3576B6F}" dt="2024-07-03T21:13:03.403" v="4309" actId="164"/>
          <ac:spMkLst>
            <pc:docMk/>
            <pc:sldMk cId="2210140551" sldId="280"/>
            <ac:spMk id="7" creationId="{0937B59E-14A1-406A-83C8-CBE3C7CF27EE}"/>
          </ac:spMkLst>
        </pc:spChg>
        <pc:spChg chg="add mod">
          <ac:chgData name="Gustavo Santiago" userId="349236c3-62d2-4764-a61e-8dd4e9c79d0c" providerId="ADAL" clId="{C851EB97-C675-48A2-931B-92CCF3576B6F}" dt="2024-07-03T21:13:05.319" v="4310" actId="164"/>
          <ac:spMkLst>
            <pc:docMk/>
            <pc:sldMk cId="2210140551" sldId="280"/>
            <ac:spMk id="8" creationId="{726B5587-F6CE-40E9-B093-CB6DFD073EFD}"/>
          </ac:spMkLst>
        </pc:spChg>
        <pc:spChg chg="add mod">
          <ac:chgData name="Gustavo Santiago" userId="349236c3-62d2-4764-a61e-8dd4e9c79d0c" providerId="ADAL" clId="{C851EB97-C675-48A2-931B-92CCF3576B6F}" dt="2024-07-03T21:13:06.858" v="4311" actId="164"/>
          <ac:spMkLst>
            <pc:docMk/>
            <pc:sldMk cId="2210140551" sldId="280"/>
            <ac:spMk id="9" creationId="{57469270-B5F4-46F3-BA6E-070551E9EABE}"/>
          </ac:spMkLst>
        </pc:spChg>
        <pc:spChg chg="add mod">
          <ac:chgData name="Gustavo Santiago" userId="349236c3-62d2-4764-a61e-8dd4e9c79d0c" providerId="ADAL" clId="{C851EB97-C675-48A2-931B-92CCF3576B6F}" dt="2024-07-03T21:13:08.538" v="4312" actId="164"/>
          <ac:spMkLst>
            <pc:docMk/>
            <pc:sldMk cId="2210140551" sldId="280"/>
            <ac:spMk id="10" creationId="{0E49462C-D5D8-4DC9-A21B-C0EAFE5EEC0B}"/>
          </ac:spMkLst>
        </pc:spChg>
        <pc:spChg chg="del">
          <ac:chgData name="Gustavo Santiago" userId="349236c3-62d2-4764-a61e-8dd4e9c79d0c" providerId="ADAL" clId="{C851EB97-C675-48A2-931B-92CCF3576B6F}" dt="2024-07-03T18:07:18.303" v="3883" actId="478"/>
          <ac:spMkLst>
            <pc:docMk/>
            <pc:sldMk cId="2210140551" sldId="280"/>
            <ac:spMk id="11" creationId="{B96E039B-D3DA-49B3-AF6B-8B31447B4B56}"/>
          </ac:spMkLst>
        </pc:spChg>
        <pc:spChg chg="add mod">
          <ac:chgData name="Gustavo Santiago" userId="349236c3-62d2-4764-a61e-8dd4e9c79d0c" providerId="ADAL" clId="{C851EB97-C675-48A2-931B-92CCF3576B6F}" dt="2024-07-03T21:13:03.403" v="4309" actId="164"/>
          <ac:spMkLst>
            <pc:docMk/>
            <pc:sldMk cId="2210140551" sldId="280"/>
            <ac:spMk id="15" creationId="{33311980-CFA6-4A93-B9F9-B533261FFCB0}"/>
          </ac:spMkLst>
        </pc:spChg>
        <pc:spChg chg="add del mod">
          <ac:chgData name="Gustavo Santiago" userId="349236c3-62d2-4764-a61e-8dd4e9c79d0c" providerId="ADAL" clId="{C851EB97-C675-48A2-931B-92CCF3576B6F}" dt="2024-07-03T21:05:56.686" v="4159"/>
          <ac:spMkLst>
            <pc:docMk/>
            <pc:sldMk cId="2210140551" sldId="280"/>
            <ac:spMk id="18" creationId="{37812235-C350-4927-802B-0CB747B497CD}"/>
          </ac:spMkLst>
        </pc:spChg>
        <pc:spChg chg="add mod">
          <ac:chgData name="Gustavo Santiago" userId="349236c3-62d2-4764-a61e-8dd4e9c79d0c" providerId="ADAL" clId="{C851EB97-C675-48A2-931B-92CCF3576B6F}" dt="2024-07-03T21:13:06.858" v="4311" actId="164"/>
          <ac:spMkLst>
            <pc:docMk/>
            <pc:sldMk cId="2210140551" sldId="280"/>
            <ac:spMk id="19" creationId="{ADDA19EB-66F8-4FD8-9180-49D2DC20EA95}"/>
          </ac:spMkLst>
        </pc:spChg>
        <pc:spChg chg="add mod">
          <ac:chgData name="Gustavo Santiago" userId="349236c3-62d2-4764-a61e-8dd4e9c79d0c" providerId="ADAL" clId="{C851EB97-C675-48A2-931B-92CCF3576B6F}" dt="2024-07-03T21:13:08.538" v="4312" actId="164"/>
          <ac:spMkLst>
            <pc:docMk/>
            <pc:sldMk cId="2210140551" sldId="280"/>
            <ac:spMk id="20" creationId="{482D2102-747B-4EFF-A34A-A06E490B5F2F}"/>
          </ac:spMkLst>
        </pc:spChg>
        <pc:spChg chg="mod">
          <ac:chgData name="Gustavo Santiago" userId="349236c3-62d2-4764-a61e-8dd4e9c79d0c" providerId="ADAL" clId="{C851EB97-C675-48A2-931B-92CCF3576B6F}" dt="2024-07-03T21:17:20.242" v="4543" actId="20577"/>
          <ac:spMkLst>
            <pc:docMk/>
            <pc:sldMk cId="2210140551" sldId="280"/>
            <ac:spMk id="27" creationId="{DE6A37D4-00BE-43BF-A97C-F77AB8959FA7}"/>
          </ac:spMkLst>
        </pc:spChg>
        <pc:spChg chg="mod">
          <ac:chgData name="Gustavo Santiago" userId="349236c3-62d2-4764-a61e-8dd4e9c79d0c" providerId="ADAL" clId="{C851EB97-C675-48A2-931B-92CCF3576B6F}" dt="2024-07-03T21:17:40.091" v="4597" actId="20577"/>
          <ac:spMkLst>
            <pc:docMk/>
            <pc:sldMk cId="2210140551" sldId="280"/>
            <ac:spMk id="29" creationId="{AC26197F-CA9E-46F2-813E-31FE438C384F}"/>
          </ac:spMkLst>
        </pc:spChg>
        <pc:grpChg chg="add mod">
          <ac:chgData name="Gustavo Santiago" userId="349236c3-62d2-4764-a61e-8dd4e9c79d0c" providerId="ADAL" clId="{C851EB97-C675-48A2-931B-92CCF3576B6F}" dt="2024-07-03T21:17:47.701" v="4598" actId="465"/>
          <ac:grpSpMkLst>
            <pc:docMk/>
            <pc:sldMk cId="2210140551" sldId="280"/>
            <ac:grpSpMk id="22" creationId="{E9163723-4DCB-4FAF-A32A-32749825A7BC}"/>
          </ac:grpSpMkLst>
        </pc:grpChg>
        <pc:grpChg chg="add mod">
          <ac:chgData name="Gustavo Santiago" userId="349236c3-62d2-4764-a61e-8dd4e9c79d0c" providerId="ADAL" clId="{C851EB97-C675-48A2-931B-92CCF3576B6F}" dt="2024-07-03T21:17:47.701" v="4598" actId="465"/>
          <ac:grpSpMkLst>
            <pc:docMk/>
            <pc:sldMk cId="2210140551" sldId="280"/>
            <ac:grpSpMk id="23" creationId="{66164081-9F17-4567-8FC2-E4FE7B5F834F}"/>
          </ac:grpSpMkLst>
        </pc:grpChg>
        <pc:grpChg chg="add mod">
          <ac:chgData name="Gustavo Santiago" userId="349236c3-62d2-4764-a61e-8dd4e9c79d0c" providerId="ADAL" clId="{C851EB97-C675-48A2-931B-92CCF3576B6F}" dt="2024-07-03T21:17:47.701" v="4598" actId="465"/>
          <ac:grpSpMkLst>
            <pc:docMk/>
            <pc:sldMk cId="2210140551" sldId="280"/>
            <ac:grpSpMk id="24" creationId="{BD0B21EF-DE7E-4044-B116-A248A8C233BF}"/>
          </ac:grpSpMkLst>
        </pc:grpChg>
        <pc:grpChg chg="add mod">
          <ac:chgData name="Gustavo Santiago" userId="349236c3-62d2-4764-a61e-8dd4e9c79d0c" providerId="ADAL" clId="{C851EB97-C675-48A2-931B-92CCF3576B6F}" dt="2024-07-03T21:17:47.701" v="4598" actId="465"/>
          <ac:grpSpMkLst>
            <pc:docMk/>
            <pc:sldMk cId="2210140551" sldId="280"/>
            <ac:grpSpMk id="25" creationId="{2E6466BB-6089-4259-8171-B95C4753E043}"/>
          </ac:grpSpMkLst>
        </pc:grpChg>
        <pc:grpChg chg="add mod">
          <ac:chgData name="Gustavo Santiago" userId="349236c3-62d2-4764-a61e-8dd4e9c79d0c" providerId="ADAL" clId="{C851EB97-C675-48A2-931B-92CCF3576B6F}" dt="2024-07-03T21:17:47.701" v="4598" actId="465"/>
          <ac:grpSpMkLst>
            <pc:docMk/>
            <pc:sldMk cId="2210140551" sldId="280"/>
            <ac:grpSpMk id="26" creationId="{9EB9E05C-9FF6-4AD1-90B3-013158DBC14E}"/>
          </ac:grpSpMkLst>
        </pc:grpChg>
        <pc:picChg chg="del">
          <ac:chgData name="Gustavo Santiago" userId="349236c3-62d2-4764-a61e-8dd4e9c79d0c" providerId="ADAL" clId="{C851EB97-C675-48A2-931B-92CCF3576B6F}" dt="2024-07-03T18:07:18.303" v="3883" actId="478"/>
          <ac:picMkLst>
            <pc:docMk/>
            <pc:sldMk cId="2210140551" sldId="280"/>
            <ac:picMk id="3" creationId="{D3B2E017-C836-46AE-8F6C-CD135D7BFF78}"/>
          </ac:picMkLst>
        </pc:picChg>
        <pc:picChg chg="add">
          <ac:chgData name="Gustavo Santiago" userId="349236c3-62d2-4764-a61e-8dd4e9c79d0c" providerId="ADAL" clId="{C851EB97-C675-48A2-931B-92CCF3576B6F}" dt="2024-07-08T21:12:29.327" v="6849"/>
          <ac:picMkLst>
            <pc:docMk/>
            <pc:sldMk cId="2210140551" sldId="280"/>
            <ac:picMk id="30" creationId="{68E735D2-A8DA-4368-AFFE-B5D186ACB9D4}"/>
          </ac:picMkLst>
        </pc:picChg>
        <pc:cxnChg chg="add mod">
          <ac:chgData name="Gustavo Santiago" userId="349236c3-62d2-4764-a61e-8dd4e9c79d0c" providerId="ADAL" clId="{C851EB97-C675-48A2-931B-92CCF3576B6F}" dt="2024-07-03T21:13:05.319" v="4310" actId="164"/>
          <ac:cxnSpMkLst>
            <pc:docMk/>
            <pc:sldMk cId="2210140551" sldId="280"/>
            <ac:cxnSpMk id="13" creationId="{BD9AB81B-6D30-4862-9ED7-67229E3DE10A}"/>
          </ac:cxnSpMkLst>
        </pc:cxnChg>
        <pc:cxnChg chg="add mod">
          <ac:chgData name="Gustavo Santiago" userId="349236c3-62d2-4764-a61e-8dd4e9c79d0c" providerId="ADAL" clId="{C851EB97-C675-48A2-931B-92CCF3576B6F}" dt="2024-07-03T21:13:03.403" v="4309" actId="164"/>
          <ac:cxnSpMkLst>
            <pc:docMk/>
            <pc:sldMk cId="2210140551" sldId="280"/>
            <ac:cxnSpMk id="16" creationId="{ACCEC587-48DE-44E5-A10A-3B625E1F9B47}"/>
          </ac:cxnSpMkLst>
        </pc:cxnChg>
        <pc:cxnChg chg="add mod">
          <ac:chgData name="Gustavo Santiago" userId="349236c3-62d2-4764-a61e-8dd4e9c79d0c" providerId="ADAL" clId="{C851EB97-C675-48A2-931B-92CCF3576B6F}" dt="2024-07-03T21:13:06.858" v="4311" actId="164"/>
          <ac:cxnSpMkLst>
            <pc:docMk/>
            <pc:sldMk cId="2210140551" sldId="280"/>
            <ac:cxnSpMk id="17" creationId="{D984C61E-9AA1-487A-90ED-204AB3BD4FE9}"/>
          </ac:cxnSpMkLst>
        </pc:cxnChg>
        <pc:cxnChg chg="add mod">
          <ac:chgData name="Gustavo Santiago" userId="349236c3-62d2-4764-a61e-8dd4e9c79d0c" providerId="ADAL" clId="{C851EB97-C675-48A2-931B-92CCF3576B6F}" dt="2024-07-03T21:13:08.538" v="4312" actId="164"/>
          <ac:cxnSpMkLst>
            <pc:docMk/>
            <pc:sldMk cId="2210140551" sldId="280"/>
            <ac:cxnSpMk id="21" creationId="{8B4A4172-7312-4E3B-8B5F-64F0C1F112F3}"/>
          </ac:cxnSpMkLst>
        </pc:cxnChg>
      </pc:sldChg>
      <pc:sldChg chg="addSp delSp modSp add delAnim modAnim">
        <pc:chgData name="Gustavo Santiago" userId="349236c3-62d2-4764-a61e-8dd4e9c79d0c" providerId="ADAL" clId="{C851EB97-C675-48A2-931B-92CCF3576B6F}" dt="2024-07-08T21:12:30.553" v="6850"/>
        <pc:sldMkLst>
          <pc:docMk/>
          <pc:sldMk cId="538963062" sldId="281"/>
        </pc:sldMkLst>
        <pc:spChg chg="add del mod">
          <ac:chgData name="Gustavo Santiago" userId="349236c3-62d2-4764-a61e-8dd4e9c79d0c" providerId="ADAL" clId="{C851EB97-C675-48A2-931B-92CCF3576B6F}" dt="2024-07-08T19:11:07.569" v="5105"/>
          <ac:spMkLst>
            <pc:docMk/>
            <pc:sldMk cId="538963062" sldId="281"/>
            <ac:spMk id="2" creationId="{C3D5C7D8-7FA9-46AA-A142-39824D2FE36C}"/>
          </ac:spMkLst>
        </pc:spChg>
        <pc:spChg chg="mod">
          <ac:chgData name="Gustavo Santiago" userId="349236c3-62d2-4764-a61e-8dd4e9c79d0c" providerId="ADAL" clId="{C851EB97-C675-48A2-931B-92CCF3576B6F}" dt="2024-07-03T18:44:51.650" v="3909" actId="207"/>
          <ac:spMkLst>
            <pc:docMk/>
            <pc:sldMk cId="538963062" sldId="281"/>
            <ac:spMk id="5" creationId="{A9620758-23D7-45BF-AC7C-6A98E4720124}"/>
          </ac:spMkLst>
        </pc:spChg>
        <pc:spChg chg="add mod">
          <ac:chgData name="Gustavo Santiago" userId="349236c3-62d2-4764-a61e-8dd4e9c79d0c" providerId="ADAL" clId="{C851EB97-C675-48A2-931B-92CCF3576B6F}" dt="2024-07-03T21:15:34.248" v="4433" actId="14100"/>
          <ac:spMkLst>
            <pc:docMk/>
            <pc:sldMk cId="538963062" sldId="281"/>
            <ac:spMk id="6" creationId="{70AEAE45-2BCF-4EF1-AD4A-8BA4ED439480}"/>
          </ac:spMkLst>
        </pc:spChg>
        <pc:spChg chg="add del mod">
          <ac:chgData name="Gustavo Santiago" userId="349236c3-62d2-4764-a61e-8dd4e9c79d0c" providerId="ADAL" clId="{C851EB97-C675-48A2-931B-92CCF3576B6F}" dt="2024-07-08T19:05:54.749" v="4946" actId="478"/>
          <ac:spMkLst>
            <pc:docMk/>
            <pc:sldMk cId="538963062" sldId="281"/>
            <ac:spMk id="7" creationId="{1C61D811-4836-429F-8884-0087DD981895}"/>
          </ac:spMkLst>
        </pc:spChg>
        <pc:spChg chg="add del mod">
          <ac:chgData name="Gustavo Santiago" userId="349236c3-62d2-4764-a61e-8dd4e9c79d0c" providerId="ADAL" clId="{C851EB97-C675-48A2-931B-92CCF3576B6F}" dt="2024-07-08T19:11:07.569" v="5105"/>
          <ac:spMkLst>
            <pc:docMk/>
            <pc:sldMk cId="538963062" sldId="281"/>
            <ac:spMk id="9" creationId="{B35A954E-7CFC-42C1-966C-138016683FAC}"/>
          </ac:spMkLst>
        </pc:spChg>
        <pc:spChg chg="add del mod">
          <ac:chgData name="Gustavo Santiago" userId="349236c3-62d2-4764-a61e-8dd4e9c79d0c" providerId="ADAL" clId="{C851EB97-C675-48A2-931B-92CCF3576B6F}" dt="2024-07-08T19:11:07.569" v="5105"/>
          <ac:spMkLst>
            <pc:docMk/>
            <pc:sldMk cId="538963062" sldId="281"/>
            <ac:spMk id="10" creationId="{40496B6B-3A79-44C8-B5C1-437FA555C595}"/>
          </ac:spMkLst>
        </pc:spChg>
        <pc:spChg chg="add del mod">
          <ac:chgData name="Gustavo Santiago" userId="349236c3-62d2-4764-a61e-8dd4e9c79d0c" providerId="ADAL" clId="{C851EB97-C675-48A2-931B-92CCF3576B6F}" dt="2024-07-08T19:05:54.749" v="4946" actId="478"/>
          <ac:spMkLst>
            <pc:docMk/>
            <pc:sldMk cId="538963062" sldId="281"/>
            <ac:spMk id="11" creationId="{2CF38354-77A7-4AAA-A037-D2F0A91D324D}"/>
          </ac:spMkLst>
        </pc:spChg>
        <pc:spChg chg="add del mod">
          <ac:chgData name="Gustavo Santiago" userId="349236c3-62d2-4764-a61e-8dd4e9c79d0c" providerId="ADAL" clId="{C851EB97-C675-48A2-931B-92CCF3576B6F}" dt="2024-07-08T19:05:54.749" v="4946" actId="478"/>
          <ac:spMkLst>
            <pc:docMk/>
            <pc:sldMk cId="538963062" sldId="281"/>
            <ac:spMk id="12" creationId="{24A5A745-6BD5-4FC0-9C07-BAD40DC230B0}"/>
          </ac:spMkLst>
        </pc:spChg>
        <pc:spChg chg="add del mod">
          <ac:chgData name="Gustavo Santiago" userId="349236c3-62d2-4764-a61e-8dd4e9c79d0c" providerId="ADAL" clId="{C851EB97-C675-48A2-931B-92CCF3576B6F}" dt="2024-07-08T19:05:54.749" v="4946" actId="478"/>
          <ac:spMkLst>
            <pc:docMk/>
            <pc:sldMk cId="538963062" sldId="281"/>
            <ac:spMk id="13" creationId="{93920F04-D2DC-4708-885B-AC1BD067758A}"/>
          </ac:spMkLst>
        </pc:spChg>
        <pc:spChg chg="add del mod">
          <ac:chgData name="Gustavo Santiago" userId="349236c3-62d2-4764-a61e-8dd4e9c79d0c" providerId="ADAL" clId="{C851EB97-C675-48A2-931B-92CCF3576B6F}" dt="2024-07-08T19:05:54.749" v="4946" actId="478"/>
          <ac:spMkLst>
            <pc:docMk/>
            <pc:sldMk cId="538963062" sldId="281"/>
            <ac:spMk id="14" creationId="{19490AF8-8EE4-4818-BD49-AB4D6E1C9AFC}"/>
          </ac:spMkLst>
        </pc:spChg>
        <pc:spChg chg="add del mod">
          <ac:chgData name="Gustavo Santiago" userId="349236c3-62d2-4764-a61e-8dd4e9c79d0c" providerId="ADAL" clId="{C851EB97-C675-48A2-931B-92CCF3576B6F}" dt="2024-07-08T19:05:54.749" v="4946" actId="478"/>
          <ac:spMkLst>
            <pc:docMk/>
            <pc:sldMk cId="538963062" sldId="281"/>
            <ac:spMk id="15" creationId="{00D7DEA9-54F9-44AE-BE95-EA9458E3E481}"/>
          </ac:spMkLst>
        </pc:spChg>
        <pc:spChg chg="add del mod">
          <ac:chgData name="Gustavo Santiago" userId="349236c3-62d2-4764-a61e-8dd4e9c79d0c" providerId="ADAL" clId="{C851EB97-C675-48A2-931B-92CCF3576B6F}" dt="2024-07-03T21:26:16.333" v="4745" actId="478"/>
          <ac:spMkLst>
            <pc:docMk/>
            <pc:sldMk cId="538963062" sldId="281"/>
            <ac:spMk id="15" creationId="{D98B0AFB-33C4-4C18-AC41-E2A2DF9EE9CB}"/>
          </ac:spMkLst>
        </pc:spChg>
        <pc:spChg chg="add del mod">
          <ac:chgData name="Gustavo Santiago" userId="349236c3-62d2-4764-a61e-8dd4e9c79d0c" providerId="ADAL" clId="{C851EB97-C675-48A2-931B-92CCF3576B6F}" dt="2024-07-08T19:11:07.569" v="5105"/>
          <ac:spMkLst>
            <pc:docMk/>
            <pc:sldMk cId="538963062" sldId="281"/>
            <ac:spMk id="16" creationId="{C4D48368-72BC-4E4F-B0DD-E5D13CCED847}"/>
          </ac:spMkLst>
        </pc:spChg>
        <pc:spChg chg="add del mod">
          <ac:chgData name="Gustavo Santiago" userId="349236c3-62d2-4764-a61e-8dd4e9c79d0c" providerId="ADAL" clId="{C851EB97-C675-48A2-931B-92CCF3576B6F}" dt="2024-07-08T19:11:07.569" v="5105"/>
          <ac:spMkLst>
            <pc:docMk/>
            <pc:sldMk cId="538963062" sldId="281"/>
            <ac:spMk id="17" creationId="{CAB01ED3-5D75-45D2-886E-48FB334CD4EF}"/>
          </ac:spMkLst>
        </pc:spChg>
        <pc:spChg chg="add mod">
          <ac:chgData name="Gustavo Santiago" userId="349236c3-62d2-4764-a61e-8dd4e9c79d0c" providerId="ADAL" clId="{C851EB97-C675-48A2-931B-92CCF3576B6F}" dt="2024-07-08T19:58:14.976" v="5709" actId="20577"/>
          <ac:spMkLst>
            <pc:docMk/>
            <pc:sldMk cId="538963062" sldId="281"/>
            <ac:spMk id="20" creationId="{25D2CEF4-5C1C-410D-84C9-582AE02438A3}"/>
          </ac:spMkLst>
        </pc:spChg>
        <pc:spChg chg="add mod">
          <ac:chgData name="Gustavo Santiago" userId="349236c3-62d2-4764-a61e-8dd4e9c79d0c" providerId="ADAL" clId="{C851EB97-C675-48A2-931B-92CCF3576B6F}" dt="2024-07-08T19:58:30.087" v="5719" actId="20577"/>
          <ac:spMkLst>
            <pc:docMk/>
            <pc:sldMk cId="538963062" sldId="281"/>
            <ac:spMk id="21" creationId="{DA1BF8FA-CE08-40A6-8B3D-81B0A03A84B9}"/>
          </ac:spMkLst>
        </pc:spChg>
        <pc:spChg chg="add mod">
          <ac:chgData name="Gustavo Santiago" userId="349236c3-62d2-4764-a61e-8dd4e9c79d0c" providerId="ADAL" clId="{C851EB97-C675-48A2-931B-92CCF3576B6F}" dt="2024-07-08T20:01:08.073" v="5820" actId="20577"/>
          <ac:spMkLst>
            <pc:docMk/>
            <pc:sldMk cId="538963062" sldId="281"/>
            <ac:spMk id="22" creationId="{02791031-003E-4056-BFD0-EE6E5E33466F}"/>
          </ac:spMkLst>
        </pc:spChg>
        <pc:spChg chg="add mod">
          <ac:chgData name="Gustavo Santiago" userId="349236c3-62d2-4764-a61e-8dd4e9c79d0c" providerId="ADAL" clId="{C851EB97-C675-48A2-931B-92CCF3576B6F}" dt="2024-07-08T19:59:10.247" v="5772" actId="14100"/>
          <ac:spMkLst>
            <pc:docMk/>
            <pc:sldMk cId="538963062" sldId="281"/>
            <ac:spMk id="23" creationId="{858E0F9B-D625-4855-9D97-960E1FD38E1B}"/>
          </ac:spMkLst>
        </pc:spChg>
        <pc:spChg chg="add mod">
          <ac:chgData name="Gustavo Santiago" userId="349236c3-62d2-4764-a61e-8dd4e9c79d0c" providerId="ADAL" clId="{C851EB97-C675-48A2-931B-92CCF3576B6F}" dt="2024-07-08T20:03:00.144" v="5927" actId="1076"/>
          <ac:spMkLst>
            <pc:docMk/>
            <pc:sldMk cId="538963062" sldId="281"/>
            <ac:spMk id="24" creationId="{AD1C77B5-9669-42D5-9A06-B627D704EE55}"/>
          </ac:spMkLst>
        </pc:spChg>
        <pc:spChg chg="add mod">
          <ac:chgData name="Gustavo Santiago" userId="349236c3-62d2-4764-a61e-8dd4e9c79d0c" providerId="ADAL" clId="{C851EB97-C675-48A2-931B-92CCF3576B6F}" dt="2024-07-08T20:52:53.759" v="6773" actId="20577"/>
          <ac:spMkLst>
            <pc:docMk/>
            <pc:sldMk cId="538963062" sldId="281"/>
            <ac:spMk id="25" creationId="{3D115B73-2170-4A50-9654-2D55E96EBC19}"/>
          </ac:spMkLst>
        </pc:spChg>
        <pc:spChg chg="add mod">
          <ac:chgData name="Gustavo Santiago" userId="349236c3-62d2-4764-a61e-8dd4e9c79d0c" providerId="ADAL" clId="{C851EB97-C675-48A2-931B-92CCF3576B6F}" dt="2024-07-08T20:02:41.242" v="5922" actId="1076"/>
          <ac:spMkLst>
            <pc:docMk/>
            <pc:sldMk cId="538963062" sldId="281"/>
            <ac:spMk id="26" creationId="{33AB3C09-5F23-42AD-96D5-C8129F493D8B}"/>
          </ac:spMkLst>
        </pc:spChg>
        <pc:grpChg chg="add del">
          <ac:chgData name="Gustavo Santiago" userId="349236c3-62d2-4764-a61e-8dd4e9c79d0c" providerId="ADAL" clId="{C851EB97-C675-48A2-931B-92CCF3576B6F}" dt="2024-07-03T21:19:07.227" v="4602" actId="478"/>
          <ac:grpSpMkLst>
            <pc:docMk/>
            <pc:sldMk cId="538963062" sldId="281"/>
            <ac:grpSpMk id="8" creationId="{A6DF700D-0D6A-45B5-A10F-7834AF06A299}"/>
          </ac:grpSpMkLst>
        </pc:grpChg>
        <pc:picChg chg="add">
          <ac:chgData name="Gustavo Santiago" userId="349236c3-62d2-4764-a61e-8dd4e9c79d0c" providerId="ADAL" clId="{C851EB97-C675-48A2-931B-92CCF3576B6F}" dt="2024-07-08T21:12:30.553" v="6850"/>
          <ac:picMkLst>
            <pc:docMk/>
            <pc:sldMk cId="538963062" sldId="281"/>
            <ac:picMk id="15" creationId="{DA148E81-682E-4DE6-8CFD-284FF13AAF02}"/>
          </ac:picMkLst>
        </pc:picChg>
        <pc:cxnChg chg="add del mod">
          <ac:chgData name="Gustavo Santiago" userId="349236c3-62d2-4764-a61e-8dd4e9c79d0c" providerId="ADAL" clId="{C851EB97-C675-48A2-931B-92CCF3576B6F}" dt="2024-07-08T19:11:07.569" v="5105"/>
          <ac:cxnSpMkLst>
            <pc:docMk/>
            <pc:sldMk cId="538963062" sldId="281"/>
            <ac:cxnSpMk id="8" creationId="{85A928DD-0691-42FF-82A5-05084211C5A2}"/>
          </ac:cxnSpMkLst>
        </pc:cxnChg>
        <pc:cxnChg chg="add del mod">
          <ac:chgData name="Gustavo Santiago" userId="349236c3-62d2-4764-a61e-8dd4e9c79d0c" providerId="ADAL" clId="{C851EB97-C675-48A2-931B-92CCF3576B6F}" dt="2024-07-08T19:11:07.569" v="5105"/>
          <ac:cxnSpMkLst>
            <pc:docMk/>
            <pc:sldMk cId="538963062" sldId="281"/>
            <ac:cxnSpMk id="18" creationId="{5A4E538A-E97E-4B8C-B8C8-B85ED4457DA8}"/>
          </ac:cxnSpMkLst>
        </pc:cxnChg>
        <pc:cxnChg chg="add mod">
          <ac:chgData name="Gustavo Santiago" userId="349236c3-62d2-4764-a61e-8dd4e9c79d0c" providerId="ADAL" clId="{C851EB97-C675-48A2-931B-92CCF3576B6F}" dt="2024-07-08T20:02:57.998" v="5926" actId="1076"/>
          <ac:cxnSpMkLst>
            <pc:docMk/>
            <pc:sldMk cId="538963062" sldId="281"/>
            <ac:cxnSpMk id="27" creationId="{0D64B0A2-7E0C-497B-85E3-8EFA81DBDB20}"/>
          </ac:cxnSpMkLst>
        </pc:cxnChg>
        <pc:cxnChg chg="add mod">
          <ac:chgData name="Gustavo Santiago" userId="349236c3-62d2-4764-a61e-8dd4e9c79d0c" providerId="ADAL" clId="{C851EB97-C675-48A2-931B-92CCF3576B6F}" dt="2024-07-08T19:59:55.003" v="5810" actId="1076"/>
          <ac:cxnSpMkLst>
            <pc:docMk/>
            <pc:sldMk cId="538963062" sldId="281"/>
            <ac:cxnSpMk id="30" creationId="{FC817AFD-BD3D-4448-A6A3-F2E979B997C3}"/>
          </ac:cxnSpMkLst>
        </pc:cxnChg>
        <pc:cxnChg chg="add mod">
          <ac:chgData name="Gustavo Santiago" userId="349236c3-62d2-4764-a61e-8dd4e9c79d0c" providerId="ADAL" clId="{C851EB97-C675-48A2-931B-92CCF3576B6F}" dt="2024-07-08T20:02:48.381" v="5923" actId="1076"/>
          <ac:cxnSpMkLst>
            <pc:docMk/>
            <pc:sldMk cId="538963062" sldId="281"/>
            <ac:cxnSpMk id="31" creationId="{AC074F7D-0270-4E1B-8255-4BEBA8CC3258}"/>
          </ac:cxnSpMkLst>
        </pc:cxnChg>
      </pc:sldChg>
      <pc:sldChg chg="addSp modSp add ord modAnim">
        <pc:chgData name="Gustavo Santiago" userId="349236c3-62d2-4764-a61e-8dd4e9c79d0c" providerId="ADAL" clId="{C851EB97-C675-48A2-931B-92CCF3576B6F}" dt="2024-07-08T21:12:37.452" v="6855"/>
        <pc:sldMkLst>
          <pc:docMk/>
          <pc:sldMk cId="3757875883" sldId="282"/>
        </pc:sldMkLst>
        <pc:spChg chg="add mod">
          <ac:chgData name="Gustavo Santiago" userId="349236c3-62d2-4764-a61e-8dd4e9c79d0c" providerId="ADAL" clId="{C851EB97-C675-48A2-931B-92CCF3576B6F}" dt="2024-07-08T20:41:04.253" v="6702" actId="164"/>
          <ac:spMkLst>
            <pc:docMk/>
            <pc:sldMk cId="3757875883" sldId="282"/>
            <ac:spMk id="2" creationId="{19BFFF39-5C0E-4E40-81DD-EE5D93B850F5}"/>
          </ac:spMkLst>
        </pc:spChg>
        <pc:spChg chg="add mod">
          <ac:chgData name="Gustavo Santiago" userId="349236c3-62d2-4764-a61e-8dd4e9c79d0c" providerId="ADAL" clId="{C851EB97-C675-48A2-931B-92CCF3576B6F}" dt="2024-07-08T20:41:01.601" v="6701" actId="164"/>
          <ac:spMkLst>
            <pc:docMk/>
            <pc:sldMk cId="3757875883" sldId="282"/>
            <ac:spMk id="3" creationId="{0375CB0B-61E5-4A9A-869E-0158EDA5A7AD}"/>
          </ac:spMkLst>
        </pc:spChg>
        <pc:spChg chg="mod">
          <ac:chgData name="Gustavo Santiago" userId="349236c3-62d2-4764-a61e-8dd4e9c79d0c" providerId="ADAL" clId="{C851EB97-C675-48A2-931B-92CCF3576B6F}" dt="2024-07-03T18:46:33.392" v="3950" actId="14100"/>
          <ac:spMkLst>
            <pc:docMk/>
            <pc:sldMk cId="3757875883" sldId="282"/>
            <ac:spMk id="5" creationId="{A9620758-23D7-45BF-AC7C-6A98E4720124}"/>
          </ac:spMkLst>
        </pc:spChg>
        <pc:spChg chg="add mod">
          <ac:chgData name="Gustavo Santiago" userId="349236c3-62d2-4764-a61e-8dd4e9c79d0c" providerId="ADAL" clId="{C851EB97-C675-48A2-931B-92CCF3576B6F}" dt="2024-07-08T20:41:04.253" v="6702" actId="164"/>
          <ac:spMkLst>
            <pc:docMk/>
            <pc:sldMk cId="3757875883" sldId="282"/>
            <ac:spMk id="6" creationId="{A37538DB-B66F-414D-9542-FBB3287670B4}"/>
          </ac:spMkLst>
        </pc:spChg>
        <pc:spChg chg="add mod">
          <ac:chgData name="Gustavo Santiago" userId="349236c3-62d2-4764-a61e-8dd4e9c79d0c" providerId="ADAL" clId="{C851EB97-C675-48A2-931B-92CCF3576B6F}" dt="2024-07-08T20:41:01.601" v="6701" actId="164"/>
          <ac:spMkLst>
            <pc:docMk/>
            <pc:sldMk cId="3757875883" sldId="282"/>
            <ac:spMk id="7" creationId="{18FF0F7C-9CB0-4406-B2AF-0EBC20B0B67F}"/>
          </ac:spMkLst>
        </pc:spChg>
        <pc:spChg chg="add mod">
          <ac:chgData name="Gustavo Santiago" userId="349236c3-62d2-4764-a61e-8dd4e9c79d0c" providerId="ADAL" clId="{C851EB97-C675-48A2-931B-92CCF3576B6F}" dt="2024-07-08T20:56:29.544" v="6790" actId="20577"/>
          <ac:spMkLst>
            <pc:docMk/>
            <pc:sldMk cId="3757875883" sldId="282"/>
            <ac:spMk id="8" creationId="{7D1FA408-2B9E-4FE1-80B1-E3B1CC6BDFDA}"/>
          </ac:spMkLst>
        </pc:spChg>
        <pc:spChg chg="add mod">
          <ac:chgData name="Gustavo Santiago" userId="349236c3-62d2-4764-a61e-8dd4e9c79d0c" providerId="ADAL" clId="{C851EB97-C675-48A2-931B-92CCF3576B6F}" dt="2024-07-08T20:40:57.730" v="6700" actId="164"/>
          <ac:spMkLst>
            <pc:docMk/>
            <pc:sldMk cId="3757875883" sldId="282"/>
            <ac:spMk id="9" creationId="{848CCB8F-600C-4FC9-9340-7992B50D33F4}"/>
          </ac:spMkLst>
        </pc:spChg>
        <pc:spChg chg="add mod">
          <ac:chgData name="Gustavo Santiago" userId="349236c3-62d2-4764-a61e-8dd4e9c79d0c" providerId="ADAL" clId="{C851EB97-C675-48A2-931B-92CCF3576B6F}" dt="2024-07-08T20:40:57.730" v="6700" actId="164"/>
          <ac:spMkLst>
            <pc:docMk/>
            <pc:sldMk cId="3757875883" sldId="282"/>
            <ac:spMk id="10" creationId="{6CBF6DA1-0944-4A16-A518-ED8779E1B21D}"/>
          </ac:spMkLst>
        </pc:spChg>
        <pc:spChg chg="add mod">
          <ac:chgData name="Gustavo Santiago" userId="349236c3-62d2-4764-a61e-8dd4e9c79d0c" providerId="ADAL" clId="{C851EB97-C675-48A2-931B-92CCF3576B6F}" dt="2024-07-08T20:41:26.029" v="6704" actId="14100"/>
          <ac:spMkLst>
            <pc:docMk/>
            <pc:sldMk cId="3757875883" sldId="282"/>
            <ac:spMk id="11" creationId="{92385455-D87A-411B-B396-72CC1E7C579F}"/>
          </ac:spMkLst>
        </pc:spChg>
        <pc:spChg chg="add mod">
          <ac:chgData name="Gustavo Santiago" userId="349236c3-62d2-4764-a61e-8dd4e9c79d0c" providerId="ADAL" clId="{C851EB97-C675-48A2-931B-92CCF3576B6F}" dt="2024-07-08T20:40:55.390" v="6699" actId="164"/>
          <ac:spMkLst>
            <pc:docMk/>
            <pc:sldMk cId="3757875883" sldId="282"/>
            <ac:spMk id="12" creationId="{B1D6061A-907A-4840-8A95-799458026DAD}"/>
          </ac:spMkLst>
        </pc:spChg>
        <pc:spChg chg="add mod">
          <ac:chgData name="Gustavo Santiago" userId="349236c3-62d2-4764-a61e-8dd4e9c79d0c" providerId="ADAL" clId="{C851EB97-C675-48A2-931B-92CCF3576B6F}" dt="2024-07-08T20:40:53.179" v="6698" actId="164"/>
          <ac:spMkLst>
            <pc:docMk/>
            <pc:sldMk cId="3757875883" sldId="282"/>
            <ac:spMk id="13" creationId="{8CB5C75D-68FE-4D18-8F9F-3AE15A4406D7}"/>
          </ac:spMkLst>
        </pc:spChg>
        <pc:spChg chg="add mod">
          <ac:chgData name="Gustavo Santiago" userId="349236c3-62d2-4764-a61e-8dd4e9c79d0c" providerId="ADAL" clId="{C851EB97-C675-48A2-931B-92CCF3576B6F}" dt="2024-07-08T20:40:53.179" v="6698" actId="164"/>
          <ac:spMkLst>
            <pc:docMk/>
            <pc:sldMk cId="3757875883" sldId="282"/>
            <ac:spMk id="14" creationId="{163FF67A-0E1D-41C2-B0FC-07644E30CE0E}"/>
          </ac:spMkLst>
        </pc:spChg>
        <pc:grpChg chg="add mod">
          <ac:chgData name="Gustavo Santiago" userId="349236c3-62d2-4764-a61e-8dd4e9c79d0c" providerId="ADAL" clId="{C851EB97-C675-48A2-931B-92CCF3576B6F}" dt="2024-07-08T20:41:14.858" v="6703" actId="465"/>
          <ac:grpSpMkLst>
            <pc:docMk/>
            <pc:sldMk cId="3757875883" sldId="282"/>
            <ac:grpSpMk id="15" creationId="{5E521200-8AD2-4BAA-92B5-D8E83D2E970B}"/>
          </ac:grpSpMkLst>
        </pc:grpChg>
        <pc:grpChg chg="add mod">
          <ac:chgData name="Gustavo Santiago" userId="349236c3-62d2-4764-a61e-8dd4e9c79d0c" providerId="ADAL" clId="{C851EB97-C675-48A2-931B-92CCF3576B6F}" dt="2024-07-08T20:41:14.858" v="6703" actId="465"/>
          <ac:grpSpMkLst>
            <pc:docMk/>
            <pc:sldMk cId="3757875883" sldId="282"/>
            <ac:grpSpMk id="16" creationId="{4663C808-8628-4A2B-B486-1B7ACBD66F69}"/>
          </ac:grpSpMkLst>
        </pc:grpChg>
        <pc:grpChg chg="add mod">
          <ac:chgData name="Gustavo Santiago" userId="349236c3-62d2-4764-a61e-8dd4e9c79d0c" providerId="ADAL" clId="{C851EB97-C675-48A2-931B-92CCF3576B6F}" dt="2024-07-08T20:41:14.858" v="6703" actId="465"/>
          <ac:grpSpMkLst>
            <pc:docMk/>
            <pc:sldMk cId="3757875883" sldId="282"/>
            <ac:grpSpMk id="17" creationId="{CB595D96-A2D4-46CC-8646-084F6CECA97D}"/>
          </ac:grpSpMkLst>
        </pc:grpChg>
        <pc:grpChg chg="add mod">
          <ac:chgData name="Gustavo Santiago" userId="349236c3-62d2-4764-a61e-8dd4e9c79d0c" providerId="ADAL" clId="{C851EB97-C675-48A2-931B-92CCF3576B6F}" dt="2024-07-08T20:41:14.858" v="6703" actId="465"/>
          <ac:grpSpMkLst>
            <pc:docMk/>
            <pc:sldMk cId="3757875883" sldId="282"/>
            <ac:grpSpMk id="18" creationId="{2011C23E-9C82-460B-BEAD-CC7ED841BA3D}"/>
          </ac:grpSpMkLst>
        </pc:grpChg>
        <pc:grpChg chg="add mod">
          <ac:chgData name="Gustavo Santiago" userId="349236c3-62d2-4764-a61e-8dd4e9c79d0c" providerId="ADAL" clId="{C851EB97-C675-48A2-931B-92CCF3576B6F}" dt="2024-07-08T20:41:14.858" v="6703" actId="465"/>
          <ac:grpSpMkLst>
            <pc:docMk/>
            <pc:sldMk cId="3757875883" sldId="282"/>
            <ac:grpSpMk id="19" creationId="{F194936C-96D0-4406-9E0B-7F4354D33816}"/>
          </ac:grpSpMkLst>
        </pc:grpChg>
        <pc:picChg chg="add">
          <ac:chgData name="Gustavo Santiago" userId="349236c3-62d2-4764-a61e-8dd4e9c79d0c" providerId="ADAL" clId="{C851EB97-C675-48A2-931B-92CCF3576B6F}" dt="2024-07-08T21:12:37.452" v="6855"/>
          <ac:picMkLst>
            <pc:docMk/>
            <pc:sldMk cId="3757875883" sldId="282"/>
            <ac:picMk id="20" creationId="{8C39D4AB-4F18-44E2-B4FF-79FAB7FA13B5}"/>
          </ac:picMkLst>
        </pc:picChg>
      </pc:sldChg>
      <pc:sldChg chg="addSp delSp modSp add ord">
        <pc:chgData name="Gustavo Santiago" userId="349236c3-62d2-4764-a61e-8dd4e9c79d0c" providerId="ADAL" clId="{C851EB97-C675-48A2-931B-92CCF3576B6F}" dt="2024-07-08T21:12:36.058" v="6854"/>
        <pc:sldMkLst>
          <pc:docMk/>
          <pc:sldMk cId="1910458518" sldId="283"/>
        </pc:sldMkLst>
        <pc:spChg chg="mod">
          <ac:chgData name="Gustavo Santiago" userId="349236c3-62d2-4764-a61e-8dd4e9c79d0c" providerId="ADAL" clId="{C851EB97-C675-48A2-931B-92CCF3576B6F}" dt="2024-07-03T18:45:16.963" v="3923" actId="20577"/>
          <ac:spMkLst>
            <pc:docMk/>
            <pc:sldMk cId="1910458518" sldId="283"/>
            <ac:spMk id="5" creationId="{A9620758-23D7-45BF-AC7C-6A98E4720124}"/>
          </ac:spMkLst>
        </pc:spChg>
        <pc:spChg chg="mod">
          <ac:chgData name="Gustavo Santiago" userId="349236c3-62d2-4764-a61e-8dd4e9c79d0c" providerId="ADAL" clId="{C851EB97-C675-48A2-931B-92CCF3576B6F}" dt="2024-07-03T18:46:05.718" v="3947" actId="1076"/>
          <ac:spMkLst>
            <pc:docMk/>
            <pc:sldMk cId="1910458518" sldId="283"/>
            <ac:spMk id="9" creationId="{FE3E092E-4A7B-41BC-8117-FB99275602E0}"/>
          </ac:spMkLst>
        </pc:spChg>
        <pc:spChg chg="add del mod">
          <ac:chgData name="Gustavo Santiago" userId="349236c3-62d2-4764-a61e-8dd4e9c79d0c" providerId="ADAL" clId="{C851EB97-C675-48A2-931B-92CCF3576B6F}" dt="2024-07-03T18:45:58.630" v="3946" actId="478"/>
          <ac:spMkLst>
            <pc:docMk/>
            <pc:sldMk cId="1910458518" sldId="283"/>
            <ac:spMk id="14" creationId="{ECA1E910-7313-4A7F-BABC-0BFB78FA388B}"/>
          </ac:spMkLst>
        </pc:spChg>
        <pc:picChg chg="add">
          <ac:chgData name="Gustavo Santiago" userId="349236c3-62d2-4764-a61e-8dd4e9c79d0c" providerId="ADAL" clId="{C851EB97-C675-48A2-931B-92CCF3576B6F}" dt="2024-07-08T21:12:36.058" v="6854"/>
          <ac:picMkLst>
            <pc:docMk/>
            <pc:sldMk cId="1910458518" sldId="283"/>
            <ac:picMk id="6" creationId="{B1892875-8965-4D71-983C-F8A40960D5B3}"/>
          </ac:picMkLst>
        </pc:picChg>
      </pc:sldChg>
      <pc:sldChg chg="addSp delSp modSp add modTransition modAnim">
        <pc:chgData name="Gustavo Santiago" userId="349236c3-62d2-4764-a61e-8dd4e9c79d0c" providerId="ADAL" clId="{C851EB97-C675-48A2-931B-92CCF3576B6F}" dt="2024-07-08T21:12:31.294" v="6851"/>
        <pc:sldMkLst>
          <pc:docMk/>
          <pc:sldMk cId="4188109308" sldId="284"/>
        </pc:sldMkLst>
        <pc:spChg chg="del">
          <ac:chgData name="Gustavo Santiago" userId="349236c3-62d2-4764-a61e-8dd4e9c79d0c" providerId="ADAL" clId="{C851EB97-C675-48A2-931B-92CCF3576B6F}" dt="2024-07-08T19:05:26.215" v="4943" actId="478"/>
          <ac:spMkLst>
            <pc:docMk/>
            <pc:sldMk cId="4188109308" sldId="284"/>
            <ac:spMk id="6" creationId="{70AEAE45-2BCF-4EF1-AD4A-8BA4ED439480}"/>
          </ac:spMkLst>
        </pc:spChg>
        <pc:spChg chg="del mod">
          <ac:chgData name="Gustavo Santiago" userId="349236c3-62d2-4764-a61e-8dd4e9c79d0c" providerId="ADAL" clId="{C851EB97-C675-48A2-931B-92CCF3576B6F}" dt="2024-07-08T19:10:58.188" v="5102"/>
          <ac:spMkLst>
            <pc:docMk/>
            <pc:sldMk cId="4188109308" sldId="284"/>
            <ac:spMk id="7" creationId="{1C61D811-4836-429F-8884-0087DD981895}"/>
          </ac:spMkLst>
        </pc:spChg>
        <pc:spChg chg="del">
          <ac:chgData name="Gustavo Santiago" userId="349236c3-62d2-4764-a61e-8dd4e9c79d0c" providerId="ADAL" clId="{C851EB97-C675-48A2-931B-92CCF3576B6F}" dt="2024-07-08T19:05:45.468" v="4944" actId="478"/>
          <ac:spMkLst>
            <pc:docMk/>
            <pc:sldMk cId="4188109308" sldId="284"/>
            <ac:spMk id="10" creationId="{40496B6B-3A79-44C8-B5C1-437FA555C595}"/>
          </ac:spMkLst>
        </pc:spChg>
        <pc:spChg chg="del mod">
          <ac:chgData name="Gustavo Santiago" userId="349236c3-62d2-4764-a61e-8dd4e9c79d0c" providerId="ADAL" clId="{C851EB97-C675-48A2-931B-92CCF3576B6F}" dt="2024-07-08T19:10:54.706" v="5101" actId="478"/>
          <ac:spMkLst>
            <pc:docMk/>
            <pc:sldMk cId="4188109308" sldId="284"/>
            <ac:spMk id="11" creationId="{2CF38354-77A7-4AAA-A037-D2F0A91D324D}"/>
          </ac:spMkLst>
        </pc:spChg>
        <pc:spChg chg="add mod">
          <ac:chgData name="Gustavo Santiago" userId="349236c3-62d2-4764-a61e-8dd4e9c79d0c" providerId="ADAL" clId="{C851EB97-C675-48A2-931B-92CCF3576B6F}" dt="2024-07-08T19:32:57.483" v="5462" actId="20577"/>
          <ac:spMkLst>
            <pc:docMk/>
            <pc:sldMk cId="4188109308" sldId="284"/>
            <ac:spMk id="11" creationId="{96B7D89E-24B1-44D4-BCC0-5F02C49F72FA}"/>
          </ac:spMkLst>
        </pc:spChg>
        <pc:spChg chg="del mod">
          <ac:chgData name="Gustavo Santiago" userId="349236c3-62d2-4764-a61e-8dd4e9c79d0c" providerId="ADAL" clId="{C851EB97-C675-48A2-931B-92CCF3576B6F}" dt="2024-07-08T19:10:58.188" v="5102"/>
          <ac:spMkLst>
            <pc:docMk/>
            <pc:sldMk cId="4188109308" sldId="284"/>
            <ac:spMk id="12" creationId="{24A5A745-6BD5-4FC0-9C07-BAD40DC230B0}"/>
          </ac:spMkLst>
        </pc:spChg>
        <pc:spChg chg="add mod">
          <ac:chgData name="Gustavo Santiago" userId="349236c3-62d2-4764-a61e-8dd4e9c79d0c" providerId="ADAL" clId="{C851EB97-C675-48A2-931B-92CCF3576B6F}" dt="2024-07-08T19:35:09.883" v="5528" actId="14100"/>
          <ac:spMkLst>
            <pc:docMk/>
            <pc:sldMk cId="4188109308" sldId="284"/>
            <ac:spMk id="12" creationId="{68D3DB32-68AD-4BFD-A297-D34E8781AA9E}"/>
          </ac:spMkLst>
        </pc:spChg>
        <pc:spChg chg="add mod">
          <ac:chgData name="Gustavo Santiago" userId="349236c3-62d2-4764-a61e-8dd4e9c79d0c" providerId="ADAL" clId="{C851EB97-C675-48A2-931B-92CCF3576B6F}" dt="2024-07-08T19:33:15.699" v="5476" actId="20577"/>
          <ac:spMkLst>
            <pc:docMk/>
            <pc:sldMk cId="4188109308" sldId="284"/>
            <ac:spMk id="13" creationId="{78044FA3-37DB-413D-BA5E-E4DC92892B72}"/>
          </ac:spMkLst>
        </pc:spChg>
        <pc:spChg chg="del mod">
          <ac:chgData name="Gustavo Santiago" userId="349236c3-62d2-4764-a61e-8dd4e9c79d0c" providerId="ADAL" clId="{C851EB97-C675-48A2-931B-92CCF3576B6F}" dt="2024-07-08T19:10:58.188" v="5102"/>
          <ac:spMkLst>
            <pc:docMk/>
            <pc:sldMk cId="4188109308" sldId="284"/>
            <ac:spMk id="13" creationId="{93920F04-D2DC-4708-885B-AC1BD067758A}"/>
          </ac:spMkLst>
        </pc:spChg>
        <pc:spChg chg="add mod">
          <ac:chgData name="Gustavo Santiago" userId="349236c3-62d2-4764-a61e-8dd4e9c79d0c" providerId="ADAL" clId="{C851EB97-C675-48A2-931B-92CCF3576B6F}" dt="2024-07-08T19:34:58.718" v="5515" actId="20577"/>
          <ac:spMkLst>
            <pc:docMk/>
            <pc:sldMk cId="4188109308" sldId="284"/>
            <ac:spMk id="14" creationId="{16AB3D14-BA6C-48E3-9A6F-A4CC63172275}"/>
          </ac:spMkLst>
        </pc:spChg>
        <pc:spChg chg="del mod">
          <ac:chgData name="Gustavo Santiago" userId="349236c3-62d2-4764-a61e-8dd4e9c79d0c" providerId="ADAL" clId="{C851EB97-C675-48A2-931B-92CCF3576B6F}" dt="2024-07-08T19:10:58.188" v="5102"/>
          <ac:spMkLst>
            <pc:docMk/>
            <pc:sldMk cId="4188109308" sldId="284"/>
            <ac:spMk id="14" creationId="{19490AF8-8EE4-4818-BD49-AB4D6E1C9AFC}"/>
          </ac:spMkLst>
        </pc:spChg>
        <pc:spChg chg="del mod">
          <ac:chgData name="Gustavo Santiago" userId="349236c3-62d2-4764-a61e-8dd4e9c79d0c" providerId="ADAL" clId="{C851EB97-C675-48A2-931B-92CCF3576B6F}" dt="2024-07-08T19:10:54.706" v="5101" actId="478"/>
          <ac:spMkLst>
            <pc:docMk/>
            <pc:sldMk cId="4188109308" sldId="284"/>
            <ac:spMk id="15" creationId="{00D7DEA9-54F9-44AE-BE95-EA9458E3E481}"/>
          </ac:spMkLst>
        </pc:spChg>
        <pc:spChg chg="add mod">
          <ac:chgData name="Gustavo Santiago" userId="349236c3-62d2-4764-a61e-8dd4e9c79d0c" providerId="ADAL" clId="{C851EB97-C675-48A2-931B-92CCF3576B6F}" dt="2024-07-08T19:35:19.869" v="5557" actId="20577"/>
          <ac:spMkLst>
            <pc:docMk/>
            <pc:sldMk cId="4188109308" sldId="284"/>
            <ac:spMk id="16" creationId="{B12A184F-56BD-41C0-802A-52002A5DEA30}"/>
          </ac:spMkLst>
        </pc:spChg>
        <pc:spChg chg="del">
          <ac:chgData name="Gustavo Santiago" userId="349236c3-62d2-4764-a61e-8dd4e9c79d0c" providerId="ADAL" clId="{C851EB97-C675-48A2-931B-92CCF3576B6F}" dt="2024-07-08T19:05:45.468" v="4944" actId="478"/>
          <ac:spMkLst>
            <pc:docMk/>
            <pc:sldMk cId="4188109308" sldId="284"/>
            <ac:spMk id="16" creationId="{C4D48368-72BC-4E4F-B0DD-E5D13CCED847}"/>
          </ac:spMkLst>
        </pc:spChg>
        <pc:spChg chg="add mod">
          <ac:chgData name="Gustavo Santiago" userId="349236c3-62d2-4764-a61e-8dd4e9c79d0c" providerId="ADAL" clId="{C851EB97-C675-48A2-931B-92CCF3576B6F}" dt="2024-07-08T19:11:12.443" v="5107" actId="1076"/>
          <ac:spMkLst>
            <pc:docMk/>
            <pc:sldMk cId="4188109308" sldId="284"/>
            <ac:spMk id="17" creationId="{C6660801-4BBB-4BBB-BA8E-10EB25E88C1A}"/>
          </ac:spMkLst>
        </pc:spChg>
        <pc:spChg chg="add mod">
          <ac:chgData name="Gustavo Santiago" userId="349236c3-62d2-4764-a61e-8dd4e9c79d0c" providerId="ADAL" clId="{C851EB97-C675-48A2-931B-92CCF3576B6F}" dt="2024-07-08T19:11:17.343" v="5108" actId="1076"/>
          <ac:spMkLst>
            <pc:docMk/>
            <pc:sldMk cId="4188109308" sldId="284"/>
            <ac:spMk id="18" creationId="{564405DD-36E2-4E2C-9AD1-15C0FF683AA1}"/>
          </ac:spMkLst>
        </pc:spChg>
        <pc:spChg chg="add mod">
          <ac:chgData name="Gustavo Santiago" userId="349236c3-62d2-4764-a61e-8dd4e9c79d0c" providerId="ADAL" clId="{C851EB97-C675-48A2-931B-92CCF3576B6F}" dt="2024-07-08T19:11:24.809" v="5109" actId="1076"/>
          <ac:spMkLst>
            <pc:docMk/>
            <pc:sldMk cId="4188109308" sldId="284"/>
            <ac:spMk id="19" creationId="{E36662A4-0B45-475C-864D-7140A755AAD8}"/>
          </ac:spMkLst>
        </pc:spChg>
        <pc:spChg chg="add mod">
          <ac:chgData name="Gustavo Santiago" userId="349236c3-62d2-4764-a61e-8dd4e9c79d0c" providerId="ADAL" clId="{C851EB97-C675-48A2-931B-92CCF3576B6F}" dt="2024-07-08T19:11:24.809" v="5109" actId="1076"/>
          <ac:spMkLst>
            <pc:docMk/>
            <pc:sldMk cId="4188109308" sldId="284"/>
            <ac:spMk id="20" creationId="{AD542A37-CD48-49BF-93E7-1770656E6A0B}"/>
          </ac:spMkLst>
        </pc:spChg>
        <pc:spChg chg="add mod">
          <ac:chgData name="Gustavo Santiago" userId="349236c3-62d2-4764-a61e-8dd4e9c79d0c" providerId="ADAL" clId="{C851EB97-C675-48A2-931B-92CCF3576B6F}" dt="2024-07-08T19:11:17.343" v="5108" actId="1076"/>
          <ac:spMkLst>
            <pc:docMk/>
            <pc:sldMk cId="4188109308" sldId="284"/>
            <ac:spMk id="22" creationId="{26D7D972-6A1E-4EC4-82F8-A91342AF3580}"/>
          </ac:spMkLst>
        </pc:spChg>
        <pc:picChg chg="add">
          <ac:chgData name="Gustavo Santiago" userId="349236c3-62d2-4764-a61e-8dd4e9c79d0c" providerId="ADAL" clId="{C851EB97-C675-48A2-931B-92CCF3576B6F}" dt="2024-07-08T21:12:31.294" v="6851"/>
          <ac:picMkLst>
            <pc:docMk/>
            <pc:sldMk cId="4188109308" sldId="284"/>
            <ac:picMk id="25" creationId="{8787BBFA-7D8D-4AB7-AC0E-21B7F9094045}"/>
          </ac:picMkLst>
        </pc:picChg>
        <pc:cxnChg chg="add mod">
          <ac:chgData name="Gustavo Santiago" userId="349236c3-62d2-4764-a61e-8dd4e9c79d0c" providerId="ADAL" clId="{C851EB97-C675-48A2-931B-92CCF3576B6F}" dt="2024-07-08T19:31:24.378" v="5354" actId="1076"/>
          <ac:cxnSpMkLst>
            <pc:docMk/>
            <pc:sldMk cId="4188109308" sldId="284"/>
            <ac:cxnSpMk id="15" creationId="{1CD65256-D50D-4E08-93E3-43D17A0AB43F}"/>
          </ac:cxnSpMkLst>
        </pc:cxnChg>
        <pc:cxnChg chg="add mod">
          <ac:chgData name="Gustavo Santiago" userId="349236c3-62d2-4764-a61e-8dd4e9c79d0c" providerId="ADAL" clId="{C851EB97-C675-48A2-931B-92CCF3576B6F}" dt="2024-07-08T19:11:24.809" v="5109" actId="1076"/>
          <ac:cxnSpMkLst>
            <pc:docMk/>
            <pc:sldMk cId="4188109308" sldId="284"/>
            <ac:cxnSpMk id="21" creationId="{8F5A65DA-DE05-4409-9288-9332FCFD21C0}"/>
          </ac:cxnSpMkLst>
        </pc:cxnChg>
        <pc:cxnChg chg="add mod">
          <ac:chgData name="Gustavo Santiago" userId="349236c3-62d2-4764-a61e-8dd4e9c79d0c" providerId="ADAL" clId="{C851EB97-C675-48A2-931B-92CCF3576B6F}" dt="2024-07-08T19:11:17.343" v="5108" actId="1076"/>
          <ac:cxnSpMkLst>
            <pc:docMk/>
            <pc:sldMk cId="4188109308" sldId="284"/>
            <ac:cxnSpMk id="23" creationId="{B0EBDA9B-3346-42EB-BC27-32E099832D20}"/>
          </ac:cxnSpMkLst>
        </pc:cxnChg>
        <pc:cxnChg chg="add mod">
          <ac:chgData name="Gustavo Santiago" userId="349236c3-62d2-4764-a61e-8dd4e9c79d0c" providerId="ADAL" clId="{C851EB97-C675-48A2-931B-92CCF3576B6F}" dt="2024-07-08T19:31:24.378" v="5354" actId="1076"/>
          <ac:cxnSpMkLst>
            <pc:docMk/>
            <pc:sldMk cId="4188109308" sldId="284"/>
            <ac:cxnSpMk id="24" creationId="{5C21F087-25E2-453A-83A4-9A8BB26DDB35}"/>
          </ac:cxnSpMkLst>
        </pc:cxnChg>
      </pc:sldChg>
      <pc:sldChg chg="addSp delSp modSp add modTransition">
        <pc:chgData name="Gustavo Santiago" userId="349236c3-62d2-4764-a61e-8dd4e9c79d0c" providerId="ADAL" clId="{C851EB97-C675-48A2-931B-92CCF3576B6F}" dt="2024-07-08T20:55:25.604" v="6785"/>
        <pc:sldMkLst>
          <pc:docMk/>
          <pc:sldMk cId="2393771596" sldId="285"/>
        </pc:sldMkLst>
        <pc:spChg chg="del">
          <ac:chgData name="Gustavo Santiago" userId="349236c3-62d2-4764-a61e-8dd4e9c79d0c" providerId="ADAL" clId="{C851EB97-C675-48A2-931B-92CCF3576B6F}" dt="2024-07-08T19:32:05.772" v="5374" actId="478"/>
          <ac:spMkLst>
            <pc:docMk/>
            <pc:sldMk cId="2393771596" sldId="285"/>
            <ac:spMk id="2" creationId="{C2021FC6-285E-4EBB-BD06-71B4992BAD5A}"/>
          </ac:spMkLst>
        </pc:spChg>
        <pc:spChg chg="del">
          <ac:chgData name="Gustavo Santiago" userId="349236c3-62d2-4764-a61e-8dd4e9c79d0c" providerId="ADAL" clId="{C851EB97-C675-48A2-931B-92CCF3576B6F}" dt="2024-07-08T19:32:05.772" v="5374" actId="478"/>
          <ac:spMkLst>
            <pc:docMk/>
            <pc:sldMk cId="2393771596" sldId="285"/>
            <ac:spMk id="3" creationId="{4865F5F5-758A-4B7B-9AA1-48EC4AC0DAA1}"/>
          </ac:spMkLst>
        </pc:spChg>
        <pc:spChg chg="add mod">
          <ac:chgData name="Gustavo Santiago" userId="349236c3-62d2-4764-a61e-8dd4e9c79d0c" providerId="ADAL" clId="{C851EB97-C675-48A2-931B-92CCF3576B6F}" dt="2024-07-08T19:32:30.427" v="5414" actId="14100"/>
          <ac:spMkLst>
            <pc:docMk/>
            <pc:sldMk cId="2393771596" sldId="285"/>
            <ac:spMk id="4" creationId="{95FEF81F-1F84-40FE-B3E2-6BCDF036C3B3}"/>
          </ac:spMkLst>
        </pc:spChg>
        <pc:spChg chg="add mod">
          <ac:chgData name="Gustavo Santiago" userId="349236c3-62d2-4764-a61e-8dd4e9c79d0c" providerId="ADAL" clId="{C851EB97-C675-48A2-931B-92CCF3576B6F}" dt="2024-07-08T19:32:46.293" v="5447" actId="1076"/>
          <ac:spMkLst>
            <pc:docMk/>
            <pc:sldMk cId="2393771596" sldId="285"/>
            <ac:spMk id="5" creationId="{4827103A-F71D-4B81-B471-65F54E91229E}"/>
          </ac:spMkLst>
        </pc:spChg>
        <pc:spChg chg="add del">
          <ac:chgData name="Gustavo Santiago" userId="349236c3-62d2-4764-a61e-8dd4e9c79d0c" providerId="ADAL" clId="{C851EB97-C675-48A2-931B-92CCF3576B6F}" dt="2024-07-08T19:37:18.863" v="5561"/>
          <ac:spMkLst>
            <pc:docMk/>
            <pc:sldMk cId="2393771596" sldId="285"/>
            <ac:spMk id="6" creationId="{CA153633-56C4-4AF1-9A55-2E95755859D1}"/>
          </ac:spMkLst>
        </pc:spChg>
        <pc:picChg chg="add mod modCrop">
          <ac:chgData name="Gustavo Santiago" userId="349236c3-62d2-4764-a61e-8dd4e9c79d0c" providerId="ADAL" clId="{C851EB97-C675-48A2-931B-92CCF3576B6F}" dt="2024-07-08T19:37:31.196" v="5567" actId="1076"/>
          <ac:picMkLst>
            <pc:docMk/>
            <pc:sldMk cId="2393771596" sldId="285"/>
            <ac:picMk id="7" creationId="{9F1D50D3-EAB7-40D1-84B7-19C3EB899FEB}"/>
          </ac:picMkLst>
        </pc:picChg>
      </pc:sldChg>
      <pc:sldChg chg="addSp delSp modSp add modAnim">
        <pc:chgData name="Gustavo Santiago" userId="349236c3-62d2-4764-a61e-8dd4e9c79d0c" providerId="ADAL" clId="{C851EB97-C675-48A2-931B-92CCF3576B6F}" dt="2024-07-08T21:11:11.462" v="6827"/>
        <pc:sldMkLst>
          <pc:docMk/>
          <pc:sldMk cId="3126044523" sldId="286"/>
        </pc:sldMkLst>
        <pc:spChg chg="del">
          <ac:chgData name="Gustavo Santiago" userId="349236c3-62d2-4764-a61e-8dd4e9c79d0c" providerId="ADAL" clId="{C851EB97-C675-48A2-931B-92CCF3576B6F}" dt="2024-07-08T19:36:53.755" v="5559" actId="478"/>
          <ac:spMkLst>
            <pc:docMk/>
            <pc:sldMk cId="3126044523" sldId="286"/>
            <ac:spMk id="4" creationId="{95FEF81F-1F84-40FE-B3E2-6BCDF036C3B3}"/>
          </ac:spMkLst>
        </pc:spChg>
        <pc:spChg chg="del">
          <ac:chgData name="Gustavo Santiago" userId="349236c3-62d2-4764-a61e-8dd4e9c79d0c" providerId="ADAL" clId="{C851EB97-C675-48A2-931B-92CCF3576B6F}" dt="2024-07-08T19:36:53.755" v="5559" actId="478"/>
          <ac:spMkLst>
            <pc:docMk/>
            <pc:sldMk cId="3126044523" sldId="286"/>
            <ac:spMk id="5" creationId="{4827103A-F71D-4B81-B471-65F54E91229E}"/>
          </ac:spMkLst>
        </pc:spChg>
        <pc:picChg chg="add mod modCrop">
          <ac:chgData name="Gustavo Santiago" userId="349236c3-62d2-4764-a61e-8dd4e9c79d0c" providerId="ADAL" clId="{C851EB97-C675-48A2-931B-92CCF3576B6F}" dt="2024-07-08T21:05:42.277" v="6813" actId="1076"/>
          <ac:picMkLst>
            <pc:docMk/>
            <pc:sldMk cId="3126044523" sldId="286"/>
            <ac:picMk id="2" creationId="{07CDD19A-4B79-40BA-984B-70C180379400}"/>
          </ac:picMkLst>
        </pc:picChg>
        <pc:picChg chg="add del mod">
          <ac:chgData name="Gustavo Santiago" userId="349236c3-62d2-4764-a61e-8dd4e9c79d0c" providerId="ADAL" clId="{C851EB97-C675-48A2-931B-92CCF3576B6F}" dt="2024-07-08T21:05:50.596" v="6814" actId="478"/>
          <ac:picMkLst>
            <pc:docMk/>
            <pc:sldMk cId="3126044523" sldId="286"/>
            <ac:picMk id="3" creationId="{8E9FEDF7-68F0-499C-BAF9-737DD3C6227B}"/>
          </ac:picMkLst>
        </pc:picChg>
        <pc:picChg chg="add mod modCrop">
          <ac:chgData name="Gustavo Santiago" userId="349236c3-62d2-4764-a61e-8dd4e9c79d0c" providerId="ADAL" clId="{C851EB97-C675-48A2-931B-92CCF3576B6F}" dt="2024-07-08T21:10:28.732" v="6824" actId="1076"/>
          <ac:picMkLst>
            <pc:docMk/>
            <pc:sldMk cId="3126044523" sldId="286"/>
            <ac:picMk id="6" creationId="{3CCD6E9E-ACD1-4F91-9653-1F5819281BB4}"/>
          </ac:picMkLst>
        </pc:picChg>
      </pc:sldChg>
      <pc:sldChg chg="addSp delSp modSp add ord">
        <pc:chgData name="Gustavo Santiago" userId="349236c3-62d2-4764-a61e-8dd4e9c79d0c" providerId="ADAL" clId="{C851EB97-C675-48A2-931B-92CCF3576B6F}" dt="2024-07-08T21:12:34.064" v="6852"/>
        <pc:sldMkLst>
          <pc:docMk/>
          <pc:sldMk cId="2678392220" sldId="287"/>
        </pc:sldMkLst>
        <pc:spChg chg="del">
          <ac:chgData name="Gustavo Santiago" userId="349236c3-62d2-4764-a61e-8dd4e9c79d0c" providerId="ADAL" clId="{C851EB97-C675-48A2-931B-92CCF3576B6F}" dt="2024-07-08T19:56:44.747" v="5623" actId="478"/>
          <ac:spMkLst>
            <pc:docMk/>
            <pc:sldMk cId="2678392220" sldId="287"/>
            <ac:spMk id="6" creationId="{70AEAE45-2BCF-4EF1-AD4A-8BA4ED439480}"/>
          </ac:spMkLst>
        </pc:spChg>
        <pc:spChg chg="mod">
          <ac:chgData name="Gustavo Santiago" userId="349236c3-62d2-4764-a61e-8dd4e9c79d0c" providerId="ADAL" clId="{C851EB97-C675-48A2-931B-92CCF3576B6F}" dt="2024-07-08T19:56:55.660" v="5625" actId="1076"/>
          <ac:spMkLst>
            <pc:docMk/>
            <pc:sldMk cId="2678392220" sldId="287"/>
            <ac:spMk id="20" creationId="{25D2CEF4-5C1C-410D-84C9-582AE02438A3}"/>
          </ac:spMkLst>
        </pc:spChg>
        <pc:spChg chg="mod">
          <ac:chgData name="Gustavo Santiago" userId="349236c3-62d2-4764-a61e-8dd4e9c79d0c" providerId="ADAL" clId="{C851EB97-C675-48A2-931B-92CCF3576B6F}" dt="2024-07-08T19:56:55.660" v="5625" actId="1076"/>
          <ac:spMkLst>
            <pc:docMk/>
            <pc:sldMk cId="2678392220" sldId="287"/>
            <ac:spMk id="21" creationId="{DA1BF8FA-CE08-40A6-8B3D-81B0A03A84B9}"/>
          </ac:spMkLst>
        </pc:spChg>
        <pc:spChg chg="mod">
          <ac:chgData name="Gustavo Santiago" userId="349236c3-62d2-4764-a61e-8dd4e9c79d0c" providerId="ADAL" clId="{C851EB97-C675-48A2-931B-92CCF3576B6F}" dt="2024-07-08T19:56:55.660" v="5625" actId="1076"/>
          <ac:spMkLst>
            <pc:docMk/>
            <pc:sldMk cId="2678392220" sldId="287"/>
            <ac:spMk id="22" creationId="{02791031-003E-4056-BFD0-EE6E5E33466F}"/>
          </ac:spMkLst>
        </pc:spChg>
        <pc:spChg chg="mod">
          <ac:chgData name="Gustavo Santiago" userId="349236c3-62d2-4764-a61e-8dd4e9c79d0c" providerId="ADAL" clId="{C851EB97-C675-48A2-931B-92CCF3576B6F}" dt="2024-07-08T19:56:55.660" v="5625" actId="1076"/>
          <ac:spMkLst>
            <pc:docMk/>
            <pc:sldMk cId="2678392220" sldId="287"/>
            <ac:spMk id="23" creationId="{858E0F9B-D625-4855-9D97-960E1FD38E1B}"/>
          </ac:spMkLst>
        </pc:spChg>
        <pc:spChg chg="mod">
          <ac:chgData name="Gustavo Santiago" userId="349236c3-62d2-4764-a61e-8dd4e9c79d0c" providerId="ADAL" clId="{C851EB97-C675-48A2-931B-92CCF3576B6F}" dt="2024-07-08T19:56:55.660" v="5625" actId="1076"/>
          <ac:spMkLst>
            <pc:docMk/>
            <pc:sldMk cId="2678392220" sldId="287"/>
            <ac:spMk id="24" creationId="{AD1C77B5-9669-42D5-9A06-B627D704EE55}"/>
          </ac:spMkLst>
        </pc:spChg>
        <pc:spChg chg="mod">
          <ac:chgData name="Gustavo Santiago" userId="349236c3-62d2-4764-a61e-8dd4e9c79d0c" providerId="ADAL" clId="{C851EB97-C675-48A2-931B-92CCF3576B6F}" dt="2024-07-08T19:56:55.660" v="5625" actId="1076"/>
          <ac:spMkLst>
            <pc:docMk/>
            <pc:sldMk cId="2678392220" sldId="287"/>
            <ac:spMk id="25" creationId="{3D115B73-2170-4A50-9654-2D55E96EBC19}"/>
          </ac:spMkLst>
        </pc:spChg>
        <pc:spChg chg="mod">
          <ac:chgData name="Gustavo Santiago" userId="349236c3-62d2-4764-a61e-8dd4e9c79d0c" providerId="ADAL" clId="{C851EB97-C675-48A2-931B-92CCF3576B6F}" dt="2024-07-08T19:56:55.660" v="5625" actId="1076"/>
          <ac:spMkLst>
            <pc:docMk/>
            <pc:sldMk cId="2678392220" sldId="287"/>
            <ac:spMk id="26" creationId="{33AB3C09-5F23-42AD-96D5-C8129F493D8B}"/>
          </ac:spMkLst>
        </pc:spChg>
        <pc:picChg chg="add">
          <ac:chgData name="Gustavo Santiago" userId="349236c3-62d2-4764-a61e-8dd4e9c79d0c" providerId="ADAL" clId="{C851EB97-C675-48A2-931B-92CCF3576B6F}" dt="2024-07-08T21:12:34.064" v="6852"/>
          <ac:picMkLst>
            <pc:docMk/>
            <pc:sldMk cId="2678392220" sldId="287"/>
            <ac:picMk id="15" creationId="{91FEB90A-2933-4D25-8EE0-D8D32775C967}"/>
          </ac:picMkLst>
        </pc:picChg>
        <pc:cxnChg chg="mod">
          <ac:chgData name="Gustavo Santiago" userId="349236c3-62d2-4764-a61e-8dd4e9c79d0c" providerId="ADAL" clId="{C851EB97-C675-48A2-931B-92CCF3576B6F}" dt="2024-07-08T19:56:55.660" v="5625" actId="1076"/>
          <ac:cxnSpMkLst>
            <pc:docMk/>
            <pc:sldMk cId="2678392220" sldId="287"/>
            <ac:cxnSpMk id="27" creationId="{0D64B0A2-7E0C-497B-85E3-8EFA81DBDB20}"/>
          </ac:cxnSpMkLst>
        </pc:cxnChg>
        <pc:cxnChg chg="mod">
          <ac:chgData name="Gustavo Santiago" userId="349236c3-62d2-4764-a61e-8dd4e9c79d0c" providerId="ADAL" clId="{C851EB97-C675-48A2-931B-92CCF3576B6F}" dt="2024-07-08T19:56:55.660" v="5625" actId="1076"/>
          <ac:cxnSpMkLst>
            <pc:docMk/>
            <pc:sldMk cId="2678392220" sldId="287"/>
            <ac:cxnSpMk id="30" creationId="{FC817AFD-BD3D-4448-A6A3-F2E979B997C3}"/>
          </ac:cxnSpMkLst>
        </pc:cxnChg>
        <pc:cxnChg chg="mod">
          <ac:chgData name="Gustavo Santiago" userId="349236c3-62d2-4764-a61e-8dd4e9c79d0c" providerId="ADAL" clId="{C851EB97-C675-48A2-931B-92CCF3576B6F}" dt="2024-07-08T19:56:55.660" v="5625" actId="1076"/>
          <ac:cxnSpMkLst>
            <pc:docMk/>
            <pc:sldMk cId="2678392220" sldId="287"/>
            <ac:cxnSpMk id="31" creationId="{AC074F7D-0270-4E1B-8255-4BEBA8CC3258}"/>
          </ac:cxnSpMkLst>
        </pc:cxnChg>
      </pc:sldChg>
      <pc:sldChg chg="addSp delSp modSp add ord delAnim modAnim">
        <pc:chgData name="Gustavo Santiago" userId="349236c3-62d2-4764-a61e-8dd4e9c79d0c" providerId="ADAL" clId="{C851EB97-C675-48A2-931B-92CCF3576B6F}" dt="2024-07-08T21:12:27.011" v="6847"/>
        <pc:sldMkLst>
          <pc:docMk/>
          <pc:sldMk cId="1887586059" sldId="288"/>
        </pc:sldMkLst>
        <pc:spChg chg="mod">
          <ac:chgData name="Gustavo Santiago" userId="349236c3-62d2-4764-a61e-8dd4e9c79d0c" providerId="ADAL" clId="{C851EB97-C675-48A2-931B-92CCF3576B6F}" dt="2024-07-08T20:23:47.939" v="6252" actId="20577"/>
          <ac:spMkLst>
            <pc:docMk/>
            <pc:sldMk cId="1887586059" sldId="288"/>
            <ac:spMk id="5" creationId="{A9620758-23D7-45BF-AC7C-6A98E4720124}"/>
          </ac:spMkLst>
        </pc:spChg>
        <pc:spChg chg="del">
          <ac:chgData name="Gustavo Santiago" userId="349236c3-62d2-4764-a61e-8dd4e9c79d0c" providerId="ADAL" clId="{C851EB97-C675-48A2-931B-92CCF3576B6F}" dt="2024-07-08T20:23:36.082" v="6249" actId="478"/>
          <ac:spMkLst>
            <pc:docMk/>
            <pc:sldMk cId="1887586059" sldId="288"/>
            <ac:spMk id="6" creationId="{B19A8D73-E5A6-4731-8648-D0D740A9542B}"/>
          </ac:spMkLst>
        </pc:spChg>
        <pc:spChg chg="add mod">
          <ac:chgData name="Gustavo Santiago" userId="349236c3-62d2-4764-a61e-8dd4e9c79d0c" providerId="ADAL" clId="{C851EB97-C675-48A2-931B-92CCF3576B6F}" dt="2024-07-08T20:33:14.479" v="6553" actId="1076"/>
          <ac:spMkLst>
            <pc:docMk/>
            <pc:sldMk cId="1887586059" sldId="288"/>
            <ac:spMk id="7" creationId="{BA33F099-1485-41D2-B46F-BE47C382700E}"/>
          </ac:spMkLst>
        </pc:spChg>
        <pc:spChg chg="add mod">
          <ac:chgData name="Gustavo Santiago" userId="349236c3-62d2-4764-a61e-8dd4e9c79d0c" providerId="ADAL" clId="{C851EB97-C675-48A2-931B-92CCF3576B6F}" dt="2024-07-08T20:33:14.479" v="6553" actId="1076"/>
          <ac:spMkLst>
            <pc:docMk/>
            <pc:sldMk cId="1887586059" sldId="288"/>
            <ac:spMk id="8" creationId="{06E16ECE-72E3-4F86-BB2C-1A90E5576016}"/>
          </ac:spMkLst>
        </pc:spChg>
        <pc:spChg chg="add del mod">
          <ac:chgData name="Gustavo Santiago" userId="349236c3-62d2-4764-a61e-8dd4e9c79d0c" providerId="ADAL" clId="{C851EB97-C675-48A2-931B-92CCF3576B6F}" dt="2024-07-08T20:33:08.925" v="6552" actId="478"/>
          <ac:spMkLst>
            <pc:docMk/>
            <pc:sldMk cId="1887586059" sldId="288"/>
            <ac:spMk id="9" creationId="{3CA03541-CC6C-4881-94E8-97ADAC4FD00E}"/>
          </ac:spMkLst>
        </pc:spChg>
        <pc:spChg chg="mod">
          <ac:chgData name="Gustavo Santiago" userId="349236c3-62d2-4764-a61e-8dd4e9c79d0c" providerId="ADAL" clId="{C851EB97-C675-48A2-931B-92CCF3576B6F}" dt="2024-07-08T20:33:14.479" v="6553" actId="1076"/>
          <ac:spMkLst>
            <pc:docMk/>
            <pc:sldMk cId="1887586059" sldId="288"/>
            <ac:spMk id="11" creationId="{B96E039B-D3DA-49B3-AF6B-8B31447B4B56}"/>
          </ac:spMkLst>
        </pc:spChg>
        <pc:picChg chg="del">
          <ac:chgData name="Gustavo Santiago" userId="349236c3-62d2-4764-a61e-8dd4e9c79d0c" providerId="ADAL" clId="{C851EB97-C675-48A2-931B-92CCF3576B6F}" dt="2024-07-08T20:23:34.369" v="6248" actId="478"/>
          <ac:picMkLst>
            <pc:docMk/>
            <pc:sldMk cId="1887586059" sldId="288"/>
            <ac:picMk id="3" creationId="{D3B2E017-C836-46AE-8F6C-CD135D7BFF78}"/>
          </ac:picMkLst>
        </pc:picChg>
        <pc:picChg chg="add">
          <ac:chgData name="Gustavo Santiago" userId="349236c3-62d2-4764-a61e-8dd4e9c79d0c" providerId="ADAL" clId="{C851EB97-C675-48A2-931B-92CCF3576B6F}" dt="2024-07-08T21:12:27.011" v="6847"/>
          <ac:picMkLst>
            <pc:docMk/>
            <pc:sldMk cId="1887586059" sldId="288"/>
            <ac:picMk id="10" creationId="{42E1DC6B-1AEE-4899-9F6B-DC1E040FDA7C}"/>
          </ac:picMkLst>
        </pc:picChg>
      </pc:sldChg>
      <pc:sldChg chg="addSp delSp modSp add ord">
        <pc:chgData name="Gustavo Santiago" userId="349236c3-62d2-4764-a61e-8dd4e9c79d0c" providerId="ADAL" clId="{C851EB97-C675-48A2-931B-92CCF3576B6F}" dt="2024-07-08T21:12:49.782" v="6864" actId="20577"/>
        <pc:sldMkLst>
          <pc:docMk/>
          <pc:sldMk cId="4059285541" sldId="289"/>
        </pc:sldMkLst>
        <pc:spChg chg="del">
          <ac:chgData name="Gustavo Santiago" userId="349236c3-62d2-4764-a61e-8dd4e9c79d0c" providerId="ADAL" clId="{C851EB97-C675-48A2-931B-92CCF3576B6F}" dt="2024-07-08T20:44:10.167" v="6710" actId="478"/>
          <ac:spMkLst>
            <pc:docMk/>
            <pc:sldMk cId="4059285541" sldId="289"/>
            <ac:spMk id="5" creationId="{A9620758-23D7-45BF-AC7C-6A98E4720124}"/>
          </ac:spMkLst>
        </pc:spChg>
        <pc:spChg chg="add mod">
          <ac:chgData name="Gustavo Santiago" userId="349236c3-62d2-4764-a61e-8dd4e9c79d0c" providerId="ADAL" clId="{C851EB97-C675-48A2-931B-92CCF3576B6F}" dt="2024-07-08T20:44:13.981" v="6711" actId="1076"/>
          <ac:spMkLst>
            <pc:docMk/>
            <pc:sldMk cId="4059285541" sldId="289"/>
            <ac:spMk id="6" creationId="{EE932F3F-BDC4-4DC9-BBDC-1411BEEB2045}"/>
          </ac:spMkLst>
        </pc:spChg>
        <pc:spChg chg="add mod">
          <ac:chgData name="Gustavo Santiago" userId="349236c3-62d2-4764-a61e-8dd4e9c79d0c" providerId="ADAL" clId="{C851EB97-C675-48A2-931B-92CCF3576B6F}" dt="2024-07-08T21:12:49.782" v="6864" actId="20577"/>
          <ac:spMkLst>
            <pc:docMk/>
            <pc:sldMk cId="4059285541" sldId="289"/>
            <ac:spMk id="7" creationId="{0D396476-E3E8-4843-87CF-EC017BC444BC}"/>
          </ac:spMkLst>
        </pc:spChg>
        <pc:spChg chg="add del mod">
          <ac:chgData name="Gustavo Santiago" userId="349236c3-62d2-4764-a61e-8dd4e9c79d0c" providerId="ADAL" clId="{C851EB97-C675-48A2-931B-92CCF3576B6F}" dt="2024-07-08T20:49:43.332" v="6762" actId="1076"/>
          <ac:spMkLst>
            <pc:docMk/>
            <pc:sldMk cId="4059285541" sldId="289"/>
            <ac:spMk id="9" creationId="{FE3E092E-4A7B-41BC-8117-FB99275602E0}"/>
          </ac:spMkLst>
        </pc:spChg>
        <pc:spChg chg="del">
          <ac:chgData name="Gustavo Santiago" userId="349236c3-62d2-4764-a61e-8dd4e9c79d0c" providerId="ADAL" clId="{C851EB97-C675-48A2-931B-92CCF3576B6F}" dt="2024-07-08T20:49:01.423" v="6714" actId="478"/>
          <ac:spMkLst>
            <pc:docMk/>
            <pc:sldMk cId="4059285541" sldId="289"/>
            <ac:spMk id="14" creationId="{ECA1E910-7313-4A7F-BABC-0BFB78FA388B}"/>
          </ac:spMkLst>
        </pc:spChg>
        <pc:picChg chg="add">
          <ac:chgData name="Gustavo Santiago" userId="349236c3-62d2-4764-a61e-8dd4e9c79d0c" providerId="ADAL" clId="{C851EB97-C675-48A2-931B-92CCF3576B6F}" dt="2024-07-08T21:12:38.690" v="6856"/>
          <ac:picMkLst>
            <pc:docMk/>
            <pc:sldMk cId="4059285541" sldId="289"/>
            <ac:picMk id="8" creationId="{4BDD33C9-5D3F-4FFB-9DC8-43B516B0F520}"/>
          </ac:picMkLst>
        </pc:picChg>
      </pc:sldChg>
      <pc:sldChg chg="modSp add">
        <pc:chgData name="Gustavo Santiago" userId="349236c3-62d2-4764-a61e-8dd4e9c79d0c" providerId="ADAL" clId="{C851EB97-C675-48A2-931B-92CCF3576B6F}" dt="2024-07-18T21:29:25.288" v="6919" actId="20577"/>
        <pc:sldMkLst>
          <pc:docMk/>
          <pc:sldMk cId="3854933792" sldId="290"/>
        </pc:sldMkLst>
        <pc:spChg chg="mod">
          <ac:chgData name="Gustavo Santiago" userId="349236c3-62d2-4764-a61e-8dd4e9c79d0c" providerId="ADAL" clId="{C851EB97-C675-48A2-931B-92CCF3576B6F}" dt="2024-07-18T21:29:25.288" v="6919" actId="20577"/>
          <ac:spMkLst>
            <pc:docMk/>
            <pc:sldMk cId="3854933792" sldId="290"/>
            <ac:spMk id="9" creationId="{FE3E092E-4A7B-41BC-8117-FB99275602E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A6513-4AFB-44B0-86AE-2B6543A4ECCA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67039-9CFD-4ACB-871A-AE3488995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2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67039-9CFD-4ACB-871A-AE3488995F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75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67039-9CFD-4ACB-871A-AE3488995F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86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0AD3-02FE-4803-9EA3-704EB8BD3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646DB-E16A-49EE-A876-2A128D017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70D78-58D5-459F-99DA-C642FCFD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F031-4C6B-4769-AEDD-766608F4FD3C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505C9-C4AC-4C13-8749-223F48A9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97A1-FAE5-4D13-BAC6-4FBB318F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645E-F97B-4333-A5C2-98C8CE8D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5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506B-064F-4417-A844-824917E6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7AF80-7FE5-48C7-9D2E-54E018EBA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99022-AA59-4523-BB38-6559739D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F031-4C6B-4769-AEDD-766608F4FD3C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3B94D-C8CE-4D1B-9C5E-2AEAE5C38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E7D9B-C1F9-46C2-A8FD-0BA0FF9E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645E-F97B-4333-A5C2-98C8CE8D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8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1C0D0C-11E5-4F42-8F45-E0346F8E0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A8407-4656-4EFA-9C48-C84E4BF71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CE81C-17E0-478E-AF7B-6D2C6099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F031-4C6B-4769-AEDD-766608F4FD3C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B2E79-1BB2-4DCE-AC0C-D24132715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F79C0-6B05-4183-BA84-A88C2BC61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645E-F97B-4333-A5C2-98C8CE8D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3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CD6AC-69C0-4D89-817A-BDFCA2AF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D8E0E-DFD2-4EBF-9A82-94E6B2E1C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D640A-CAEE-4E64-813F-C64211F45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F031-4C6B-4769-AEDD-766608F4FD3C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20688-402D-46E5-8A18-C4F413F9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E8FE7-19B3-4FF0-AA9F-55A7C6005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645E-F97B-4333-A5C2-98C8CE8D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51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63DE-525B-4010-B830-F3E35EF5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9BB2B-5D8A-45DE-8B5A-79988EA19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02774-8727-4D71-88BE-870930E0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F031-4C6B-4769-AEDD-766608F4FD3C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DD3BB-7BA3-47D7-85A5-84C97BD2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20155-1871-41FC-86CA-88F85CBB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645E-F97B-4333-A5C2-98C8CE8D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81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E5C0-0920-4FF7-AEF0-3F14D7EED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48269-5015-4C58-899A-75A7A844D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EFBBB-6428-4E2A-928B-03018745A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557E9-5F74-46C3-ACFD-B43207BB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F031-4C6B-4769-AEDD-766608F4FD3C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1B9FE-5EEE-4703-9042-91959281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251CC-57EC-4B80-B929-5A2FAC64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645E-F97B-4333-A5C2-98C8CE8D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9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8DF2-ACEC-4C52-9B2A-A9EE856BA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E913B-6ED6-49F4-86AF-51677D999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D9423-9D85-45FC-99B0-08487F722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34F5FB-DCCF-4A5A-93C5-0EF5D91DA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5B3B2-2A48-407F-80CC-DA6AE6B0A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D5CF9A-9E0B-47DD-83FA-007CEBC97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F031-4C6B-4769-AEDD-766608F4FD3C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2883A-8DD0-4118-A871-41C4C0AB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503900-86A8-45A4-A624-CC34275B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645E-F97B-4333-A5C2-98C8CE8D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8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FD3B-0CD5-4068-8277-6686B9C0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FFF1C-B3C0-4488-B24E-02B0791D3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F031-4C6B-4769-AEDD-766608F4FD3C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2CA2C-D085-4A3D-A51A-570710CD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FD8C5-E097-4BC7-81CA-3BA7FAAC0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645E-F97B-4333-A5C2-98C8CE8D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7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01FEA7-7546-48A8-9CB0-141E1960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F031-4C6B-4769-AEDD-766608F4FD3C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6470D-3275-467D-8449-D33059F4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7FEB8-DCFD-45C5-924C-5871CDA5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645E-F97B-4333-A5C2-98C8CE8D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C2B2-D136-4529-A00E-9992274FD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D9BE6-D4D1-4D04-B162-7D88BB7D3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42AD4-191A-48A7-AACA-C3AA651D7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0DDFC-13F3-4F7F-8087-838C3A402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F031-4C6B-4769-AEDD-766608F4FD3C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C45BD-F35B-4121-BD24-632C8FA7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66E4F-976A-4B53-B6FD-2D2279C3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645E-F97B-4333-A5C2-98C8CE8D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3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166AB-B616-43A9-8AB1-E17CE54E8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09FBED-3FFA-434D-90E5-D1FA2CC43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8B983-5089-4DAF-90C6-B3105C324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FD1E1-9B42-4FC0-9577-F275646C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F031-4C6B-4769-AEDD-766608F4FD3C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6B1F9-A9A4-4699-846F-BB9850B4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20F59-6C7F-40F0-8C40-028BD882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645E-F97B-4333-A5C2-98C8CE8D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3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3414D-C64E-4666-87F7-BA84F5B6A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11D14-6993-4D35-BC18-15B4BDC2A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09A0B-825F-4A84-996E-602508EAC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0F031-4C6B-4769-AEDD-766608F4FD3C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077D5-F3B4-4170-94E9-6DA89426E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6DC06-F897-4D1C-8EF1-0649EDF64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1645E-F97B-4333-A5C2-98C8CE8D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4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kgs.rstudio.com/flexdashboard/articles/layouts.html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apps.dreamrs.fr/shinyWidgets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posit.co/r/getstarted/shiny-basics/lesson1/index.html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rstudio.github.io/flexdashboard/articles/them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hinkR-open/golem" TargetMode="External"/><Relationship Id="rId5" Type="http://schemas.openxmlformats.org/officeDocument/2006/relationships/hyperlink" Target="https://www.charlesbordet.com/en/guide-shiny-aws/" TargetMode="External"/><Relationship Id="rId4" Type="http://schemas.openxmlformats.org/officeDocument/2006/relationships/hyperlink" Target="https://shiny.posit.co/r/articles/share/shinyapps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C0B7CC-F4B5-4C89-80F1-977BFCB45040}"/>
              </a:ext>
            </a:extLst>
          </p:cNvPr>
          <p:cNvSpPr txBox="1"/>
          <p:nvPr/>
        </p:nvSpPr>
        <p:spPr>
          <a:xfrm>
            <a:off x="3575337" y="2928462"/>
            <a:ext cx="50413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latin typeface="Calisto MT" panose="02040603050505030304" pitchFamily="18" charset="0"/>
              </a:rPr>
              <a:t>Shiny R Workshop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0CE0A8-2C51-4002-B97F-5FC0DAC18175}"/>
              </a:ext>
            </a:extLst>
          </p:cNvPr>
          <p:cNvSpPr txBox="1"/>
          <p:nvPr/>
        </p:nvSpPr>
        <p:spPr>
          <a:xfrm>
            <a:off x="4826933" y="2244411"/>
            <a:ext cx="25381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Calisto MT" panose="02040603050505030304" pitchFamily="18" charset="0"/>
              </a:rPr>
              <a:t>Welcome to our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3C4C19-B693-4EC1-8EA2-576DE82942D1}"/>
              </a:ext>
            </a:extLst>
          </p:cNvPr>
          <p:cNvSpPr txBox="1"/>
          <p:nvPr/>
        </p:nvSpPr>
        <p:spPr>
          <a:xfrm>
            <a:off x="366432" y="4817126"/>
            <a:ext cx="38446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Presenters: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Calisto MT" panose="02040603050505030304" pitchFamily="18" charset="0"/>
              </a:rPr>
              <a:t>Carlos Hernandez;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Calisto MT" panose="02040603050505030304" pitchFamily="18" charset="0"/>
              </a:rPr>
              <a:t>Gustavo Santiago;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Calisto MT" panose="02040603050505030304" pitchFamily="18" charset="0"/>
              </a:rPr>
              <a:t>Ignacio Ciampitti and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Calisto MT" panose="02040603050505030304" pitchFamily="18" charset="0"/>
              </a:rPr>
              <a:t>Pedro </a:t>
            </a:r>
            <a:r>
              <a:rPr lang="en-US" sz="2000" dirty="0" err="1">
                <a:latin typeface="Calisto MT" panose="02040603050505030304" pitchFamily="18" charset="0"/>
              </a:rPr>
              <a:t>Cisdeli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26D1CA-5894-4C3E-B784-535B9703A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32" y="464631"/>
            <a:ext cx="1548397" cy="5376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BD7DBB-0044-449C-82B5-5E0C202D6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000" y="533285"/>
            <a:ext cx="3361381" cy="4002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D91D402-6F9B-4E07-ABDC-956BFEFE5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018" y="316453"/>
            <a:ext cx="855550" cy="833958"/>
          </a:xfrm>
          <a:prstGeom prst="rect">
            <a:avLst/>
          </a:prstGeom>
        </p:spPr>
      </p:pic>
      <p:pic>
        <p:nvPicPr>
          <p:cNvPr id="1028" name="Picture 4" descr="Integrated Aerial Precision">
            <a:extLst>
              <a:ext uri="{FF2B5EF4-FFF2-40B4-BE49-F238E27FC236}">
                <a16:creationId xmlns:a16="http://schemas.microsoft.com/office/drawing/2014/main" id="{48CADBF6-C24A-4236-B3CD-B9E8CCF1F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552" y="87760"/>
            <a:ext cx="2465294" cy="129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Web Application Framework for R • shiny">
            <a:extLst>
              <a:ext uri="{FF2B5EF4-FFF2-40B4-BE49-F238E27FC236}">
                <a16:creationId xmlns:a16="http://schemas.microsoft.com/office/drawing/2014/main" id="{A8B0DA72-A4AA-4E3A-A22A-621F46B51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776" y="4174367"/>
            <a:ext cx="1844017" cy="213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517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1528B4-8069-4BC8-889B-37CC6D448673}"/>
              </a:ext>
            </a:extLst>
          </p:cNvPr>
          <p:cNvSpPr/>
          <p:nvPr/>
        </p:nvSpPr>
        <p:spPr>
          <a:xfrm>
            <a:off x="0" y="0"/>
            <a:ext cx="12192000" cy="12007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2000">
                <a:srgbClr val="5A99D1"/>
              </a:gs>
              <a:gs pos="83000">
                <a:srgbClr val="428BCA"/>
              </a:gs>
              <a:gs pos="100000">
                <a:srgbClr val="3674A8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20758-23D7-45BF-AC7C-6A98E4720124}"/>
              </a:ext>
            </a:extLst>
          </p:cNvPr>
          <p:cNvSpPr txBox="1"/>
          <p:nvPr/>
        </p:nvSpPr>
        <p:spPr>
          <a:xfrm>
            <a:off x="775275" y="349214"/>
            <a:ext cx="31686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Calisto MT" panose="02040603050505030304" pitchFamily="18" charset="0"/>
              </a:rPr>
              <a:t>Layout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2A902D6-E07A-46F9-91BD-9B05901E47FB}"/>
              </a:ext>
            </a:extLst>
          </p:cNvPr>
          <p:cNvSpPr/>
          <p:nvPr/>
        </p:nvSpPr>
        <p:spPr>
          <a:xfrm>
            <a:off x="1497105" y="0"/>
            <a:ext cx="484095" cy="349214"/>
          </a:xfrm>
          <a:custGeom>
            <a:avLst/>
            <a:gdLst>
              <a:gd name="connsiteX0" fmla="*/ 1344705 w 1582374"/>
              <a:gd name="connsiteY0" fmla="*/ 0 h 815788"/>
              <a:gd name="connsiteX1" fmla="*/ 1541929 w 1582374"/>
              <a:gd name="connsiteY1" fmla="*/ 475129 h 815788"/>
              <a:gd name="connsiteX2" fmla="*/ 645458 w 1582374"/>
              <a:gd name="connsiteY2" fmla="*/ 573741 h 815788"/>
              <a:gd name="connsiteX3" fmla="*/ 0 w 1582374"/>
              <a:gd name="connsiteY3" fmla="*/ 815788 h 81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2374" h="815788">
                <a:moveTo>
                  <a:pt x="1344705" y="0"/>
                </a:moveTo>
                <a:cubicBezTo>
                  <a:pt x="1501587" y="189753"/>
                  <a:pt x="1658470" y="379506"/>
                  <a:pt x="1541929" y="475129"/>
                </a:cubicBezTo>
                <a:cubicBezTo>
                  <a:pt x="1425388" y="570752"/>
                  <a:pt x="902446" y="516965"/>
                  <a:pt x="645458" y="573741"/>
                </a:cubicBezTo>
                <a:cubicBezTo>
                  <a:pt x="388470" y="630517"/>
                  <a:pt x="194235" y="723152"/>
                  <a:pt x="0" y="81578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AC9B94-AAB9-4189-8578-2F09DB5F1861}"/>
              </a:ext>
            </a:extLst>
          </p:cNvPr>
          <p:cNvSpPr txBox="1"/>
          <p:nvPr/>
        </p:nvSpPr>
        <p:spPr>
          <a:xfrm>
            <a:off x="775275" y="1549941"/>
            <a:ext cx="114167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Calisto MT" panose="02040603050505030304" pitchFamily="18" charset="0"/>
              </a:rPr>
              <a:t>Layout planning tools</a:t>
            </a:r>
          </a:p>
        </p:txBody>
      </p:sp>
      <p:pic>
        <p:nvPicPr>
          <p:cNvPr id="12290" name="Picture 2" descr="File:Canva Logo.svg - Wikimedia Commons">
            <a:extLst>
              <a:ext uri="{FF2B5EF4-FFF2-40B4-BE49-F238E27FC236}">
                <a16:creationId xmlns:a16="http://schemas.microsoft.com/office/drawing/2014/main" id="{CDEEF3B0-0F91-4CEC-AE66-FA4D6623C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35" y="2376209"/>
            <a:ext cx="2227186" cy="83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File:Microsoft PowerPoint 2013-2019 logo.svg - Wikimedia Commons">
            <a:extLst>
              <a:ext uri="{FF2B5EF4-FFF2-40B4-BE49-F238E27FC236}">
                <a16:creationId xmlns:a16="http://schemas.microsoft.com/office/drawing/2014/main" id="{F974DE14-BD15-439E-9BFE-9AB9E5062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540" y="2099217"/>
            <a:ext cx="1724460" cy="156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719201-E99E-4555-8EF4-FC373BBDD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119" y="2129549"/>
            <a:ext cx="1022454" cy="1533374"/>
          </a:xfrm>
          <a:prstGeom prst="rect">
            <a:avLst/>
          </a:prstGeom>
        </p:spPr>
      </p:pic>
      <p:pic>
        <p:nvPicPr>
          <p:cNvPr id="12296" name="Picture 8" descr="Paper icons for free download | Freepik">
            <a:extLst>
              <a:ext uri="{FF2B5EF4-FFF2-40B4-BE49-F238E27FC236}">
                <a16:creationId xmlns:a16="http://schemas.microsoft.com/office/drawing/2014/main" id="{62667220-B6F4-492F-8B7C-8C5AB7BA6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447" y="2159411"/>
            <a:ext cx="1443318" cy="144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1F6165-C323-4DE2-BCFF-9B92FD9C5FED}"/>
              </a:ext>
            </a:extLst>
          </p:cNvPr>
          <p:cNvSpPr txBox="1"/>
          <p:nvPr/>
        </p:nvSpPr>
        <p:spPr>
          <a:xfrm>
            <a:off x="775274" y="4012137"/>
            <a:ext cx="114167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Calisto MT" panose="02040603050505030304" pitchFamily="18" charset="0"/>
              </a:rPr>
              <a:t>Many possible layouts using </a:t>
            </a:r>
            <a:r>
              <a:rPr lang="en-US" sz="2500" dirty="0" err="1">
                <a:latin typeface="Calisto MT" panose="02040603050505030304" pitchFamily="18" charset="0"/>
              </a:rPr>
              <a:t>flexdashboard</a:t>
            </a:r>
            <a:r>
              <a:rPr lang="en-US" sz="2500" dirty="0">
                <a:latin typeface="Calisto MT" panose="02040603050505030304" pitchFamily="18" charset="0"/>
              </a:rPr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3F44B8-4108-43C8-A166-AAB6B4559877}"/>
              </a:ext>
            </a:extLst>
          </p:cNvPr>
          <p:cNvSpPr/>
          <p:nvPr/>
        </p:nvSpPr>
        <p:spPr>
          <a:xfrm>
            <a:off x="3943927" y="4838405"/>
            <a:ext cx="4460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Sample layouts • </a:t>
            </a:r>
            <a:r>
              <a:rPr lang="en-US" dirty="0" err="1">
                <a:hlinkClick r:id="rId6"/>
              </a:rPr>
              <a:t>flexdashboard</a:t>
            </a:r>
            <a:r>
              <a:rPr lang="en-US" dirty="0">
                <a:hlinkClick r:id="rId6"/>
              </a:rPr>
              <a:t> (rstudio.com)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E743A6-E296-49DA-95DC-C0CDC18327DA}"/>
              </a:ext>
            </a:extLst>
          </p:cNvPr>
          <p:cNvSpPr txBox="1"/>
          <p:nvPr/>
        </p:nvSpPr>
        <p:spPr>
          <a:xfrm>
            <a:off x="775275" y="5556951"/>
            <a:ext cx="114167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Calisto MT" panose="02040603050505030304" pitchFamily="18" charset="0"/>
              </a:rPr>
              <a:t>Using other packages, the layouts are endless </a:t>
            </a:r>
          </a:p>
        </p:txBody>
      </p:sp>
      <p:pic>
        <p:nvPicPr>
          <p:cNvPr id="13" name="Picture 4" descr="Integrated Aerial Precision">
            <a:extLst>
              <a:ext uri="{FF2B5EF4-FFF2-40B4-BE49-F238E27FC236}">
                <a16:creationId xmlns:a16="http://schemas.microsoft.com/office/drawing/2014/main" id="{58D2CB9D-5CD5-4CC0-82E5-3032E2D05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431" y="55303"/>
            <a:ext cx="2465294" cy="129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823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1528B4-8069-4BC8-889B-37CC6D448673}"/>
              </a:ext>
            </a:extLst>
          </p:cNvPr>
          <p:cNvSpPr/>
          <p:nvPr/>
        </p:nvSpPr>
        <p:spPr>
          <a:xfrm>
            <a:off x="0" y="0"/>
            <a:ext cx="12192000" cy="12007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2000">
                <a:srgbClr val="5A99D1"/>
              </a:gs>
              <a:gs pos="83000">
                <a:srgbClr val="428BCA"/>
              </a:gs>
              <a:gs pos="100000">
                <a:srgbClr val="3674A8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20758-23D7-45BF-AC7C-6A98E4720124}"/>
              </a:ext>
            </a:extLst>
          </p:cNvPr>
          <p:cNvSpPr txBox="1"/>
          <p:nvPr/>
        </p:nvSpPr>
        <p:spPr>
          <a:xfrm>
            <a:off x="775275" y="349214"/>
            <a:ext cx="44242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Calisto MT" panose="02040603050505030304" pitchFamily="18" charset="0"/>
              </a:rPr>
              <a:t>Basic Structure of a Shiny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3A933-D85E-46F3-8670-D9F393E65DE7}"/>
              </a:ext>
            </a:extLst>
          </p:cNvPr>
          <p:cNvSpPr txBox="1"/>
          <p:nvPr/>
        </p:nvSpPr>
        <p:spPr>
          <a:xfrm>
            <a:off x="775274" y="1850123"/>
            <a:ext cx="114167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Calisto MT" panose="02040603050505030304" pitchFamily="18" charset="0"/>
              </a:rPr>
              <a:t>In </a:t>
            </a:r>
            <a:r>
              <a:rPr lang="en-US" sz="2500" dirty="0" err="1">
                <a:latin typeface="Calisto MT" panose="02040603050505030304" pitchFamily="18" charset="0"/>
              </a:rPr>
              <a:t>flexdashboard</a:t>
            </a:r>
            <a:r>
              <a:rPr lang="en-US" sz="2500" dirty="0">
                <a:latin typeface="Calisto MT" panose="02040603050505030304" pitchFamily="18" charset="0"/>
              </a:rPr>
              <a:t>, we use </a:t>
            </a:r>
            <a:r>
              <a:rPr lang="en-US" sz="2500" dirty="0" err="1">
                <a:latin typeface="Calisto MT" panose="02040603050505030304" pitchFamily="18" charset="0"/>
              </a:rPr>
              <a:t>Rmd</a:t>
            </a:r>
            <a:r>
              <a:rPr lang="en-US" sz="2500" dirty="0">
                <a:latin typeface="Calisto MT" panose="02040603050505030304" pitchFamily="18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905F35-7367-4574-A7C6-413810FB89D7}"/>
              </a:ext>
            </a:extLst>
          </p:cNvPr>
          <p:cNvSpPr txBox="1"/>
          <p:nvPr/>
        </p:nvSpPr>
        <p:spPr>
          <a:xfrm>
            <a:off x="775274" y="2499519"/>
            <a:ext cx="95699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>
                <a:latin typeface="Calisto MT" panose="02040603050505030304" pitchFamily="18" charset="0"/>
              </a:rPr>
              <a:t>Rmd</a:t>
            </a:r>
            <a:r>
              <a:rPr lang="en-US" sz="2500" dirty="0">
                <a:latin typeface="Calisto MT" panose="02040603050505030304" pitchFamily="18" charset="0"/>
              </a:rPr>
              <a:t> is a document format where is possible to write and run R in chunks and use it to prepare HTML, PDF, or Word Documents.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FB7E5-63E3-4E1F-A0D8-2BF7A1155EDB}"/>
              </a:ext>
            </a:extLst>
          </p:cNvPr>
          <p:cNvSpPr txBox="1"/>
          <p:nvPr/>
        </p:nvSpPr>
        <p:spPr>
          <a:xfrm>
            <a:off x="775275" y="3533635"/>
            <a:ext cx="114167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Calisto MT" panose="02040603050505030304" pitchFamily="18" charset="0"/>
              </a:rPr>
              <a:t>It uses the following structure:</a:t>
            </a:r>
          </a:p>
        </p:txBody>
      </p:sp>
      <p:pic>
        <p:nvPicPr>
          <p:cNvPr id="9" name="Picture 4" descr="Integrated Aerial Precision">
            <a:extLst>
              <a:ext uri="{FF2B5EF4-FFF2-40B4-BE49-F238E27FC236}">
                <a16:creationId xmlns:a16="http://schemas.microsoft.com/office/drawing/2014/main" id="{1CBE7E5C-434D-44A7-A356-061DE68F7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431" y="55303"/>
            <a:ext cx="2465294" cy="129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130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1528B4-8069-4BC8-889B-37CC6D448673}"/>
              </a:ext>
            </a:extLst>
          </p:cNvPr>
          <p:cNvSpPr/>
          <p:nvPr/>
        </p:nvSpPr>
        <p:spPr>
          <a:xfrm>
            <a:off x="0" y="0"/>
            <a:ext cx="12192000" cy="12007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2000">
                <a:srgbClr val="5A99D1"/>
              </a:gs>
              <a:gs pos="83000">
                <a:srgbClr val="428BCA"/>
              </a:gs>
              <a:gs pos="100000">
                <a:srgbClr val="3674A8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20758-23D7-45BF-AC7C-6A98E4720124}"/>
              </a:ext>
            </a:extLst>
          </p:cNvPr>
          <p:cNvSpPr txBox="1"/>
          <p:nvPr/>
        </p:nvSpPr>
        <p:spPr>
          <a:xfrm>
            <a:off x="775275" y="349214"/>
            <a:ext cx="44242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Calisto MT" panose="02040603050505030304" pitchFamily="18" charset="0"/>
              </a:rPr>
              <a:t>Basic Structure of a Shiny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FB7E5-63E3-4E1F-A0D8-2BF7A1155EDB}"/>
              </a:ext>
            </a:extLst>
          </p:cNvPr>
          <p:cNvSpPr txBox="1"/>
          <p:nvPr/>
        </p:nvSpPr>
        <p:spPr>
          <a:xfrm>
            <a:off x="775276" y="1491670"/>
            <a:ext cx="53171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>
                <a:latin typeface="Calisto MT" panose="02040603050505030304" pitchFamily="18" charset="0"/>
              </a:rPr>
              <a:t>Rmd</a:t>
            </a:r>
            <a:r>
              <a:rPr lang="en-US" sz="2500" dirty="0">
                <a:latin typeface="Calisto MT" panose="02040603050505030304" pitchFamily="18" charset="0"/>
              </a:rPr>
              <a:t> uses the following structure: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39EB07-D199-4384-9D3A-4CE6AEE19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75" y="1968724"/>
            <a:ext cx="5317100" cy="46995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BED658-875B-418A-B6E9-BF7016C2C2AD}"/>
              </a:ext>
            </a:extLst>
          </p:cNvPr>
          <p:cNvSpPr txBox="1"/>
          <p:nvPr/>
        </p:nvSpPr>
        <p:spPr>
          <a:xfrm>
            <a:off x="6306499" y="1491670"/>
            <a:ext cx="53171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Calisto MT" panose="02040603050505030304" pitchFamily="18" charset="0"/>
              </a:rPr>
              <a:t>Having the following output: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9DAD7D-088D-4076-8794-09D8EAE48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161" y="2259667"/>
            <a:ext cx="4898970" cy="3668686"/>
          </a:xfrm>
          <a:prstGeom prst="rect">
            <a:avLst/>
          </a:prstGeom>
        </p:spPr>
      </p:pic>
      <p:pic>
        <p:nvPicPr>
          <p:cNvPr id="10" name="Picture 4" descr="Integrated Aerial Precision">
            <a:extLst>
              <a:ext uri="{FF2B5EF4-FFF2-40B4-BE49-F238E27FC236}">
                <a16:creationId xmlns:a16="http://schemas.microsoft.com/office/drawing/2014/main" id="{10BA260A-C93E-42C8-8723-54134201C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431" y="55303"/>
            <a:ext cx="2465294" cy="129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721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1528B4-8069-4BC8-889B-37CC6D448673}"/>
              </a:ext>
            </a:extLst>
          </p:cNvPr>
          <p:cNvSpPr/>
          <p:nvPr/>
        </p:nvSpPr>
        <p:spPr>
          <a:xfrm>
            <a:off x="0" y="0"/>
            <a:ext cx="12192000" cy="12007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2000">
                <a:srgbClr val="5A99D1"/>
              </a:gs>
              <a:gs pos="83000">
                <a:srgbClr val="428BCA"/>
              </a:gs>
              <a:gs pos="100000">
                <a:srgbClr val="3674A8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20758-23D7-45BF-AC7C-6A98E4720124}"/>
              </a:ext>
            </a:extLst>
          </p:cNvPr>
          <p:cNvSpPr txBox="1"/>
          <p:nvPr/>
        </p:nvSpPr>
        <p:spPr>
          <a:xfrm>
            <a:off x="775275" y="349214"/>
            <a:ext cx="44242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Calisto MT" panose="02040603050505030304" pitchFamily="18" charset="0"/>
              </a:rPr>
              <a:t>Basic Structure of a Shiny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FB7E5-63E3-4E1F-A0D8-2BF7A1155EDB}"/>
              </a:ext>
            </a:extLst>
          </p:cNvPr>
          <p:cNvSpPr txBox="1"/>
          <p:nvPr/>
        </p:nvSpPr>
        <p:spPr>
          <a:xfrm>
            <a:off x="775275" y="1491670"/>
            <a:ext cx="104306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Calisto MT" panose="02040603050505030304" pitchFamily="18" charset="0"/>
              </a:rPr>
              <a:t>Since we can have different layouts, we can have different structures. But they are similar in the sense of: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003C52-9786-486B-92EC-95262178A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805" y="2353444"/>
            <a:ext cx="4366506" cy="433727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4D807F7-93BE-4EC9-9D3C-2C51AF2A471D}"/>
              </a:ext>
            </a:extLst>
          </p:cNvPr>
          <p:cNvSpPr/>
          <p:nvPr/>
        </p:nvSpPr>
        <p:spPr>
          <a:xfrm>
            <a:off x="2126790" y="2343037"/>
            <a:ext cx="1721224" cy="43458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EEF7DB-1F49-4EAE-904C-608A12731CA2}"/>
              </a:ext>
            </a:extLst>
          </p:cNvPr>
          <p:cNvSpPr txBox="1"/>
          <p:nvPr/>
        </p:nvSpPr>
        <p:spPr>
          <a:xfrm>
            <a:off x="6860502" y="2560327"/>
            <a:ext cx="4016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The page title and informing that the output is a </a:t>
            </a:r>
            <a:r>
              <a:rPr lang="en-US" sz="2000" dirty="0" err="1">
                <a:latin typeface="Calisto MT" panose="02040603050505030304" pitchFamily="18" charset="0"/>
              </a:rPr>
              <a:t>flexdashboard</a:t>
            </a:r>
            <a:r>
              <a:rPr lang="en-US" sz="2000" dirty="0">
                <a:latin typeface="Calisto MT" panose="02040603050505030304" pitchFamily="18" charset="0"/>
              </a:rPr>
              <a:t>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17F62F-1E33-4633-96D8-12724953D878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848014" y="2560327"/>
            <a:ext cx="3012488" cy="35394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Integrated Aerial Precision">
            <a:extLst>
              <a:ext uri="{FF2B5EF4-FFF2-40B4-BE49-F238E27FC236}">
                <a16:creationId xmlns:a16="http://schemas.microsoft.com/office/drawing/2014/main" id="{2F772DF0-0860-4AA6-82E6-5F1696206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431" y="55303"/>
            <a:ext cx="2465294" cy="129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97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1528B4-8069-4BC8-889B-37CC6D448673}"/>
              </a:ext>
            </a:extLst>
          </p:cNvPr>
          <p:cNvSpPr/>
          <p:nvPr/>
        </p:nvSpPr>
        <p:spPr>
          <a:xfrm>
            <a:off x="0" y="0"/>
            <a:ext cx="12192000" cy="12007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2000">
                <a:srgbClr val="5A99D1"/>
              </a:gs>
              <a:gs pos="83000">
                <a:srgbClr val="428BCA"/>
              </a:gs>
              <a:gs pos="100000">
                <a:srgbClr val="3674A8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20758-23D7-45BF-AC7C-6A98E4720124}"/>
              </a:ext>
            </a:extLst>
          </p:cNvPr>
          <p:cNvSpPr txBox="1"/>
          <p:nvPr/>
        </p:nvSpPr>
        <p:spPr>
          <a:xfrm>
            <a:off x="775275" y="349214"/>
            <a:ext cx="44242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Calisto MT" panose="02040603050505030304" pitchFamily="18" charset="0"/>
              </a:rPr>
              <a:t>Basic Structure of a Shiny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FB7E5-63E3-4E1F-A0D8-2BF7A1155EDB}"/>
              </a:ext>
            </a:extLst>
          </p:cNvPr>
          <p:cNvSpPr txBox="1"/>
          <p:nvPr/>
        </p:nvSpPr>
        <p:spPr>
          <a:xfrm>
            <a:off x="775275" y="1491670"/>
            <a:ext cx="104306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Calisto MT" panose="02040603050505030304" pitchFamily="18" charset="0"/>
              </a:rPr>
              <a:t>Since we can have different layouts, we can have different structures. But they are similar in the sense of: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003C52-9786-486B-92EC-95262178A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805" y="2353444"/>
            <a:ext cx="4366506" cy="43372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5AE45F6-4C70-4D6A-9EA1-D0DAA5F2A1FD}"/>
              </a:ext>
            </a:extLst>
          </p:cNvPr>
          <p:cNvSpPr/>
          <p:nvPr/>
        </p:nvSpPr>
        <p:spPr>
          <a:xfrm>
            <a:off x="2126790" y="2717496"/>
            <a:ext cx="1721224" cy="198001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65738C-0D4C-4107-895F-876DADEEA901}"/>
              </a:ext>
            </a:extLst>
          </p:cNvPr>
          <p:cNvCxnSpPr>
            <a:cxnSpLocks/>
          </p:cNvCxnSpPr>
          <p:nvPr/>
        </p:nvCxnSpPr>
        <p:spPr>
          <a:xfrm>
            <a:off x="3848014" y="3707501"/>
            <a:ext cx="3198245" cy="27282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134D519-B701-4D3D-9165-1D1C236D7674}"/>
              </a:ext>
            </a:extLst>
          </p:cNvPr>
          <p:cNvSpPr txBox="1"/>
          <p:nvPr/>
        </p:nvSpPr>
        <p:spPr>
          <a:xfrm>
            <a:off x="7189693" y="3707501"/>
            <a:ext cx="4016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Everything within this structure will be in a page</a:t>
            </a:r>
          </a:p>
        </p:txBody>
      </p:sp>
      <p:pic>
        <p:nvPicPr>
          <p:cNvPr id="12" name="Picture 4" descr="Integrated Aerial Precision">
            <a:extLst>
              <a:ext uri="{FF2B5EF4-FFF2-40B4-BE49-F238E27FC236}">
                <a16:creationId xmlns:a16="http://schemas.microsoft.com/office/drawing/2014/main" id="{EE3420BB-034B-43C0-97E4-55449BA9B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431" y="55303"/>
            <a:ext cx="2465294" cy="129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195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1528B4-8069-4BC8-889B-37CC6D448673}"/>
              </a:ext>
            </a:extLst>
          </p:cNvPr>
          <p:cNvSpPr/>
          <p:nvPr/>
        </p:nvSpPr>
        <p:spPr>
          <a:xfrm>
            <a:off x="0" y="0"/>
            <a:ext cx="12192000" cy="12007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2000">
                <a:srgbClr val="5A99D1"/>
              </a:gs>
              <a:gs pos="83000">
                <a:srgbClr val="428BCA"/>
              </a:gs>
              <a:gs pos="100000">
                <a:srgbClr val="3674A8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20758-23D7-45BF-AC7C-6A98E4720124}"/>
              </a:ext>
            </a:extLst>
          </p:cNvPr>
          <p:cNvSpPr txBox="1"/>
          <p:nvPr/>
        </p:nvSpPr>
        <p:spPr>
          <a:xfrm>
            <a:off x="775275" y="349214"/>
            <a:ext cx="44242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Calisto MT" panose="02040603050505030304" pitchFamily="18" charset="0"/>
              </a:rPr>
              <a:t>Basic Structure of a Shiny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FB7E5-63E3-4E1F-A0D8-2BF7A1155EDB}"/>
              </a:ext>
            </a:extLst>
          </p:cNvPr>
          <p:cNvSpPr txBox="1"/>
          <p:nvPr/>
        </p:nvSpPr>
        <p:spPr>
          <a:xfrm>
            <a:off x="775275" y="1491670"/>
            <a:ext cx="104306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Calisto MT" panose="02040603050505030304" pitchFamily="18" charset="0"/>
              </a:rPr>
              <a:t>Since we can have different layouts, we can have different structures. But they are similar in the sense of: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003C52-9786-486B-92EC-95262178A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805" y="2353444"/>
            <a:ext cx="4366506" cy="43372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5AE45F6-4C70-4D6A-9EA1-D0DAA5F2A1FD}"/>
              </a:ext>
            </a:extLst>
          </p:cNvPr>
          <p:cNvSpPr/>
          <p:nvPr/>
        </p:nvSpPr>
        <p:spPr>
          <a:xfrm>
            <a:off x="2126790" y="2967318"/>
            <a:ext cx="1721224" cy="61195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65738C-0D4C-4107-895F-876DADEEA901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848014" y="3075057"/>
            <a:ext cx="3458220" cy="19823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134D519-B701-4D3D-9165-1D1C236D7674}"/>
              </a:ext>
            </a:extLst>
          </p:cNvPr>
          <p:cNvSpPr txBox="1"/>
          <p:nvPr/>
        </p:nvSpPr>
        <p:spPr>
          <a:xfrm>
            <a:off x="7306234" y="2721114"/>
            <a:ext cx="4016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Everything within this structure will be in a column</a:t>
            </a:r>
          </a:p>
        </p:txBody>
      </p:sp>
      <p:pic>
        <p:nvPicPr>
          <p:cNvPr id="12" name="Picture 4" descr="Integrated Aerial Precision">
            <a:extLst>
              <a:ext uri="{FF2B5EF4-FFF2-40B4-BE49-F238E27FC236}">
                <a16:creationId xmlns:a16="http://schemas.microsoft.com/office/drawing/2014/main" id="{E3A6CE4D-BEB0-4427-823A-0FFC74DE9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431" y="55303"/>
            <a:ext cx="2465294" cy="129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90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1528B4-8069-4BC8-889B-37CC6D448673}"/>
              </a:ext>
            </a:extLst>
          </p:cNvPr>
          <p:cNvSpPr/>
          <p:nvPr/>
        </p:nvSpPr>
        <p:spPr>
          <a:xfrm>
            <a:off x="0" y="0"/>
            <a:ext cx="12192000" cy="12007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2000">
                <a:srgbClr val="5A99D1"/>
              </a:gs>
              <a:gs pos="83000">
                <a:srgbClr val="428BCA"/>
              </a:gs>
              <a:gs pos="100000">
                <a:srgbClr val="3674A8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20758-23D7-45BF-AC7C-6A98E4720124}"/>
              </a:ext>
            </a:extLst>
          </p:cNvPr>
          <p:cNvSpPr txBox="1"/>
          <p:nvPr/>
        </p:nvSpPr>
        <p:spPr>
          <a:xfrm>
            <a:off x="775275" y="349214"/>
            <a:ext cx="44242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Calisto MT" panose="02040603050505030304" pitchFamily="18" charset="0"/>
              </a:rPr>
              <a:t>Basic Structure of a Shiny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FB7E5-63E3-4E1F-A0D8-2BF7A1155EDB}"/>
              </a:ext>
            </a:extLst>
          </p:cNvPr>
          <p:cNvSpPr txBox="1"/>
          <p:nvPr/>
        </p:nvSpPr>
        <p:spPr>
          <a:xfrm>
            <a:off x="775275" y="1491670"/>
            <a:ext cx="104306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Calisto MT" panose="02040603050505030304" pitchFamily="18" charset="0"/>
              </a:rPr>
              <a:t>Since we can have different layouts, we can have different structures. But they are similar in the sense of: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003C52-9786-486B-92EC-95262178A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805" y="2353444"/>
            <a:ext cx="4366506" cy="43372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5AE45F6-4C70-4D6A-9EA1-D0DAA5F2A1FD}"/>
              </a:ext>
            </a:extLst>
          </p:cNvPr>
          <p:cNvSpPr/>
          <p:nvPr/>
        </p:nvSpPr>
        <p:spPr>
          <a:xfrm>
            <a:off x="2126790" y="2967318"/>
            <a:ext cx="1721224" cy="170329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65738C-0D4C-4107-895F-876DADEEA901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848014" y="3273295"/>
            <a:ext cx="3677586" cy="10701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B8EC159-F397-4DA0-BBE9-326158C92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600" y="2214265"/>
            <a:ext cx="4067743" cy="4258269"/>
          </a:xfrm>
          <a:prstGeom prst="rect">
            <a:avLst/>
          </a:prstGeom>
        </p:spPr>
      </p:pic>
      <p:pic>
        <p:nvPicPr>
          <p:cNvPr id="11" name="Picture 4" descr="Integrated Aerial Precision">
            <a:extLst>
              <a:ext uri="{FF2B5EF4-FFF2-40B4-BE49-F238E27FC236}">
                <a16:creationId xmlns:a16="http://schemas.microsoft.com/office/drawing/2014/main" id="{141C4612-0F5E-445D-BA13-007641209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431" y="55303"/>
            <a:ext cx="2465294" cy="129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222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1528B4-8069-4BC8-889B-37CC6D448673}"/>
              </a:ext>
            </a:extLst>
          </p:cNvPr>
          <p:cNvSpPr/>
          <p:nvPr/>
        </p:nvSpPr>
        <p:spPr>
          <a:xfrm>
            <a:off x="0" y="0"/>
            <a:ext cx="12192000" cy="12007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2000">
                <a:srgbClr val="5A99D1"/>
              </a:gs>
              <a:gs pos="83000">
                <a:srgbClr val="428BCA"/>
              </a:gs>
              <a:gs pos="100000">
                <a:srgbClr val="3674A8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20758-23D7-45BF-AC7C-6A98E4720124}"/>
              </a:ext>
            </a:extLst>
          </p:cNvPr>
          <p:cNvSpPr txBox="1"/>
          <p:nvPr/>
        </p:nvSpPr>
        <p:spPr>
          <a:xfrm>
            <a:off x="775275" y="349214"/>
            <a:ext cx="44242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Calisto MT" panose="02040603050505030304" pitchFamily="18" charset="0"/>
              </a:rPr>
              <a:t>Basic Structure of a Shiny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FB7E5-63E3-4E1F-A0D8-2BF7A1155EDB}"/>
              </a:ext>
            </a:extLst>
          </p:cNvPr>
          <p:cNvSpPr txBox="1"/>
          <p:nvPr/>
        </p:nvSpPr>
        <p:spPr>
          <a:xfrm>
            <a:off x="775275" y="1491670"/>
            <a:ext cx="104306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Calisto MT" panose="02040603050505030304" pitchFamily="18" charset="0"/>
              </a:rPr>
              <a:t>Since we can have different layouts, we can have different structures. But they are similar in the sense of: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003C52-9786-486B-92EC-95262178A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805" y="2353444"/>
            <a:ext cx="4366506" cy="43372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5AE45F6-4C70-4D6A-9EA1-D0DAA5F2A1FD}"/>
              </a:ext>
            </a:extLst>
          </p:cNvPr>
          <p:cNvSpPr/>
          <p:nvPr/>
        </p:nvSpPr>
        <p:spPr>
          <a:xfrm>
            <a:off x="2126790" y="4930589"/>
            <a:ext cx="1721224" cy="69028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65738C-0D4C-4107-895F-876DADEEA901}"/>
              </a:ext>
            </a:extLst>
          </p:cNvPr>
          <p:cNvCxnSpPr>
            <a:cxnSpLocks/>
          </p:cNvCxnSpPr>
          <p:nvPr/>
        </p:nvCxnSpPr>
        <p:spPr>
          <a:xfrm flipV="1">
            <a:off x="3848014" y="5168092"/>
            <a:ext cx="3458220" cy="19823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134D519-B701-4D3D-9165-1D1C236D7674}"/>
              </a:ext>
            </a:extLst>
          </p:cNvPr>
          <p:cNvSpPr txBox="1"/>
          <p:nvPr/>
        </p:nvSpPr>
        <p:spPr>
          <a:xfrm>
            <a:off x="7306234" y="4814149"/>
            <a:ext cx="4016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Everything within this structure will be in a row</a:t>
            </a:r>
          </a:p>
        </p:txBody>
      </p:sp>
      <p:pic>
        <p:nvPicPr>
          <p:cNvPr id="12" name="Picture 4" descr="Integrated Aerial Precision">
            <a:extLst>
              <a:ext uri="{FF2B5EF4-FFF2-40B4-BE49-F238E27FC236}">
                <a16:creationId xmlns:a16="http://schemas.microsoft.com/office/drawing/2014/main" id="{F6E6D5BA-6FAA-4CF0-8838-841A1B140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431" y="55303"/>
            <a:ext cx="2465294" cy="129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704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1528B4-8069-4BC8-889B-37CC6D448673}"/>
              </a:ext>
            </a:extLst>
          </p:cNvPr>
          <p:cNvSpPr/>
          <p:nvPr/>
        </p:nvSpPr>
        <p:spPr>
          <a:xfrm>
            <a:off x="0" y="0"/>
            <a:ext cx="12192000" cy="12007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2000">
                <a:srgbClr val="5A99D1"/>
              </a:gs>
              <a:gs pos="83000">
                <a:srgbClr val="428BCA"/>
              </a:gs>
              <a:gs pos="100000">
                <a:srgbClr val="3674A8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20758-23D7-45BF-AC7C-6A98E4720124}"/>
              </a:ext>
            </a:extLst>
          </p:cNvPr>
          <p:cNvSpPr txBox="1"/>
          <p:nvPr/>
        </p:nvSpPr>
        <p:spPr>
          <a:xfrm>
            <a:off x="775275" y="349214"/>
            <a:ext cx="44242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Calisto MT" panose="02040603050505030304" pitchFamily="18" charset="0"/>
              </a:rPr>
              <a:t>Basic Structure of a Shiny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FB7E5-63E3-4E1F-A0D8-2BF7A1155EDB}"/>
              </a:ext>
            </a:extLst>
          </p:cNvPr>
          <p:cNvSpPr txBox="1"/>
          <p:nvPr/>
        </p:nvSpPr>
        <p:spPr>
          <a:xfrm>
            <a:off x="775275" y="1491670"/>
            <a:ext cx="104306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Calisto MT" panose="02040603050505030304" pitchFamily="18" charset="0"/>
              </a:rPr>
              <a:t>Since we can have different layouts, we can have different structures. But they are similar in the sense of: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003C52-9786-486B-92EC-95262178A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805" y="2353444"/>
            <a:ext cx="4366506" cy="43372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5AE45F6-4C70-4D6A-9EA1-D0DAA5F2A1FD}"/>
              </a:ext>
            </a:extLst>
          </p:cNvPr>
          <p:cNvSpPr/>
          <p:nvPr/>
        </p:nvSpPr>
        <p:spPr>
          <a:xfrm>
            <a:off x="2126790" y="4930589"/>
            <a:ext cx="1721224" cy="176013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65738C-0D4C-4107-895F-876DADEEA901}"/>
              </a:ext>
            </a:extLst>
          </p:cNvPr>
          <p:cNvCxnSpPr>
            <a:cxnSpLocks/>
          </p:cNvCxnSpPr>
          <p:nvPr/>
        </p:nvCxnSpPr>
        <p:spPr>
          <a:xfrm flipV="1">
            <a:off x="3848014" y="5168092"/>
            <a:ext cx="3458220" cy="19823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90E2790-4B71-49F4-9280-27888F88D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193" y="2156190"/>
            <a:ext cx="3991532" cy="4534533"/>
          </a:xfrm>
          <a:prstGeom prst="rect">
            <a:avLst/>
          </a:prstGeom>
        </p:spPr>
      </p:pic>
      <p:pic>
        <p:nvPicPr>
          <p:cNvPr id="11" name="Picture 4" descr="Integrated Aerial Precision">
            <a:extLst>
              <a:ext uri="{FF2B5EF4-FFF2-40B4-BE49-F238E27FC236}">
                <a16:creationId xmlns:a16="http://schemas.microsoft.com/office/drawing/2014/main" id="{10D38599-37B4-4EBA-B667-29A165ABA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431" y="55303"/>
            <a:ext cx="2465294" cy="129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167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1528B4-8069-4BC8-889B-37CC6D448673}"/>
              </a:ext>
            </a:extLst>
          </p:cNvPr>
          <p:cNvSpPr/>
          <p:nvPr/>
        </p:nvSpPr>
        <p:spPr>
          <a:xfrm>
            <a:off x="0" y="0"/>
            <a:ext cx="12192000" cy="12007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2000">
                <a:srgbClr val="5A99D1"/>
              </a:gs>
              <a:gs pos="83000">
                <a:srgbClr val="428BCA"/>
              </a:gs>
              <a:gs pos="100000">
                <a:srgbClr val="3674A8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20758-23D7-45BF-AC7C-6A98E4720124}"/>
              </a:ext>
            </a:extLst>
          </p:cNvPr>
          <p:cNvSpPr txBox="1"/>
          <p:nvPr/>
        </p:nvSpPr>
        <p:spPr>
          <a:xfrm>
            <a:off x="775275" y="349214"/>
            <a:ext cx="44242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Calisto MT" panose="02040603050505030304" pitchFamily="18" charset="0"/>
              </a:rPr>
              <a:t>Importing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6E039B-D3DA-49B3-AF6B-8B31447B4B56}"/>
              </a:ext>
            </a:extLst>
          </p:cNvPr>
          <p:cNvSpPr txBox="1"/>
          <p:nvPr/>
        </p:nvSpPr>
        <p:spPr>
          <a:xfrm>
            <a:off x="775275" y="2092169"/>
            <a:ext cx="95520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Calisto MT" panose="02040603050505030304" pitchFamily="18" charset="0"/>
              </a:rPr>
              <a:t>The most common approach is to store your data in a variable when the app starts: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33F099-1485-41D2-B46F-BE47C382700E}"/>
              </a:ext>
            </a:extLst>
          </p:cNvPr>
          <p:cNvSpPr txBox="1"/>
          <p:nvPr/>
        </p:nvSpPr>
        <p:spPr>
          <a:xfrm>
            <a:off x="775275" y="3164068"/>
            <a:ext cx="9552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Calisto MT" panose="02040603050505030304" pitchFamily="18" charset="0"/>
              </a:rPr>
              <a:t>data &lt;- read.csv(“data.csv”)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E16ECE-72E3-4F86-BB2C-1A90E5576016}"/>
              </a:ext>
            </a:extLst>
          </p:cNvPr>
          <p:cNvSpPr txBox="1"/>
          <p:nvPr/>
        </p:nvSpPr>
        <p:spPr>
          <a:xfrm>
            <a:off x="775275" y="5210501"/>
            <a:ext cx="95520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Calisto MT" panose="02040603050505030304" pitchFamily="18" charset="0"/>
              </a:rPr>
              <a:t>For bigger datasets or to retrieve data from online repositories it is recommended to use APIs</a:t>
            </a:r>
          </a:p>
        </p:txBody>
      </p:sp>
      <p:pic>
        <p:nvPicPr>
          <p:cNvPr id="10" name="Picture 4" descr="Integrated Aerial Precision">
            <a:extLst>
              <a:ext uri="{FF2B5EF4-FFF2-40B4-BE49-F238E27FC236}">
                <a16:creationId xmlns:a16="http://schemas.microsoft.com/office/drawing/2014/main" id="{42E1DC6B-1AEE-4899-9F6B-DC1E040FD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431" y="55303"/>
            <a:ext cx="2465294" cy="129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CE34B1-9032-419F-8994-3D3E1F90216F}"/>
              </a:ext>
            </a:extLst>
          </p:cNvPr>
          <p:cNvSpPr txBox="1"/>
          <p:nvPr/>
        </p:nvSpPr>
        <p:spPr>
          <a:xfrm>
            <a:off x="775275" y="4324381"/>
            <a:ext cx="9552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Calisto MT" panose="02040603050505030304" pitchFamily="18" charset="0"/>
              </a:rPr>
              <a:t>It is also possible to retrieve data from Google Excel sheets</a:t>
            </a:r>
          </a:p>
        </p:txBody>
      </p:sp>
    </p:spTree>
    <p:extLst>
      <p:ext uri="{BB962C8B-B14F-4D97-AF65-F5344CB8AC3E}">
        <p14:creationId xmlns:p14="http://schemas.microsoft.com/office/powerpoint/2010/main" val="1887586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B65D43B-B341-48A8-B08B-8249ED8879EF}"/>
              </a:ext>
            </a:extLst>
          </p:cNvPr>
          <p:cNvSpPr/>
          <p:nvPr/>
        </p:nvSpPr>
        <p:spPr>
          <a:xfrm>
            <a:off x="0" y="0"/>
            <a:ext cx="12192000" cy="12007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2000">
                <a:srgbClr val="5A99D1"/>
              </a:gs>
              <a:gs pos="83000">
                <a:srgbClr val="428BCA"/>
              </a:gs>
              <a:gs pos="100000">
                <a:srgbClr val="3674A8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Integrated Aerial Precision">
            <a:extLst>
              <a:ext uri="{FF2B5EF4-FFF2-40B4-BE49-F238E27FC236}">
                <a16:creationId xmlns:a16="http://schemas.microsoft.com/office/drawing/2014/main" id="{2BC5061D-12FC-494A-8AB6-C7352C239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8479" y="5919128"/>
            <a:ext cx="1538739" cy="80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6E9BCB-8169-4E8D-9F23-2D9A5FAB9C01}"/>
              </a:ext>
            </a:extLst>
          </p:cNvPr>
          <p:cNvSpPr txBox="1"/>
          <p:nvPr/>
        </p:nvSpPr>
        <p:spPr>
          <a:xfrm>
            <a:off x="775275" y="349214"/>
            <a:ext cx="25381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Calisto MT" panose="02040603050505030304" pitchFamily="18" charset="0"/>
              </a:rPr>
              <a:t>Agenda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0DA93B-3E28-4079-A5D3-4999A44DA016}"/>
              </a:ext>
            </a:extLst>
          </p:cNvPr>
          <p:cNvSpPr txBox="1"/>
          <p:nvPr/>
        </p:nvSpPr>
        <p:spPr>
          <a:xfrm>
            <a:off x="775275" y="1594867"/>
            <a:ext cx="993401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500" dirty="0">
                <a:latin typeface="Calisto MT" panose="02040603050505030304" pitchFamily="18" charset="0"/>
              </a:rPr>
              <a:t>What is Shiny?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>
                <a:latin typeface="Calisto MT" panose="02040603050505030304" pitchFamily="18" charset="0"/>
              </a:rPr>
              <a:t>Preparation;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>
                <a:latin typeface="Calisto MT" panose="02040603050505030304" pitchFamily="18" charset="0"/>
              </a:rPr>
              <a:t>Layout;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>
                <a:latin typeface="Calisto MT" panose="02040603050505030304" pitchFamily="18" charset="0"/>
              </a:rPr>
              <a:t>Basic structure of a Shiny App;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>
                <a:latin typeface="Calisto MT" panose="02040603050505030304" pitchFamily="18" charset="0"/>
              </a:rPr>
              <a:t>Importing data;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>
                <a:latin typeface="Calisto MT" panose="02040603050505030304" pitchFamily="18" charset="0"/>
              </a:rPr>
              <a:t>Widgets;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>
                <a:latin typeface="Calisto MT" panose="02040603050505030304" pitchFamily="18" charset="0"/>
              </a:rPr>
              <a:t>Showing information;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>
                <a:latin typeface="Calisto MT" panose="02040603050505030304" pitchFamily="18" charset="0"/>
              </a:rPr>
              <a:t>Reactivity;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>
                <a:latin typeface="Calisto MT" panose="02040603050505030304" pitchFamily="18" charset="0"/>
              </a:rPr>
              <a:t>Installation;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>
                <a:latin typeface="Calisto MT" panose="02040603050505030304" pitchFamily="18" charset="0"/>
              </a:rPr>
              <a:t>Hands-on using </a:t>
            </a:r>
            <a:r>
              <a:rPr lang="en-US" sz="2500" dirty="0" err="1">
                <a:latin typeface="Calisto MT" panose="02040603050505030304" pitchFamily="18" charset="0"/>
              </a:rPr>
              <a:t>flexdashboard</a:t>
            </a:r>
            <a:r>
              <a:rPr lang="en-US" sz="2500" dirty="0">
                <a:latin typeface="Calisto MT" panose="02040603050505030304" pitchFamily="18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>
                <a:latin typeface="Calisto MT" panose="02040603050505030304" pitchFamily="18" charset="0"/>
              </a:rPr>
              <a:t>Advanced features;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>
                <a:latin typeface="Calisto MT" panose="02040603050505030304" pitchFamily="18" charset="0"/>
              </a:rPr>
              <a:t>Q&amp;A</a:t>
            </a:r>
          </a:p>
        </p:txBody>
      </p:sp>
      <p:pic>
        <p:nvPicPr>
          <p:cNvPr id="2050" name="Picture 2" descr="Web Application Framework for R • shiny">
            <a:extLst>
              <a:ext uri="{FF2B5EF4-FFF2-40B4-BE49-F238E27FC236}">
                <a16:creationId xmlns:a16="http://schemas.microsoft.com/office/drawing/2014/main" id="{ADCF7A1B-25D6-41B3-8A91-010F5742B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216" y="1733815"/>
            <a:ext cx="3213509" cy="372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ntegrated Aerial Precision">
            <a:extLst>
              <a:ext uri="{FF2B5EF4-FFF2-40B4-BE49-F238E27FC236}">
                <a16:creationId xmlns:a16="http://schemas.microsoft.com/office/drawing/2014/main" id="{871FE0CB-3452-4697-BBD5-E4ACA2664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431" y="55303"/>
            <a:ext cx="2465294" cy="129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423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1528B4-8069-4BC8-889B-37CC6D448673}"/>
              </a:ext>
            </a:extLst>
          </p:cNvPr>
          <p:cNvSpPr/>
          <p:nvPr/>
        </p:nvSpPr>
        <p:spPr>
          <a:xfrm>
            <a:off x="0" y="0"/>
            <a:ext cx="12192000" cy="12007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2000">
                <a:srgbClr val="5A99D1"/>
              </a:gs>
              <a:gs pos="83000">
                <a:srgbClr val="428BCA"/>
              </a:gs>
              <a:gs pos="100000">
                <a:srgbClr val="3674A8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20758-23D7-45BF-AC7C-6A98E4720124}"/>
              </a:ext>
            </a:extLst>
          </p:cNvPr>
          <p:cNvSpPr txBox="1"/>
          <p:nvPr/>
        </p:nvSpPr>
        <p:spPr>
          <a:xfrm>
            <a:off x="775275" y="349214"/>
            <a:ext cx="44242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Calisto MT" panose="02040603050505030304" pitchFamily="18" charset="0"/>
              </a:rPr>
              <a:t>Widgets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B2E017-C836-46AE-8F6C-CD135D7BF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977" y="2098031"/>
            <a:ext cx="7333129" cy="37660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6E039B-D3DA-49B3-AF6B-8B31447B4B56}"/>
              </a:ext>
            </a:extLst>
          </p:cNvPr>
          <p:cNvSpPr txBox="1"/>
          <p:nvPr/>
        </p:nvSpPr>
        <p:spPr>
          <a:xfrm>
            <a:off x="775275" y="1410852"/>
            <a:ext cx="114167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Calisto MT" panose="02040603050505030304" pitchFamily="18" charset="0"/>
              </a:rPr>
              <a:t>Basic widgets in Shiny: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9A8D73-E5A6-4731-8648-D0D740A9542B}"/>
              </a:ext>
            </a:extLst>
          </p:cNvPr>
          <p:cNvSpPr txBox="1"/>
          <p:nvPr/>
        </p:nvSpPr>
        <p:spPr>
          <a:xfrm>
            <a:off x="775274" y="6074160"/>
            <a:ext cx="1141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sto MT" panose="02040603050505030304" pitchFamily="18" charset="0"/>
              </a:rPr>
              <a:t>One more library to pay attention: </a:t>
            </a:r>
            <a:r>
              <a:rPr lang="en-US" sz="2000" dirty="0" err="1">
                <a:latin typeface="Calisto MT" panose="02040603050505030304" pitchFamily="18" charset="0"/>
              </a:rPr>
              <a:t>shinyWidgets</a:t>
            </a:r>
            <a:r>
              <a:rPr lang="en-US" sz="2000" dirty="0">
                <a:latin typeface="Calisto MT" panose="02040603050505030304" pitchFamily="18" charset="0"/>
              </a:rPr>
              <a:t> (</a:t>
            </a:r>
            <a:r>
              <a:rPr lang="en-US" sz="2000" dirty="0" err="1">
                <a:hlinkClick r:id="rId3"/>
              </a:rPr>
              <a:t>shinyWidgets</a:t>
            </a:r>
            <a:r>
              <a:rPr lang="en-US" sz="2000" dirty="0">
                <a:hlinkClick r:id="rId3"/>
              </a:rPr>
              <a:t> (dreamrs.fr)</a:t>
            </a:r>
            <a:r>
              <a:rPr lang="en-US" sz="2000" dirty="0">
                <a:latin typeface="Calisto MT" panose="02040603050505030304" pitchFamily="18" charset="0"/>
              </a:rPr>
              <a:t>)</a:t>
            </a:r>
          </a:p>
        </p:txBody>
      </p:sp>
      <p:pic>
        <p:nvPicPr>
          <p:cNvPr id="7" name="Picture 4" descr="Integrated Aerial Precision">
            <a:extLst>
              <a:ext uri="{FF2B5EF4-FFF2-40B4-BE49-F238E27FC236}">
                <a16:creationId xmlns:a16="http://schemas.microsoft.com/office/drawing/2014/main" id="{3B9286C8-B655-4312-B1BA-A84A0DDCB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431" y="55303"/>
            <a:ext cx="2465294" cy="129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318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1528B4-8069-4BC8-889B-37CC6D448673}"/>
              </a:ext>
            </a:extLst>
          </p:cNvPr>
          <p:cNvSpPr/>
          <p:nvPr/>
        </p:nvSpPr>
        <p:spPr>
          <a:xfrm>
            <a:off x="0" y="0"/>
            <a:ext cx="12192000" cy="12007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2000">
                <a:srgbClr val="5A99D1"/>
              </a:gs>
              <a:gs pos="83000">
                <a:srgbClr val="428BCA"/>
              </a:gs>
              <a:gs pos="100000">
                <a:srgbClr val="3674A8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20758-23D7-45BF-AC7C-6A98E4720124}"/>
              </a:ext>
            </a:extLst>
          </p:cNvPr>
          <p:cNvSpPr txBox="1"/>
          <p:nvPr/>
        </p:nvSpPr>
        <p:spPr>
          <a:xfrm>
            <a:off x="775275" y="349214"/>
            <a:ext cx="44242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Calisto MT" panose="02040603050505030304" pitchFamily="18" charset="0"/>
              </a:rPr>
              <a:t>Showing information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6164081-9F17-4567-8FC2-E4FE7B5F834F}"/>
              </a:ext>
            </a:extLst>
          </p:cNvPr>
          <p:cNvGrpSpPr/>
          <p:nvPr/>
        </p:nvGrpSpPr>
        <p:grpSpPr>
          <a:xfrm>
            <a:off x="775276" y="3565116"/>
            <a:ext cx="6565346" cy="477054"/>
            <a:chOff x="685627" y="2810034"/>
            <a:chExt cx="6565346" cy="47705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6B5587-F6CE-40E9-B093-CB6DFD073EFD}"/>
                </a:ext>
              </a:extLst>
            </p:cNvPr>
            <p:cNvSpPr txBox="1"/>
            <p:nvPr/>
          </p:nvSpPr>
          <p:spPr>
            <a:xfrm>
              <a:off x="685627" y="2810034"/>
              <a:ext cx="129557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500" dirty="0">
                  <a:latin typeface="Calisto MT" panose="02040603050505030304" pitchFamily="18" charset="0"/>
                </a:rPr>
                <a:t>Plots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3D9D771-4BF7-474F-9CFF-86017B110FEB}"/>
                </a:ext>
              </a:extLst>
            </p:cNvPr>
            <p:cNvSpPr/>
            <p:nvPr/>
          </p:nvSpPr>
          <p:spPr>
            <a:xfrm>
              <a:off x="3059120" y="2810034"/>
              <a:ext cx="419185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500" dirty="0" err="1">
                  <a:latin typeface="Calisto MT" panose="02040603050505030304" pitchFamily="18" charset="0"/>
                </a:rPr>
                <a:t>ggplot</a:t>
              </a:r>
              <a:r>
                <a:rPr lang="en-US" sz="2500" dirty="0">
                  <a:latin typeface="Calisto MT" panose="02040603050505030304" pitchFamily="18" charset="0"/>
                </a:rPr>
                <a:t>() and </a:t>
              </a:r>
              <a:r>
                <a:rPr lang="en-US" sz="2500" dirty="0" err="1">
                  <a:latin typeface="Calisto MT" panose="02040603050505030304" pitchFamily="18" charset="0"/>
                </a:rPr>
                <a:t>plotly</a:t>
              </a:r>
              <a:r>
                <a:rPr lang="en-US" sz="2500" dirty="0">
                  <a:latin typeface="Calisto MT" panose="02040603050505030304" pitchFamily="18" charset="0"/>
                </a:rPr>
                <a:t>() libraries</a:t>
              </a:r>
              <a:endParaRPr lang="en-US" sz="25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D9AB81B-6D30-4862-9ED7-67229E3DE10A}"/>
                </a:ext>
              </a:extLst>
            </p:cNvPr>
            <p:cNvCxnSpPr>
              <a:stCxn id="8" idx="3"/>
              <a:endCxn id="2" idx="1"/>
            </p:cNvCxnSpPr>
            <p:nvPr/>
          </p:nvCxnSpPr>
          <p:spPr>
            <a:xfrm>
              <a:off x="1981201" y="3048561"/>
              <a:ext cx="10779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9163723-4DCB-4FAF-A32A-32749825A7BC}"/>
              </a:ext>
            </a:extLst>
          </p:cNvPr>
          <p:cNvGrpSpPr/>
          <p:nvPr/>
        </p:nvGrpSpPr>
        <p:grpSpPr>
          <a:xfrm>
            <a:off x="775275" y="1491670"/>
            <a:ext cx="8875874" cy="477054"/>
            <a:chOff x="775275" y="1491670"/>
            <a:chExt cx="8875874" cy="4770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37B59E-14A1-406A-83C8-CBE3C7CF27EE}"/>
                </a:ext>
              </a:extLst>
            </p:cNvPr>
            <p:cNvSpPr txBox="1"/>
            <p:nvPr/>
          </p:nvSpPr>
          <p:spPr>
            <a:xfrm>
              <a:off x="775275" y="1491670"/>
              <a:ext cx="120592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500" dirty="0">
                  <a:latin typeface="Calisto MT" panose="02040603050505030304" pitchFamily="18" charset="0"/>
                </a:rPr>
                <a:t>Text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3311980-CFA6-4A93-B9F9-B533261FFCB0}"/>
                </a:ext>
              </a:extLst>
            </p:cNvPr>
            <p:cNvSpPr/>
            <p:nvPr/>
          </p:nvSpPr>
          <p:spPr>
            <a:xfrm>
              <a:off x="2987402" y="1491670"/>
              <a:ext cx="6663747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500" dirty="0">
                  <a:latin typeface="Calisto MT" panose="02040603050505030304" pitchFamily="18" charset="0"/>
                </a:rPr>
                <a:t>Warning or providing information due to inputs</a:t>
              </a:r>
              <a:endParaRPr lang="en-US" sz="25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CCEC587-48DE-44E5-A10A-3B625E1F9B47}"/>
                </a:ext>
              </a:extLst>
            </p:cNvPr>
            <p:cNvCxnSpPr/>
            <p:nvPr/>
          </p:nvCxnSpPr>
          <p:spPr>
            <a:xfrm>
              <a:off x="1909483" y="1730197"/>
              <a:ext cx="10779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D0B21EF-DE7E-4044-B116-A248A8C233BF}"/>
              </a:ext>
            </a:extLst>
          </p:cNvPr>
          <p:cNvGrpSpPr/>
          <p:nvPr/>
        </p:nvGrpSpPr>
        <p:grpSpPr>
          <a:xfrm>
            <a:off x="775276" y="4598836"/>
            <a:ext cx="7987566" cy="483060"/>
            <a:chOff x="685627" y="4359806"/>
            <a:chExt cx="7987566" cy="48306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469270-B5F4-46F3-BA6E-070551E9EABE}"/>
                </a:ext>
              </a:extLst>
            </p:cNvPr>
            <p:cNvSpPr txBox="1"/>
            <p:nvPr/>
          </p:nvSpPr>
          <p:spPr>
            <a:xfrm>
              <a:off x="685627" y="4359806"/>
              <a:ext cx="316919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500" dirty="0">
                  <a:latin typeface="Calisto MT" panose="02040603050505030304" pitchFamily="18" charset="0"/>
                </a:rPr>
                <a:t>Images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84C61E-9AA1-487A-90ED-204AB3BD4FE9}"/>
                </a:ext>
              </a:extLst>
            </p:cNvPr>
            <p:cNvCxnSpPr/>
            <p:nvPr/>
          </p:nvCxnSpPr>
          <p:spPr>
            <a:xfrm>
              <a:off x="2288156" y="4626350"/>
              <a:ext cx="10779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DDA19EB-66F8-4FD8-9180-49D2DC20EA95}"/>
                </a:ext>
              </a:extLst>
            </p:cNvPr>
            <p:cNvSpPr/>
            <p:nvPr/>
          </p:nvSpPr>
          <p:spPr>
            <a:xfrm>
              <a:off x="3507355" y="4365812"/>
              <a:ext cx="5165838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500" dirty="0">
                  <a:latin typeface="Calisto MT" panose="02040603050505030304" pitchFamily="18" charset="0"/>
                </a:rPr>
                <a:t>Display images based on user inputs </a:t>
              </a:r>
              <a:endParaRPr lang="en-US" sz="25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E6466BB-6089-4259-8171-B95C4753E043}"/>
              </a:ext>
            </a:extLst>
          </p:cNvPr>
          <p:cNvGrpSpPr/>
          <p:nvPr/>
        </p:nvGrpSpPr>
        <p:grpSpPr>
          <a:xfrm>
            <a:off x="775275" y="5638560"/>
            <a:ext cx="5830670" cy="483060"/>
            <a:chOff x="685626" y="5665454"/>
            <a:chExt cx="5830670" cy="48306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49462C-D5D8-4DC9-A21B-C0EAFE5EEC0B}"/>
                </a:ext>
              </a:extLst>
            </p:cNvPr>
            <p:cNvSpPr txBox="1"/>
            <p:nvPr/>
          </p:nvSpPr>
          <p:spPr>
            <a:xfrm>
              <a:off x="685626" y="5671460"/>
              <a:ext cx="316919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500" dirty="0">
                  <a:latin typeface="Calisto MT" panose="02040603050505030304" pitchFamily="18" charset="0"/>
                </a:rPr>
                <a:t>Maps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2D2102-747B-4EFF-A34A-A06E490B5F2F}"/>
                </a:ext>
              </a:extLst>
            </p:cNvPr>
            <p:cNvSpPr/>
            <p:nvPr/>
          </p:nvSpPr>
          <p:spPr>
            <a:xfrm>
              <a:off x="3366075" y="5665454"/>
              <a:ext cx="3150221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500" dirty="0">
                  <a:latin typeface="Calisto MT" panose="02040603050505030304" pitchFamily="18" charset="0"/>
                </a:rPr>
                <a:t>Choropleth and raster</a:t>
              </a:r>
              <a:endParaRPr lang="en-US" sz="25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B4A4172-7312-4E3B-8B5F-64F0C1F112F3}"/>
                </a:ext>
              </a:extLst>
            </p:cNvPr>
            <p:cNvCxnSpPr/>
            <p:nvPr/>
          </p:nvCxnSpPr>
          <p:spPr>
            <a:xfrm>
              <a:off x="2091135" y="5903981"/>
              <a:ext cx="10779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EB9E05C-9FF6-4AD1-90B3-013158DBC14E}"/>
              </a:ext>
            </a:extLst>
          </p:cNvPr>
          <p:cNvGrpSpPr/>
          <p:nvPr/>
        </p:nvGrpSpPr>
        <p:grpSpPr>
          <a:xfrm>
            <a:off x="775275" y="2525390"/>
            <a:ext cx="8217885" cy="483060"/>
            <a:chOff x="685627" y="4359806"/>
            <a:chExt cx="8217885" cy="48306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E6A37D4-00BE-43BF-A97C-F77AB8959FA7}"/>
                </a:ext>
              </a:extLst>
            </p:cNvPr>
            <p:cNvSpPr txBox="1"/>
            <p:nvPr/>
          </p:nvSpPr>
          <p:spPr>
            <a:xfrm>
              <a:off x="685627" y="4359806"/>
              <a:ext cx="316919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500" dirty="0">
                  <a:latin typeface="Calisto MT" panose="02040603050505030304" pitchFamily="18" charset="0"/>
                </a:rPr>
                <a:t>Cards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290A20D-2CE6-4EC6-A76F-9CFE01449F77}"/>
                </a:ext>
              </a:extLst>
            </p:cNvPr>
            <p:cNvCxnSpPr/>
            <p:nvPr/>
          </p:nvCxnSpPr>
          <p:spPr>
            <a:xfrm>
              <a:off x="2288156" y="4626350"/>
              <a:ext cx="10779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C26197F-CA9E-46F2-813E-31FE438C384F}"/>
                </a:ext>
              </a:extLst>
            </p:cNvPr>
            <p:cNvSpPr/>
            <p:nvPr/>
          </p:nvSpPr>
          <p:spPr>
            <a:xfrm>
              <a:off x="3507355" y="4365812"/>
              <a:ext cx="5396157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500" dirty="0">
                  <a:latin typeface="Calisto MT" panose="02040603050505030304" pitchFamily="18" charset="0"/>
                </a:rPr>
                <a:t>Display right-to-the-point information </a:t>
              </a:r>
              <a:endParaRPr lang="en-US" sz="2500" dirty="0"/>
            </a:p>
          </p:txBody>
        </p:sp>
      </p:grpSp>
      <p:pic>
        <p:nvPicPr>
          <p:cNvPr id="30" name="Picture 4" descr="Integrated Aerial Precision">
            <a:extLst>
              <a:ext uri="{FF2B5EF4-FFF2-40B4-BE49-F238E27FC236}">
                <a16:creationId xmlns:a16="http://schemas.microsoft.com/office/drawing/2014/main" id="{68E735D2-A8DA-4368-AFFE-B5D186ACB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431" y="55303"/>
            <a:ext cx="2465294" cy="129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140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1528B4-8069-4BC8-889B-37CC6D448673}"/>
              </a:ext>
            </a:extLst>
          </p:cNvPr>
          <p:cNvSpPr/>
          <p:nvPr/>
        </p:nvSpPr>
        <p:spPr>
          <a:xfrm>
            <a:off x="0" y="0"/>
            <a:ext cx="12192000" cy="12007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2000">
                <a:srgbClr val="5A99D1"/>
              </a:gs>
              <a:gs pos="83000">
                <a:srgbClr val="428BCA"/>
              </a:gs>
              <a:gs pos="100000">
                <a:srgbClr val="3674A8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20758-23D7-45BF-AC7C-6A98E4720124}"/>
              </a:ext>
            </a:extLst>
          </p:cNvPr>
          <p:cNvSpPr txBox="1"/>
          <p:nvPr/>
        </p:nvSpPr>
        <p:spPr>
          <a:xfrm>
            <a:off x="775275" y="349214"/>
            <a:ext cx="44242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Calisto MT" panose="02040603050505030304" pitchFamily="18" charset="0"/>
              </a:rPr>
              <a:t>Reactivity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AEAE45-2BCF-4EF1-AD4A-8BA4ED439480}"/>
              </a:ext>
            </a:extLst>
          </p:cNvPr>
          <p:cNvSpPr txBox="1"/>
          <p:nvPr/>
        </p:nvSpPr>
        <p:spPr>
          <a:xfrm>
            <a:off x="775276" y="1549941"/>
            <a:ext cx="10457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Calisto MT" panose="02040603050505030304" pitchFamily="18" charset="0"/>
              </a:rPr>
              <a:t>Reactivity is what allows a website to be dynamic and interact with the user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D2CEF4-5C1C-410D-84C9-582AE02438A3}"/>
              </a:ext>
            </a:extLst>
          </p:cNvPr>
          <p:cNvSpPr txBox="1"/>
          <p:nvPr/>
        </p:nvSpPr>
        <p:spPr>
          <a:xfrm>
            <a:off x="775275" y="2951946"/>
            <a:ext cx="10457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Calisto MT" panose="02040603050505030304" pitchFamily="18" charset="0"/>
              </a:rPr>
              <a:t>In Shiny, the main reactivity functions are used depending on the desired output: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1BF8FA-CE08-40A6-8B3D-81B0A03A84B9}"/>
              </a:ext>
            </a:extLst>
          </p:cNvPr>
          <p:cNvSpPr txBox="1"/>
          <p:nvPr/>
        </p:nvSpPr>
        <p:spPr>
          <a:xfrm>
            <a:off x="1427722" y="3972428"/>
            <a:ext cx="36380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 err="1">
                <a:latin typeface="Calisto MT" panose="02040603050505030304" pitchFamily="18" charset="0"/>
              </a:rPr>
              <a:t>renderText</a:t>
            </a:r>
            <a:r>
              <a:rPr lang="en-US" sz="2500" dirty="0">
                <a:latin typeface="Calisto MT" panose="02040603050505030304" pitchFamily="18" charset="0"/>
              </a:rPr>
              <a:t>({function})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791031-003E-4056-BFD0-EE6E5E33466F}"/>
              </a:ext>
            </a:extLst>
          </p:cNvPr>
          <p:cNvSpPr txBox="1"/>
          <p:nvPr/>
        </p:nvSpPr>
        <p:spPr>
          <a:xfrm>
            <a:off x="1427722" y="5733508"/>
            <a:ext cx="41043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 err="1">
                <a:latin typeface="Calisto MT" panose="02040603050505030304" pitchFamily="18" charset="0"/>
              </a:rPr>
              <a:t>renderUI</a:t>
            </a:r>
            <a:r>
              <a:rPr lang="en-US" sz="2500" dirty="0">
                <a:latin typeface="Calisto MT" panose="02040603050505030304" pitchFamily="18" charset="0"/>
              </a:rPr>
              <a:t>({function})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8E0F9B-D625-4855-9D97-960E1FD38E1B}"/>
              </a:ext>
            </a:extLst>
          </p:cNvPr>
          <p:cNvSpPr txBox="1"/>
          <p:nvPr/>
        </p:nvSpPr>
        <p:spPr>
          <a:xfrm>
            <a:off x="1427723" y="4827359"/>
            <a:ext cx="38435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 err="1">
                <a:latin typeface="Calisto MT" panose="02040603050505030304" pitchFamily="18" charset="0"/>
              </a:rPr>
              <a:t>renderPlot</a:t>
            </a:r>
            <a:r>
              <a:rPr lang="en-US" sz="2500" dirty="0">
                <a:latin typeface="Calisto MT" panose="02040603050505030304" pitchFamily="18" charset="0"/>
              </a:rPr>
              <a:t> ({function})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1C77B5-9669-42D5-9A06-B627D704EE55}"/>
              </a:ext>
            </a:extLst>
          </p:cNvPr>
          <p:cNvSpPr txBox="1"/>
          <p:nvPr/>
        </p:nvSpPr>
        <p:spPr>
          <a:xfrm>
            <a:off x="6659882" y="4045524"/>
            <a:ext cx="460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Create a text output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115B73-2170-4A50-9654-2D55E96EBC19}"/>
              </a:ext>
            </a:extLst>
          </p:cNvPr>
          <p:cNvSpPr txBox="1"/>
          <p:nvPr/>
        </p:nvSpPr>
        <p:spPr>
          <a:xfrm>
            <a:off x="6659882" y="4881220"/>
            <a:ext cx="191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Create plots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AB3C09-5F23-42AD-96D5-C8129F493D8B}"/>
              </a:ext>
            </a:extLst>
          </p:cNvPr>
          <p:cNvSpPr txBox="1"/>
          <p:nvPr/>
        </p:nvSpPr>
        <p:spPr>
          <a:xfrm>
            <a:off x="6659882" y="5698239"/>
            <a:ext cx="5387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Create reactive widgets, cards, and many other outputs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D64B0A2-7E0C-497B-85E3-8EFA81DBDB20}"/>
              </a:ext>
            </a:extLst>
          </p:cNvPr>
          <p:cNvCxnSpPr>
            <a:cxnSpLocks/>
          </p:cNvCxnSpPr>
          <p:nvPr/>
        </p:nvCxnSpPr>
        <p:spPr>
          <a:xfrm>
            <a:off x="5199529" y="4230190"/>
            <a:ext cx="12235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817AFD-BD3D-4448-A6A3-F2E979B997C3}"/>
              </a:ext>
            </a:extLst>
          </p:cNvPr>
          <p:cNvCxnSpPr>
            <a:cxnSpLocks/>
          </p:cNvCxnSpPr>
          <p:nvPr/>
        </p:nvCxnSpPr>
        <p:spPr>
          <a:xfrm>
            <a:off x="5175146" y="5087519"/>
            <a:ext cx="12235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C074F7D-0270-4E1B-8255-4BEBA8CC3258}"/>
              </a:ext>
            </a:extLst>
          </p:cNvPr>
          <p:cNvCxnSpPr>
            <a:cxnSpLocks/>
          </p:cNvCxnSpPr>
          <p:nvPr/>
        </p:nvCxnSpPr>
        <p:spPr>
          <a:xfrm>
            <a:off x="5175146" y="5972035"/>
            <a:ext cx="12235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Integrated Aerial Precision">
            <a:extLst>
              <a:ext uri="{FF2B5EF4-FFF2-40B4-BE49-F238E27FC236}">
                <a16:creationId xmlns:a16="http://schemas.microsoft.com/office/drawing/2014/main" id="{DA148E81-682E-4DE6-8CFD-284FF13AA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431" y="55303"/>
            <a:ext cx="2465294" cy="129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963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1528B4-8069-4BC8-889B-37CC6D448673}"/>
              </a:ext>
            </a:extLst>
          </p:cNvPr>
          <p:cNvSpPr/>
          <p:nvPr/>
        </p:nvSpPr>
        <p:spPr>
          <a:xfrm>
            <a:off x="0" y="0"/>
            <a:ext cx="12192000" cy="12007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2000">
                <a:srgbClr val="5A99D1"/>
              </a:gs>
              <a:gs pos="83000">
                <a:srgbClr val="428BCA"/>
              </a:gs>
              <a:gs pos="100000">
                <a:srgbClr val="3674A8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20758-23D7-45BF-AC7C-6A98E4720124}"/>
              </a:ext>
            </a:extLst>
          </p:cNvPr>
          <p:cNvSpPr txBox="1"/>
          <p:nvPr/>
        </p:nvSpPr>
        <p:spPr>
          <a:xfrm>
            <a:off x="775275" y="349214"/>
            <a:ext cx="44242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Calisto MT" panose="02040603050505030304" pitchFamily="18" charset="0"/>
              </a:rPr>
              <a:t>Reactivity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660801-4BBB-4BBB-BA8E-10EB25E88C1A}"/>
              </a:ext>
            </a:extLst>
          </p:cNvPr>
          <p:cNvSpPr txBox="1"/>
          <p:nvPr/>
        </p:nvSpPr>
        <p:spPr>
          <a:xfrm>
            <a:off x="775275" y="1549941"/>
            <a:ext cx="10457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Calisto MT" panose="02040603050505030304" pitchFamily="18" charset="0"/>
              </a:rPr>
              <a:t>To retrieve the data user input on the widgets, it is used: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4405DD-36E2-4E2C-9AD1-15C0FF683AA1}"/>
              </a:ext>
            </a:extLst>
          </p:cNvPr>
          <p:cNvSpPr txBox="1"/>
          <p:nvPr/>
        </p:nvSpPr>
        <p:spPr>
          <a:xfrm>
            <a:off x="2178251" y="3135939"/>
            <a:ext cx="25864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Calisto MT" panose="02040603050505030304" pitchFamily="18" charset="0"/>
              </a:rPr>
              <a:t>input$[</a:t>
            </a:r>
            <a:r>
              <a:rPr lang="en-US" sz="2500" dirty="0" err="1">
                <a:latin typeface="Calisto MT" panose="02040603050505030304" pitchFamily="18" charset="0"/>
              </a:rPr>
              <a:t>inputId</a:t>
            </a:r>
            <a:r>
              <a:rPr lang="en-US" sz="2500" dirty="0">
                <a:latin typeface="Calisto MT" panose="02040603050505030304" pitchFamily="18" charset="0"/>
              </a:rPr>
              <a:t>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6662A4-0B45-475C-864D-7140A755AAD8}"/>
              </a:ext>
            </a:extLst>
          </p:cNvPr>
          <p:cNvSpPr txBox="1"/>
          <p:nvPr/>
        </p:nvSpPr>
        <p:spPr>
          <a:xfrm>
            <a:off x="1157622" y="2375706"/>
            <a:ext cx="43525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err="1">
                <a:latin typeface="Calisto MT" panose="02040603050505030304" pitchFamily="18" charset="0"/>
              </a:rPr>
              <a:t>sliderInput</a:t>
            </a:r>
            <a:r>
              <a:rPr lang="en-US" sz="2500" dirty="0">
                <a:latin typeface="Calisto MT" panose="02040603050505030304" pitchFamily="18" charset="0"/>
              </a:rPr>
              <a:t>(</a:t>
            </a:r>
            <a:r>
              <a:rPr lang="en-US" sz="2500" dirty="0" err="1">
                <a:latin typeface="Calisto MT" panose="02040603050505030304" pitchFamily="18" charset="0"/>
              </a:rPr>
              <a:t>inputId</a:t>
            </a:r>
            <a:r>
              <a:rPr lang="en-US" sz="2500" dirty="0">
                <a:latin typeface="Calisto MT" panose="02040603050505030304" pitchFamily="18" charset="0"/>
              </a:rPr>
              <a:t>, …)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542A37-CD48-49BF-93E7-1770656E6A0B}"/>
              </a:ext>
            </a:extLst>
          </p:cNvPr>
          <p:cNvSpPr/>
          <p:nvPr/>
        </p:nvSpPr>
        <p:spPr>
          <a:xfrm>
            <a:off x="6446067" y="2411513"/>
            <a:ext cx="1845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creating a widget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5A65DA-DE05-4409-9288-9332FCFD21C0}"/>
              </a:ext>
            </a:extLst>
          </p:cNvPr>
          <p:cNvCxnSpPr>
            <a:cxnSpLocks/>
          </p:cNvCxnSpPr>
          <p:nvPr/>
        </p:nvCxnSpPr>
        <p:spPr>
          <a:xfrm>
            <a:off x="5393618" y="2614233"/>
            <a:ext cx="7745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6D7D972-6A1E-4EC4-82F8-A91342AF3580}"/>
              </a:ext>
            </a:extLst>
          </p:cNvPr>
          <p:cNvSpPr/>
          <p:nvPr/>
        </p:nvSpPr>
        <p:spPr>
          <a:xfrm>
            <a:off x="6446067" y="3177156"/>
            <a:ext cx="4562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retrieving the value that the user has inputted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EBDA9B-3346-42EB-BC27-32E099832D20}"/>
              </a:ext>
            </a:extLst>
          </p:cNvPr>
          <p:cNvCxnSpPr>
            <a:cxnSpLocks/>
          </p:cNvCxnSpPr>
          <p:nvPr/>
        </p:nvCxnSpPr>
        <p:spPr>
          <a:xfrm>
            <a:off x="4692306" y="3374466"/>
            <a:ext cx="16322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6B7D89E-24B1-44D4-BCC0-5F02C49F72FA}"/>
              </a:ext>
            </a:extLst>
          </p:cNvPr>
          <p:cNvSpPr txBox="1"/>
          <p:nvPr/>
        </p:nvSpPr>
        <p:spPr>
          <a:xfrm>
            <a:off x="775275" y="3957193"/>
            <a:ext cx="10457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Calisto MT" panose="02040603050505030304" pitchFamily="18" charset="0"/>
              </a:rPr>
              <a:t>To create the output responses, it is used: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D3DB32-68AD-4BFD-A297-D34E8781AA9E}"/>
              </a:ext>
            </a:extLst>
          </p:cNvPr>
          <p:cNvSpPr txBox="1"/>
          <p:nvPr/>
        </p:nvSpPr>
        <p:spPr>
          <a:xfrm>
            <a:off x="2052918" y="5543191"/>
            <a:ext cx="27118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Calisto MT" panose="02040603050505030304" pitchFamily="18" charset="0"/>
              </a:rPr>
              <a:t>output$[</a:t>
            </a:r>
            <a:r>
              <a:rPr lang="en-US" sz="2500" dirty="0" err="1">
                <a:latin typeface="Calisto MT" panose="02040603050505030304" pitchFamily="18" charset="0"/>
              </a:rPr>
              <a:t>outputId</a:t>
            </a:r>
            <a:r>
              <a:rPr lang="en-US" sz="2500" dirty="0">
                <a:latin typeface="Calisto MT" panose="02040603050505030304" pitchFamily="18" charset="0"/>
              </a:rPr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044FA3-37DB-413D-BA5E-E4DC92892B72}"/>
              </a:ext>
            </a:extLst>
          </p:cNvPr>
          <p:cNvSpPr txBox="1"/>
          <p:nvPr/>
        </p:nvSpPr>
        <p:spPr>
          <a:xfrm>
            <a:off x="1157622" y="4782958"/>
            <a:ext cx="43525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err="1">
                <a:latin typeface="Calisto MT" panose="02040603050505030304" pitchFamily="18" charset="0"/>
              </a:rPr>
              <a:t>uiOutput</a:t>
            </a:r>
            <a:r>
              <a:rPr lang="en-US" sz="2500" dirty="0">
                <a:latin typeface="Calisto MT" panose="02040603050505030304" pitchFamily="18" charset="0"/>
              </a:rPr>
              <a:t>(</a:t>
            </a:r>
            <a:r>
              <a:rPr lang="en-US" sz="2500" dirty="0" err="1">
                <a:latin typeface="Calisto MT" panose="02040603050505030304" pitchFamily="18" charset="0"/>
              </a:rPr>
              <a:t>outputId</a:t>
            </a:r>
            <a:r>
              <a:rPr lang="en-US" sz="2500" dirty="0">
                <a:latin typeface="Calisto MT" panose="02040603050505030304" pitchFamily="18" charset="0"/>
              </a:rPr>
              <a:t>, …)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AB3D14-BA6C-48E3-9A6F-A4CC63172275}"/>
              </a:ext>
            </a:extLst>
          </p:cNvPr>
          <p:cNvSpPr/>
          <p:nvPr/>
        </p:nvSpPr>
        <p:spPr>
          <a:xfrm>
            <a:off x="6446067" y="4818765"/>
            <a:ext cx="3198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Displaying the output response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D65256-D50D-4E08-93E3-43D17A0AB43F}"/>
              </a:ext>
            </a:extLst>
          </p:cNvPr>
          <p:cNvCxnSpPr>
            <a:cxnSpLocks/>
          </p:cNvCxnSpPr>
          <p:nvPr/>
        </p:nvCxnSpPr>
        <p:spPr>
          <a:xfrm>
            <a:off x="5393618" y="5021485"/>
            <a:ext cx="7745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12A184F-56BD-41C0-802A-52002A5DEA30}"/>
              </a:ext>
            </a:extLst>
          </p:cNvPr>
          <p:cNvSpPr/>
          <p:nvPr/>
        </p:nvSpPr>
        <p:spPr>
          <a:xfrm>
            <a:off x="6446067" y="5584408"/>
            <a:ext cx="2986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Creating the output response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21F087-25E2-453A-83A4-9A8BB26DDB35}"/>
              </a:ext>
            </a:extLst>
          </p:cNvPr>
          <p:cNvCxnSpPr>
            <a:cxnSpLocks/>
          </p:cNvCxnSpPr>
          <p:nvPr/>
        </p:nvCxnSpPr>
        <p:spPr>
          <a:xfrm>
            <a:off x="4692306" y="5781718"/>
            <a:ext cx="16322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4" descr="Integrated Aerial Precision">
            <a:extLst>
              <a:ext uri="{FF2B5EF4-FFF2-40B4-BE49-F238E27FC236}">
                <a16:creationId xmlns:a16="http://schemas.microsoft.com/office/drawing/2014/main" id="{8787BBFA-7D8D-4AB7-AC0E-21B7F9094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431" y="55303"/>
            <a:ext cx="2465294" cy="129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10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2" grpId="0"/>
      <p:bldP spid="11" grpId="0"/>
      <p:bldP spid="12" grpId="0"/>
      <p:bldP spid="13" grpId="0"/>
      <p:bldP spid="14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FEF81F-1F84-40FE-B3E2-6BCDF036C3B3}"/>
              </a:ext>
            </a:extLst>
          </p:cNvPr>
          <p:cNvSpPr txBox="1"/>
          <p:nvPr/>
        </p:nvSpPr>
        <p:spPr>
          <a:xfrm>
            <a:off x="3919731" y="2061941"/>
            <a:ext cx="47043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Calisto MT" panose="02040603050505030304" pitchFamily="18" charset="0"/>
              </a:rPr>
              <a:t>Confusing? Yes, I know…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27103A-F71D-4B81-B471-65F54E91229E}"/>
              </a:ext>
            </a:extLst>
          </p:cNvPr>
          <p:cNvSpPr txBox="1"/>
          <p:nvPr/>
        </p:nvSpPr>
        <p:spPr>
          <a:xfrm>
            <a:off x="3273195" y="2915343"/>
            <a:ext cx="5645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Calisto MT" panose="02040603050505030304" pitchFamily="18" charset="0"/>
              </a:rPr>
              <a:t>Let me provide you an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1D50D3-EAB7-40D1-84B7-19C3EB899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26"/>
          <a:stretch/>
        </p:blipFill>
        <p:spPr>
          <a:xfrm>
            <a:off x="4042522" y="3768745"/>
            <a:ext cx="4106956" cy="219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71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CDD19A-4B79-40BA-984B-70C1803794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829" r="34518"/>
          <a:stretch/>
        </p:blipFill>
        <p:spPr>
          <a:xfrm>
            <a:off x="546125" y="1216056"/>
            <a:ext cx="4489729" cy="3051603"/>
          </a:xfrm>
          <a:prstGeom prst="rect">
            <a:avLst/>
          </a:prstGeom>
        </p:spPr>
      </p:pic>
      <p:pic>
        <p:nvPicPr>
          <p:cNvPr id="6" name="2024-07-08 16-08-10">
            <a:hlinkClick r:id="" action="ppaction://media"/>
            <a:extLst>
              <a:ext uri="{FF2B5EF4-FFF2-40B4-BE49-F238E27FC236}">
                <a16:creationId xmlns:a16="http://schemas.microsoft.com/office/drawing/2014/main" id="{3CCD6E9E-ACD1-4F91-9653-1F5819281BB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l="1" t="4114" r="46557" b="73411"/>
          <a:stretch/>
        </p:blipFill>
        <p:spPr>
          <a:xfrm>
            <a:off x="5369398" y="1887665"/>
            <a:ext cx="6515753" cy="154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4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36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1528B4-8069-4BC8-889B-37CC6D448673}"/>
              </a:ext>
            </a:extLst>
          </p:cNvPr>
          <p:cNvSpPr/>
          <p:nvPr/>
        </p:nvSpPr>
        <p:spPr>
          <a:xfrm>
            <a:off x="0" y="0"/>
            <a:ext cx="12192000" cy="12007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2000">
                <a:srgbClr val="5A99D1"/>
              </a:gs>
              <a:gs pos="83000">
                <a:srgbClr val="428BCA"/>
              </a:gs>
              <a:gs pos="100000">
                <a:srgbClr val="3674A8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20758-23D7-45BF-AC7C-6A98E4720124}"/>
              </a:ext>
            </a:extLst>
          </p:cNvPr>
          <p:cNvSpPr txBox="1"/>
          <p:nvPr/>
        </p:nvSpPr>
        <p:spPr>
          <a:xfrm>
            <a:off x="775275" y="349214"/>
            <a:ext cx="44242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Calisto MT" panose="02040603050505030304" pitchFamily="18" charset="0"/>
              </a:rPr>
              <a:t>Reactivity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D2CEF4-5C1C-410D-84C9-582AE02438A3}"/>
              </a:ext>
            </a:extLst>
          </p:cNvPr>
          <p:cNvSpPr txBox="1"/>
          <p:nvPr/>
        </p:nvSpPr>
        <p:spPr>
          <a:xfrm>
            <a:off x="775275" y="2127193"/>
            <a:ext cx="10457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Calisto MT" panose="02040603050505030304" pitchFamily="18" charset="0"/>
              </a:rPr>
              <a:t>More advanced reactivity processes: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1BF8FA-CE08-40A6-8B3D-81B0A03A84B9}"/>
              </a:ext>
            </a:extLst>
          </p:cNvPr>
          <p:cNvSpPr txBox="1"/>
          <p:nvPr/>
        </p:nvSpPr>
        <p:spPr>
          <a:xfrm>
            <a:off x="1427722" y="3147675"/>
            <a:ext cx="36380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latin typeface="Calisto MT" panose="02040603050505030304" pitchFamily="18" charset="0"/>
              </a:rPr>
              <a:t>reactive({function})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791031-003E-4056-BFD0-EE6E5E33466F}"/>
              </a:ext>
            </a:extLst>
          </p:cNvPr>
          <p:cNvSpPr txBox="1"/>
          <p:nvPr/>
        </p:nvSpPr>
        <p:spPr>
          <a:xfrm>
            <a:off x="1427722" y="4908755"/>
            <a:ext cx="41043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 err="1">
                <a:latin typeface="Calisto MT" panose="02040603050505030304" pitchFamily="18" charset="0"/>
              </a:rPr>
              <a:t>observeEvent</a:t>
            </a:r>
            <a:r>
              <a:rPr lang="en-US" sz="2500" dirty="0">
                <a:latin typeface="Calisto MT" panose="02040603050505030304" pitchFamily="18" charset="0"/>
              </a:rPr>
              <a:t>({function})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8E0F9B-D625-4855-9D97-960E1FD38E1B}"/>
              </a:ext>
            </a:extLst>
          </p:cNvPr>
          <p:cNvSpPr txBox="1"/>
          <p:nvPr/>
        </p:nvSpPr>
        <p:spPr>
          <a:xfrm>
            <a:off x="1427723" y="4002606"/>
            <a:ext cx="327229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latin typeface="Calisto MT" panose="02040603050505030304" pitchFamily="18" charset="0"/>
              </a:rPr>
              <a:t>observe({function})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1C77B5-9669-42D5-9A06-B627D704EE55}"/>
              </a:ext>
            </a:extLst>
          </p:cNvPr>
          <p:cNvSpPr txBox="1"/>
          <p:nvPr/>
        </p:nvSpPr>
        <p:spPr>
          <a:xfrm>
            <a:off x="5923522" y="3203682"/>
            <a:ext cx="460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Variables created here can be used elsewhere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115B73-2170-4A50-9654-2D55E96EBC19}"/>
              </a:ext>
            </a:extLst>
          </p:cNvPr>
          <p:cNvSpPr txBox="1"/>
          <p:nvPr/>
        </p:nvSpPr>
        <p:spPr>
          <a:xfrm>
            <a:off x="5923522" y="4060435"/>
            <a:ext cx="53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Variables created here can NOT be used elsewhere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AB3C09-5F23-42AD-96D5-C8129F493D8B}"/>
              </a:ext>
            </a:extLst>
          </p:cNvPr>
          <p:cNvSpPr txBox="1"/>
          <p:nvPr/>
        </p:nvSpPr>
        <p:spPr>
          <a:xfrm>
            <a:off x="6659882" y="4974570"/>
            <a:ext cx="53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Best used with triggers (i.e. buttons)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D64B0A2-7E0C-497B-85E3-8EFA81DBDB2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700016" y="3388348"/>
            <a:ext cx="12235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817AFD-BD3D-4448-A6A3-F2E979B997C3}"/>
              </a:ext>
            </a:extLst>
          </p:cNvPr>
          <p:cNvCxnSpPr>
            <a:cxnSpLocks/>
          </p:cNvCxnSpPr>
          <p:nvPr/>
        </p:nvCxnSpPr>
        <p:spPr>
          <a:xfrm>
            <a:off x="4700016" y="4244836"/>
            <a:ext cx="12235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C074F7D-0270-4E1B-8255-4BEBA8CC3258}"/>
              </a:ext>
            </a:extLst>
          </p:cNvPr>
          <p:cNvCxnSpPr>
            <a:cxnSpLocks/>
          </p:cNvCxnSpPr>
          <p:nvPr/>
        </p:nvCxnSpPr>
        <p:spPr>
          <a:xfrm>
            <a:off x="5392272" y="5159236"/>
            <a:ext cx="12235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Integrated Aerial Precision">
            <a:extLst>
              <a:ext uri="{FF2B5EF4-FFF2-40B4-BE49-F238E27FC236}">
                <a16:creationId xmlns:a16="http://schemas.microsoft.com/office/drawing/2014/main" id="{91FEB90A-2933-4D25-8EE0-D8D32775C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431" y="55303"/>
            <a:ext cx="2465294" cy="129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392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1528B4-8069-4BC8-889B-37CC6D448673}"/>
              </a:ext>
            </a:extLst>
          </p:cNvPr>
          <p:cNvSpPr/>
          <p:nvPr/>
        </p:nvSpPr>
        <p:spPr>
          <a:xfrm>
            <a:off x="0" y="0"/>
            <a:ext cx="12192000" cy="12007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2000">
                <a:srgbClr val="5A99D1"/>
              </a:gs>
              <a:gs pos="83000">
                <a:srgbClr val="428BCA"/>
              </a:gs>
              <a:gs pos="100000">
                <a:srgbClr val="3674A8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20758-23D7-45BF-AC7C-6A98E4720124}"/>
              </a:ext>
            </a:extLst>
          </p:cNvPr>
          <p:cNvSpPr txBox="1"/>
          <p:nvPr/>
        </p:nvSpPr>
        <p:spPr>
          <a:xfrm>
            <a:off x="775275" y="349214"/>
            <a:ext cx="31686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Calisto MT" panose="02040603050505030304" pitchFamily="18" charset="0"/>
              </a:rPr>
              <a:t>Installation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BC1C31-F759-472D-B159-59C196990A84}"/>
              </a:ext>
            </a:extLst>
          </p:cNvPr>
          <p:cNvSpPr txBox="1"/>
          <p:nvPr/>
        </p:nvSpPr>
        <p:spPr>
          <a:xfrm>
            <a:off x="775274" y="1850123"/>
            <a:ext cx="114167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Calisto MT" panose="02040603050505030304" pitchFamily="18" charset="0"/>
              </a:rPr>
              <a:t>Have R and RStudio installed in your computer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2D44F4-322E-476B-A2B3-F51C61D3F619}"/>
              </a:ext>
            </a:extLst>
          </p:cNvPr>
          <p:cNvSpPr txBox="1"/>
          <p:nvPr/>
        </p:nvSpPr>
        <p:spPr>
          <a:xfrm>
            <a:off x="775275" y="2738046"/>
            <a:ext cx="114167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Calisto MT" panose="02040603050505030304" pitchFamily="18" charset="0"/>
              </a:rPr>
              <a:t>Install Shiny by running in the command line: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529BB-8601-456E-A252-3A82E51A4C55}"/>
              </a:ext>
            </a:extLst>
          </p:cNvPr>
          <p:cNvSpPr txBox="1"/>
          <p:nvPr/>
        </p:nvSpPr>
        <p:spPr>
          <a:xfrm>
            <a:off x="775273" y="3625969"/>
            <a:ext cx="114167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err="1">
                <a:latin typeface="Calisto MT" panose="02040603050505030304" pitchFamily="18" charset="0"/>
              </a:rPr>
              <a:t>install.packages</a:t>
            </a:r>
            <a:r>
              <a:rPr lang="en-US" sz="2500" dirty="0">
                <a:latin typeface="Calisto MT" panose="02040603050505030304" pitchFamily="18" charset="0"/>
              </a:rPr>
              <a:t>("shiny")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6285FE-BAFE-498C-BF20-60C99193D5F5}"/>
              </a:ext>
            </a:extLst>
          </p:cNvPr>
          <p:cNvSpPr txBox="1"/>
          <p:nvPr/>
        </p:nvSpPr>
        <p:spPr>
          <a:xfrm>
            <a:off x="775275" y="4543910"/>
            <a:ext cx="114167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Calisto MT" panose="02040603050505030304" pitchFamily="18" charset="0"/>
              </a:rPr>
              <a:t>Install </a:t>
            </a:r>
            <a:r>
              <a:rPr lang="en-US" sz="2500" dirty="0" err="1">
                <a:latin typeface="Calisto MT" panose="02040603050505030304" pitchFamily="18" charset="0"/>
              </a:rPr>
              <a:t>flexdashboard</a:t>
            </a:r>
            <a:r>
              <a:rPr lang="en-US" sz="2500" dirty="0">
                <a:latin typeface="Calisto MT" panose="02040603050505030304" pitchFamily="18" charset="0"/>
              </a:rPr>
              <a:t> package by running in the command line: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78ECD-5C60-4227-9136-AFF4B197F4E3}"/>
              </a:ext>
            </a:extLst>
          </p:cNvPr>
          <p:cNvSpPr txBox="1"/>
          <p:nvPr/>
        </p:nvSpPr>
        <p:spPr>
          <a:xfrm>
            <a:off x="775272" y="5461851"/>
            <a:ext cx="114167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err="1">
                <a:latin typeface="Calisto MT" panose="02040603050505030304" pitchFamily="18" charset="0"/>
              </a:rPr>
              <a:t>install.packages</a:t>
            </a:r>
            <a:r>
              <a:rPr lang="en-US" sz="2500" dirty="0">
                <a:latin typeface="Calisto MT" panose="02040603050505030304" pitchFamily="18" charset="0"/>
              </a:rPr>
              <a:t>(“</a:t>
            </a:r>
            <a:r>
              <a:rPr lang="en-US" sz="2500" dirty="0" err="1">
                <a:latin typeface="Calisto MT" panose="02040603050505030304" pitchFamily="18" charset="0"/>
              </a:rPr>
              <a:t>flexdashboard</a:t>
            </a:r>
            <a:r>
              <a:rPr lang="en-US" sz="2500" dirty="0">
                <a:latin typeface="Calisto MT" panose="02040603050505030304" pitchFamily="18" charset="0"/>
              </a:rPr>
              <a:t>")</a:t>
            </a:r>
          </a:p>
        </p:txBody>
      </p:sp>
      <p:pic>
        <p:nvPicPr>
          <p:cNvPr id="9" name="Picture 4" descr="Integrated Aerial Precision">
            <a:extLst>
              <a:ext uri="{FF2B5EF4-FFF2-40B4-BE49-F238E27FC236}">
                <a16:creationId xmlns:a16="http://schemas.microsoft.com/office/drawing/2014/main" id="{E3985B17-E60F-4E0C-98B2-21BE2708A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431" y="55303"/>
            <a:ext cx="2465294" cy="129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351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1528B4-8069-4BC8-889B-37CC6D448673}"/>
              </a:ext>
            </a:extLst>
          </p:cNvPr>
          <p:cNvSpPr/>
          <p:nvPr/>
        </p:nvSpPr>
        <p:spPr>
          <a:xfrm>
            <a:off x="0" y="0"/>
            <a:ext cx="12192000" cy="12007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2000">
                <a:srgbClr val="5A99D1"/>
              </a:gs>
              <a:gs pos="83000">
                <a:srgbClr val="428BCA"/>
              </a:gs>
              <a:gs pos="100000">
                <a:srgbClr val="3674A8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20758-23D7-45BF-AC7C-6A98E4720124}"/>
              </a:ext>
            </a:extLst>
          </p:cNvPr>
          <p:cNvSpPr txBox="1"/>
          <p:nvPr/>
        </p:nvSpPr>
        <p:spPr>
          <a:xfrm>
            <a:off x="775275" y="349214"/>
            <a:ext cx="31686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Calisto MT" panose="02040603050505030304" pitchFamily="18" charset="0"/>
              </a:rPr>
              <a:t>Hands-on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E092E-4A7B-41BC-8117-FB99275602E0}"/>
              </a:ext>
            </a:extLst>
          </p:cNvPr>
          <p:cNvSpPr txBox="1"/>
          <p:nvPr/>
        </p:nvSpPr>
        <p:spPr>
          <a:xfrm>
            <a:off x="2373701" y="3036585"/>
            <a:ext cx="74445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latin typeface="Calisto MT" panose="02040603050505030304" pitchFamily="18" charset="0"/>
              </a:rPr>
              <a:t>Check the template with us</a:t>
            </a:r>
          </a:p>
        </p:txBody>
      </p:sp>
      <p:pic>
        <p:nvPicPr>
          <p:cNvPr id="6" name="Picture 4" descr="Integrated Aerial Precision">
            <a:extLst>
              <a:ext uri="{FF2B5EF4-FFF2-40B4-BE49-F238E27FC236}">
                <a16:creationId xmlns:a16="http://schemas.microsoft.com/office/drawing/2014/main" id="{B1892875-8965-4D71-983C-F8A40960D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431" y="55303"/>
            <a:ext cx="2465294" cy="129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795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1528B4-8069-4BC8-889B-37CC6D448673}"/>
              </a:ext>
            </a:extLst>
          </p:cNvPr>
          <p:cNvSpPr/>
          <p:nvPr/>
        </p:nvSpPr>
        <p:spPr>
          <a:xfrm>
            <a:off x="0" y="0"/>
            <a:ext cx="12192000" cy="12007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2000">
                <a:srgbClr val="5A99D1"/>
              </a:gs>
              <a:gs pos="83000">
                <a:srgbClr val="428BCA"/>
              </a:gs>
              <a:gs pos="100000">
                <a:srgbClr val="3674A8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20758-23D7-45BF-AC7C-6A98E4720124}"/>
              </a:ext>
            </a:extLst>
          </p:cNvPr>
          <p:cNvSpPr txBox="1"/>
          <p:nvPr/>
        </p:nvSpPr>
        <p:spPr>
          <a:xfrm>
            <a:off x="775275" y="349214"/>
            <a:ext cx="31686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Calisto MT" panose="02040603050505030304" pitchFamily="18" charset="0"/>
              </a:rPr>
              <a:t>Hands-on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E092E-4A7B-41BC-8117-FB99275602E0}"/>
              </a:ext>
            </a:extLst>
          </p:cNvPr>
          <p:cNvSpPr txBox="1"/>
          <p:nvPr/>
        </p:nvSpPr>
        <p:spPr>
          <a:xfrm>
            <a:off x="3575337" y="3036585"/>
            <a:ext cx="50413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latin typeface="Calisto MT" panose="02040603050505030304" pitchFamily="18" charset="0"/>
              </a:rPr>
              <a:t>Time to practice</a:t>
            </a:r>
          </a:p>
        </p:txBody>
      </p:sp>
      <p:pic>
        <p:nvPicPr>
          <p:cNvPr id="6" name="Picture 4" descr="Integrated Aerial Precision">
            <a:extLst>
              <a:ext uri="{FF2B5EF4-FFF2-40B4-BE49-F238E27FC236}">
                <a16:creationId xmlns:a16="http://schemas.microsoft.com/office/drawing/2014/main" id="{B1892875-8965-4D71-983C-F8A40960D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431" y="55303"/>
            <a:ext cx="2465294" cy="129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458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1528B4-8069-4BC8-889B-37CC6D448673}"/>
              </a:ext>
            </a:extLst>
          </p:cNvPr>
          <p:cNvSpPr/>
          <p:nvPr/>
        </p:nvSpPr>
        <p:spPr>
          <a:xfrm>
            <a:off x="0" y="0"/>
            <a:ext cx="12192000" cy="12007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2000">
                <a:srgbClr val="5A99D1"/>
              </a:gs>
              <a:gs pos="83000">
                <a:srgbClr val="428BCA"/>
              </a:gs>
              <a:gs pos="100000">
                <a:srgbClr val="3674A8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20758-23D7-45BF-AC7C-6A98E4720124}"/>
              </a:ext>
            </a:extLst>
          </p:cNvPr>
          <p:cNvSpPr txBox="1"/>
          <p:nvPr/>
        </p:nvSpPr>
        <p:spPr>
          <a:xfrm>
            <a:off x="775275" y="349214"/>
            <a:ext cx="31686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Calisto MT" panose="02040603050505030304" pitchFamily="18" charset="0"/>
              </a:rPr>
              <a:t>What is Shiny?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D64431-A814-462F-AC7A-6E9AB3DC7D62}"/>
              </a:ext>
            </a:extLst>
          </p:cNvPr>
          <p:cNvSpPr txBox="1"/>
          <p:nvPr/>
        </p:nvSpPr>
        <p:spPr>
          <a:xfrm>
            <a:off x="775274" y="1850123"/>
            <a:ext cx="114167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Calisto MT" panose="02040603050505030304" pitchFamily="18" charset="0"/>
              </a:rPr>
              <a:t>Framework that uses R as the primary developing language</a:t>
            </a:r>
          </a:p>
        </p:txBody>
      </p:sp>
      <p:pic>
        <p:nvPicPr>
          <p:cNvPr id="3074" name="Picture 2" descr="R (programming language) - Wikipedia">
            <a:extLst>
              <a:ext uri="{FF2B5EF4-FFF2-40B4-BE49-F238E27FC236}">
                <a16:creationId xmlns:a16="http://schemas.microsoft.com/office/drawing/2014/main" id="{D5E0D3FA-5930-4733-865F-17CFEFA8D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10" y="2900025"/>
            <a:ext cx="3384179" cy="262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ntegrated Aerial Precision">
            <a:extLst>
              <a:ext uri="{FF2B5EF4-FFF2-40B4-BE49-F238E27FC236}">
                <a16:creationId xmlns:a16="http://schemas.microsoft.com/office/drawing/2014/main" id="{2FB6EA7C-8E4D-4364-93B0-CC0DE83D3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431" y="55303"/>
            <a:ext cx="2465294" cy="129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525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1528B4-8069-4BC8-889B-37CC6D448673}"/>
              </a:ext>
            </a:extLst>
          </p:cNvPr>
          <p:cNvSpPr/>
          <p:nvPr/>
        </p:nvSpPr>
        <p:spPr>
          <a:xfrm>
            <a:off x="0" y="0"/>
            <a:ext cx="12192000" cy="12007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2000">
                <a:srgbClr val="5A99D1"/>
              </a:gs>
              <a:gs pos="83000">
                <a:srgbClr val="428BCA"/>
              </a:gs>
              <a:gs pos="100000">
                <a:srgbClr val="3674A8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20758-23D7-45BF-AC7C-6A98E4720124}"/>
              </a:ext>
            </a:extLst>
          </p:cNvPr>
          <p:cNvSpPr txBox="1"/>
          <p:nvPr/>
        </p:nvSpPr>
        <p:spPr>
          <a:xfrm>
            <a:off x="775275" y="349214"/>
            <a:ext cx="31686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Calisto MT" panose="02040603050505030304" pitchFamily="18" charset="0"/>
              </a:rPr>
              <a:t>Hands-on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E092E-4A7B-41BC-8117-FB99275602E0}"/>
              </a:ext>
            </a:extLst>
          </p:cNvPr>
          <p:cNvSpPr txBox="1"/>
          <p:nvPr/>
        </p:nvSpPr>
        <p:spPr>
          <a:xfrm>
            <a:off x="775275" y="1274094"/>
            <a:ext cx="5670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sto MT" panose="02040603050505030304" pitchFamily="18" charset="0"/>
              </a:rPr>
              <a:t>We are going to build this together:</a:t>
            </a:r>
          </a:p>
        </p:txBody>
      </p:sp>
      <p:pic>
        <p:nvPicPr>
          <p:cNvPr id="6" name="Picture 4" descr="Integrated Aerial Precision">
            <a:extLst>
              <a:ext uri="{FF2B5EF4-FFF2-40B4-BE49-F238E27FC236}">
                <a16:creationId xmlns:a16="http://schemas.microsoft.com/office/drawing/2014/main" id="{B1892875-8965-4D71-983C-F8A40960D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431" y="55303"/>
            <a:ext cx="2465294" cy="129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00B24D3-E52D-42EC-AD9F-6014A8F64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251" y="1941991"/>
            <a:ext cx="8779497" cy="443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33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1528B4-8069-4BC8-889B-37CC6D448673}"/>
              </a:ext>
            </a:extLst>
          </p:cNvPr>
          <p:cNvSpPr/>
          <p:nvPr/>
        </p:nvSpPr>
        <p:spPr>
          <a:xfrm>
            <a:off x="0" y="0"/>
            <a:ext cx="12192000" cy="12007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2000">
                <a:srgbClr val="5A99D1"/>
              </a:gs>
              <a:gs pos="83000">
                <a:srgbClr val="428BCA"/>
              </a:gs>
              <a:gs pos="100000">
                <a:srgbClr val="3674A8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20758-23D7-45BF-AC7C-6A98E4720124}"/>
              </a:ext>
            </a:extLst>
          </p:cNvPr>
          <p:cNvSpPr txBox="1"/>
          <p:nvPr/>
        </p:nvSpPr>
        <p:spPr>
          <a:xfrm>
            <a:off x="775275" y="349214"/>
            <a:ext cx="31686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Calisto MT" panose="02040603050505030304" pitchFamily="18" charset="0"/>
              </a:rPr>
              <a:t>Hands-on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E092E-4A7B-41BC-8117-FB99275602E0}"/>
              </a:ext>
            </a:extLst>
          </p:cNvPr>
          <p:cNvSpPr txBox="1"/>
          <p:nvPr/>
        </p:nvSpPr>
        <p:spPr>
          <a:xfrm>
            <a:off x="775275" y="1274094"/>
            <a:ext cx="5670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sto MT" panose="02040603050505030304" pitchFamily="18" charset="0"/>
              </a:rPr>
              <a:t>Lets go step-by-step:</a:t>
            </a:r>
          </a:p>
        </p:txBody>
      </p:sp>
      <p:pic>
        <p:nvPicPr>
          <p:cNvPr id="6" name="Picture 4" descr="Integrated Aerial Precision">
            <a:extLst>
              <a:ext uri="{FF2B5EF4-FFF2-40B4-BE49-F238E27FC236}">
                <a16:creationId xmlns:a16="http://schemas.microsoft.com/office/drawing/2014/main" id="{B1892875-8965-4D71-983C-F8A40960D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431" y="55303"/>
            <a:ext cx="2465294" cy="129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CAD899-BB4B-474E-9F63-4D6937A7FB90}"/>
              </a:ext>
            </a:extLst>
          </p:cNvPr>
          <p:cNvSpPr/>
          <p:nvPr/>
        </p:nvSpPr>
        <p:spPr>
          <a:xfrm>
            <a:off x="1322239" y="2004647"/>
            <a:ext cx="2402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&lt;!-- Create a sidebar --&gt;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44DD77-2C52-4AF4-B567-510F61DAD360}"/>
              </a:ext>
            </a:extLst>
          </p:cNvPr>
          <p:cNvSpPr/>
          <p:nvPr/>
        </p:nvSpPr>
        <p:spPr>
          <a:xfrm>
            <a:off x="7144869" y="1970004"/>
            <a:ext cx="27943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</a:rPr>
              <a:t>Inputs {.sidebar} </a:t>
            </a:r>
          </a:p>
          <a:p>
            <a:r>
              <a:rPr lang="en-US" dirty="0">
                <a:latin typeface="Monaco"/>
              </a:rPr>
              <a:t>-------------------------------------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47D4A7-2087-44F5-93C2-D79E48738BF9}"/>
              </a:ext>
            </a:extLst>
          </p:cNvPr>
          <p:cNvSpPr txBox="1"/>
          <p:nvPr/>
        </p:nvSpPr>
        <p:spPr>
          <a:xfrm>
            <a:off x="593889" y="2004647"/>
            <a:ext cx="60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15A36A-2096-47BF-9BA6-2FDD20D607A0}"/>
              </a:ext>
            </a:extLst>
          </p:cNvPr>
          <p:cNvSpPr txBox="1"/>
          <p:nvPr/>
        </p:nvSpPr>
        <p:spPr>
          <a:xfrm>
            <a:off x="5630990" y="2054055"/>
            <a:ext cx="162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Replace to: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E0108-E687-4325-A894-6AA7D40E9A04}"/>
              </a:ext>
            </a:extLst>
          </p:cNvPr>
          <p:cNvSpPr txBox="1"/>
          <p:nvPr/>
        </p:nvSpPr>
        <p:spPr>
          <a:xfrm>
            <a:off x="584461" y="2740744"/>
            <a:ext cx="60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0F2D9B-AFF6-41F4-8AAC-A3C03DEEE146}"/>
              </a:ext>
            </a:extLst>
          </p:cNvPr>
          <p:cNvSpPr/>
          <p:nvPr/>
        </p:nvSpPr>
        <p:spPr>
          <a:xfrm>
            <a:off x="1187776" y="2740744"/>
            <a:ext cx="4159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&lt;!-- Create a title for the set of controls --&gt;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528735-E159-440F-BD2D-E94F7030201E}"/>
              </a:ext>
            </a:extLst>
          </p:cNvPr>
          <p:cNvSpPr txBox="1"/>
          <p:nvPr/>
        </p:nvSpPr>
        <p:spPr>
          <a:xfrm>
            <a:off x="5630990" y="2740744"/>
            <a:ext cx="162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Replace to: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DB42B-8213-4772-A357-F0B3FC53AA51}"/>
              </a:ext>
            </a:extLst>
          </p:cNvPr>
          <p:cNvSpPr/>
          <p:nvPr/>
        </p:nvSpPr>
        <p:spPr>
          <a:xfrm>
            <a:off x="7145088" y="2746024"/>
            <a:ext cx="2464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</a:rPr>
              <a:t>### Practice Dropdowns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D63C0C-8CAF-42A8-8134-291D19F1BFDD}"/>
              </a:ext>
            </a:extLst>
          </p:cNvPr>
          <p:cNvSpPr/>
          <p:nvPr/>
        </p:nvSpPr>
        <p:spPr>
          <a:xfrm>
            <a:off x="1072462" y="3900975"/>
            <a:ext cx="3958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 Create the first input for the X variable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8CC456-1567-4262-9035-67F9CBFA8A8A}"/>
              </a:ext>
            </a:extLst>
          </p:cNvPr>
          <p:cNvSpPr txBox="1"/>
          <p:nvPr/>
        </p:nvSpPr>
        <p:spPr>
          <a:xfrm>
            <a:off x="593889" y="3900975"/>
            <a:ext cx="60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25C2D0-6297-4618-92F3-EC6D77CAA34D}"/>
              </a:ext>
            </a:extLst>
          </p:cNvPr>
          <p:cNvSpPr txBox="1"/>
          <p:nvPr/>
        </p:nvSpPr>
        <p:spPr>
          <a:xfrm>
            <a:off x="5515824" y="3894561"/>
            <a:ext cx="162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Replace to: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E7FD93-D9EB-468D-9C0E-9C831A126052}"/>
              </a:ext>
            </a:extLst>
          </p:cNvPr>
          <p:cNvSpPr/>
          <p:nvPr/>
        </p:nvSpPr>
        <p:spPr>
          <a:xfrm>
            <a:off x="6877996" y="3234485"/>
            <a:ext cx="39581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Monaco"/>
              </a:rPr>
              <a:t>selectInput</a:t>
            </a:r>
            <a:r>
              <a:rPr lang="en-US" dirty="0">
                <a:latin typeface="Monaco"/>
              </a:rPr>
              <a:t>(</a:t>
            </a:r>
          </a:p>
          <a:p>
            <a:r>
              <a:rPr lang="en-US" dirty="0" err="1">
                <a:latin typeface="Monaco"/>
              </a:rPr>
              <a:t>inputId</a:t>
            </a:r>
            <a:r>
              <a:rPr lang="en-US" dirty="0">
                <a:latin typeface="Monaco"/>
              </a:rPr>
              <a:t> =  "</a:t>
            </a:r>
            <a:r>
              <a:rPr lang="en-US" dirty="0" err="1">
                <a:latin typeface="Monaco"/>
              </a:rPr>
              <a:t>practice_x_var</a:t>
            </a:r>
            <a:r>
              <a:rPr lang="en-US" dirty="0">
                <a:latin typeface="Monaco"/>
              </a:rPr>
              <a:t>",</a:t>
            </a:r>
          </a:p>
          <a:p>
            <a:r>
              <a:rPr lang="en-US" dirty="0">
                <a:latin typeface="Monaco"/>
              </a:rPr>
              <a:t>label = "X axis variable", </a:t>
            </a:r>
          </a:p>
          <a:p>
            <a:r>
              <a:rPr lang="en-US" dirty="0">
                <a:latin typeface="Monaco"/>
              </a:rPr>
              <a:t>choices = names(</a:t>
            </a:r>
            <a:r>
              <a:rPr lang="en-US" dirty="0" err="1">
                <a:latin typeface="Monaco"/>
              </a:rPr>
              <a:t>cars_df</a:t>
            </a:r>
            <a:r>
              <a:rPr lang="en-US" dirty="0">
                <a:latin typeface="Monaco"/>
              </a:rPr>
              <a:t>), </a:t>
            </a:r>
          </a:p>
          <a:p>
            <a:r>
              <a:rPr lang="en-US" dirty="0">
                <a:latin typeface="Monaco"/>
              </a:rPr>
              <a:t>selected = "mpg“</a:t>
            </a:r>
          </a:p>
          <a:p>
            <a:r>
              <a:rPr lang="en-US" dirty="0">
                <a:latin typeface="Monaco"/>
              </a:rPr>
              <a:t> 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AD4559-5D46-491C-AE31-963233C9C344}"/>
              </a:ext>
            </a:extLst>
          </p:cNvPr>
          <p:cNvSpPr txBox="1"/>
          <p:nvPr/>
        </p:nvSpPr>
        <p:spPr>
          <a:xfrm>
            <a:off x="584461" y="5790861"/>
            <a:ext cx="60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D40B7-E571-4A1E-9805-41BBA973D713}"/>
              </a:ext>
            </a:extLst>
          </p:cNvPr>
          <p:cNvSpPr/>
          <p:nvPr/>
        </p:nvSpPr>
        <p:spPr>
          <a:xfrm>
            <a:off x="1050118" y="5790861"/>
            <a:ext cx="4252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 Create the second input for the Y variable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235129-2B4F-47FE-8816-C65988889C61}"/>
              </a:ext>
            </a:extLst>
          </p:cNvPr>
          <p:cNvSpPr txBox="1"/>
          <p:nvPr/>
        </p:nvSpPr>
        <p:spPr>
          <a:xfrm>
            <a:off x="5506396" y="5792727"/>
            <a:ext cx="136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Replace to: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A7D39F-EA7B-4A81-886F-7C5A3A3F14AA}"/>
              </a:ext>
            </a:extLst>
          </p:cNvPr>
          <p:cNvSpPr/>
          <p:nvPr/>
        </p:nvSpPr>
        <p:spPr>
          <a:xfrm>
            <a:off x="6888988" y="5116669"/>
            <a:ext cx="32086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selectInput</a:t>
            </a:r>
            <a:r>
              <a:rPr lang="en-US" dirty="0"/>
              <a:t>(</a:t>
            </a:r>
          </a:p>
          <a:p>
            <a:r>
              <a:rPr lang="en-US" dirty="0"/>
              <a:t>  "</a:t>
            </a:r>
            <a:r>
              <a:rPr lang="en-US" dirty="0" err="1"/>
              <a:t>practice_y_var</a:t>
            </a:r>
            <a:r>
              <a:rPr lang="en-US" dirty="0"/>
              <a:t>", </a:t>
            </a:r>
          </a:p>
          <a:p>
            <a:r>
              <a:rPr lang="en-US" dirty="0"/>
              <a:t>  label = "Y axis variable", </a:t>
            </a:r>
          </a:p>
          <a:p>
            <a:r>
              <a:rPr lang="en-US" dirty="0"/>
              <a:t>  choices = names(</a:t>
            </a:r>
            <a:r>
              <a:rPr lang="en-US" dirty="0" err="1"/>
              <a:t>cars_df</a:t>
            </a:r>
            <a:r>
              <a:rPr lang="en-US" dirty="0"/>
              <a:t>),</a:t>
            </a:r>
          </a:p>
          <a:p>
            <a:r>
              <a:rPr lang="en-US" dirty="0"/>
              <a:t>  selected = "hp"</a:t>
            </a:r>
          </a:p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0297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1528B4-8069-4BC8-889B-37CC6D448673}"/>
              </a:ext>
            </a:extLst>
          </p:cNvPr>
          <p:cNvSpPr/>
          <p:nvPr/>
        </p:nvSpPr>
        <p:spPr>
          <a:xfrm>
            <a:off x="0" y="0"/>
            <a:ext cx="12192000" cy="12007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2000">
                <a:srgbClr val="5A99D1"/>
              </a:gs>
              <a:gs pos="83000">
                <a:srgbClr val="428BCA"/>
              </a:gs>
              <a:gs pos="100000">
                <a:srgbClr val="3674A8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20758-23D7-45BF-AC7C-6A98E4720124}"/>
              </a:ext>
            </a:extLst>
          </p:cNvPr>
          <p:cNvSpPr txBox="1"/>
          <p:nvPr/>
        </p:nvSpPr>
        <p:spPr>
          <a:xfrm>
            <a:off x="775275" y="349214"/>
            <a:ext cx="31686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Calisto MT" panose="02040603050505030304" pitchFamily="18" charset="0"/>
              </a:rPr>
              <a:t>Hands-on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E092E-4A7B-41BC-8117-FB99275602E0}"/>
              </a:ext>
            </a:extLst>
          </p:cNvPr>
          <p:cNvSpPr txBox="1"/>
          <p:nvPr/>
        </p:nvSpPr>
        <p:spPr>
          <a:xfrm>
            <a:off x="775275" y="1274094"/>
            <a:ext cx="5670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sto MT" panose="02040603050505030304" pitchFamily="18" charset="0"/>
              </a:rPr>
              <a:t>Lets go step-by-step:</a:t>
            </a:r>
          </a:p>
        </p:txBody>
      </p:sp>
      <p:pic>
        <p:nvPicPr>
          <p:cNvPr id="6" name="Picture 4" descr="Integrated Aerial Precision">
            <a:extLst>
              <a:ext uri="{FF2B5EF4-FFF2-40B4-BE49-F238E27FC236}">
                <a16:creationId xmlns:a16="http://schemas.microsoft.com/office/drawing/2014/main" id="{B1892875-8965-4D71-983C-F8A40960D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431" y="55303"/>
            <a:ext cx="2465294" cy="129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265BCD-1FC2-4689-8472-20EAAC0086AA}"/>
              </a:ext>
            </a:extLst>
          </p:cNvPr>
          <p:cNvSpPr txBox="1"/>
          <p:nvPr/>
        </p:nvSpPr>
        <p:spPr>
          <a:xfrm>
            <a:off x="593889" y="2004647"/>
            <a:ext cx="60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DAB04B-BF39-4863-BBA9-054671D62427}"/>
              </a:ext>
            </a:extLst>
          </p:cNvPr>
          <p:cNvSpPr/>
          <p:nvPr/>
        </p:nvSpPr>
        <p:spPr>
          <a:xfrm>
            <a:off x="1280656" y="2004647"/>
            <a:ext cx="3522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&lt;!-- Create a column for the plot --&gt;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543D40-D47E-4093-BEEF-2E685EC805A5}"/>
              </a:ext>
            </a:extLst>
          </p:cNvPr>
          <p:cNvSpPr txBox="1"/>
          <p:nvPr/>
        </p:nvSpPr>
        <p:spPr>
          <a:xfrm>
            <a:off x="5737967" y="2004647"/>
            <a:ext cx="162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Replace to: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F56641-F949-439D-AE07-9234D76ACE0D}"/>
              </a:ext>
            </a:extLst>
          </p:cNvPr>
          <p:cNvSpPr/>
          <p:nvPr/>
        </p:nvSpPr>
        <p:spPr>
          <a:xfrm>
            <a:off x="7136078" y="1866147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Column {data-width=600}</a:t>
            </a:r>
          </a:p>
          <a:p>
            <a:r>
              <a:rPr lang="en-US" dirty="0"/>
              <a:t>-------------------------------------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2C3DBE-A727-49FA-A38A-9AE47DC1AC86}"/>
              </a:ext>
            </a:extLst>
          </p:cNvPr>
          <p:cNvSpPr txBox="1"/>
          <p:nvPr/>
        </p:nvSpPr>
        <p:spPr>
          <a:xfrm>
            <a:off x="593888" y="2713229"/>
            <a:ext cx="60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A8C823-2BCC-4ABC-9A43-726DFA7C62E9}"/>
              </a:ext>
            </a:extLst>
          </p:cNvPr>
          <p:cNvSpPr/>
          <p:nvPr/>
        </p:nvSpPr>
        <p:spPr>
          <a:xfrm>
            <a:off x="1280656" y="2713229"/>
            <a:ext cx="3198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&lt;!-- Create a title for the plot --&gt;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230303-0F63-43AD-B900-190F193DF653}"/>
              </a:ext>
            </a:extLst>
          </p:cNvPr>
          <p:cNvSpPr txBox="1"/>
          <p:nvPr/>
        </p:nvSpPr>
        <p:spPr>
          <a:xfrm>
            <a:off x="5737967" y="2713229"/>
            <a:ext cx="162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Replace to: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7F13FF-7DC6-473E-92CD-CFBEBA0EFF75}"/>
              </a:ext>
            </a:extLst>
          </p:cNvPr>
          <p:cNvSpPr/>
          <p:nvPr/>
        </p:nvSpPr>
        <p:spPr>
          <a:xfrm>
            <a:off x="7180709" y="2713229"/>
            <a:ext cx="1499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### Practice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1782D5-37B3-4BC0-99DD-510B519C93C7}"/>
              </a:ext>
            </a:extLst>
          </p:cNvPr>
          <p:cNvSpPr txBox="1"/>
          <p:nvPr/>
        </p:nvSpPr>
        <p:spPr>
          <a:xfrm>
            <a:off x="647306" y="4164462"/>
            <a:ext cx="60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AB05E6-4537-44CE-AE9E-648153979A94}"/>
              </a:ext>
            </a:extLst>
          </p:cNvPr>
          <p:cNvSpPr/>
          <p:nvPr/>
        </p:nvSpPr>
        <p:spPr>
          <a:xfrm>
            <a:off x="1280656" y="4164462"/>
            <a:ext cx="266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 Create the output object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512A29-A038-4FE6-AF8D-3C8CDF08D5EE}"/>
              </a:ext>
            </a:extLst>
          </p:cNvPr>
          <p:cNvSpPr txBox="1"/>
          <p:nvPr/>
        </p:nvSpPr>
        <p:spPr>
          <a:xfrm>
            <a:off x="4719871" y="4121869"/>
            <a:ext cx="162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Replace to: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C18197-E4BA-4BCE-B8B9-0BA2103C5A21}"/>
              </a:ext>
            </a:extLst>
          </p:cNvPr>
          <p:cNvSpPr/>
          <p:nvPr/>
        </p:nvSpPr>
        <p:spPr>
          <a:xfrm>
            <a:off x="5929460" y="3275582"/>
            <a:ext cx="62789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output$practice_plot</a:t>
            </a:r>
            <a:r>
              <a:rPr lang="en-US" dirty="0"/>
              <a:t> &lt;- </a:t>
            </a:r>
            <a:r>
              <a:rPr lang="en-US" dirty="0" err="1"/>
              <a:t>renderPlot</a:t>
            </a:r>
            <a:r>
              <a:rPr lang="en-US" dirty="0"/>
              <a:t>({</a:t>
            </a:r>
          </a:p>
          <a:p>
            <a:r>
              <a:rPr lang="en-US" dirty="0"/>
              <a:t> 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cars_df</a:t>
            </a:r>
            <a:r>
              <a:rPr lang="en-US" dirty="0"/>
              <a:t>,</a:t>
            </a:r>
          </a:p>
          <a:p>
            <a:r>
              <a:rPr lang="en-US" dirty="0" err="1"/>
              <a:t>aes_string</a:t>
            </a:r>
            <a:r>
              <a:rPr lang="en-US" dirty="0"/>
              <a:t>(x = </a:t>
            </a:r>
            <a:r>
              <a:rPr lang="en-US" dirty="0" err="1"/>
              <a:t>input$practice_x_var</a:t>
            </a:r>
            <a:r>
              <a:rPr lang="en-US" dirty="0"/>
              <a:t>, y = </a:t>
            </a:r>
            <a:r>
              <a:rPr lang="en-US" dirty="0" err="1"/>
              <a:t>input$practice_y_var</a:t>
            </a:r>
            <a:r>
              <a:rPr lang="en-US" dirty="0"/>
              <a:t>))+</a:t>
            </a:r>
          </a:p>
          <a:p>
            <a:r>
              <a:rPr lang="en-US" dirty="0"/>
              <a:t>    </a:t>
            </a:r>
            <a:r>
              <a:rPr lang="en-US" dirty="0" err="1"/>
              <a:t>geom_point</a:t>
            </a:r>
            <a:r>
              <a:rPr lang="en-US" dirty="0"/>
              <a:t>(size = 3) +</a:t>
            </a:r>
          </a:p>
          <a:p>
            <a:r>
              <a:rPr lang="en-US" dirty="0"/>
              <a:t>    labs(title = paste("Scatter Plot of", </a:t>
            </a:r>
            <a:r>
              <a:rPr lang="en-US" dirty="0" err="1"/>
              <a:t>input$practice_x_var</a:t>
            </a:r>
            <a:r>
              <a:rPr lang="en-US" dirty="0"/>
              <a:t>, "x", </a:t>
            </a:r>
            <a:r>
              <a:rPr lang="en-US" dirty="0" err="1"/>
              <a:t>input$practice_y_var</a:t>
            </a:r>
            <a:r>
              <a:rPr lang="en-US" dirty="0"/>
              <a:t>)) +</a:t>
            </a:r>
          </a:p>
          <a:p>
            <a:r>
              <a:rPr lang="en-US" dirty="0"/>
              <a:t>    </a:t>
            </a:r>
            <a:r>
              <a:rPr lang="en-US" dirty="0" err="1"/>
              <a:t>theme_minimal</a:t>
            </a:r>
            <a:r>
              <a:rPr lang="en-US" dirty="0"/>
              <a:t>()</a:t>
            </a:r>
          </a:p>
          <a:p>
            <a:r>
              <a:rPr lang="en-US" dirty="0"/>
              <a:t>})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B6ABE0-276C-44CF-87FD-52BE3F048D49}"/>
              </a:ext>
            </a:extLst>
          </p:cNvPr>
          <p:cNvSpPr txBox="1"/>
          <p:nvPr/>
        </p:nvSpPr>
        <p:spPr>
          <a:xfrm>
            <a:off x="647305" y="5834578"/>
            <a:ext cx="60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90CCDBE-01FA-4666-91E1-E5968BCA6E34}"/>
              </a:ext>
            </a:extLst>
          </p:cNvPr>
          <p:cNvSpPr/>
          <p:nvPr/>
        </p:nvSpPr>
        <p:spPr>
          <a:xfrm>
            <a:off x="1280656" y="5834578"/>
            <a:ext cx="2084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 Display the output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E5099EB-2CBF-4E1B-A00C-90848674CC92}"/>
              </a:ext>
            </a:extLst>
          </p:cNvPr>
          <p:cNvSpPr/>
          <p:nvPr/>
        </p:nvSpPr>
        <p:spPr>
          <a:xfrm>
            <a:off x="5929460" y="5834578"/>
            <a:ext cx="2794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plotOutput</a:t>
            </a:r>
            <a:r>
              <a:rPr lang="en-US" dirty="0"/>
              <a:t>("</a:t>
            </a:r>
            <a:r>
              <a:rPr lang="en-US" dirty="0" err="1"/>
              <a:t>practice_plot</a:t>
            </a:r>
            <a:r>
              <a:rPr lang="en-US" dirty="0"/>
              <a:t>")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5ED50D-FEBF-4008-A502-5E91FD79ADC6}"/>
              </a:ext>
            </a:extLst>
          </p:cNvPr>
          <p:cNvSpPr txBox="1"/>
          <p:nvPr/>
        </p:nvSpPr>
        <p:spPr>
          <a:xfrm>
            <a:off x="4719871" y="5834578"/>
            <a:ext cx="162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Replace to:</a:t>
            </a:r>
          </a:p>
        </p:txBody>
      </p:sp>
    </p:spTree>
    <p:extLst>
      <p:ext uri="{BB962C8B-B14F-4D97-AF65-F5344CB8AC3E}">
        <p14:creationId xmlns:p14="http://schemas.microsoft.com/office/powerpoint/2010/main" val="3706743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  <p:bldP spid="25" grpId="0"/>
      <p:bldP spid="26" grpId="0"/>
      <p:bldP spid="27" grpId="0"/>
      <p:bldP spid="28" grpId="0"/>
      <p:bldP spid="29" grpId="0"/>
      <p:bldP spid="31" grpId="0"/>
      <p:bldP spid="32" grpId="0"/>
      <p:bldP spid="33" grpId="0"/>
      <p:bldP spid="34" grpId="0"/>
      <p:bldP spid="36" grpId="0"/>
      <p:bldP spid="37" grpId="0"/>
      <p:bldP spid="38" grpId="0"/>
      <p:bldP spid="40" grpId="0"/>
      <p:bldP spid="4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1528B4-8069-4BC8-889B-37CC6D448673}"/>
              </a:ext>
            </a:extLst>
          </p:cNvPr>
          <p:cNvSpPr/>
          <p:nvPr/>
        </p:nvSpPr>
        <p:spPr>
          <a:xfrm>
            <a:off x="0" y="0"/>
            <a:ext cx="12192000" cy="12007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2000">
                <a:srgbClr val="5A99D1"/>
              </a:gs>
              <a:gs pos="83000">
                <a:srgbClr val="428BCA"/>
              </a:gs>
              <a:gs pos="100000">
                <a:srgbClr val="3674A8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20758-23D7-45BF-AC7C-6A98E4720124}"/>
              </a:ext>
            </a:extLst>
          </p:cNvPr>
          <p:cNvSpPr txBox="1"/>
          <p:nvPr/>
        </p:nvSpPr>
        <p:spPr>
          <a:xfrm>
            <a:off x="775275" y="349214"/>
            <a:ext cx="27568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Calisto MT" panose="02040603050505030304" pitchFamily="18" charset="0"/>
              </a:rPr>
              <a:t>Advanced features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194936C-96D0-4406-9E0B-7F4354D33816}"/>
              </a:ext>
            </a:extLst>
          </p:cNvPr>
          <p:cNvGrpSpPr/>
          <p:nvPr/>
        </p:nvGrpSpPr>
        <p:grpSpPr>
          <a:xfrm>
            <a:off x="775274" y="1643632"/>
            <a:ext cx="10899829" cy="477054"/>
            <a:chOff x="775274" y="1643632"/>
            <a:chExt cx="10899829" cy="4770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7538DB-B66F-414D-9542-FBB3287670B4}"/>
                </a:ext>
              </a:extLst>
            </p:cNvPr>
            <p:cNvSpPr txBox="1"/>
            <p:nvPr/>
          </p:nvSpPr>
          <p:spPr>
            <a:xfrm>
              <a:off x="775274" y="1643632"/>
              <a:ext cx="692540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500" dirty="0">
                  <a:latin typeface="Calisto MT" panose="02040603050505030304" pitchFamily="18" charset="0"/>
                </a:rPr>
                <a:t>It is possible to use different styles on your app: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9BFFF39-5C0E-4E40-81DD-EE5D93B850F5}"/>
                </a:ext>
              </a:extLst>
            </p:cNvPr>
            <p:cNvSpPr/>
            <p:nvPr/>
          </p:nvSpPr>
          <p:spPr>
            <a:xfrm>
              <a:off x="7700682" y="1774436"/>
              <a:ext cx="397442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alisto MT" panose="02040603050505030304" pitchFamily="18" charset="0"/>
                  <a:hlinkClick r:id="rId2"/>
                </a:rPr>
                <a:t>Theming </a:t>
              </a:r>
              <a:r>
                <a:rPr lang="en-US" sz="1200" dirty="0" err="1">
                  <a:latin typeface="Calisto MT" panose="02040603050505030304" pitchFamily="18" charset="0"/>
                  <a:hlinkClick r:id="rId2"/>
                </a:rPr>
                <a:t>flexdashboard</a:t>
              </a:r>
              <a:r>
                <a:rPr lang="en-US" sz="1200" dirty="0">
                  <a:latin typeface="Calisto MT" panose="02040603050505030304" pitchFamily="18" charset="0"/>
                  <a:hlinkClick r:id="rId2"/>
                </a:rPr>
                <a:t> • </a:t>
              </a:r>
              <a:r>
                <a:rPr lang="en-US" sz="1200" dirty="0" err="1">
                  <a:latin typeface="Calisto MT" panose="02040603050505030304" pitchFamily="18" charset="0"/>
                  <a:hlinkClick r:id="rId2"/>
                </a:rPr>
                <a:t>flexdashboard</a:t>
              </a:r>
              <a:r>
                <a:rPr lang="en-US" sz="1200" dirty="0">
                  <a:latin typeface="Calisto MT" panose="02040603050505030304" pitchFamily="18" charset="0"/>
                  <a:hlinkClick r:id="rId2"/>
                </a:rPr>
                <a:t> (rstudio.github.io)</a:t>
              </a:r>
              <a:endParaRPr lang="en-US" sz="1200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11C23E-9C82-460B-BEAD-CC7ED841BA3D}"/>
              </a:ext>
            </a:extLst>
          </p:cNvPr>
          <p:cNvGrpSpPr/>
          <p:nvPr/>
        </p:nvGrpSpPr>
        <p:grpSpPr>
          <a:xfrm>
            <a:off x="775275" y="2406224"/>
            <a:ext cx="9450586" cy="477054"/>
            <a:chOff x="775275" y="2499518"/>
            <a:chExt cx="9450586" cy="4770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FF0F7C-9CB0-4406-B2AF-0EBC20B0B67F}"/>
                </a:ext>
              </a:extLst>
            </p:cNvPr>
            <p:cNvSpPr txBox="1"/>
            <p:nvPr/>
          </p:nvSpPr>
          <p:spPr>
            <a:xfrm>
              <a:off x="775275" y="2499518"/>
              <a:ext cx="692540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500" dirty="0">
                  <a:latin typeface="Calisto MT" panose="02040603050505030304" pitchFamily="18" charset="0"/>
                </a:rPr>
                <a:t>Try different shiny formats, such as pure shiny: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375CB0B-61E5-4A9A-869E-0158EDA5A7AD}"/>
                </a:ext>
              </a:extLst>
            </p:cNvPr>
            <p:cNvSpPr/>
            <p:nvPr/>
          </p:nvSpPr>
          <p:spPr>
            <a:xfrm>
              <a:off x="7700683" y="2599545"/>
              <a:ext cx="252517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alisto MT" panose="02040603050505030304" pitchFamily="18" charset="0"/>
                  <a:hlinkClick r:id="rId3"/>
                </a:rPr>
                <a:t>Shiny - Welcome to Shiny (posit.co)</a:t>
              </a:r>
              <a:endParaRPr lang="en-US" sz="1200" dirty="0">
                <a:latin typeface="Calisto MT" panose="02040603050505030304" pitchFamily="18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D1FA408-2B9E-4FE1-80B1-E3B1CC6BDFDA}"/>
              </a:ext>
            </a:extLst>
          </p:cNvPr>
          <p:cNvSpPr txBox="1"/>
          <p:nvPr/>
        </p:nvSpPr>
        <p:spPr>
          <a:xfrm>
            <a:off x="775274" y="3168816"/>
            <a:ext cx="101168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Calisto MT" panose="02040603050505030304" pitchFamily="18" charset="0"/>
              </a:rPr>
              <a:t>Add custom designs in your app with HTML, CSS, and JavaScript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595D96-A2D4-46CC-8646-084F6CECA97D}"/>
              </a:ext>
            </a:extLst>
          </p:cNvPr>
          <p:cNvGrpSpPr/>
          <p:nvPr/>
        </p:nvGrpSpPr>
        <p:grpSpPr>
          <a:xfrm>
            <a:off x="775274" y="3931408"/>
            <a:ext cx="8801935" cy="477054"/>
            <a:chOff x="775274" y="3798308"/>
            <a:chExt cx="8801935" cy="47705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8CCB8F-600C-4FC9-9340-7992B50D33F4}"/>
                </a:ext>
              </a:extLst>
            </p:cNvPr>
            <p:cNvSpPr txBox="1"/>
            <p:nvPr/>
          </p:nvSpPr>
          <p:spPr>
            <a:xfrm>
              <a:off x="775274" y="3798308"/>
              <a:ext cx="513246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500" dirty="0">
                  <a:latin typeface="Calisto MT" panose="02040603050505030304" pitchFamily="18" charset="0"/>
                </a:rPr>
                <a:t>Deploy your app on shinyapps.io: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BF6DA1-0944-4A16-A518-ED8779E1B21D}"/>
                </a:ext>
              </a:extLst>
            </p:cNvPr>
            <p:cNvSpPr/>
            <p:nvPr/>
          </p:nvSpPr>
          <p:spPr>
            <a:xfrm>
              <a:off x="6096000" y="3898334"/>
              <a:ext cx="34812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alisto MT" panose="02040603050505030304" pitchFamily="18" charset="0"/>
                  <a:hlinkClick r:id="rId4"/>
                </a:rPr>
                <a:t>Shiny - Getting started with shinyapps.io (posit.co)</a:t>
              </a:r>
              <a:endParaRPr lang="en-US" sz="1200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663C808-8628-4A2B-B486-1B7ACBD66F69}"/>
              </a:ext>
            </a:extLst>
          </p:cNvPr>
          <p:cNvGrpSpPr/>
          <p:nvPr/>
        </p:nvGrpSpPr>
        <p:grpSpPr>
          <a:xfrm>
            <a:off x="775274" y="4694000"/>
            <a:ext cx="8504648" cy="861774"/>
            <a:chOff x="775274" y="4422016"/>
            <a:chExt cx="8504648" cy="86177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385455-D87A-411B-B396-72CC1E7C579F}"/>
                </a:ext>
              </a:extLst>
            </p:cNvPr>
            <p:cNvSpPr txBox="1"/>
            <p:nvPr/>
          </p:nvSpPr>
          <p:spPr>
            <a:xfrm>
              <a:off x="775274" y="4422016"/>
              <a:ext cx="762465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500" dirty="0">
                  <a:latin typeface="Calisto MT" panose="02040603050505030304" pitchFamily="18" charset="0"/>
                </a:rPr>
                <a:t>Deploy your app on AWS, Azure, Google or other web service: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D6061A-907A-4840-8A95-799458026DAD}"/>
                </a:ext>
              </a:extLst>
            </p:cNvPr>
            <p:cNvSpPr/>
            <p:nvPr/>
          </p:nvSpPr>
          <p:spPr>
            <a:xfrm>
              <a:off x="3183922" y="4924757"/>
              <a:ext cx="6096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200" dirty="0">
                  <a:latin typeface="Calisto MT" panose="02040603050505030304" pitchFamily="18" charset="0"/>
                  <a:hlinkClick r:id="rId5"/>
                </a:rPr>
                <a:t>The Ultimate Guide to Deploying a Shiny App on AWS - Charles Bordet</a:t>
              </a:r>
              <a:endParaRPr lang="en-US" sz="1200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E521200-8AD2-4BAA-92B5-D8E83D2E970B}"/>
              </a:ext>
            </a:extLst>
          </p:cNvPr>
          <p:cNvGrpSpPr/>
          <p:nvPr/>
        </p:nvGrpSpPr>
        <p:grpSpPr>
          <a:xfrm>
            <a:off x="775274" y="5841313"/>
            <a:ext cx="10777363" cy="477054"/>
            <a:chOff x="775274" y="5841313"/>
            <a:chExt cx="10777363" cy="4770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CB5C75D-68FE-4D18-8F9F-3AE15A4406D7}"/>
                </a:ext>
              </a:extLst>
            </p:cNvPr>
            <p:cNvSpPr/>
            <p:nvPr/>
          </p:nvSpPr>
          <p:spPr>
            <a:xfrm>
              <a:off x="5456637" y="5995201"/>
              <a:ext cx="6096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200" dirty="0" err="1">
                  <a:latin typeface="Calisto MT" panose="02040603050505030304" pitchFamily="18" charset="0"/>
                  <a:hlinkClick r:id="rId6"/>
                </a:rPr>
                <a:t>ThinkR</a:t>
              </a:r>
              <a:r>
                <a:rPr lang="en-US" sz="1200" dirty="0">
                  <a:latin typeface="Calisto MT" panose="02040603050505030304" pitchFamily="18" charset="0"/>
                  <a:hlinkClick r:id="rId6"/>
                </a:rPr>
                <a:t>-open/golem: A Framework for Building Robust Shiny Apps (github.com)</a:t>
              </a:r>
              <a:endParaRPr lang="en-US" sz="1200" dirty="0">
                <a:latin typeface="Calisto MT" panose="0204060305050503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3FF67A-0E1D-41C2-B0FC-07644E30CE0E}"/>
                </a:ext>
              </a:extLst>
            </p:cNvPr>
            <p:cNvSpPr txBox="1"/>
            <p:nvPr/>
          </p:nvSpPr>
          <p:spPr>
            <a:xfrm>
              <a:off x="775274" y="5841313"/>
              <a:ext cx="781291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500" dirty="0">
                  <a:latin typeface="Calisto MT" panose="02040603050505030304" pitchFamily="18" charset="0"/>
                </a:rPr>
                <a:t>Create a library from your app:</a:t>
              </a:r>
            </a:p>
          </p:txBody>
        </p:sp>
      </p:grpSp>
      <p:pic>
        <p:nvPicPr>
          <p:cNvPr id="20" name="Picture 4" descr="Integrated Aerial Precision">
            <a:extLst>
              <a:ext uri="{FF2B5EF4-FFF2-40B4-BE49-F238E27FC236}">
                <a16:creationId xmlns:a16="http://schemas.microsoft.com/office/drawing/2014/main" id="{8C39D4AB-4F18-44E2-B4FF-79FAB7FA1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431" y="55303"/>
            <a:ext cx="2465294" cy="129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875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1528B4-8069-4BC8-889B-37CC6D448673}"/>
              </a:ext>
            </a:extLst>
          </p:cNvPr>
          <p:cNvSpPr/>
          <p:nvPr/>
        </p:nvSpPr>
        <p:spPr>
          <a:xfrm>
            <a:off x="0" y="0"/>
            <a:ext cx="12192000" cy="12007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2000">
                <a:srgbClr val="5A99D1"/>
              </a:gs>
              <a:gs pos="83000">
                <a:srgbClr val="428BCA"/>
              </a:gs>
              <a:gs pos="100000">
                <a:srgbClr val="3674A8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E092E-4A7B-41BC-8117-FB99275602E0}"/>
              </a:ext>
            </a:extLst>
          </p:cNvPr>
          <p:cNvSpPr txBox="1"/>
          <p:nvPr/>
        </p:nvSpPr>
        <p:spPr>
          <a:xfrm>
            <a:off x="3467761" y="2231793"/>
            <a:ext cx="504132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latin typeface="Calisto MT" panose="02040603050505030304" pitchFamily="18" charset="0"/>
              </a:rPr>
              <a:t>Remember: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32F3F-BDC4-4DC9-BBDC-1411BEEB2045}"/>
              </a:ext>
            </a:extLst>
          </p:cNvPr>
          <p:cNvSpPr txBox="1"/>
          <p:nvPr/>
        </p:nvSpPr>
        <p:spPr>
          <a:xfrm>
            <a:off x="818518" y="361836"/>
            <a:ext cx="27568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Calisto MT" panose="02040603050505030304" pitchFamily="18" charset="0"/>
              </a:rPr>
              <a:t>Advanced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396476-E3E8-4843-87CF-EC017BC444BC}"/>
              </a:ext>
            </a:extLst>
          </p:cNvPr>
          <p:cNvSpPr txBox="1"/>
          <p:nvPr/>
        </p:nvSpPr>
        <p:spPr>
          <a:xfrm>
            <a:off x="1518727" y="3294947"/>
            <a:ext cx="91545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latin typeface="Calisto MT" panose="02040603050505030304" pitchFamily="18" charset="0"/>
              </a:rPr>
              <a:t>Practice, patience, and practice</a:t>
            </a:r>
          </a:p>
        </p:txBody>
      </p:sp>
      <p:pic>
        <p:nvPicPr>
          <p:cNvPr id="8" name="Picture 4" descr="Integrated Aerial Precision">
            <a:extLst>
              <a:ext uri="{FF2B5EF4-FFF2-40B4-BE49-F238E27FC236}">
                <a16:creationId xmlns:a16="http://schemas.microsoft.com/office/drawing/2014/main" id="{4BDD33C9-5D3F-4FFB-9DC8-43B516B0F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431" y="55303"/>
            <a:ext cx="2465294" cy="129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285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1528B4-8069-4BC8-889B-37CC6D448673}"/>
              </a:ext>
            </a:extLst>
          </p:cNvPr>
          <p:cNvSpPr/>
          <p:nvPr/>
        </p:nvSpPr>
        <p:spPr>
          <a:xfrm>
            <a:off x="0" y="0"/>
            <a:ext cx="12192000" cy="12007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2000">
                <a:srgbClr val="5A99D1"/>
              </a:gs>
              <a:gs pos="83000">
                <a:srgbClr val="428BCA"/>
              </a:gs>
              <a:gs pos="100000">
                <a:srgbClr val="3674A8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20758-23D7-45BF-AC7C-6A98E4720124}"/>
              </a:ext>
            </a:extLst>
          </p:cNvPr>
          <p:cNvSpPr txBox="1"/>
          <p:nvPr/>
        </p:nvSpPr>
        <p:spPr>
          <a:xfrm>
            <a:off x="775275" y="349214"/>
            <a:ext cx="31686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Calisto MT" panose="02040603050505030304" pitchFamily="18" charset="0"/>
              </a:rPr>
              <a:t>Q&amp;A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E092E-4A7B-41BC-8117-FB99275602E0}"/>
              </a:ext>
            </a:extLst>
          </p:cNvPr>
          <p:cNvSpPr txBox="1"/>
          <p:nvPr/>
        </p:nvSpPr>
        <p:spPr>
          <a:xfrm>
            <a:off x="3575337" y="3628256"/>
            <a:ext cx="50413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latin typeface="Calisto MT" panose="02040603050505030304" pitchFamily="18" charset="0"/>
              </a:rPr>
              <a:t>Any questions?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A1E910-7313-4A7F-BABC-0BFB78FA388B}"/>
              </a:ext>
            </a:extLst>
          </p:cNvPr>
          <p:cNvSpPr txBox="1"/>
          <p:nvPr/>
        </p:nvSpPr>
        <p:spPr>
          <a:xfrm>
            <a:off x="4038599" y="2848290"/>
            <a:ext cx="38559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Calisto MT" panose="02040603050505030304" pitchFamily="18" charset="0"/>
              </a:rPr>
              <a:t>Thank you for attending</a:t>
            </a:r>
          </a:p>
        </p:txBody>
      </p:sp>
      <p:pic>
        <p:nvPicPr>
          <p:cNvPr id="6" name="Picture 4" descr="Integrated Aerial Precision">
            <a:extLst>
              <a:ext uri="{FF2B5EF4-FFF2-40B4-BE49-F238E27FC236}">
                <a16:creationId xmlns:a16="http://schemas.microsoft.com/office/drawing/2014/main" id="{3529521E-F4DD-4497-88D5-033EC4688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431" y="55303"/>
            <a:ext cx="2465294" cy="129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986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C0B7CC-F4B5-4C89-80F1-977BFCB45040}"/>
              </a:ext>
            </a:extLst>
          </p:cNvPr>
          <p:cNvSpPr txBox="1"/>
          <p:nvPr/>
        </p:nvSpPr>
        <p:spPr>
          <a:xfrm>
            <a:off x="3704765" y="3036585"/>
            <a:ext cx="50413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latin typeface="Calisto MT" panose="02040603050505030304" pitchFamily="18" charset="0"/>
              </a:rPr>
              <a:t>Shiny R Workshop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3C4C19-B693-4EC1-8EA2-576DE82942D1}"/>
              </a:ext>
            </a:extLst>
          </p:cNvPr>
          <p:cNvSpPr txBox="1"/>
          <p:nvPr/>
        </p:nvSpPr>
        <p:spPr>
          <a:xfrm>
            <a:off x="366432" y="4817126"/>
            <a:ext cx="38446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Presenters: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Calisto MT" panose="02040603050505030304" pitchFamily="18" charset="0"/>
              </a:rPr>
              <a:t>Carlos Hernandez;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Calisto MT" panose="02040603050505030304" pitchFamily="18" charset="0"/>
              </a:rPr>
              <a:t>Gustavo Santiago;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Calisto MT" panose="02040603050505030304" pitchFamily="18" charset="0"/>
              </a:rPr>
              <a:t>Ignacio Ciampitti and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Calisto MT" panose="02040603050505030304" pitchFamily="18" charset="0"/>
              </a:rPr>
              <a:t>Pedro </a:t>
            </a:r>
            <a:r>
              <a:rPr lang="en-US" sz="2000" dirty="0" err="1">
                <a:latin typeface="Calisto MT" panose="02040603050505030304" pitchFamily="18" charset="0"/>
              </a:rPr>
              <a:t>Cisdeli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26D1CA-5894-4C3E-B784-535B9703A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32" y="464631"/>
            <a:ext cx="1548397" cy="5376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BD7DBB-0044-449C-82B5-5E0C202D6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000" y="533285"/>
            <a:ext cx="3361381" cy="4002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D91D402-6F9B-4E07-ABDC-956BFEFE5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018" y="316453"/>
            <a:ext cx="855550" cy="833958"/>
          </a:xfrm>
          <a:prstGeom prst="rect">
            <a:avLst/>
          </a:prstGeom>
        </p:spPr>
      </p:pic>
      <p:pic>
        <p:nvPicPr>
          <p:cNvPr id="1028" name="Picture 4" descr="Integrated Aerial Precision">
            <a:extLst>
              <a:ext uri="{FF2B5EF4-FFF2-40B4-BE49-F238E27FC236}">
                <a16:creationId xmlns:a16="http://schemas.microsoft.com/office/drawing/2014/main" id="{48CADBF6-C24A-4236-B3CD-B9E8CCF1F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552" y="87760"/>
            <a:ext cx="2465294" cy="129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Web Application Framework for R • shiny">
            <a:extLst>
              <a:ext uri="{FF2B5EF4-FFF2-40B4-BE49-F238E27FC236}">
                <a16:creationId xmlns:a16="http://schemas.microsoft.com/office/drawing/2014/main" id="{A8B0DA72-A4AA-4E3A-A22A-621F46B51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776" y="4174367"/>
            <a:ext cx="1844017" cy="213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09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1528B4-8069-4BC8-889B-37CC6D448673}"/>
              </a:ext>
            </a:extLst>
          </p:cNvPr>
          <p:cNvSpPr/>
          <p:nvPr/>
        </p:nvSpPr>
        <p:spPr>
          <a:xfrm>
            <a:off x="0" y="0"/>
            <a:ext cx="12192000" cy="12007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2000">
                <a:srgbClr val="5A99D1"/>
              </a:gs>
              <a:gs pos="83000">
                <a:srgbClr val="428BCA"/>
              </a:gs>
              <a:gs pos="100000">
                <a:srgbClr val="3674A8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20758-23D7-45BF-AC7C-6A98E4720124}"/>
              </a:ext>
            </a:extLst>
          </p:cNvPr>
          <p:cNvSpPr txBox="1"/>
          <p:nvPr/>
        </p:nvSpPr>
        <p:spPr>
          <a:xfrm>
            <a:off x="775275" y="349214"/>
            <a:ext cx="31686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Calisto MT" panose="02040603050505030304" pitchFamily="18" charset="0"/>
              </a:rPr>
              <a:t>What is Shiny?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D64431-A814-462F-AC7A-6E9AB3DC7D62}"/>
              </a:ext>
            </a:extLst>
          </p:cNvPr>
          <p:cNvSpPr txBox="1"/>
          <p:nvPr/>
        </p:nvSpPr>
        <p:spPr>
          <a:xfrm>
            <a:off x="775274" y="1850123"/>
            <a:ext cx="114167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Calisto MT" panose="02040603050505030304" pitchFamily="18" charset="0"/>
              </a:rPr>
              <a:t>Framework that uses R as the primary developing language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0910E8-36B1-41DF-9AA9-A1DC7EB64500}"/>
              </a:ext>
            </a:extLst>
          </p:cNvPr>
          <p:cNvSpPr txBox="1"/>
          <p:nvPr/>
        </p:nvSpPr>
        <p:spPr>
          <a:xfrm>
            <a:off x="775275" y="2649068"/>
            <a:ext cx="114167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Calisto MT" panose="02040603050505030304" pitchFamily="18" charset="0"/>
              </a:rPr>
              <a:t>What is a framework?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8469D4-0B9E-4F6A-883B-61921A45F9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23" t="21594" r="27949" b="18886"/>
          <a:stretch/>
        </p:blipFill>
        <p:spPr>
          <a:xfrm>
            <a:off x="4804549" y="3594698"/>
            <a:ext cx="1880936" cy="1617555"/>
          </a:xfrm>
          <a:prstGeom prst="rect">
            <a:avLst/>
          </a:prstGeom>
        </p:spPr>
      </p:pic>
      <p:pic>
        <p:nvPicPr>
          <p:cNvPr id="8" name="Picture 4" descr="Integrated Aerial Precision">
            <a:extLst>
              <a:ext uri="{FF2B5EF4-FFF2-40B4-BE49-F238E27FC236}">
                <a16:creationId xmlns:a16="http://schemas.microsoft.com/office/drawing/2014/main" id="{0FFD57BA-D046-4D7A-A17A-E5C06C0C1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431" y="55303"/>
            <a:ext cx="2465294" cy="129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824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1528B4-8069-4BC8-889B-37CC6D448673}"/>
              </a:ext>
            </a:extLst>
          </p:cNvPr>
          <p:cNvSpPr/>
          <p:nvPr/>
        </p:nvSpPr>
        <p:spPr>
          <a:xfrm>
            <a:off x="0" y="0"/>
            <a:ext cx="12192000" cy="12007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2000">
                <a:srgbClr val="5A99D1"/>
              </a:gs>
              <a:gs pos="83000">
                <a:srgbClr val="428BCA"/>
              </a:gs>
              <a:gs pos="100000">
                <a:srgbClr val="3674A8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20758-23D7-45BF-AC7C-6A98E4720124}"/>
              </a:ext>
            </a:extLst>
          </p:cNvPr>
          <p:cNvSpPr txBox="1"/>
          <p:nvPr/>
        </p:nvSpPr>
        <p:spPr>
          <a:xfrm>
            <a:off x="775275" y="349214"/>
            <a:ext cx="31686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Calisto MT" panose="02040603050505030304" pitchFamily="18" charset="0"/>
              </a:rPr>
              <a:t>What is Shiny?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D64431-A814-462F-AC7A-6E9AB3DC7D62}"/>
              </a:ext>
            </a:extLst>
          </p:cNvPr>
          <p:cNvSpPr txBox="1"/>
          <p:nvPr/>
        </p:nvSpPr>
        <p:spPr>
          <a:xfrm>
            <a:off x="775274" y="1850123"/>
            <a:ext cx="114167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Calisto MT" panose="02040603050505030304" pitchFamily="18" charset="0"/>
              </a:rPr>
              <a:t>Framework that uses R as the primary developing language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0910E8-36B1-41DF-9AA9-A1DC7EB64500}"/>
              </a:ext>
            </a:extLst>
          </p:cNvPr>
          <p:cNvSpPr txBox="1"/>
          <p:nvPr/>
        </p:nvSpPr>
        <p:spPr>
          <a:xfrm>
            <a:off x="775275" y="2649068"/>
            <a:ext cx="114167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Calisto MT" panose="02040603050505030304" pitchFamily="18" charset="0"/>
              </a:rPr>
              <a:t>What is a framework?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B16251-B152-4532-90C9-75C260777780}"/>
              </a:ext>
            </a:extLst>
          </p:cNvPr>
          <p:cNvSpPr txBox="1"/>
          <p:nvPr/>
        </p:nvSpPr>
        <p:spPr>
          <a:xfrm>
            <a:off x="775271" y="3448013"/>
            <a:ext cx="114167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Calisto MT" panose="02040603050505030304" pitchFamily="18" charset="0"/>
              </a:rPr>
              <a:t>Shiny combines front with back ends</a:t>
            </a:r>
          </a:p>
        </p:txBody>
      </p:sp>
      <p:pic>
        <p:nvPicPr>
          <p:cNvPr id="3078" name="Picture 6" descr="Cooker Special Lineal icon">
            <a:extLst>
              <a:ext uri="{FF2B5EF4-FFF2-40B4-BE49-F238E27FC236}">
                <a16:creationId xmlns:a16="http://schemas.microsoft.com/office/drawing/2014/main" id="{0BA26B5B-4A49-4E10-B953-5647A5D1C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761" y="4547985"/>
            <a:ext cx="1588846" cy="158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Menu - Free food icons">
            <a:extLst>
              <a:ext uri="{FF2B5EF4-FFF2-40B4-BE49-F238E27FC236}">
                <a16:creationId xmlns:a16="http://schemas.microsoft.com/office/drawing/2014/main" id="{3F7D960F-B7CB-4C63-8466-84221CEE0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459" y="4432940"/>
            <a:ext cx="1880936" cy="188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ntegrated Aerial Precision">
            <a:extLst>
              <a:ext uri="{FF2B5EF4-FFF2-40B4-BE49-F238E27FC236}">
                <a16:creationId xmlns:a16="http://schemas.microsoft.com/office/drawing/2014/main" id="{8B7B88AF-8414-463E-9A78-F14C522B8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431" y="55303"/>
            <a:ext cx="2465294" cy="129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407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1528B4-8069-4BC8-889B-37CC6D448673}"/>
              </a:ext>
            </a:extLst>
          </p:cNvPr>
          <p:cNvSpPr/>
          <p:nvPr/>
        </p:nvSpPr>
        <p:spPr>
          <a:xfrm>
            <a:off x="0" y="0"/>
            <a:ext cx="12192000" cy="12007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2000">
                <a:srgbClr val="5A99D1"/>
              </a:gs>
              <a:gs pos="83000">
                <a:srgbClr val="428BCA"/>
              </a:gs>
              <a:gs pos="100000">
                <a:srgbClr val="3674A8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20758-23D7-45BF-AC7C-6A98E4720124}"/>
              </a:ext>
            </a:extLst>
          </p:cNvPr>
          <p:cNvSpPr txBox="1"/>
          <p:nvPr/>
        </p:nvSpPr>
        <p:spPr>
          <a:xfrm>
            <a:off x="775275" y="349214"/>
            <a:ext cx="31686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Calisto MT" panose="02040603050505030304" pitchFamily="18" charset="0"/>
              </a:rPr>
              <a:t>What is Shiny?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D64431-A814-462F-AC7A-6E9AB3DC7D62}"/>
              </a:ext>
            </a:extLst>
          </p:cNvPr>
          <p:cNvSpPr txBox="1"/>
          <p:nvPr/>
        </p:nvSpPr>
        <p:spPr>
          <a:xfrm>
            <a:off x="775274" y="1850123"/>
            <a:ext cx="114167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Calisto MT" panose="02040603050505030304" pitchFamily="18" charset="0"/>
              </a:rPr>
              <a:t>Framework that uses R as the primary developing language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0910E8-36B1-41DF-9AA9-A1DC7EB64500}"/>
              </a:ext>
            </a:extLst>
          </p:cNvPr>
          <p:cNvSpPr txBox="1"/>
          <p:nvPr/>
        </p:nvSpPr>
        <p:spPr>
          <a:xfrm>
            <a:off x="775275" y="2649068"/>
            <a:ext cx="114167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Calisto MT" panose="02040603050505030304" pitchFamily="18" charset="0"/>
              </a:rPr>
              <a:t>What is a framework?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0D5F45-5701-4144-83E9-AAA49E69C982}"/>
              </a:ext>
            </a:extLst>
          </p:cNvPr>
          <p:cNvSpPr txBox="1"/>
          <p:nvPr/>
        </p:nvSpPr>
        <p:spPr>
          <a:xfrm>
            <a:off x="775268" y="5045903"/>
            <a:ext cx="114167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Calisto MT" panose="02040603050505030304" pitchFamily="18" charset="0"/>
              </a:rPr>
              <a:t>Shiny allows you to develop simple yet powerful applications using 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6D0461-7B8A-4FB3-A017-3E33FF8C3B51}"/>
              </a:ext>
            </a:extLst>
          </p:cNvPr>
          <p:cNvSpPr txBox="1"/>
          <p:nvPr/>
        </p:nvSpPr>
        <p:spPr>
          <a:xfrm>
            <a:off x="775270" y="5844848"/>
            <a:ext cx="114167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Calisto MT" panose="02040603050505030304" pitchFamily="18" charset="0"/>
              </a:rPr>
              <a:t>Show your research to the public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B16251-B152-4532-90C9-75C260777780}"/>
              </a:ext>
            </a:extLst>
          </p:cNvPr>
          <p:cNvSpPr txBox="1"/>
          <p:nvPr/>
        </p:nvSpPr>
        <p:spPr>
          <a:xfrm>
            <a:off x="775271" y="3448013"/>
            <a:ext cx="114167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Calisto MT" panose="02040603050505030304" pitchFamily="18" charset="0"/>
              </a:rPr>
              <a:t>Shiny combines front with back ends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306D98-E6D6-487E-912A-14DA46DADC8E}"/>
              </a:ext>
            </a:extLst>
          </p:cNvPr>
          <p:cNvSpPr txBox="1"/>
          <p:nvPr/>
        </p:nvSpPr>
        <p:spPr>
          <a:xfrm>
            <a:off x="775267" y="4246958"/>
            <a:ext cx="114167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Calisto MT" panose="02040603050505030304" pitchFamily="18" charset="0"/>
              </a:rPr>
              <a:t>Develop web applications easier than other frameworks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5E076F-4E51-4E6F-A254-E8DAC2A2405B}"/>
              </a:ext>
            </a:extLst>
          </p:cNvPr>
          <p:cNvGrpSpPr/>
          <p:nvPr/>
        </p:nvGrpSpPr>
        <p:grpSpPr>
          <a:xfrm>
            <a:off x="6743128" y="5457663"/>
            <a:ext cx="3472869" cy="1457482"/>
            <a:chOff x="1826490" y="1533236"/>
            <a:chExt cx="5433292" cy="2280226"/>
          </a:xfrm>
        </p:grpSpPr>
        <p:pic>
          <p:nvPicPr>
            <p:cNvPr id="19" name="Picture 2" descr="Paper Icon PNG Images, Vectors Free Download - Pngtree">
              <a:extLst>
                <a:ext uri="{FF2B5EF4-FFF2-40B4-BE49-F238E27FC236}">
                  <a16:creationId xmlns:a16="http://schemas.microsoft.com/office/drawing/2014/main" id="{28A7BAAC-FEDC-42B0-A19F-807D11E6D0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6490" y="1745671"/>
              <a:ext cx="2067791" cy="2067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4A49932B-AB4E-4042-97A1-5915AE46FE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4281" y="2290038"/>
              <a:ext cx="1440873" cy="489528"/>
            </a:xfrm>
            <a:prstGeom prst="curvedConnector3">
              <a:avLst>
                <a:gd name="adj1" fmla="val 4294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4" descr="Computer - Download free icons">
              <a:extLst>
                <a:ext uri="{FF2B5EF4-FFF2-40B4-BE49-F238E27FC236}">
                  <a16:creationId xmlns:a16="http://schemas.microsoft.com/office/drawing/2014/main" id="{1CE3E5B6-949B-4B35-9591-77C9732156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0" t="8319" r="5584" b="9939"/>
            <a:stretch/>
          </p:blipFill>
          <p:spPr bwMode="auto">
            <a:xfrm>
              <a:off x="5412509" y="1533236"/>
              <a:ext cx="1847273" cy="1690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4" descr="Integrated Aerial Precision">
            <a:extLst>
              <a:ext uri="{FF2B5EF4-FFF2-40B4-BE49-F238E27FC236}">
                <a16:creationId xmlns:a16="http://schemas.microsoft.com/office/drawing/2014/main" id="{EB53BE95-AB57-4977-8E09-A2A5C803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431" y="55303"/>
            <a:ext cx="2465294" cy="129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723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1528B4-8069-4BC8-889B-37CC6D448673}"/>
              </a:ext>
            </a:extLst>
          </p:cNvPr>
          <p:cNvSpPr/>
          <p:nvPr/>
        </p:nvSpPr>
        <p:spPr>
          <a:xfrm>
            <a:off x="0" y="0"/>
            <a:ext cx="12192000" cy="12007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2000">
                <a:srgbClr val="5A99D1"/>
              </a:gs>
              <a:gs pos="83000">
                <a:srgbClr val="428BCA"/>
              </a:gs>
              <a:gs pos="100000">
                <a:srgbClr val="3674A8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20758-23D7-45BF-AC7C-6A98E4720124}"/>
              </a:ext>
            </a:extLst>
          </p:cNvPr>
          <p:cNvSpPr txBox="1"/>
          <p:nvPr/>
        </p:nvSpPr>
        <p:spPr>
          <a:xfrm>
            <a:off x="775275" y="349214"/>
            <a:ext cx="31686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Calisto MT" panose="02040603050505030304" pitchFamily="18" charset="0"/>
              </a:rPr>
              <a:t>What is Shiny?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6D0461-7B8A-4FB3-A017-3E33FF8C3B51}"/>
              </a:ext>
            </a:extLst>
          </p:cNvPr>
          <p:cNvSpPr txBox="1"/>
          <p:nvPr/>
        </p:nvSpPr>
        <p:spPr>
          <a:xfrm>
            <a:off x="775275" y="1549941"/>
            <a:ext cx="114167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Calisto MT" panose="02040603050505030304" pitchFamily="18" charset="0"/>
              </a:rPr>
              <a:t>Show your research to the public</a:t>
            </a:r>
          </a:p>
        </p:txBody>
      </p:sp>
      <p:pic>
        <p:nvPicPr>
          <p:cNvPr id="5122" name="Picture 2" descr="Screen_1.png">
            <a:extLst>
              <a:ext uri="{FF2B5EF4-FFF2-40B4-BE49-F238E27FC236}">
                <a16:creationId xmlns:a16="http://schemas.microsoft.com/office/drawing/2014/main" id="{1A06547E-60E9-45FE-A70A-441EF3663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61" y="2121446"/>
            <a:ext cx="5724867" cy="294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7E14D8-8846-403E-9F36-AF9CB0E4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57" y="2121446"/>
            <a:ext cx="5837382" cy="297933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249331-19C4-49D2-AF86-A955D3F79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947" y="3429000"/>
            <a:ext cx="7042106" cy="3035196"/>
          </a:xfrm>
          <a:prstGeom prst="rect">
            <a:avLst/>
          </a:prstGeom>
        </p:spPr>
      </p:pic>
      <p:pic>
        <p:nvPicPr>
          <p:cNvPr id="8" name="Picture 4" descr="Integrated Aerial Precision">
            <a:extLst>
              <a:ext uri="{FF2B5EF4-FFF2-40B4-BE49-F238E27FC236}">
                <a16:creationId xmlns:a16="http://schemas.microsoft.com/office/drawing/2014/main" id="{F780E195-5181-431A-9912-2C0E16BB4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431" y="55303"/>
            <a:ext cx="2465294" cy="129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237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1528B4-8069-4BC8-889B-37CC6D448673}"/>
              </a:ext>
            </a:extLst>
          </p:cNvPr>
          <p:cNvSpPr/>
          <p:nvPr/>
        </p:nvSpPr>
        <p:spPr>
          <a:xfrm>
            <a:off x="0" y="0"/>
            <a:ext cx="12192000" cy="12007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2000">
                <a:srgbClr val="5A99D1"/>
              </a:gs>
              <a:gs pos="83000">
                <a:srgbClr val="428BCA"/>
              </a:gs>
              <a:gs pos="100000">
                <a:srgbClr val="3674A8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20758-23D7-45BF-AC7C-6A98E4720124}"/>
              </a:ext>
            </a:extLst>
          </p:cNvPr>
          <p:cNvSpPr txBox="1"/>
          <p:nvPr/>
        </p:nvSpPr>
        <p:spPr>
          <a:xfrm>
            <a:off x="775275" y="349214"/>
            <a:ext cx="31686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Calisto MT" panose="02040603050505030304" pitchFamily="18" charset="0"/>
              </a:rPr>
              <a:t>Preparation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BC1C31-F759-472D-B159-59C196990A84}"/>
              </a:ext>
            </a:extLst>
          </p:cNvPr>
          <p:cNvSpPr txBox="1"/>
          <p:nvPr/>
        </p:nvSpPr>
        <p:spPr>
          <a:xfrm>
            <a:off x="775275" y="1549941"/>
            <a:ext cx="114167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Calisto MT" panose="02040603050505030304" pitchFamily="18" charset="0"/>
              </a:rPr>
              <a:t>The most important step is the first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84211-46F0-4DA9-9F18-292B87148BE3}"/>
              </a:ext>
            </a:extLst>
          </p:cNvPr>
          <p:cNvSpPr txBox="1"/>
          <p:nvPr/>
        </p:nvSpPr>
        <p:spPr>
          <a:xfrm>
            <a:off x="775275" y="2376209"/>
            <a:ext cx="114167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Calisto MT" panose="02040603050505030304" pitchFamily="18" charset="0"/>
              </a:rPr>
              <a:t>The first step while developing tools is the planning of 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A9BB01-4C05-4B9C-AB0C-7EF713443D8B}"/>
              </a:ext>
            </a:extLst>
          </p:cNvPr>
          <p:cNvSpPr txBox="1"/>
          <p:nvPr/>
        </p:nvSpPr>
        <p:spPr>
          <a:xfrm>
            <a:off x="775275" y="5237465"/>
            <a:ext cx="106547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Calisto MT" panose="02040603050505030304" pitchFamily="18" charset="0"/>
              </a:rPr>
              <a:t> To plan how to develop a right-to-the-point tool, you have to ask yourself and the team the following questions:</a:t>
            </a:r>
          </a:p>
        </p:txBody>
      </p:sp>
      <p:pic>
        <p:nvPicPr>
          <p:cNvPr id="11266" name="Picture 2" descr="Path icons for free download | Freepik">
            <a:extLst>
              <a:ext uri="{FF2B5EF4-FFF2-40B4-BE49-F238E27FC236}">
                <a16:creationId xmlns:a16="http://schemas.microsoft.com/office/drawing/2014/main" id="{379EDF12-4217-41A8-AE14-E48A74683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390" y="2965117"/>
            <a:ext cx="2160494" cy="216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ntegrated Aerial Precision">
            <a:extLst>
              <a:ext uri="{FF2B5EF4-FFF2-40B4-BE49-F238E27FC236}">
                <a16:creationId xmlns:a16="http://schemas.microsoft.com/office/drawing/2014/main" id="{4E4B2E8C-2343-4D27-8A2B-31DE1140C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431" y="55303"/>
            <a:ext cx="2465294" cy="129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316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98171B1-1A9B-40A6-896A-D9414EBBFF8C}"/>
              </a:ext>
            </a:extLst>
          </p:cNvPr>
          <p:cNvSpPr/>
          <p:nvPr/>
        </p:nvSpPr>
        <p:spPr>
          <a:xfrm>
            <a:off x="8561294" y="466163"/>
            <a:ext cx="2859741" cy="1281953"/>
          </a:xfrm>
          <a:prstGeom prst="roundRect">
            <a:avLst/>
          </a:prstGeom>
          <a:solidFill>
            <a:srgbClr val="5A99D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sto MT" panose="02040603050505030304" pitchFamily="18" charset="0"/>
              </a:rPr>
              <a:t>What do my PI or the stakeholders want?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9751F5-18ED-4BFF-982A-8B521364FF02}"/>
              </a:ext>
            </a:extLst>
          </p:cNvPr>
          <p:cNvSpPr/>
          <p:nvPr/>
        </p:nvSpPr>
        <p:spPr>
          <a:xfrm>
            <a:off x="6360457" y="2675962"/>
            <a:ext cx="2859741" cy="1281953"/>
          </a:xfrm>
          <a:prstGeom prst="roundRect">
            <a:avLst/>
          </a:prstGeom>
          <a:solidFill>
            <a:srgbClr val="5A99D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sto MT" panose="02040603050505030304" pitchFamily="18" charset="0"/>
              </a:rPr>
              <a:t>How can I deliver the message?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42CA274-52C8-4A9C-A14A-47C089F29645}"/>
              </a:ext>
            </a:extLst>
          </p:cNvPr>
          <p:cNvSpPr/>
          <p:nvPr/>
        </p:nvSpPr>
        <p:spPr>
          <a:xfrm>
            <a:off x="1228166" y="1550892"/>
            <a:ext cx="2859741" cy="1281953"/>
          </a:xfrm>
          <a:prstGeom prst="roundRect">
            <a:avLst/>
          </a:prstGeom>
          <a:solidFill>
            <a:srgbClr val="5A99D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sto MT" panose="02040603050505030304" pitchFamily="18" charset="0"/>
              </a:rPr>
              <a:t>How will the users interact with the data?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11BFFE-79C6-49B3-8813-102AF0417345}"/>
              </a:ext>
            </a:extLst>
          </p:cNvPr>
          <p:cNvSpPr/>
          <p:nvPr/>
        </p:nvSpPr>
        <p:spPr>
          <a:xfrm>
            <a:off x="1837763" y="4769220"/>
            <a:ext cx="2859741" cy="1281953"/>
          </a:xfrm>
          <a:prstGeom prst="roundRect">
            <a:avLst/>
          </a:prstGeom>
          <a:solidFill>
            <a:srgbClr val="5A99D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sto MT" panose="02040603050505030304" pitchFamily="18" charset="0"/>
              </a:rPr>
              <a:t>How will be the design of my application?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5E489E4-149B-4814-B864-7847E402D37E}"/>
              </a:ext>
            </a:extLst>
          </p:cNvPr>
          <p:cNvSpPr/>
          <p:nvPr/>
        </p:nvSpPr>
        <p:spPr>
          <a:xfrm>
            <a:off x="9135035" y="1748116"/>
            <a:ext cx="1207531" cy="1246096"/>
          </a:xfrm>
          <a:custGeom>
            <a:avLst/>
            <a:gdLst>
              <a:gd name="connsiteX0" fmla="*/ 762000 w 1189601"/>
              <a:gd name="connsiteY0" fmla="*/ 0 h 439583"/>
              <a:gd name="connsiteX1" fmla="*/ 1156447 w 1189601"/>
              <a:gd name="connsiteY1" fmla="*/ 430306 h 439583"/>
              <a:gd name="connsiteX2" fmla="*/ 0 w 1189601"/>
              <a:gd name="connsiteY2" fmla="*/ 340659 h 43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601" h="439583">
                <a:moveTo>
                  <a:pt x="762000" y="0"/>
                </a:moveTo>
                <a:cubicBezTo>
                  <a:pt x="1022723" y="186765"/>
                  <a:pt x="1283447" y="373530"/>
                  <a:pt x="1156447" y="430306"/>
                </a:cubicBezTo>
                <a:cubicBezTo>
                  <a:pt x="1029447" y="487082"/>
                  <a:pt x="337671" y="261471"/>
                  <a:pt x="0" y="340659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7BE7CDA-4F8A-49FB-8322-02A50DE836DD}"/>
              </a:ext>
            </a:extLst>
          </p:cNvPr>
          <p:cNvSpPr/>
          <p:nvPr/>
        </p:nvSpPr>
        <p:spPr>
          <a:xfrm>
            <a:off x="4069976" y="1791647"/>
            <a:ext cx="2474259" cy="879835"/>
          </a:xfrm>
          <a:custGeom>
            <a:avLst/>
            <a:gdLst>
              <a:gd name="connsiteX0" fmla="*/ 2474259 w 2474259"/>
              <a:gd name="connsiteY0" fmla="*/ 879835 h 879835"/>
              <a:gd name="connsiteX1" fmla="*/ 2286000 w 2474259"/>
              <a:gd name="connsiteY1" fmla="*/ 162659 h 879835"/>
              <a:gd name="connsiteX2" fmla="*/ 1577789 w 2474259"/>
              <a:gd name="connsiteY2" fmla="*/ 584000 h 879835"/>
              <a:gd name="connsiteX3" fmla="*/ 699248 w 2474259"/>
              <a:gd name="connsiteY3" fmla="*/ 10259 h 879835"/>
              <a:gd name="connsiteX4" fmla="*/ 0 w 2474259"/>
              <a:gd name="connsiteY4" fmla="*/ 216447 h 879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4259" h="879835">
                <a:moveTo>
                  <a:pt x="2474259" y="879835"/>
                </a:moveTo>
                <a:cubicBezTo>
                  <a:pt x="2454835" y="545900"/>
                  <a:pt x="2435412" y="211965"/>
                  <a:pt x="2286000" y="162659"/>
                </a:cubicBezTo>
                <a:cubicBezTo>
                  <a:pt x="2136588" y="113353"/>
                  <a:pt x="1842248" y="609400"/>
                  <a:pt x="1577789" y="584000"/>
                </a:cubicBezTo>
                <a:cubicBezTo>
                  <a:pt x="1313330" y="558600"/>
                  <a:pt x="962213" y="71518"/>
                  <a:pt x="699248" y="10259"/>
                </a:cubicBezTo>
                <a:cubicBezTo>
                  <a:pt x="436283" y="-51000"/>
                  <a:pt x="122518" y="180588"/>
                  <a:pt x="0" y="216447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1CF5306-4768-4D4E-99D0-F2AC2B9643E7}"/>
              </a:ext>
            </a:extLst>
          </p:cNvPr>
          <p:cNvSpPr/>
          <p:nvPr/>
        </p:nvSpPr>
        <p:spPr>
          <a:xfrm>
            <a:off x="2131704" y="2832847"/>
            <a:ext cx="1053340" cy="1945341"/>
          </a:xfrm>
          <a:custGeom>
            <a:avLst/>
            <a:gdLst>
              <a:gd name="connsiteX0" fmla="*/ 844578 w 1053340"/>
              <a:gd name="connsiteY0" fmla="*/ 0 h 1945341"/>
              <a:gd name="connsiteX1" fmla="*/ 1896 w 1053340"/>
              <a:gd name="connsiteY1" fmla="*/ 313765 h 1945341"/>
              <a:gd name="connsiteX2" fmla="*/ 1050767 w 1053340"/>
              <a:gd name="connsiteY2" fmla="*/ 959224 h 1945341"/>
              <a:gd name="connsiteX3" fmla="*/ 297731 w 1053340"/>
              <a:gd name="connsiteY3" fmla="*/ 1488141 h 1945341"/>
              <a:gd name="connsiteX4" fmla="*/ 279802 w 1053340"/>
              <a:gd name="connsiteY4" fmla="*/ 1945341 h 1945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3340" h="1945341">
                <a:moveTo>
                  <a:pt x="844578" y="0"/>
                </a:moveTo>
                <a:cubicBezTo>
                  <a:pt x="406054" y="76947"/>
                  <a:pt x="-32469" y="153894"/>
                  <a:pt x="1896" y="313765"/>
                </a:cubicBezTo>
                <a:cubicBezTo>
                  <a:pt x="36261" y="473636"/>
                  <a:pt x="1001461" y="763495"/>
                  <a:pt x="1050767" y="959224"/>
                </a:cubicBezTo>
                <a:cubicBezTo>
                  <a:pt x="1100073" y="1154953"/>
                  <a:pt x="426225" y="1323788"/>
                  <a:pt x="297731" y="1488141"/>
                </a:cubicBezTo>
                <a:cubicBezTo>
                  <a:pt x="169237" y="1652494"/>
                  <a:pt x="224519" y="1798917"/>
                  <a:pt x="279802" y="1945341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74D0272-2D1E-4273-8D3E-3A0587BD75CB}"/>
              </a:ext>
            </a:extLst>
          </p:cNvPr>
          <p:cNvSpPr/>
          <p:nvPr/>
        </p:nvSpPr>
        <p:spPr>
          <a:xfrm>
            <a:off x="1658471" y="6042212"/>
            <a:ext cx="1582374" cy="815788"/>
          </a:xfrm>
          <a:custGeom>
            <a:avLst/>
            <a:gdLst>
              <a:gd name="connsiteX0" fmla="*/ 1344705 w 1582374"/>
              <a:gd name="connsiteY0" fmla="*/ 0 h 815788"/>
              <a:gd name="connsiteX1" fmla="*/ 1541929 w 1582374"/>
              <a:gd name="connsiteY1" fmla="*/ 475129 h 815788"/>
              <a:gd name="connsiteX2" fmla="*/ 645458 w 1582374"/>
              <a:gd name="connsiteY2" fmla="*/ 573741 h 815788"/>
              <a:gd name="connsiteX3" fmla="*/ 0 w 1582374"/>
              <a:gd name="connsiteY3" fmla="*/ 815788 h 81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2374" h="815788">
                <a:moveTo>
                  <a:pt x="1344705" y="0"/>
                </a:moveTo>
                <a:cubicBezTo>
                  <a:pt x="1501587" y="189753"/>
                  <a:pt x="1658470" y="379506"/>
                  <a:pt x="1541929" y="475129"/>
                </a:cubicBezTo>
                <a:cubicBezTo>
                  <a:pt x="1425388" y="570752"/>
                  <a:pt x="902446" y="516965"/>
                  <a:pt x="645458" y="573741"/>
                </a:cubicBezTo>
                <a:cubicBezTo>
                  <a:pt x="388470" y="630517"/>
                  <a:pt x="194235" y="723152"/>
                  <a:pt x="0" y="81578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95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1338</Words>
  <Application>Microsoft Office PowerPoint</Application>
  <PresentationFormat>Widescreen</PresentationFormat>
  <Paragraphs>215</Paragraphs>
  <Slides>36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Calisto MT</vt:lpstr>
      <vt:lpstr>Monaco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 Santiago</dc:creator>
  <cp:lastModifiedBy>Gustavo Nocera Santiago</cp:lastModifiedBy>
  <cp:revision>23</cp:revision>
  <dcterms:created xsi:type="dcterms:W3CDTF">2024-07-02T16:32:48Z</dcterms:created>
  <dcterms:modified xsi:type="dcterms:W3CDTF">2024-07-19T14:57:08Z</dcterms:modified>
</cp:coreProperties>
</file>