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4" r:id="rId2"/>
    <p:sldMasterId id="2147483725" r:id="rId3"/>
    <p:sldMasterId id="2147483726" r:id="rId4"/>
    <p:sldMasterId id="2147483727" r:id="rId5"/>
    <p:sldMasterId id="2147483728" r:id="rId6"/>
  </p:sldMasterIdLst>
  <p:notesMasterIdLst>
    <p:notesMasterId r:id="rId22"/>
  </p:notesMasterIdLst>
  <p:sldIdLst>
    <p:sldId id="256" r:id="rId7"/>
    <p:sldId id="540" r:id="rId8"/>
    <p:sldId id="541" r:id="rId9"/>
    <p:sldId id="542" r:id="rId10"/>
    <p:sldId id="543" r:id="rId11"/>
    <p:sldId id="544" r:id="rId12"/>
    <p:sldId id="549" r:id="rId13"/>
    <p:sldId id="545" r:id="rId14"/>
    <p:sldId id="546" r:id="rId15"/>
    <p:sldId id="552" r:id="rId16"/>
    <p:sldId id="553" r:id="rId17"/>
    <p:sldId id="547" r:id="rId18"/>
    <p:sldId id="550" r:id="rId19"/>
    <p:sldId id="551" r:id="rId20"/>
    <p:sldId id="472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82248" autoAdjust="0"/>
  </p:normalViewPr>
  <p:slideViewPr>
    <p:cSldViewPr>
      <p:cViewPr>
        <p:scale>
          <a:sx n="100" d="100"/>
          <a:sy n="100" d="100"/>
        </p:scale>
        <p:origin x="-672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A43B-3B19-4D34-8E6E-6E3D59D86B91}" type="datetimeFigureOut">
              <a:rPr lang="zh-CN" altLang="en-US" smtClean="0"/>
              <a:pPr/>
              <a:t>13-11-9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1CA5-1FBD-4016-8AFD-E740FDA3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7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01CA5-1FBD-4016-8AFD-E740FDA30F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1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01CA5-1FBD-4016-8AFD-E740FDA30F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A46DA6-8053-47F4-A123-C57F7100561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1C07E-CC8A-4F3C-A412-A48E57107BF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05B74-A5AE-4790-9443-15B95A40C555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9CA90-8ECA-40DD-9055-8087E9BA233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07509-B4DB-4A11-8FF3-C7A63C7D019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32ECD-1276-4F9F-9A69-C54F9B6A4B1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3418C-6493-479D-906F-3E4A524C2E4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A48E4-143E-4FB9-9EB2-D58450E11A9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9F756-DE4C-4725-8931-BE6D62140DA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8D3AF-FE34-4307-A867-BB142057588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8219-2C88-4E93-B498-7899DBDE604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47DE-7FC7-4896-9A69-94836C8C31E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4AA22-0F49-45BB-933F-609D70ED752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FD7E0-A627-4EB3-BD4E-2371B012BF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410CC-C43E-4B5D-9837-F0C5F7979424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3115-E325-4F26-A0B5-654734490D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9A9CF-E05E-4F1C-8CDF-CD9ACE1A5D9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86989-0528-49F6-8468-C3802FC69F0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32B5B-37D8-4F64-85AA-160B09B3B78A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CDE8D-01A5-4EC8-8444-8805AD93B60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588AD-1BBC-4572-96A6-B988F0C2FFE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E205C-F589-4B49-8C91-212F57A0DCD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C1565-0E99-4BD2-98B7-1716E8779C6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CA981-0DEF-40D4-88CF-0F4D0A3E9E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BD4C3-E704-4705-B585-16FBBF1FA71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4EC0D-195E-40B9-BEC7-23752166BC2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71CF6-2DE8-4E5E-830A-F0C337F5BB2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10B2B-FA3E-45EA-A9B5-B1E714FBDC9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A7CED-AB3B-4CBF-B7D3-EFA119DE8AA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C7961-9111-4101-8AAC-8254A85B04B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46AE9-BEE6-4C27-BDFD-66CE12C86AF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8F50E-8A73-42AB-8D27-F7EA79DE260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4D536-1261-492F-81D0-3042DA40DC9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420D-3EC3-4742-97C8-6E6B608D979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A4864-B2B1-4932-912C-9F604A9A381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9BE3F-1713-4761-97CD-2C7E69AB0D7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5DFCA-2BC5-43C6-8AC8-E9C0E587BA5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10D70-1197-407F-A70D-40B404648D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19EE9-FFA6-4AD3-8C94-6D96182F76A5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F2F6A-4F7D-4217-B78E-6B29B77D2EA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C8B3E-ADBB-449D-96B7-9819A6A7D6D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7D364-A034-4640-942A-03FD98BD22F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99EFF-1787-47E3-A79C-FFDDB6A8C03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8C29C-A426-40C4-A25F-7F63F657C0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6ED0B-9F16-47CB-A81C-2CF7FD0AA0F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E3129-4EA8-4640-91AF-3245C4CCBC4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C4769-BB9B-4E91-AD98-081E0B0207B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E18B1-F5BC-490A-B9DC-C260494D1A0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DADAF-57CD-4107-9585-31012991382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1678-8B7E-41B9-8B0F-E4DA73F98F7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CED0D-A822-49A0-A15B-98FBBC6983A9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9BEE-C4E0-462C-8DED-F98CAE70722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456AFE-7B08-44A7-BA98-951A4462708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2C793-F2F2-44F3-8466-D1DAEB532D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06F8B-99F4-4D0A-936C-D9B4AA8C03A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84D3-DE74-4214-AFC5-F17B0FBA07D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5814E-C929-46B1-BAF4-3A2E6904916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663E6-77B0-4E36-BE56-345FACCA0E7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634FB-2747-4D54-9818-7E743924511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EBC3-29B2-4182-916C-B541D021806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CAAAC-D379-4D70-ADB0-BAADEA2AB3D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6F425-4EB0-437A-B55C-D3EF07591DA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9DEE7-9768-47C3-865B-301E65CCC80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FDE81-582A-4B40-B753-6C3FAC0F523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CEF03-0774-486C-AEAC-ADB6567AAA64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5B20F-A8B0-4D46-9BAB-2719B38F90C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DB75D-CA07-45E1-BA16-07EDD48B65F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F809-0403-476D-973D-7EE6895594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C9A44-D144-4021-A94E-D9C3703204C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F366-5A18-4627-BB28-7A1CDEFF784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FEE29-13B7-45FC-AA00-5531C01CBAB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CAB7-55D2-466C-A866-7BE655FE89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6C50B-2822-44CC-9C88-274D77FE030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79A0-8E78-4F18-9E6A-7941C42B38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3FF40-0EAE-4756-A098-C61A5923C1B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2BDCD-EF49-4E1F-B09E-B9EA58D2DDF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A8969-2103-4472-909D-75D449F1E4F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5720-0638-4440-856D-237C7BBB883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EDD31-768B-44C5-A657-74F490C81DB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05481-9DB5-4250-82DA-02E6F35B6FA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84029-465A-427C-9264-3630E003582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FA58-5554-43C7-AA56-83FCB0036C4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08EC2-531E-485E-9D7F-F03C5E27631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B14EC-6E96-40F8-BE6A-A6852CD6BD4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A7CED-E361-4492-A37F-A5DBE6367F8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6F72-82C0-4170-843D-8EE7CA51048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CBED7-62A6-435E-9701-D8448EA1530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65C26-AFD8-460D-94F6-B1E9A0395A6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8463B-5B70-4362-939B-DA1B75DB13F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CE176-1BBA-465A-A0AD-87F66D85762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1932F1-AA35-4C7D-A6F3-6439FC6A59CA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D7B82-153B-4F6F-8196-2B68E4F3E1B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D6FF3-CD8D-45FF-AD0A-4B12CF30E74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1C718-708C-4239-AD03-0BEF6303A8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A5D57-3BF3-4D54-B541-D81D2F14AFC9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6E6F-FB49-4B2C-BB0A-931DBC471F6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41397-2927-4685-914C-F1C89C8AA23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E3911-07A7-4E4C-9E4B-A95F232ABDE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77DE5-5D42-495C-86FA-2B296E0933F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B281D-774F-4F32-8CB4-1EBF5E9AEAA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707246-558E-4B54-BA2B-4B6232F27ED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4A8F-4EA5-4636-8BF6-268E7B1E3CC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6F267-CC02-4ACC-B8AB-9AC847CF604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9FCCE-F302-4377-855C-7F770871B90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0E938-EA0A-434D-B5D3-CF90EDB4C07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F6D30-C9A0-4DFA-9092-F4730CD3851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8683E-CD89-460C-9E78-DD3527D9A05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C537F-F2B3-4F3A-BC56-54FBBDD816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3C810-CB85-4B5B-81DA-9FB313DA53E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E5035-A360-480B-8031-FB45399EB0E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CAC4A-5622-4D3F-AE95-109E6F05360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DAAEE-BBAF-4EAE-B396-4E781FAFED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8AE4C-0379-411A-84D0-996C91709DE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33272-560B-4C71-B2DE-BBDEEC404E3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DB65A-6A55-42D7-B9DC-7B97AF72844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38664-7F4D-428B-B930-44B766C751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4E303-020D-4A74-A257-D3709F97C99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839B-93B6-4016-ADDB-04D1CE8A5DB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2359C-05DD-414D-8BED-F5E0C6512E84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0782-4092-4BAF-8623-8F9189FB2DE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E8E8D-0585-4F95-9BD0-C0E38E4E42C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ADE2D-69FF-4368-A2EB-72A5525EF5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6DE5-A6C6-4E51-A27E-E7279EA6A7E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92A03-E857-4BD1-9D05-CBDB2B27750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AD734-674F-4532-AA25-FE3CC968730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A3DC-24F0-42BA-9505-E26B9139B2C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29E21A-275C-40C3-9FCA-8F576C0C300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0A6A9-9B6A-4713-A603-3FF8EED8AB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AA7A2-F94C-41DD-BA39-3B8D7A15DF0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18AFB-5D9A-4511-96D0-B3C21117A69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83D79-DD1F-48F7-B5BC-324C30FF656A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8FC41-ADE0-45D1-9CED-DE63F764CA3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6FC3EB6F-E9A7-469B-8659-91AB1B7C8D3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535A5C40-EB46-4F8E-8111-EE6F8D4172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2051" name="圆角矩形 10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2" name="矩形 11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3" name="矩形 12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4" name="矩形 14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2055" name="Picture 10" descr="u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8" name="日期占位符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335EC48-E6B9-41CA-B6C1-5B94641AFAD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2059" name="页脚占位符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2060" name="灯片编号占位符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AF0DCFEB-C3B2-423C-B316-F04B8A51232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3075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3076" name="Picture 10" descr="u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7237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8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22C1F913-924D-41B4-A366-FA41E16110D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08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308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EF22B81-4EAB-418D-9671-DB3D6F9782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60325" y="60325"/>
            <a:ext cx="9028113" cy="6711950"/>
            <a:chOff x="0" y="0"/>
            <a:chExt cx="5687" cy="4228"/>
          </a:xfrm>
        </p:grpSpPr>
        <p:pic>
          <p:nvPicPr>
            <p:cNvPr id="4100" name="圆角矩形 10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687" cy="4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64" y="67"/>
              <a:ext cx="5556" cy="4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b="0">
                <a:solidFill>
                  <a:srgbClr val="FFFFFF"/>
                </a:solidFill>
                <a:latin typeface="Perpetua" pitchFamily="18" charset="0"/>
              </a:endParaRPr>
            </a:p>
          </p:txBody>
        </p:sp>
      </p:grpSp>
      <p:sp>
        <p:nvSpPr>
          <p:cNvPr id="4102" name="矩形 11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3" name="矩形 12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4" name="矩形 14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5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06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757BF78B-7A44-4485-9E9F-9185D6120E8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10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0100" y="6172200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10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98431193-41E6-4098-9658-52D4A2E581E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3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5" name="圆角矩形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46F9158-1AE0-4E4A-8EB1-77A5AD5132A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12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13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018CD93-7191-42F9-8F0F-143DC74477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614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8" name="矩形 9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9" name="矩形 10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0" name="矩形 11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1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52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5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04B93EC1-B4BF-4F1C-AD72-C0DC14AF902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15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15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F1F04E72-B11B-4B06-A962-F674FE5379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506538"/>
            <a:ext cx="8229600" cy="1470025"/>
          </a:xfrm>
        </p:spPr>
        <p:txBody>
          <a:bodyPr anchor="ctr"/>
          <a:lstStyle/>
          <a:p>
            <a:pPr algn="ctr" eaLnBrk="1" hangingPunct="1"/>
            <a:r>
              <a:rPr lang="en-US" altLang="zh-CN" dirty="0" err="1" smtClean="0">
                <a:solidFill>
                  <a:schemeClr val="bg1"/>
                </a:solidFill>
              </a:rPr>
              <a:t>Pomelo</a:t>
            </a:r>
            <a:r>
              <a:rPr lang="en-US" altLang="zh-CN" dirty="0" smtClean="0">
                <a:solidFill>
                  <a:schemeClr val="bg1"/>
                </a:solidFill>
              </a:rPr>
              <a:t> …  Untitled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24300" y="5229201"/>
            <a:ext cx="19438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ea typeface="微软雅黑" pitchFamily="34" charset="-122"/>
              </a:rPr>
              <a:t>Charlie Crane</a:t>
            </a:r>
          </a:p>
          <a:p>
            <a:r>
              <a:rPr lang="en-US" altLang="zh-CN" sz="2000" b="0" dirty="0" smtClean="0">
                <a:ea typeface="微软雅黑" pitchFamily="34" charset="-122"/>
              </a:rPr>
              <a:t>@</a:t>
            </a:r>
            <a:r>
              <a:rPr lang="zh-CN" altLang="en-US" sz="2000" b="0" dirty="0" smtClean="0">
                <a:ea typeface="微软雅黑" pitchFamily="34" charset="-122"/>
              </a:rPr>
              <a:t>圈圈套圈圈</a:t>
            </a:r>
            <a:endParaRPr lang="en-US" altLang="zh-CN" sz="2000" b="0" dirty="0" smtClean="0">
              <a:ea typeface="微软雅黑" pitchFamily="34" charset="-122"/>
            </a:endParaRPr>
          </a:p>
          <a:p>
            <a:r>
              <a:rPr lang="en-US" altLang="zh-CN" sz="2000" b="0" dirty="0" smtClean="0">
                <a:ea typeface="微软雅黑" pitchFamily="34" charset="-122"/>
              </a:rPr>
              <a:t>@</a:t>
            </a:r>
            <a:r>
              <a:rPr lang="en-US" altLang="zh-CN" sz="2000" b="0" dirty="0" err="1" smtClean="0">
                <a:ea typeface="微软雅黑" pitchFamily="34" charset="-122"/>
              </a:rPr>
              <a:t>xiecc</a:t>
            </a:r>
            <a:endParaRPr lang="zh-CN" altLang="en-US" sz="2000" b="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 – open your eyes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 descr="屏幕快照 2013-11-04 下午12.0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200800" cy="5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 – open your eyes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屏幕快照 2013-11-04 下午12.0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135034" cy="53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English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屏幕快照 2013-11-04 上午11.4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3759200" cy="673100"/>
          </a:xfrm>
          <a:prstGeom prst="rect">
            <a:avLst/>
          </a:prstGeom>
        </p:spPr>
      </p:pic>
      <p:pic>
        <p:nvPicPr>
          <p:cNvPr id="5" name="图片 4" descr="屏幕快照 2013-11-04 上午11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4483100" cy="736600"/>
          </a:xfrm>
          <a:prstGeom prst="rect">
            <a:avLst/>
          </a:prstGeom>
        </p:spPr>
      </p:pic>
      <p:pic>
        <p:nvPicPr>
          <p:cNvPr id="6" name="图片 5" descr="屏幕快照 2013-11-04 上午11.5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2" y="2996952"/>
            <a:ext cx="4191000" cy="736600"/>
          </a:xfrm>
          <a:prstGeom prst="rect">
            <a:avLst/>
          </a:prstGeom>
        </p:spPr>
      </p:pic>
      <p:pic>
        <p:nvPicPr>
          <p:cNvPr id="7" name="图片 6" descr="屏幕快照 2013-11-04 上午11.51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525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English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sz="3200" dirty="0" smtClean="0"/>
              <a:t>Why do you care about accent?</a:t>
            </a:r>
          </a:p>
          <a:p>
            <a:endParaRPr kumimoji="1" lang="en-US" altLang="zh-CN" sz="3600" dirty="0"/>
          </a:p>
          <a:p>
            <a:r>
              <a:rPr kumimoji="1" lang="en-US" altLang="zh-CN" sz="3200" dirty="0" smtClean="0"/>
              <a:t>Baseline: let everybody understand your English!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If you speak in your second language, people will show you extra respect!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6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772400" cy="1143000"/>
          </a:xfrm>
        </p:spPr>
        <p:txBody>
          <a:bodyPr/>
          <a:lstStyle/>
          <a:p>
            <a:pPr algn="ctr"/>
            <a:r>
              <a:rPr kumimoji="1" lang="en-US" altLang="zh-CN" sz="5400" dirty="0" smtClean="0"/>
              <a:t>You all can speak abroad, be brave!!!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33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780928"/>
            <a:ext cx="5616624" cy="1143000"/>
          </a:xfrm>
        </p:spPr>
        <p:txBody>
          <a:bodyPr/>
          <a:lstStyle/>
          <a:p>
            <a:pPr algn="ctr"/>
            <a:r>
              <a:rPr lang="en-US" altLang="zh-CN" sz="7200" b="1" dirty="0" smtClean="0"/>
              <a:t>Thank you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0446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2012-9-15  </a:t>
            </a:r>
            <a:r>
              <a:rPr kumimoji="1" lang="en-US" altLang="zh-CN" dirty="0" err="1" smtClean="0"/>
              <a:t>hujs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My </a:t>
            </a:r>
            <a:r>
              <a:rPr kumimoji="1" lang="en-US" altLang="zh-CN" dirty="0"/>
              <a:t>v</a:t>
            </a:r>
            <a:r>
              <a:rPr kumimoji="1" lang="en-US" altLang="zh-CN" dirty="0" smtClean="0"/>
              <a:t>irgin talk</a:t>
            </a:r>
          </a:p>
          <a:p>
            <a:r>
              <a:rPr kumimoji="1" lang="en-US" altLang="zh-CN" dirty="0" smtClean="0"/>
              <a:t>Declare the birth of </a:t>
            </a:r>
            <a:r>
              <a:rPr kumimoji="1" lang="en-US" altLang="zh-CN" dirty="0" err="1" smtClean="0"/>
              <a:t>pomelo</a:t>
            </a:r>
            <a:r>
              <a:rPr kumimoji="1" lang="en-US" altLang="zh-CN" dirty="0" smtClean="0"/>
              <a:t> framework </a:t>
            </a:r>
            <a:endParaRPr kumimoji="1" lang="zh-CN" altLang="en-US" dirty="0"/>
          </a:p>
        </p:txBody>
      </p:sp>
      <p:pic>
        <p:nvPicPr>
          <p:cNvPr id="6" name="图片 5" descr="屏幕快照 2013-11-04 上午11.1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3035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6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2013-9-15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jsconf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Berlin,  another virgin talk</a:t>
            </a:r>
            <a:endParaRPr kumimoji="1" lang="zh-CN" altLang="en-US" dirty="0"/>
          </a:p>
        </p:txBody>
      </p:sp>
      <p:pic>
        <p:nvPicPr>
          <p:cNvPr id="4" name="图片 3" descr="屏幕快照 2013-11-04 上午11.22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472608" cy="4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2013-10-2 </a:t>
            </a:r>
            <a:r>
              <a:rPr kumimoji="1" lang="en-US" altLang="zh-CN" dirty="0" err="1" smtClean="0"/>
              <a:t>lxjs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Lisbon</a:t>
            </a:r>
            <a:endParaRPr kumimoji="1" lang="zh-CN" altLang="en-US" dirty="0"/>
          </a:p>
        </p:txBody>
      </p:sp>
      <p:pic>
        <p:nvPicPr>
          <p:cNvPr id="4" name="图片 3" descr="屏幕快照 2013-11-04 上午11.2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6492473" cy="36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128" y="1484784"/>
            <a:ext cx="3297560" cy="468052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Go out!!!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Speak even your English is not very good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Participate in open source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Let the world know our open source project</a:t>
            </a:r>
          </a:p>
        </p:txBody>
      </p:sp>
      <p:pic>
        <p:nvPicPr>
          <p:cNvPr id="4" name="图片 3" descr="troy_fluffy_he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4584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Let the world know </a:t>
            </a:r>
            <a:r>
              <a:rPr kumimoji="1" lang="en-US" altLang="zh-CN" dirty="0" err="1" smtClean="0"/>
              <a:t>pomelo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  <p:pic>
        <p:nvPicPr>
          <p:cNvPr id="4" name="图片 3" descr="161250_rAoz_8163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4320480" cy="4472076"/>
          </a:xfrm>
          <a:prstGeom prst="rect">
            <a:avLst/>
          </a:prstGeom>
        </p:spPr>
      </p:pic>
      <p:pic>
        <p:nvPicPr>
          <p:cNvPr id="5" name="图片 4" descr="161233_jqfJ_8163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32856"/>
            <a:ext cx="40942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New Contributors</a:t>
            </a:r>
            <a:endParaRPr kumimoji="1" lang="zh-CN" altLang="en-US" dirty="0"/>
          </a:p>
        </p:txBody>
      </p:sp>
      <p:pic>
        <p:nvPicPr>
          <p:cNvPr id="4" name="图片 3" descr="屏幕快照 2013-11-04 上午11.4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740352" cy="44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 make friends,  talk to the people all around the world</a:t>
            </a:r>
            <a:endParaRPr kumimoji="1" lang="zh-CN" altLang="en-US" dirty="0"/>
          </a:p>
        </p:txBody>
      </p:sp>
      <p:pic>
        <p:nvPicPr>
          <p:cNvPr id="5" name="图片 4" descr="屏幕快照 2013-11-04 上午11.3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5256584" cy="39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Achievements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Open your eyes,  a new experience</a:t>
            </a:r>
            <a:endParaRPr kumimoji="1" lang="zh-CN" altLang="en-US" dirty="0"/>
          </a:p>
        </p:txBody>
      </p:sp>
      <p:pic>
        <p:nvPicPr>
          <p:cNvPr id="4" name="图片 3" descr="屏幕快照 2013-11-04 上午11.40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6264696" cy="46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平衡">
  <a:themeElements>
    <a:clrScheme name="1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1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平衡">
  <a:themeElements>
    <a:clrScheme name="2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平衡">
  <a:themeElements>
    <a:clrScheme name="3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3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平衡">
  <a:themeElements>
    <a:clrScheme name="4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平衡">
  <a:themeElements>
    <a:clrScheme name="5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9087</TotalTime>
  <Pages>0</Pages>
  <Words>160</Words>
  <Characters>0</Characters>
  <Application>Microsoft Macintosh PowerPoint</Application>
  <DocSecurity>0</DocSecurity>
  <PresentationFormat>全屏显示(4:3)</PresentationFormat>
  <Lines>0</Lines>
  <Paragraphs>42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平衡</vt:lpstr>
      <vt:lpstr>1_平衡</vt:lpstr>
      <vt:lpstr>2_平衡</vt:lpstr>
      <vt:lpstr>3_平衡</vt:lpstr>
      <vt:lpstr>4_平衡</vt:lpstr>
      <vt:lpstr>5_平衡</vt:lpstr>
      <vt:lpstr>Pomelo …  Untitled</vt:lpstr>
      <vt:lpstr>2012-9-15  hujs</vt:lpstr>
      <vt:lpstr>2013-9-15  jsconf eu</vt:lpstr>
      <vt:lpstr>2013-10-2 lxjs</vt:lpstr>
      <vt:lpstr>Why?</vt:lpstr>
      <vt:lpstr>Achievements</vt:lpstr>
      <vt:lpstr>Achievements</vt:lpstr>
      <vt:lpstr>Achievements</vt:lpstr>
      <vt:lpstr>Achievements</vt:lpstr>
      <vt:lpstr>Achievements – open your eyes</vt:lpstr>
      <vt:lpstr>Achievements – open your eyes</vt:lpstr>
      <vt:lpstr>About English</vt:lpstr>
      <vt:lpstr>About English</vt:lpstr>
      <vt:lpstr>You all can speak abroad, be brave!!!</vt:lpstr>
      <vt:lpstr>Thank you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AAA</dc:creator>
  <cp:lastModifiedBy>chengchao xie</cp:lastModifiedBy>
  <cp:revision>2366</cp:revision>
  <cp:lastPrinted>1899-12-30T00:00:00Z</cp:lastPrinted>
  <dcterms:created xsi:type="dcterms:W3CDTF">2009-10-28T11:47:01Z</dcterms:created>
  <dcterms:modified xsi:type="dcterms:W3CDTF">2013-11-09T01:44:16Z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