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CAB334-84B7-460A-9DE7-780897AD85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tablue assignment  3 vishal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841C923-20E2-423B-B69F-35073079B3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09/04/23 4:10:54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93ACD4EC-00EF-4472-9BA7-E4ECF1A82B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B004FFF0-5348-4A6B-B0F0-6574F6FC70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1590675"/>
            <a:ext cx="9134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2" name="slide12">
            <a:extLst>
              <a:ext uri="{FF2B5EF4-FFF2-40B4-BE49-F238E27FC236}">
                <a16:creationId xmlns:a16="http://schemas.microsoft.com/office/drawing/2014/main" id="{40316D74-51F1-4A00-816F-B3AAE937E8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13" name="slide13">
            <a:extLst>
              <a:ext uri="{FF2B5EF4-FFF2-40B4-BE49-F238E27FC236}">
                <a16:creationId xmlns:a16="http://schemas.microsoft.com/office/drawing/2014/main" id="{D7D8075E-A59B-419E-A314-A2925F231D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14" name="slide14">
            <a:extLst>
              <a:ext uri="{FF2B5EF4-FFF2-40B4-BE49-F238E27FC236}">
                <a16:creationId xmlns:a16="http://schemas.microsoft.com/office/drawing/2014/main" id="{67774EB5-575A-4444-9FE0-2E3FF76CCB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15" name="slide15">
            <a:extLst>
              <a:ext uri="{FF2B5EF4-FFF2-40B4-BE49-F238E27FC236}">
                <a16:creationId xmlns:a16="http://schemas.microsoft.com/office/drawing/2014/main" id="{3826585A-2F29-47FE-A844-45CEBF1E77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1" id="16" name="slide16">
            <a:extLst>
              <a:ext uri="{FF2B5EF4-FFF2-40B4-BE49-F238E27FC236}">
                <a16:creationId xmlns:a16="http://schemas.microsoft.com/office/drawing/2014/main" id="{CF0880C8-1018-45E6-9119-E26B9539C0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1" id="17" name="slide17">
            <a:extLst>
              <a:ext uri="{FF2B5EF4-FFF2-40B4-BE49-F238E27FC236}">
                <a16:creationId xmlns:a16="http://schemas.microsoft.com/office/drawing/2014/main" id="{385F261D-0BDB-467C-928A-FADFA38613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1" id="18" name="slide18">
            <a:extLst>
              <a:ext uri="{FF2B5EF4-FFF2-40B4-BE49-F238E27FC236}">
                <a16:creationId xmlns:a16="http://schemas.microsoft.com/office/drawing/2014/main" id="{D1066A7E-28C2-44FB-A200-75D4A614B3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81" id="19" name="slide19">
            <a:extLst>
              <a:ext uri="{FF2B5EF4-FFF2-40B4-BE49-F238E27FC236}">
                <a16:creationId xmlns:a16="http://schemas.microsoft.com/office/drawing/2014/main" id="{A1936148-F94E-454F-A24E-2B8A7A9E7F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90338E3-3D22-4B11-A99B-36ACBF0A3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91" id="20" name="slide20">
            <a:extLst>
              <a:ext uri="{FF2B5EF4-FFF2-40B4-BE49-F238E27FC236}">
                <a16:creationId xmlns:a16="http://schemas.microsoft.com/office/drawing/2014/main" id="{D04D6D42-DA3A-4102-9513-DAFF6AA0DF0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01" id="21" name="slide21">
            <a:extLst>
              <a:ext uri="{FF2B5EF4-FFF2-40B4-BE49-F238E27FC236}">
                <a16:creationId xmlns:a16="http://schemas.microsoft.com/office/drawing/2014/main" id="{C2149514-8457-448B-9B9A-EF29F10C97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2" name="slide22">
            <a:extLst>
              <a:ext uri="{FF2B5EF4-FFF2-40B4-BE49-F238E27FC236}">
                <a16:creationId xmlns:a16="http://schemas.microsoft.com/office/drawing/2014/main" id="{E3BA13CF-3C12-48BB-8C4F-44DE0DDECFE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3" name="slide23">
            <a:extLst>
              <a:ext uri="{FF2B5EF4-FFF2-40B4-BE49-F238E27FC236}">
                <a16:creationId xmlns:a16="http://schemas.microsoft.com/office/drawing/2014/main" id="{051946C8-1989-4FDB-9ACE-A03C6F185DF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4" name="slide24">
            <a:extLst>
              <a:ext uri="{FF2B5EF4-FFF2-40B4-BE49-F238E27FC236}">
                <a16:creationId xmlns:a16="http://schemas.microsoft.com/office/drawing/2014/main" id="{26C2132C-6757-4856-882C-137BC3DB3D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5" name="slide25">
            <a:extLst>
              <a:ext uri="{FF2B5EF4-FFF2-40B4-BE49-F238E27FC236}">
                <a16:creationId xmlns:a16="http://schemas.microsoft.com/office/drawing/2014/main" id="{31221C13-5606-4DF0-8DE3-731CF5B1A6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BB5FC6D-369C-4DF1-85CC-D92D0DA79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85" y="0"/>
            <a:ext cx="2025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913A823-7F16-4A5D-917A-7F6D3FC1C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3" y="0"/>
            <a:ext cx="528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622B248-FCEE-4FBF-A474-162FCA26BE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86" y="0"/>
            <a:ext cx="3039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4250133-6850-444D-9BF3-3F63D6FB1A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67" y="0"/>
            <a:ext cx="5989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CCD75E48-719A-463C-8E14-6C34D79AF7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86" y="0"/>
            <a:ext cx="551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99072882-ABEC-494F-93BD-C3B0DC8B8B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333500"/>
            <a:ext cx="84391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1DF589AA-91F1-4210-B4F5-F7BD3A4CC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333500"/>
            <a:ext cx="9867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2023-04-09T10:40:57Z</dcterms:created>
  <dcterms:modified xsi:type="dcterms:W3CDTF">2023-04-09T10:40:57Z</dcterms:modified>
</cp:coreProperties>
</file>