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D543BFB-EDA0-431E-81C2-9617DE5C1BB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tablur assignment 2 vishal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E849A7F-152C-40AF-9544-51A78F05EC5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07/04/23 10:46:28 pm IST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C230F789-32B9-4EA4-BB1D-E7FD7C8FAA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970" y="0"/>
            <a:ext cx="7900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959FEBFA-C7DD-45F8-B729-620BE41E98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90" y="0"/>
            <a:ext cx="24866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6770D84A-5121-47CF-A364-BB57A05A4B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82" y="0"/>
            <a:ext cx="9289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F28BCB45-2601-4777-BEB3-5AB50194F5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1035"/>
            <a:ext cx="12192000" cy="53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2023-04-07T17:16:32Z</dcterms:created>
  <dcterms:modified xsi:type="dcterms:W3CDTF">2023-04-07T17:16:32Z</dcterms:modified>
</cp:coreProperties>
</file>