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F480D05-24E6-40AE-86B5-F32F659C233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assignment 1 tablue personal finance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4B6670C-E90A-4936-A9B4-94978CF959A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07/04/23 8:36:16 pm IST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31" id="10" name="slide10">
            <a:extLst>
              <a:ext uri="{FF2B5EF4-FFF2-40B4-BE49-F238E27FC236}">
                <a16:creationId xmlns:a16="http://schemas.microsoft.com/office/drawing/2014/main" id="{A03CE7B5-9AC1-41E5-8A87-0FA2F8E31A0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4650ECB4-2702-4EE7-B3B1-6941305C61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713" y="0"/>
            <a:ext cx="6972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A197DC7C-D730-43BB-9703-CB6592749B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1438275"/>
            <a:ext cx="31623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42E7834A-3EAC-4C3D-968D-605A3B7E32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18" y="0"/>
            <a:ext cx="7150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5" name="slide5">
            <a:extLst>
              <a:ext uri="{FF2B5EF4-FFF2-40B4-BE49-F238E27FC236}">
                <a16:creationId xmlns:a16="http://schemas.microsoft.com/office/drawing/2014/main" id="{060E4F7A-35E1-483D-9FB9-F7F8A42CF5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6" name="slide6">
            <a:extLst>
              <a:ext uri="{FF2B5EF4-FFF2-40B4-BE49-F238E27FC236}">
                <a16:creationId xmlns:a16="http://schemas.microsoft.com/office/drawing/2014/main" id="{70F0ADB4-25F4-4687-BFB5-35D09FAA39B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7" name="slide7">
            <a:extLst>
              <a:ext uri="{FF2B5EF4-FFF2-40B4-BE49-F238E27FC236}">
                <a16:creationId xmlns:a16="http://schemas.microsoft.com/office/drawing/2014/main" id="{5A367C75-804F-4212-A54E-C810DB0933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8" name="slide8">
            <a:extLst>
              <a:ext uri="{FF2B5EF4-FFF2-40B4-BE49-F238E27FC236}">
                <a16:creationId xmlns:a16="http://schemas.microsoft.com/office/drawing/2014/main" id="{D542F17C-6B01-48DD-86CF-CE0372E6834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1" id="9" name="slide9">
            <a:extLst>
              <a:ext uri="{FF2B5EF4-FFF2-40B4-BE49-F238E27FC236}">
                <a16:creationId xmlns:a16="http://schemas.microsoft.com/office/drawing/2014/main" id="{A0CD9947-75F7-44AE-9CAD-F9CFC44466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2023-04-07T15:06:17Z</dcterms:created>
  <dcterms:modified xsi:type="dcterms:W3CDTF">2023-04-07T15:06:17Z</dcterms:modified>
</cp:coreProperties>
</file>