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 id="2147483664" r:id="rId3"/>
    <p:sldMasterId id="2147483676" r:id="rId4"/>
    <p:sldMasterId id="2147483684" r:id="rId5"/>
  </p:sldMasterIdLst>
  <p:notesMasterIdLst>
    <p:notesMasterId r:id="rId39"/>
  </p:notesMasterIdLst>
  <p:handoutMasterIdLst>
    <p:handoutMasterId r:id="rId40"/>
  </p:handoutMasterIdLst>
  <p:sldIdLst>
    <p:sldId id="318" r:id="rId6"/>
    <p:sldId id="271" r:id="rId7"/>
    <p:sldId id="327" r:id="rId8"/>
    <p:sldId id="328" r:id="rId9"/>
    <p:sldId id="329" r:id="rId10"/>
    <p:sldId id="319" r:id="rId11"/>
    <p:sldId id="274" r:id="rId12"/>
    <p:sldId id="330" r:id="rId13"/>
    <p:sldId id="331" r:id="rId14"/>
    <p:sldId id="275" r:id="rId15"/>
    <p:sldId id="320" r:id="rId16"/>
    <p:sldId id="280" r:id="rId17"/>
    <p:sldId id="332" r:id="rId18"/>
    <p:sldId id="321" r:id="rId19"/>
    <p:sldId id="277" r:id="rId20"/>
    <p:sldId id="333" r:id="rId21"/>
    <p:sldId id="323" r:id="rId22"/>
    <p:sldId id="304" r:id="rId23"/>
    <p:sldId id="334" r:id="rId24"/>
    <p:sldId id="346" r:id="rId25"/>
    <p:sldId id="325" r:id="rId26"/>
    <p:sldId id="335" r:id="rId27"/>
    <p:sldId id="339" r:id="rId28"/>
    <p:sldId id="340" r:id="rId29"/>
    <p:sldId id="341" r:id="rId30"/>
    <p:sldId id="336" r:id="rId31"/>
    <p:sldId id="337" r:id="rId32"/>
    <p:sldId id="338" r:id="rId33"/>
    <p:sldId id="342" r:id="rId34"/>
    <p:sldId id="343" r:id="rId35"/>
    <p:sldId id="344" r:id="rId36"/>
    <p:sldId id="345" r:id="rId37"/>
    <p:sldId id="326" r:id="rId38"/>
  </p:sldIdLst>
  <p:sldSz cx="12190413" cy="6859588"/>
  <p:notesSz cx="6858000" cy="9144000"/>
  <p:defaultTextStyle>
    <a:defPPr>
      <a:defRPr lang="cs-CZ"/>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orient="horz" pos="4428">
          <p15:clr>
            <a:srgbClr val="A4A3A4"/>
          </p15:clr>
        </p15:guide>
        <p15:guide id="3" orient="horz" pos="762">
          <p15:clr>
            <a:srgbClr val="A4A3A4"/>
          </p15:clr>
        </p15:guide>
        <p15:guide id="4" pos="3175">
          <p15:clr>
            <a:srgbClr val="A4A3A4"/>
          </p15:clr>
        </p15:guide>
        <p15:guide id="5" pos="180">
          <p15:clr>
            <a:srgbClr val="A4A3A4"/>
          </p15:clr>
        </p15:guide>
        <p15:guide id="6" pos="6180">
          <p15:clr>
            <a:srgbClr val="A4A3A4"/>
          </p15:clr>
        </p15:guide>
        <p15:guide id="7" orient="horz" pos="2161">
          <p15:clr>
            <a:srgbClr val="A4A3A4"/>
          </p15:clr>
        </p15:guide>
        <p15:guide id="8" orient="horz" pos="4017">
          <p15:clr>
            <a:srgbClr val="A4A3A4"/>
          </p15:clr>
        </p15:guide>
        <p15:guide id="9" orient="horz" pos="691">
          <p15:clr>
            <a:srgbClr val="A4A3A4"/>
          </p15:clr>
        </p15:guide>
        <p15:guide id="10" pos="3840">
          <p15:clr>
            <a:srgbClr val="A4A3A4"/>
          </p15:clr>
        </p15:guide>
        <p15:guide id="11" pos="218">
          <p15:clr>
            <a:srgbClr val="A4A3A4"/>
          </p15:clr>
        </p15:guide>
        <p15:guide id="12" pos="74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2"/>
    <a:srgbClr val="0F3D99"/>
    <a:srgbClr val="333333"/>
    <a:srgbClr val="2D40C6"/>
    <a:srgbClr val="002882"/>
    <a:srgbClr val="4C4C4C"/>
    <a:srgbClr val="7B7B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0F89-F5EE-3A41-8E2E-54C6B7467DC2}" v="8" dt="2023-09-24T17:33:25.9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27"/>
  </p:normalViewPr>
  <p:slideViewPr>
    <p:cSldViewPr>
      <p:cViewPr varScale="1">
        <p:scale>
          <a:sx n="128" d="100"/>
          <a:sy n="128" d="100"/>
        </p:scale>
        <p:origin x="456" y="176"/>
      </p:cViewPr>
      <p:guideLst>
        <p:guide orient="horz" pos="2382"/>
        <p:guide orient="horz" pos="4428"/>
        <p:guide orient="horz" pos="762"/>
        <p:guide pos="3175"/>
        <p:guide pos="180"/>
        <p:guide pos="6180"/>
        <p:guide orient="horz" pos="2161"/>
        <p:guide orient="horz" pos="4017"/>
        <p:guide orient="horz" pos="691"/>
        <p:guide pos="3840"/>
        <p:guide pos="218"/>
        <p:guide pos="7473"/>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8" d="100"/>
          <a:sy n="98" d="100"/>
        </p:scale>
        <p:origin x="-356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47" Type="http://schemas.openxmlformats.org/officeDocument/2006/relationships/customXml" Target="../customXml/item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ustomXml" Target="../customXml/item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48" Type="http://schemas.openxmlformats.org/officeDocument/2006/relationships/customXml" Target="../customXml/item2.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ip Janovič" userId="9894156e82266dc1" providerId="LiveId" clId="{ACC20F89-F5EE-3A41-8E2E-54C6B7467DC2}"/>
    <pc:docChg chg="addSld modSld">
      <pc:chgData name="Filip Janovič" userId="9894156e82266dc1" providerId="LiveId" clId="{ACC20F89-F5EE-3A41-8E2E-54C6B7467DC2}" dt="2023-09-24T17:33:30.309" v="38" actId="1076"/>
      <pc:docMkLst>
        <pc:docMk/>
      </pc:docMkLst>
      <pc:sldChg chg="addSp modSp mod">
        <pc:chgData name="Filip Janovič" userId="9894156e82266dc1" providerId="LiveId" clId="{ACC20F89-F5EE-3A41-8E2E-54C6B7467DC2}" dt="2023-09-24T17:33:30.309" v="38" actId="1076"/>
        <pc:sldMkLst>
          <pc:docMk/>
          <pc:sldMk cId="1331279628" sldId="318"/>
        </pc:sldMkLst>
        <pc:spChg chg="add mod">
          <ac:chgData name="Filip Janovič" userId="9894156e82266dc1" providerId="LiveId" clId="{ACC20F89-F5EE-3A41-8E2E-54C6B7467DC2}" dt="2023-09-24T17:33:30.309" v="38" actId="1076"/>
          <ac:spMkLst>
            <pc:docMk/>
            <pc:sldMk cId="1331279628" sldId="318"/>
            <ac:spMk id="2" creationId="{EFB34DB7-49DA-A2B2-9895-A23B6F41963E}"/>
          </ac:spMkLst>
        </pc:spChg>
        <pc:spChg chg="mod">
          <ac:chgData name="Filip Janovič" userId="9894156e82266dc1" providerId="LiveId" clId="{ACC20F89-F5EE-3A41-8E2E-54C6B7467DC2}" dt="2023-09-24T17:33:25.078" v="36" actId="1076"/>
          <ac:spMkLst>
            <pc:docMk/>
            <pc:sldMk cId="1331279628" sldId="318"/>
            <ac:spMk id="9" creationId="{51E09329-8CCC-6295-3680-7F7C94C417D4}"/>
          </ac:spMkLst>
        </pc:spChg>
      </pc:sldChg>
      <pc:sldChg chg="addSp delSp modSp new mod">
        <pc:chgData name="Filip Janovič" userId="9894156e82266dc1" providerId="LiveId" clId="{ACC20F89-F5EE-3A41-8E2E-54C6B7467DC2}" dt="2023-09-24T17:18:48.880" v="35" actId="1076"/>
        <pc:sldMkLst>
          <pc:docMk/>
          <pc:sldMk cId="4286459928" sldId="346"/>
        </pc:sldMkLst>
        <pc:spChg chg="mod">
          <ac:chgData name="Filip Janovič" userId="9894156e82266dc1" providerId="LiveId" clId="{ACC20F89-F5EE-3A41-8E2E-54C6B7467DC2}" dt="2023-09-24T17:18:39.509" v="32" actId="20577"/>
          <ac:spMkLst>
            <pc:docMk/>
            <pc:sldMk cId="4286459928" sldId="346"/>
            <ac:spMk id="2" creationId="{D9487686-353F-9FCB-232F-749770073DC5}"/>
          </ac:spMkLst>
        </pc:spChg>
        <pc:picChg chg="add del">
          <ac:chgData name="Filip Janovič" userId="9894156e82266dc1" providerId="LiveId" clId="{ACC20F89-F5EE-3A41-8E2E-54C6B7467DC2}" dt="2023-09-24T17:16:18.531" v="2" actId="478"/>
          <ac:picMkLst>
            <pc:docMk/>
            <pc:sldMk cId="4286459928" sldId="346"/>
            <ac:picMk id="1026" creationId="{E740249D-5161-B42C-282E-DFBBF71B9A98}"/>
          </ac:picMkLst>
        </pc:picChg>
        <pc:picChg chg="add mod">
          <ac:chgData name="Filip Janovič" userId="9894156e82266dc1" providerId="LiveId" clId="{ACC20F89-F5EE-3A41-8E2E-54C6B7467DC2}" dt="2023-09-24T17:18:48.880" v="35" actId="1076"/>
          <ac:picMkLst>
            <pc:docMk/>
            <pc:sldMk cId="4286459928" sldId="346"/>
            <ac:picMk id="1028" creationId="{6AEA6E09-58D2-8EFA-B4A6-C1B8EB7AC52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Zástupný symbol pro číslo snímku 4"/>
          <p:cNvSpPr>
            <a:spLocks noGrp="1"/>
          </p:cNvSpPr>
          <p:nvPr>
            <p:ph type="sldNum" sz="quarter" idx="3"/>
          </p:nvPr>
        </p:nvSpPr>
        <p:spPr>
          <a:xfrm>
            <a:off x="1916832" y="8686800"/>
            <a:ext cx="2971800" cy="457200"/>
          </a:xfrm>
          <a:prstGeom prst="rect">
            <a:avLst/>
          </a:prstGeom>
        </p:spPr>
        <p:txBody>
          <a:bodyPr vert="horz" lIns="91440" tIns="45720" rIns="91440" bIns="45720" rtlCol="0" anchor="ctr" anchorCtr="1"/>
          <a:lstStyle>
            <a:lvl1pPr algn="r">
              <a:defRPr sz="1200"/>
            </a:lvl1pPr>
          </a:lstStyle>
          <a:p>
            <a:fld id="{BEF3CE7E-4E3F-4233-B8D2-DD54C9E0FE84}" type="slidenum">
              <a:rPr lang="cs-CZ" sz="1000" smtClean="0">
                <a:latin typeface="Arial" pitchFamily="34" charset="0"/>
                <a:cs typeface="Arial" pitchFamily="34" charset="0"/>
              </a:rPr>
              <a:t>‹#›</a:t>
            </a:fld>
            <a:endParaRPr lang="cs-CZ" sz="1000" dirty="0">
              <a:latin typeface="Arial" pitchFamily="34" charset="0"/>
              <a:cs typeface="Arial" pitchFamily="34" charset="0"/>
            </a:endParaRPr>
          </a:p>
        </p:txBody>
      </p:sp>
    </p:spTree>
    <p:extLst>
      <p:ext uri="{BB962C8B-B14F-4D97-AF65-F5344CB8AC3E}">
        <p14:creationId xmlns:p14="http://schemas.microsoft.com/office/powerpoint/2010/main" val="228199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Zástupný symbol pro obrázek snímku 3"/>
          <p:cNvSpPr>
            <a:spLocks noGrp="1" noRot="1" noChangeAspect="1"/>
          </p:cNvSpPr>
          <p:nvPr>
            <p:ph type="sldImg" idx="2"/>
          </p:nvPr>
        </p:nvSpPr>
        <p:spPr>
          <a:xfrm>
            <a:off x="382588" y="971550"/>
            <a:ext cx="6092825" cy="3429000"/>
          </a:xfrm>
          <a:prstGeom prst="rect">
            <a:avLst/>
          </a:prstGeom>
          <a:noFill/>
          <a:ln w="6350">
            <a:solidFill>
              <a:schemeClr val="tx1">
                <a:lumMod val="50000"/>
                <a:lumOff val="50000"/>
              </a:schemeClr>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1052736" y="4572000"/>
            <a:ext cx="4752528" cy="3886200"/>
          </a:xfrm>
          <a:prstGeom prst="rect">
            <a:avLst/>
          </a:prstGeom>
        </p:spPr>
        <p:txBody>
          <a:bodyPr vert="horz" lIns="91440" tIns="45720" rIns="91440" bIns="45720" rtlCol="0"/>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7" name="Zástupný symbol pro číslo snímku 6"/>
          <p:cNvSpPr>
            <a:spLocks noGrp="1"/>
          </p:cNvSpPr>
          <p:nvPr>
            <p:ph type="sldNum" sz="quarter" idx="5"/>
          </p:nvPr>
        </p:nvSpPr>
        <p:spPr>
          <a:xfrm>
            <a:off x="1943100" y="8685213"/>
            <a:ext cx="2971800" cy="457200"/>
          </a:xfrm>
          <a:prstGeom prst="rect">
            <a:avLst/>
          </a:prstGeom>
        </p:spPr>
        <p:txBody>
          <a:bodyPr vert="horz" lIns="91440" tIns="45720" rIns="91440" bIns="45720" rtlCol="0" anchor="ctr" anchorCtr="1"/>
          <a:lstStyle>
            <a:lvl1pPr algn="r">
              <a:defRPr sz="1000">
                <a:latin typeface="Arial" pitchFamily="34" charset="0"/>
                <a:cs typeface="Arial" pitchFamily="34" charset="0"/>
              </a:defRPr>
            </a:lvl1pPr>
          </a:lstStyle>
          <a:p>
            <a:fld id="{A3618C13-B4EE-4E2B-AD3C-9B488152EA8C}" type="slidenum">
              <a:rPr lang="cs-CZ" smtClean="0"/>
              <a:pPr/>
              <a:t>‹#›</a:t>
            </a:fld>
            <a:endParaRPr lang="cs-CZ" dirty="0"/>
          </a:p>
        </p:txBody>
      </p:sp>
    </p:spTree>
    <p:extLst>
      <p:ext uri="{BB962C8B-B14F-4D97-AF65-F5344CB8AC3E}">
        <p14:creationId xmlns:p14="http://schemas.microsoft.com/office/powerpoint/2010/main" val="3054370027"/>
      </p:ext>
    </p:extLst>
  </p:cSld>
  <p:clrMap bg1="lt1" tx1="dk1" bg2="lt2" tx2="dk2" accent1="accent1" accent2="accent2" accent3="accent3" accent4="accent4" accent5="accent5" accent6="accent6" hlink="hlink" folHlink="folHlink"/>
  <p:notesStyle>
    <a:lvl1pPr marL="0" algn="l" defTabSz="1007943" rtl="0" eaLnBrk="1" latinLnBrk="0" hangingPunct="1">
      <a:defRPr sz="1050" kern="1200">
        <a:solidFill>
          <a:schemeClr val="tx1"/>
        </a:solidFill>
        <a:latin typeface="Arial" pitchFamily="34" charset="0"/>
        <a:ea typeface="+mn-ea"/>
        <a:cs typeface="Arial" pitchFamily="34" charset="0"/>
      </a:defRPr>
    </a:lvl1pPr>
    <a:lvl2pPr marL="503972" indent="0" algn="l" defTabSz="1007943" rtl="0" eaLnBrk="1" latinLnBrk="0" hangingPunct="1">
      <a:buFont typeface="Arial" pitchFamily="34" charset="0"/>
      <a:buNone/>
      <a:defRPr sz="1050" kern="1200">
        <a:solidFill>
          <a:schemeClr val="tx1"/>
        </a:solidFill>
        <a:latin typeface="Arial" pitchFamily="34" charset="0"/>
        <a:ea typeface="+mn-ea"/>
        <a:cs typeface="Arial" pitchFamily="34" charset="0"/>
      </a:defRPr>
    </a:lvl2pPr>
    <a:lvl3pPr marL="1007943" algn="l" defTabSz="1007943" rtl="0" eaLnBrk="1" latinLnBrk="0" hangingPunct="1">
      <a:defRPr sz="1050" kern="1200">
        <a:solidFill>
          <a:schemeClr val="tx1"/>
        </a:solidFill>
        <a:latin typeface="Arial" pitchFamily="34" charset="0"/>
        <a:ea typeface="+mn-ea"/>
        <a:cs typeface="Arial" pitchFamily="34" charset="0"/>
      </a:defRPr>
    </a:lvl3pPr>
    <a:lvl4pPr marL="1511915" algn="l" defTabSz="1007943" rtl="0" eaLnBrk="1" latinLnBrk="0" hangingPunct="1">
      <a:defRPr sz="1050" kern="1200">
        <a:solidFill>
          <a:schemeClr val="tx1"/>
        </a:solidFill>
        <a:latin typeface="Arial" pitchFamily="34" charset="0"/>
        <a:ea typeface="+mn-ea"/>
        <a:cs typeface="Arial" pitchFamily="34" charset="0"/>
      </a:defRPr>
    </a:lvl4pPr>
    <a:lvl5pPr marL="2015886" algn="l" defTabSz="1007943" rtl="0" eaLnBrk="1" latinLnBrk="0" hangingPunct="1">
      <a:defRPr sz="1050" kern="1200">
        <a:solidFill>
          <a:schemeClr val="tx1"/>
        </a:solidFill>
        <a:latin typeface="Arial" pitchFamily="34" charset="0"/>
        <a:ea typeface="+mn-ea"/>
        <a:cs typeface="Arial" pitchFamily="34" charset="0"/>
      </a:defRPr>
    </a:lvl5pPr>
    <a:lvl6pPr marL="2519858" algn="l" defTabSz="1007943" rtl="0" eaLnBrk="1" latinLnBrk="0" hangingPunct="1">
      <a:defRPr sz="1300" kern="1200">
        <a:solidFill>
          <a:schemeClr val="tx1"/>
        </a:solidFill>
        <a:latin typeface="+mn-lt"/>
        <a:ea typeface="+mn-ea"/>
        <a:cs typeface="+mn-cs"/>
      </a:defRPr>
    </a:lvl6pPr>
    <a:lvl7pPr marL="3023829" algn="l" defTabSz="1007943" rtl="0" eaLnBrk="1" latinLnBrk="0" hangingPunct="1">
      <a:defRPr sz="1300" kern="1200">
        <a:solidFill>
          <a:schemeClr val="tx1"/>
        </a:solidFill>
        <a:latin typeface="+mn-lt"/>
        <a:ea typeface="+mn-ea"/>
        <a:cs typeface="+mn-cs"/>
      </a:defRPr>
    </a:lvl7pPr>
    <a:lvl8pPr marL="3527801" algn="l" defTabSz="1007943" rtl="0" eaLnBrk="1" latinLnBrk="0" hangingPunct="1">
      <a:defRPr sz="1300" kern="1200">
        <a:solidFill>
          <a:schemeClr val="tx1"/>
        </a:solidFill>
        <a:latin typeface="+mn-lt"/>
        <a:ea typeface="+mn-ea"/>
        <a:cs typeface="+mn-cs"/>
      </a:defRPr>
    </a:lvl8pPr>
    <a:lvl9pPr marL="4031772" algn="l" defTabSz="1007943"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9.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1.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3.png"/><Relationship Id="rId2" Type="http://schemas.openxmlformats.org/officeDocument/2006/relationships/image" Target="../media/image6.png"/><Relationship Id="rId1" Type="http://schemas.openxmlformats.org/officeDocument/2006/relationships/slideMaster" Target="../slideMasters/slideMaster5.xml"/><Relationship Id="rId6" Type="http://schemas.openxmlformats.org/officeDocument/2006/relationships/image" Target="../media/image42.png"/><Relationship Id="rId5" Type="http://schemas.openxmlformats.org/officeDocument/2006/relationships/image" Target="../media/image20.png"/><Relationship Id="rId4" Type="http://schemas.openxmlformats.org/officeDocument/2006/relationships/image" Target="../media/image4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a:xfrm>
            <a:off x="335317" y="2645885"/>
            <a:ext cx="11519780" cy="2004908"/>
          </a:xfrm>
          <a:prstGeom prst="rect">
            <a:avLst/>
          </a:prstGeom>
        </p:spPr>
        <p:txBody>
          <a:bodyPr anchor="ctr" anchorCtr="0">
            <a:noAutofit/>
          </a:bodyPr>
          <a:lstStyle>
            <a:lvl1pPr algn="l">
              <a:lnSpc>
                <a:spcPct val="120000"/>
              </a:lnSpc>
              <a:defRPr sz="5400" b="1">
                <a:solidFill>
                  <a:srgbClr val="7B7B7B"/>
                </a:solidFill>
                <a:latin typeface="Arial" pitchFamily="34" charset="0"/>
                <a:cs typeface="Arial" pitchFamily="34" charset="0"/>
              </a:defRPr>
            </a:lvl1pPr>
          </a:lstStyle>
          <a:p>
            <a:r>
              <a:rPr lang="en-US"/>
              <a:t>Click to edit Master title style</a:t>
            </a:r>
            <a:endParaRPr lang="cs-CZ" dirty="0"/>
          </a:p>
        </p:txBody>
      </p:sp>
    </p:spTree>
    <p:extLst>
      <p:ext uri="{BB962C8B-B14F-4D97-AF65-F5344CB8AC3E}">
        <p14:creationId xmlns:p14="http://schemas.microsoft.com/office/powerpoint/2010/main" val="5697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11" name="Obráze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sp>
        <p:nvSpPr>
          <p:cNvPr id="2" name="Nadpis 1"/>
          <p:cNvSpPr>
            <a:spLocks noGrp="1"/>
          </p:cNvSpPr>
          <p:nvPr>
            <p:ph type="title" hasCustomPrompt="1"/>
          </p:nvPr>
        </p:nvSpPr>
        <p:spPr>
          <a:xfrm>
            <a:off x="-76790" y="1966055"/>
            <a:ext cx="11547297" cy="1173872"/>
          </a:xfrm>
          <a:noFill/>
          <a:effectLst/>
        </p:spPr>
        <p:txBody>
          <a:bodyPr wrap="square">
            <a:normAutofit/>
          </a:bodyPr>
          <a:lstStyle>
            <a:lvl1pPr marL="795520" indent="-795520">
              <a:lnSpc>
                <a:spcPts val="4500"/>
              </a:lnSpc>
              <a:buClr>
                <a:srgbClr val="00BEFF"/>
              </a:buClr>
              <a:buSzPct val="145000"/>
              <a:buFont typeface="Arial" panose="020B0604020202020204" pitchFamily="34" charset="0"/>
              <a:buChar char="■"/>
              <a:defRPr sz="4500" baseline="0">
                <a:solidFill>
                  <a:schemeClr val="bg1"/>
                </a:solidFill>
              </a:defRPr>
            </a:lvl1pPr>
          </a:lstStyle>
          <a:p>
            <a:r>
              <a:rPr lang="en-US" noProof="0" dirty="0"/>
              <a:t>Click to add title</a:t>
            </a:r>
          </a:p>
        </p:txBody>
      </p:sp>
      <p:sp>
        <p:nvSpPr>
          <p:cNvPr id="7" name="Subtitle 2"/>
          <p:cNvSpPr>
            <a:spLocks noGrp="1"/>
          </p:cNvSpPr>
          <p:nvPr>
            <p:ph type="subTitle" idx="1" hasCustomPrompt="1"/>
          </p:nvPr>
        </p:nvSpPr>
        <p:spPr>
          <a:xfrm>
            <a:off x="719907" y="3240752"/>
            <a:ext cx="10750600" cy="384810"/>
          </a:xfrm>
        </p:spPr>
        <p:txBody>
          <a:bodyPr lIns="0" rIns="0">
            <a:spAutoFit/>
          </a:bodyPr>
          <a:lstStyle>
            <a:lvl1pPr marL="0" indent="0" algn="l">
              <a:lnSpc>
                <a:spcPts val="3000"/>
              </a:lnSpc>
              <a:buNone/>
              <a:defRPr sz="2600" baseline="0">
                <a:solidFill>
                  <a:schemeClr val="bg1"/>
                </a:solidFill>
              </a:defRPr>
            </a:lvl1pPr>
            <a:lvl2pPr marL="342858" indent="0" algn="ctr">
              <a:buNone/>
              <a:defRPr sz="1500"/>
            </a:lvl2pPr>
            <a:lvl3pPr marL="685714" indent="0" algn="ctr">
              <a:buNone/>
              <a:defRPr sz="1350"/>
            </a:lvl3pPr>
            <a:lvl4pPr marL="1028572" indent="0" algn="ctr">
              <a:buNone/>
              <a:defRPr sz="1200"/>
            </a:lvl4pPr>
            <a:lvl5pPr marL="1371429" indent="0" algn="ctr">
              <a:buNone/>
              <a:defRPr sz="1200"/>
            </a:lvl5pPr>
            <a:lvl6pPr marL="1714286" indent="0" algn="ctr">
              <a:buNone/>
              <a:defRPr sz="1200"/>
            </a:lvl6pPr>
            <a:lvl7pPr marL="2057142" indent="0" algn="ctr">
              <a:buNone/>
              <a:defRPr sz="1200"/>
            </a:lvl7pPr>
            <a:lvl8pPr marL="2400000" indent="0" algn="ctr">
              <a:buNone/>
              <a:defRPr sz="1200"/>
            </a:lvl8pPr>
            <a:lvl9pPr marL="2742858" indent="0" algn="ctr">
              <a:buNone/>
              <a:defRPr sz="1200"/>
            </a:lvl9pPr>
          </a:lstStyle>
          <a:p>
            <a:r>
              <a:rPr lang="en-US" noProof="0" dirty="0"/>
              <a:t>Click to add subtitle</a:t>
            </a:r>
          </a:p>
        </p:txBody>
      </p:sp>
      <p:sp>
        <p:nvSpPr>
          <p:cNvPr id="8" name="Text Placeholder 6"/>
          <p:cNvSpPr>
            <a:spLocks noGrp="1"/>
          </p:cNvSpPr>
          <p:nvPr>
            <p:ph type="body" sz="quarter" idx="13" hasCustomPrompt="1"/>
          </p:nvPr>
        </p:nvSpPr>
        <p:spPr>
          <a:xfrm>
            <a:off x="719907" y="5165864"/>
            <a:ext cx="3651616" cy="336983"/>
          </a:xfrm>
        </p:spPr>
        <p:txBody>
          <a:bodyPr lIns="0" rIns="0">
            <a:noAutofit/>
          </a:bodyPr>
          <a:lstStyle>
            <a:lvl1pPr marL="0" indent="0">
              <a:buNone/>
              <a:defRPr sz="1875" baseline="0">
                <a:solidFill>
                  <a:schemeClr val="bg1"/>
                </a:solidFill>
              </a:defRPr>
            </a:lvl1pPr>
            <a:lvl2pPr marL="342858" indent="0">
              <a:buNone/>
              <a:defRPr sz="1800">
                <a:solidFill>
                  <a:schemeClr val="bg1"/>
                </a:solidFill>
              </a:defRPr>
            </a:lvl2pPr>
            <a:lvl3pPr marL="685714" indent="0">
              <a:buNone/>
              <a:defRPr sz="1800">
                <a:solidFill>
                  <a:schemeClr val="bg1"/>
                </a:solidFill>
              </a:defRPr>
            </a:lvl3pPr>
            <a:lvl4pPr marL="1028572" indent="0">
              <a:buNone/>
              <a:defRPr sz="1800">
                <a:solidFill>
                  <a:schemeClr val="bg1"/>
                </a:solidFill>
              </a:defRPr>
            </a:lvl4pPr>
            <a:lvl5pPr marL="1371429" indent="0">
              <a:buNone/>
              <a:defRPr sz="1800">
                <a:solidFill>
                  <a:schemeClr val="bg1"/>
                </a:solidFill>
              </a:defRPr>
            </a:lvl5pPr>
          </a:lstStyle>
          <a:p>
            <a:pPr lvl="0"/>
            <a:r>
              <a:rPr lang="en-US" noProof="0" dirty="0"/>
              <a:t>Name</a:t>
            </a:r>
          </a:p>
        </p:txBody>
      </p:sp>
      <p:sp>
        <p:nvSpPr>
          <p:cNvPr id="9" name="Text Placeholder 6"/>
          <p:cNvSpPr>
            <a:spLocks noGrp="1"/>
          </p:cNvSpPr>
          <p:nvPr>
            <p:ph type="body" sz="quarter" idx="14" hasCustomPrompt="1"/>
          </p:nvPr>
        </p:nvSpPr>
        <p:spPr>
          <a:xfrm>
            <a:off x="719907" y="5564542"/>
            <a:ext cx="3651616" cy="336983"/>
          </a:xfrm>
        </p:spPr>
        <p:txBody>
          <a:bodyPr lIns="0" rIns="0">
            <a:noAutofit/>
          </a:bodyPr>
          <a:lstStyle>
            <a:lvl1pPr marL="0" indent="0">
              <a:buNone/>
              <a:defRPr sz="1875" baseline="0">
                <a:solidFill>
                  <a:schemeClr val="bg1"/>
                </a:solidFill>
              </a:defRPr>
            </a:lvl1pPr>
            <a:lvl2pPr marL="342858" indent="0">
              <a:buNone/>
              <a:defRPr sz="1800">
                <a:solidFill>
                  <a:schemeClr val="bg1"/>
                </a:solidFill>
              </a:defRPr>
            </a:lvl2pPr>
            <a:lvl3pPr marL="685714" indent="0">
              <a:buNone/>
              <a:defRPr sz="1800">
                <a:solidFill>
                  <a:schemeClr val="bg1"/>
                </a:solidFill>
              </a:defRPr>
            </a:lvl3pPr>
            <a:lvl4pPr marL="1028572" indent="0">
              <a:buNone/>
              <a:defRPr sz="1800">
                <a:solidFill>
                  <a:schemeClr val="bg1"/>
                </a:solidFill>
              </a:defRPr>
            </a:lvl4pPr>
            <a:lvl5pPr marL="1371429" indent="0">
              <a:buNone/>
              <a:defRPr sz="1800">
                <a:solidFill>
                  <a:schemeClr val="bg1"/>
                </a:solidFill>
              </a:defRPr>
            </a:lvl5pPr>
          </a:lstStyle>
          <a:p>
            <a:pPr lvl="0"/>
            <a:r>
              <a:rPr lang="en-US" noProof="0" dirty="0"/>
              <a:t>Surname</a:t>
            </a:r>
          </a:p>
        </p:txBody>
      </p:sp>
      <p:sp>
        <p:nvSpPr>
          <p:cNvPr id="12" name="Zástupný symbol pro datum 11"/>
          <p:cNvSpPr>
            <a:spLocks noGrp="1"/>
          </p:cNvSpPr>
          <p:nvPr>
            <p:ph type="dt" sz="half" idx="15"/>
          </p:nvPr>
        </p:nvSpPr>
        <p:spPr>
          <a:xfrm>
            <a:off x="719906" y="6357829"/>
            <a:ext cx="2742843" cy="365210"/>
          </a:xfrm>
        </p:spPr>
        <p:txBody>
          <a:bodyPr/>
          <a:lstStyle/>
          <a:p>
            <a:fld id="{6772A6CC-3F41-4C8C-AD90-B00785797DA3}" type="datetime1">
              <a:rPr lang="en-US" noProof="0" smtClean="0"/>
              <a:t>9/24/23</a:t>
            </a:fld>
            <a:endParaRPr lang="en-US" noProof="0" dirty="0"/>
          </a:p>
        </p:txBody>
      </p:sp>
      <p:pic>
        <p:nvPicPr>
          <p:cNvPr id="16" name="Obrázek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82807" y="5074038"/>
            <a:ext cx="1360623" cy="1361115"/>
          </a:xfrm>
          <a:prstGeom prst="rect">
            <a:avLst/>
          </a:prstGeom>
        </p:spPr>
      </p:pic>
    </p:spTree>
    <p:extLst>
      <p:ext uri="{BB962C8B-B14F-4D97-AF65-F5344CB8AC3E}">
        <p14:creationId xmlns:p14="http://schemas.microsoft.com/office/powerpoint/2010/main" val="63079594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o QIE">
    <p:spTree>
      <p:nvGrpSpPr>
        <p:cNvPr id="1" name=""/>
        <p:cNvGrpSpPr/>
        <p:nvPr/>
      </p:nvGrpSpPr>
      <p:grpSpPr>
        <a:xfrm>
          <a:off x="0" y="0"/>
          <a:ext cx="0" cy="0"/>
          <a:chOff x="0" y="0"/>
          <a:chExt cx="0" cy="0"/>
        </a:xfrm>
      </p:grpSpPr>
      <p:pic>
        <p:nvPicPr>
          <p:cNvPr id="11" name="Obráze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sp>
        <p:nvSpPr>
          <p:cNvPr id="2" name="Nadpis 1"/>
          <p:cNvSpPr>
            <a:spLocks noGrp="1"/>
          </p:cNvSpPr>
          <p:nvPr>
            <p:ph type="title" hasCustomPrompt="1"/>
          </p:nvPr>
        </p:nvSpPr>
        <p:spPr>
          <a:xfrm>
            <a:off x="-76790" y="1966055"/>
            <a:ext cx="11547297" cy="1173872"/>
          </a:xfrm>
          <a:noFill/>
          <a:effectLst/>
        </p:spPr>
        <p:txBody>
          <a:bodyPr wrap="square">
            <a:normAutofit/>
          </a:bodyPr>
          <a:lstStyle>
            <a:lvl1pPr marL="795520" indent="-795520">
              <a:lnSpc>
                <a:spcPts val="4500"/>
              </a:lnSpc>
              <a:buClr>
                <a:srgbClr val="00BEFF"/>
              </a:buClr>
              <a:buSzPct val="145000"/>
              <a:buFont typeface="Arial" panose="020B0604020202020204" pitchFamily="34" charset="0"/>
              <a:buChar char="■"/>
              <a:defRPr sz="4500" baseline="0">
                <a:solidFill>
                  <a:schemeClr val="bg1"/>
                </a:solidFill>
              </a:defRPr>
            </a:lvl1pPr>
          </a:lstStyle>
          <a:p>
            <a:r>
              <a:rPr lang="en-US" noProof="0" dirty="0"/>
              <a:t>Click to add title</a:t>
            </a:r>
          </a:p>
        </p:txBody>
      </p:sp>
      <p:sp>
        <p:nvSpPr>
          <p:cNvPr id="7" name="Subtitle 2"/>
          <p:cNvSpPr>
            <a:spLocks noGrp="1"/>
          </p:cNvSpPr>
          <p:nvPr>
            <p:ph type="subTitle" idx="1" hasCustomPrompt="1"/>
          </p:nvPr>
        </p:nvSpPr>
        <p:spPr>
          <a:xfrm>
            <a:off x="719907" y="3240752"/>
            <a:ext cx="10750600" cy="384810"/>
          </a:xfrm>
        </p:spPr>
        <p:txBody>
          <a:bodyPr lIns="0" rIns="0">
            <a:spAutoFit/>
          </a:bodyPr>
          <a:lstStyle>
            <a:lvl1pPr marL="0" indent="0" algn="l">
              <a:lnSpc>
                <a:spcPts val="3000"/>
              </a:lnSpc>
              <a:buNone/>
              <a:defRPr sz="2600" baseline="0">
                <a:solidFill>
                  <a:schemeClr val="bg1"/>
                </a:solidFill>
              </a:defRPr>
            </a:lvl1pPr>
            <a:lvl2pPr marL="342858" indent="0" algn="ctr">
              <a:buNone/>
              <a:defRPr sz="1500"/>
            </a:lvl2pPr>
            <a:lvl3pPr marL="685714" indent="0" algn="ctr">
              <a:buNone/>
              <a:defRPr sz="1350"/>
            </a:lvl3pPr>
            <a:lvl4pPr marL="1028572" indent="0" algn="ctr">
              <a:buNone/>
              <a:defRPr sz="1200"/>
            </a:lvl4pPr>
            <a:lvl5pPr marL="1371429" indent="0" algn="ctr">
              <a:buNone/>
              <a:defRPr sz="1200"/>
            </a:lvl5pPr>
            <a:lvl6pPr marL="1714286" indent="0" algn="ctr">
              <a:buNone/>
              <a:defRPr sz="1200"/>
            </a:lvl6pPr>
            <a:lvl7pPr marL="2057142" indent="0" algn="ctr">
              <a:buNone/>
              <a:defRPr sz="1200"/>
            </a:lvl7pPr>
            <a:lvl8pPr marL="2400000" indent="0" algn="ctr">
              <a:buNone/>
              <a:defRPr sz="1200"/>
            </a:lvl8pPr>
            <a:lvl9pPr marL="2742858" indent="0" algn="ctr">
              <a:buNone/>
              <a:defRPr sz="1200"/>
            </a:lvl9pPr>
          </a:lstStyle>
          <a:p>
            <a:r>
              <a:rPr lang="en-US" noProof="0" dirty="0"/>
              <a:t>Click to add subtitle</a:t>
            </a:r>
          </a:p>
        </p:txBody>
      </p:sp>
      <p:sp>
        <p:nvSpPr>
          <p:cNvPr id="8" name="Text Placeholder 6"/>
          <p:cNvSpPr>
            <a:spLocks noGrp="1"/>
          </p:cNvSpPr>
          <p:nvPr>
            <p:ph type="body" sz="quarter" idx="13" hasCustomPrompt="1"/>
          </p:nvPr>
        </p:nvSpPr>
        <p:spPr>
          <a:xfrm>
            <a:off x="719907" y="5165864"/>
            <a:ext cx="3651616" cy="336983"/>
          </a:xfrm>
        </p:spPr>
        <p:txBody>
          <a:bodyPr lIns="0" rIns="0">
            <a:noAutofit/>
          </a:bodyPr>
          <a:lstStyle>
            <a:lvl1pPr marL="0" indent="0">
              <a:buNone/>
              <a:defRPr sz="1875" baseline="0">
                <a:solidFill>
                  <a:schemeClr val="bg1"/>
                </a:solidFill>
              </a:defRPr>
            </a:lvl1pPr>
            <a:lvl2pPr marL="342858" indent="0">
              <a:buNone/>
              <a:defRPr sz="1800">
                <a:solidFill>
                  <a:schemeClr val="bg1"/>
                </a:solidFill>
              </a:defRPr>
            </a:lvl2pPr>
            <a:lvl3pPr marL="685714" indent="0">
              <a:buNone/>
              <a:defRPr sz="1800">
                <a:solidFill>
                  <a:schemeClr val="bg1"/>
                </a:solidFill>
              </a:defRPr>
            </a:lvl3pPr>
            <a:lvl4pPr marL="1028572" indent="0">
              <a:buNone/>
              <a:defRPr sz="1800">
                <a:solidFill>
                  <a:schemeClr val="bg1"/>
                </a:solidFill>
              </a:defRPr>
            </a:lvl4pPr>
            <a:lvl5pPr marL="1371429" indent="0">
              <a:buNone/>
              <a:defRPr sz="1800">
                <a:solidFill>
                  <a:schemeClr val="bg1"/>
                </a:solidFill>
              </a:defRPr>
            </a:lvl5pPr>
          </a:lstStyle>
          <a:p>
            <a:pPr lvl="0"/>
            <a:r>
              <a:rPr lang="en-US" noProof="0" dirty="0"/>
              <a:t>Name</a:t>
            </a:r>
          </a:p>
        </p:txBody>
      </p:sp>
      <p:sp>
        <p:nvSpPr>
          <p:cNvPr id="9" name="Text Placeholder 6"/>
          <p:cNvSpPr>
            <a:spLocks noGrp="1"/>
          </p:cNvSpPr>
          <p:nvPr>
            <p:ph type="body" sz="quarter" idx="14" hasCustomPrompt="1"/>
          </p:nvPr>
        </p:nvSpPr>
        <p:spPr>
          <a:xfrm>
            <a:off x="719907" y="5564542"/>
            <a:ext cx="3651616" cy="336983"/>
          </a:xfrm>
        </p:spPr>
        <p:txBody>
          <a:bodyPr lIns="0" rIns="0">
            <a:noAutofit/>
          </a:bodyPr>
          <a:lstStyle>
            <a:lvl1pPr marL="0" indent="0">
              <a:buNone/>
              <a:defRPr sz="1875" baseline="0">
                <a:solidFill>
                  <a:schemeClr val="bg1"/>
                </a:solidFill>
              </a:defRPr>
            </a:lvl1pPr>
            <a:lvl2pPr marL="342858" indent="0">
              <a:buNone/>
              <a:defRPr sz="1800">
                <a:solidFill>
                  <a:schemeClr val="bg1"/>
                </a:solidFill>
              </a:defRPr>
            </a:lvl2pPr>
            <a:lvl3pPr marL="685714" indent="0">
              <a:buNone/>
              <a:defRPr sz="1800">
                <a:solidFill>
                  <a:schemeClr val="bg1"/>
                </a:solidFill>
              </a:defRPr>
            </a:lvl3pPr>
            <a:lvl4pPr marL="1028572" indent="0">
              <a:buNone/>
              <a:defRPr sz="1800">
                <a:solidFill>
                  <a:schemeClr val="bg1"/>
                </a:solidFill>
              </a:defRPr>
            </a:lvl4pPr>
            <a:lvl5pPr marL="1371429" indent="0">
              <a:buNone/>
              <a:defRPr sz="1800">
                <a:solidFill>
                  <a:schemeClr val="bg1"/>
                </a:solidFill>
              </a:defRPr>
            </a:lvl5pPr>
          </a:lstStyle>
          <a:p>
            <a:pPr lvl="0"/>
            <a:r>
              <a:rPr lang="en-US" noProof="0" dirty="0"/>
              <a:t>Surname</a:t>
            </a:r>
          </a:p>
        </p:txBody>
      </p:sp>
      <p:sp>
        <p:nvSpPr>
          <p:cNvPr id="12" name="Zástupný symbol pro datum 11"/>
          <p:cNvSpPr>
            <a:spLocks noGrp="1"/>
          </p:cNvSpPr>
          <p:nvPr>
            <p:ph type="dt" sz="half" idx="15"/>
          </p:nvPr>
        </p:nvSpPr>
        <p:spPr>
          <a:xfrm>
            <a:off x="719906" y="6357829"/>
            <a:ext cx="2742843" cy="365210"/>
          </a:xfrm>
        </p:spPr>
        <p:txBody>
          <a:bodyPr/>
          <a:lstStyle/>
          <a:p>
            <a:fld id="{DCBE0E69-711A-4C11-9C24-2566ABE92A70}" type="datetime1">
              <a:rPr lang="en-US" smtClean="0"/>
              <a:t>9/24/23</a:t>
            </a:fld>
            <a:endParaRPr lang="cs-CZ" dirty="0"/>
          </a:p>
        </p:txBody>
      </p:sp>
    </p:spTree>
    <p:extLst>
      <p:ext uri="{BB962C8B-B14F-4D97-AF65-F5344CB8AC3E}">
        <p14:creationId xmlns:p14="http://schemas.microsoft.com/office/powerpoint/2010/main" val="30753649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blank">
    <p:bg>
      <p:bgPr>
        <a:solidFill>
          <a:schemeClr val="accent3"/>
        </a:solidFill>
        <a:effectLst/>
      </p:bgPr>
    </p:bg>
    <p:spTree>
      <p:nvGrpSpPr>
        <p:cNvPr id="1" name=""/>
        <p:cNvGrpSpPr/>
        <p:nvPr/>
      </p:nvGrpSpPr>
      <p:grpSpPr>
        <a:xfrm>
          <a:off x="0" y="0"/>
          <a:ext cx="0" cy="0"/>
          <a:chOff x="0" y="0"/>
          <a:chExt cx="0" cy="0"/>
        </a:xfrm>
      </p:grpSpPr>
      <p:pic>
        <p:nvPicPr>
          <p:cNvPr id="6" name="Obráze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7" name="Obrázek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3"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p>
        </p:txBody>
      </p:sp>
    </p:spTree>
    <p:extLst>
      <p:ext uri="{BB962C8B-B14F-4D97-AF65-F5344CB8AC3E}">
        <p14:creationId xmlns:p14="http://schemas.microsoft.com/office/powerpoint/2010/main" val="3665865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 Callout &quot;People&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p>
        </p:txBody>
      </p:sp>
      <p:pic>
        <p:nvPicPr>
          <p:cNvPr id="7" name="Obrázek 6" hidden="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180524" y="669069"/>
            <a:ext cx="4772961" cy="4671022"/>
          </a:xfrm>
          <a:prstGeom prst="rect">
            <a:avLst/>
          </a:prstGeom>
        </p:spPr>
      </p:pic>
      <p:pic>
        <p:nvPicPr>
          <p:cNvPr id="6" name="shadow"/>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4" name="symbol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5" name="outline"/>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238938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1" presetClass="entr" presetSubtype="1"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500"/>
                                        <p:tgtEl>
                                          <p:spTgt spid="5"/>
                                        </p:tgtEl>
                                      </p:cBhvr>
                                    </p:animEffect>
                                  </p:childTnLst>
                                </p:cTn>
                              </p:par>
                              <p:par>
                                <p:cTn id="11" presetID="10" presetClass="entr" presetSubtype="0"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 Bulb &quot;Idea&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endParaRPr lang="cs-CZ" dirty="0"/>
          </a:p>
        </p:txBody>
      </p:sp>
      <p:pic>
        <p:nvPicPr>
          <p:cNvPr id="6" name="Obrázek 5" hidden="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5206" y="641782"/>
            <a:ext cx="3273410" cy="4853961"/>
          </a:xfrm>
          <a:prstGeom prst="rect">
            <a:avLst/>
          </a:prstGeom>
        </p:spPr>
      </p:pic>
      <p:pic>
        <p:nvPicPr>
          <p:cNvPr id="7" name="shadow"/>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8" name="symbol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1" name="outline"/>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376194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1" presetClass="entr" presetSubtype="1"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 Bulb &quot;Know-how&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endParaRPr lang="cs-CZ" dirty="0"/>
          </a:p>
        </p:txBody>
      </p:sp>
      <p:pic>
        <p:nvPicPr>
          <p:cNvPr id="6" name="Obrázek 5" hidden="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5206" y="641782"/>
            <a:ext cx="3273410" cy="4853961"/>
          </a:xfrm>
          <a:prstGeom prst="rect">
            <a:avLst/>
          </a:prstGeom>
        </p:spPr>
      </p:pic>
      <p:pic>
        <p:nvPicPr>
          <p:cNvPr id="15" name="shadow"/>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6" name="symbol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7" name="outline"/>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405719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21" presetClass="entr" presetSubtype="1" fill="hold"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par>
                                <p:cTn id="11" presetID="10" presetClass="entr" presetSubtype="0" fill="hold" nodeType="withEffect">
                                  <p:stCondLst>
                                    <p:cond delay="5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 Head &quot;Planning&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endParaRPr lang="cs-CZ" dirty="0"/>
          </a:p>
        </p:txBody>
      </p:sp>
      <p:pic>
        <p:nvPicPr>
          <p:cNvPr id="7" name="Obrázek 6" hidden="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14616" y="547265"/>
            <a:ext cx="5181374" cy="5042996"/>
          </a:xfrm>
          <a:prstGeom prst="rect">
            <a:avLst/>
          </a:prstGeom>
        </p:spPr>
      </p:pic>
      <p:pic>
        <p:nvPicPr>
          <p:cNvPr id="6" name="shadow"/>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8" name="symbol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1" name="outline"/>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135851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1" presetClass="entr" presetSubtype="1"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 Head &quot;Partners&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endParaRPr lang="cs-CZ" dirty="0"/>
          </a:p>
        </p:txBody>
      </p:sp>
      <p:pic>
        <p:nvPicPr>
          <p:cNvPr id="7" name="Obrázek 6" hidden="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14616" y="547265"/>
            <a:ext cx="5181374" cy="5042996"/>
          </a:xfrm>
          <a:prstGeom prst="rect">
            <a:avLst/>
          </a:prstGeom>
        </p:spPr>
      </p:pic>
      <p:pic>
        <p:nvPicPr>
          <p:cNvPr id="12" name="shadow"/>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3" name="symbol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4" name="outline"/>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185404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21" presetClass="entr" presetSubtype="1"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wheel(1)">
                                      <p:cBhvr>
                                        <p:cTn id="10" dur="500"/>
                                        <p:tgtEl>
                                          <p:spTgt spid="14"/>
                                        </p:tgtEl>
                                      </p:cBhvr>
                                    </p:animEffect>
                                  </p:childTnLst>
                                </p:cTn>
                              </p:par>
                              <p:par>
                                <p:cTn id="11" presetID="10" presetClass="entr" presetSubtype="0" fill="hold"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 Globe &quot;Team&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endParaRPr lang="cs-CZ" dirty="0"/>
          </a:p>
        </p:txBody>
      </p:sp>
      <p:pic>
        <p:nvPicPr>
          <p:cNvPr id="6" name="Obrázek 5" hidden="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80922" y="613386"/>
            <a:ext cx="5413012" cy="4750296"/>
          </a:xfrm>
          <a:prstGeom prst="rect">
            <a:avLst/>
          </a:prstGeom>
        </p:spPr>
      </p:pic>
      <p:pic>
        <p:nvPicPr>
          <p:cNvPr id="7" name="shadow"/>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8" name="symbol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1" name="outline"/>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395351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1" presetClass="entr" presetSubtype="1"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 Globe &quot;Experience&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endParaRPr lang="cs-CZ" dirty="0"/>
          </a:p>
        </p:txBody>
      </p:sp>
      <p:pic>
        <p:nvPicPr>
          <p:cNvPr id="6" name="Obrázek 5" hidden="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80922" y="613386"/>
            <a:ext cx="5413012" cy="4750296"/>
          </a:xfrm>
          <a:prstGeom prst="rect">
            <a:avLst/>
          </a:prstGeom>
        </p:spPr>
      </p:pic>
      <p:pic>
        <p:nvPicPr>
          <p:cNvPr id="12" name="shadow"/>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3" name="symbol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4" name="outline"/>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14889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21" presetClass="entr" presetSubtype="1"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wheel(1)">
                                      <p:cBhvr>
                                        <p:cTn id="10" dur="500"/>
                                        <p:tgtEl>
                                          <p:spTgt spid="14"/>
                                        </p:tgtEl>
                                      </p:cBhvr>
                                    </p:animEffect>
                                  </p:childTnLst>
                                </p:cTn>
                              </p:par>
                              <p:par>
                                <p:cTn id="11" presetID="10" presetClass="entr" presetSubtype="0" fill="hold"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a:xfrm>
            <a:off x="335958" y="1810822"/>
            <a:ext cx="11518499" cy="1880275"/>
          </a:xfrm>
          <a:prstGeom prst="rect">
            <a:avLst/>
          </a:prstGeom>
        </p:spPr>
        <p:txBody>
          <a:bodyPr anchor="ctr" anchorCtr="0">
            <a:noAutofit/>
          </a:bodyPr>
          <a:lstStyle>
            <a:lvl1pPr algn="l">
              <a:defRPr sz="5400" b="1">
                <a:solidFill>
                  <a:srgbClr val="7B7B7B"/>
                </a:solidFill>
                <a:latin typeface="Arial" pitchFamily="34" charset="0"/>
                <a:cs typeface="Arial" pitchFamily="34" charset="0"/>
              </a:defRPr>
            </a:lvl1pPr>
          </a:lstStyle>
          <a:p>
            <a:endParaRPr lang="cs-CZ" dirty="0"/>
          </a:p>
        </p:txBody>
      </p:sp>
    </p:spTree>
    <p:extLst>
      <p:ext uri="{BB962C8B-B14F-4D97-AF65-F5344CB8AC3E}">
        <p14:creationId xmlns:p14="http://schemas.microsoft.com/office/powerpoint/2010/main" val="27690569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 Cloud &quot;Cloud&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endParaRPr lang="cs-CZ" dirty="0"/>
          </a:p>
        </p:txBody>
      </p:sp>
      <p:pic>
        <p:nvPicPr>
          <p:cNvPr id="7" name="shadow"/>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8" name="symbol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1" name="outline"/>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409144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1" presetClass="entr" presetSubtype="1"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pter - Cogwheel &quot;Solutions&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endParaRPr lang="cs-CZ" dirty="0"/>
          </a:p>
        </p:txBody>
      </p:sp>
      <p:pic>
        <p:nvPicPr>
          <p:cNvPr id="7" name="shadow"/>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8" name="symbol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1" name="outline"/>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308167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1" presetClass="entr" presetSubtype="1"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pter - Coin &quot;Value&quot;">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endParaRPr lang="cs-CZ" dirty="0"/>
          </a:p>
        </p:txBody>
      </p:sp>
      <p:pic>
        <p:nvPicPr>
          <p:cNvPr id="7" name="shadow"/>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8" name="symbol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1" name="outline"/>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96297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1" presetClass="entr" presetSubtype="1"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 Thank You">
    <p:bg>
      <p:bgPr>
        <a:solidFill>
          <a:schemeClr val="accent3"/>
        </a:solidFill>
        <a:effectLst/>
      </p:bgPr>
    </p:bg>
    <p:spTree>
      <p:nvGrpSpPr>
        <p:cNvPr id="1" name=""/>
        <p:cNvGrpSpPr/>
        <p:nvPr/>
      </p:nvGrpSpPr>
      <p:grpSpPr>
        <a:xfrm>
          <a:off x="0" y="0"/>
          <a:ext cx="0" cy="0"/>
          <a:chOff x="0" y="0"/>
          <a:chExt cx="0" cy="0"/>
        </a:xfrm>
      </p:grpSpPr>
      <p:pic>
        <p:nvPicPr>
          <p:cNvPr id="9" name="Obráze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pic>
        <p:nvPicPr>
          <p:cNvPr id="10" name="Obráze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652809"/>
            <a:ext cx="12190413" cy="1206779"/>
          </a:xfrm>
          <a:prstGeom prst="rect">
            <a:avLst/>
          </a:prstGeom>
        </p:spPr>
      </p:pic>
      <p:sp>
        <p:nvSpPr>
          <p:cNvPr id="2" name="Nadpis 1"/>
          <p:cNvSpPr>
            <a:spLocks noGrp="1"/>
          </p:cNvSpPr>
          <p:nvPr>
            <p:ph type="title" hasCustomPrompt="1"/>
          </p:nvPr>
        </p:nvSpPr>
        <p:spPr>
          <a:xfrm>
            <a:off x="-52794" y="226527"/>
            <a:ext cx="11523300" cy="578124"/>
          </a:xfrm>
          <a:noFill/>
          <a:ln>
            <a:noFill/>
          </a:ln>
          <a:effectLst/>
        </p:spPr>
        <p:txBody>
          <a:bodyPr wrap="square" lIns="0" tIns="86400" rIns="0" bIns="28800" anchor="t" anchorCtr="0">
            <a:spAutoFit/>
          </a:bodyPr>
          <a:lstStyle>
            <a:lvl1pPr marL="579542" indent="-579542">
              <a:lnSpc>
                <a:spcPts val="3600"/>
              </a:lnSpc>
              <a:buClr>
                <a:srgbClr val="00BEFF"/>
              </a:buClr>
              <a:buSzPct val="145000"/>
              <a:buFont typeface="Arial" panose="020B0604020202020204" pitchFamily="34" charset="0"/>
              <a:buChar char="■"/>
              <a:defRPr sz="3200" cap="none" baseline="0">
                <a:solidFill>
                  <a:schemeClr val="bg1"/>
                </a:solidFill>
              </a:defRPr>
            </a:lvl1pPr>
          </a:lstStyle>
          <a:p>
            <a:r>
              <a:rPr lang="en-US" noProof="0" dirty="0"/>
              <a:t>Click to add title</a:t>
            </a:r>
            <a:r>
              <a:rPr lang="cs-CZ" noProof="0" dirty="0"/>
              <a:t> (</a:t>
            </a:r>
            <a:r>
              <a:rPr lang="en-US" dirty="0"/>
              <a:t>Thank You</a:t>
            </a:r>
            <a:r>
              <a:rPr lang="cs-CZ" dirty="0"/>
              <a:t>)</a:t>
            </a:r>
          </a:p>
        </p:txBody>
      </p:sp>
      <p:pic>
        <p:nvPicPr>
          <p:cNvPr id="7" name="Obrázek 6" hidden="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11748" y="583052"/>
            <a:ext cx="4779056" cy="4939331"/>
          </a:xfrm>
          <a:prstGeom prst="rect">
            <a:avLst/>
          </a:prstGeom>
        </p:spPr>
      </p:pic>
      <p:pic>
        <p:nvPicPr>
          <p:cNvPr id="6" name="shadow"/>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8" name="symbol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pic>
        <p:nvPicPr>
          <p:cNvPr id="11" name="outline"/>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9438" y="360083"/>
            <a:ext cx="6524151" cy="5221209"/>
          </a:xfrm>
          <a:prstGeom prst="rect">
            <a:avLst/>
          </a:prstGeom>
        </p:spPr>
      </p:pic>
    </p:spTree>
    <p:extLst>
      <p:ext uri="{BB962C8B-B14F-4D97-AF65-F5344CB8AC3E}">
        <p14:creationId xmlns:p14="http://schemas.microsoft.com/office/powerpoint/2010/main" val="39019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1" presetClass="entr" presetSubtype="1"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rmal">
    <p:spTree>
      <p:nvGrpSpPr>
        <p:cNvPr id="1" name=""/>
        <p:cNvGrpSpPr/>
        <p:nvPr/>
      </p:nvGrpSpPr>
      <p:grpSpPr>
        <a:xfrm>
          <a:off x="0" y="0"/>
          <a:ext cx="0" cy="0"/>
          <a:chOff x="0" y="0"/>
          <a:chExt cx="0" cy="0"/>
        </a:xfrm>
      </p:grpSpPr>
      <p:sp>
        <p:nvSpPr>
          <p:cNvPr id="7" name="Zástupný symbol pro zápatí 6"/>
          <p:cNvSpPr>
            <a:spLocks noGrp="1"/>
          </p:cNvSpPr>
          <p:nvPr>
            <p:ph type="ftr" sz="quarter" idx="11"/>
          </p:nvPr>
        </p:nvSpPr>
        <p:spPr/>
        <p:txBody>
          <a:bodyPr/>
          <a:lstStyle/>
          <a:p>
            <a:r>
              <a:rPr lang="en-US" noProof="0" dirty="0"/>
              <a:t>Copyright © Unicorn Systems a.s.</a:t>
            </a:r>
          </a:p>
        </p:txBody>
      </p:sp>
      <p:sp>
        <p:nvSpPr>
          <p:cNvPr id="8" name="Zástupný symbol pro číslo snímku 7"/>
          <p:cNvSpPr>
            <a:spLocks noGrp="1"/>
          </p:cNvSpPr>
          <p:nvPr>
            <p:ph type="sldNum" sz="quarter" idx="12"/>
          </p:nvPr>
        </p:nvSpPr>
        <p:spPr/>
        <p:txBody>
          <a:bodyPr/>
          <a:lstStyle/>
          <a:p>
            <a:fld id="{851BEBC6-AE21-4DEA-82CA-C5B7C0A09A9D}" type="slidenum">
              <a:rPr lang="cs-CZ" smtClean="0"/>
              <a:pPr/>
              <a:t>‹#›</a:t>
            </a:fld>
            <a:endParaRPr lang="cs-CZ" dirty="0"/>
          </a:p>
        </p:txBody>
      </p:sp>
      <p:sp>
        <p:nvSpPr>
          <p:cNvPr id="9" name="Nadpis 8"/>
          <p:cNvSpPr>
            <a:spLocks noGrp="1"/>
          </p:cNvSpPr>
          <p:nvPr>
            <p:ph type="title" hasCustomPrompt="1"/>
          </p:nvPr>
        </p:nvSpPr>
        <p:spPr/>
        <p:txBody>
          <a:bodyPr/>
          <a:lstStyle/>
          <a:p>
            <a:r>
              <a:rPr lang="en-US" noProof="0" dirty="0"/>
              <a:t>Click to add title</a:t>
            </a:r>
          </a:p>
        </p:txBody>
      </p:sp>
      <p:sp>
        <p:nvSpPr>
          <p:cNvPr id="3" name="Zástupný symbol pro obsah 2"/>
          <p:cNvSpPr>
            <a:spLocks noGrp="1"/>
          </p:cNvSpPr>
          <p:nvPr>
            <p:ph sz="quarter" idx="13" hasCustomPrompt="1"/>
          </p:nvPr>
        </p:nvSpPr>
        <p:spPr>
          <a:xfrm>
            <a:off x="479938" y="1080250"/>
            <a:ext cx="11230538" cy="5473267"/>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2878768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ormal, blank">
    <p:spTree>
      <p:nvGrpSpPr>
        <p:cNvPr id="1" name=""/>
        <p:cNvGrpSpPr/>
        <p:nvPr/>
      </p:nvGrpSpPr>
      <p:grpSpPr>
        <a:xfrm>
          <a:off x="0" y="0"/>
          <a:ext cx="0" cy="0"/>
          <a:chOff x="0" y="0"/>
          <a:chExt cx="0" cy="0"/>
        </a:xfrm>
      </p:grpSpPr>
      <p:sp>
        <p:nvSpPr>
          <p:cNvPr id="2" name="Nadpis 1"/>
          <p:cNvSpPr>
            <a:spLocks noGrp="1"/>
          </p:cNvSpPr>
          <p:nvPr>
            <p:ph type="title" hasCustomPrompt="1"/>
          </p:nvPr>
        </p:nvSpPr>
        <p:spPr/>
        <p:txBody>
          <a:bodyPr/>
          <a:lstStyle/>
          <a:p>
            <a:r>
              <a:rPr lang="en-US" noProof="0" dirty="0"/>
              <a:t>Click to add title</a:t>
            </a:r>
          </a:p>
        </p:txBody>
      </p:sp>
      <p:sp>
        <p:nvSpPr>
          <p:cNvPr id="4" name="Zástupný symbol pro zápatí 3"/>
          <p:cNvSpPr>
            <a:spLocks noGrp="1"/>
          </p:cNvSpPr>
          <p:nvPr>
            <p:ph type="ftr" sz="quarter" idx="11"/>
          </p:nvPr>
        </p:nvSpPr>
        <p:spPr/>
        <p:txBody>
          <a:bodyPr/>
          <a:lstStyle/>
          <a:p>
            <a:r>
              <a:rPr lang="en-US" noProof="0" dirty="0"/>
              <a:t>Copyright © Unicorn Systems a.s.</a:t>
            </a:r>
          </a:p>
        </p:txBody>
      </p:sp>
      <p:sp>
        <p:nvSpPr>
          <p:cNvPr id="5" name="Zástupný symbol pro číslo snímku 4"/>
          <p:cNvSpPr>
            <a:spLocks noGrp="1"/>
          </p:cNvSpPr>
          <p:nvPr>
            <p:ph type="sldNum" sz="quarter" idx="12"/>
          </p:nvPr>
        </p:nvSpPr>
        <p:spPr/>
        <p:txBody>
          <a:bodyPr/>
          <a:lstStyle/>
          <a:p>
            <a:fld id="{851BEBC6-AE21-4DEA-82CA-C5B7C0A09A9D}" type="slidenum">
              <a:rPr lang="cs-CZ" smtClean="0"/>
              <a:pPr/>
              <a:t>‹#›</a:t>
            </a:fld>
            <a:endParaRPr lang="cs-CZ" dirty="0"/>
          </a:p>
        </p:txBody>
      </p:sp>
    </p:spTree>
    <p:extLst>
      <p:ext uri="{BB962C8B-B14F-4D97-AF65-F5344CB8AC3E}">
        <p14:creationId xmlns:p14="http://schemas.microsoft.com/office/powerpoint/2010/main" val="13001639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ormal - two columns">
    <p:spTree>
      <p:nvGrpSpPr>
        <p:cNvPr id="1" name=""/>
        <p:cNvGrpSpPr/>
        <p:nvPr/>
      </p:nvGrpSpPr>
      <p:grpSpPr>
        <a:xfrm>
          <a:off x="0" y="0"/>
          <a:ext cx="0" cy="0"/>
          <a:chOff x="0" y="0"/>
          <a:chExt cx="0" cy="0"/>
        </a:xfrm>
      </p:grpSpPr>
      <p:sp>
        <p:nvSpPr>
          <p:cNvPr id="2" name="Nadpis 1"/>
          <p:cNvSpPr>
            <a:spLocks noGrp="1"/>
          </p:cNvSpPr>
          <p:nvPr>
            <p:ph type="title" hasCustomPrompt="1"/>
          </p:nvPr>
        </p:nvSpPr>
        <p:spPr/>
        <p:txBody>
          <a:bodyPr/>
          <a:lstStyle/>
          <a:p>
            <a:r>
              <a:rPr lang="en-US" noProof="0" dirty="0"/>
              <a:t>Click to add title</a:t>
            </a:r>
          </a:p>
        </p:txBody>
      </p:sp>
      <p:sp>
        <p:nvSpPr>
          <p:cNvPr id="4" name="Zástupný symbol pro zápatí 3"/>
          <p:cNvSpPr>
            <a:spLocks noGrp="1"/>
          </p:cNvSpPr>
          <p:nvPr>
            <p:ph type="ftr" sz="quarter" idx="11"/>
          </p:nvPr>
        </p:nvSpPr>
        <p:spPr/>
        <p:txBody>
          <a:bodyPr/>
          <a:lstStyle/>
          <a:p>
            <a:r>
              <a:rPr lang="en-US" noProof="0" dirty="0"/>
              <a:t>Copyright © Unicorn Systems a.s.</a:t>
            </a:r>
          </a:p>
        </p:txBody>
      </p:sp>
      <p:sp>
        <p:nvSpPr>
          <p:cNvPr id="5" name="Zástupný symbol pro číslo snímku 4"/>
          <p:cNvSpPr>
            <a:spLocks noGrp="1"/>
          </p:cNvSpPr>
          <p:nvPr>
            <p:ph type="sldNum" sz="quarter" idx="12"/>
          </p:nvPr>
        </p:nvSpPr>
        <p:spPr/>
        <p:txBody>
          <a:bodyPr/>
          <a:lstStyle/>
          <a:p>
            <a:fld id="{851BEBC6-AE21-4DEA-82CA-C5B7C0A09A9D}" type="slidenum">
              <a:rPr lang="cs-CZ" smtClean="0"/>
              <a:pPr/>
              <a:t>‹#›</a:t>
            </a:fld>
            <a:endParaRPr lang="cs-CZ" dirty="0"/>
          </a:p>
        </p:txBody>
      </p:sp>
      <p:sp>
        <p:nvSpPr>
          <p:cNvPr id="7" name="Zástupný symbol pro obsah 6"/>
          <p:cNvSpPr>
            <a:spLocks noGrp="1"/>
          </p:cNvSpPr>
          <p:nvPr>
            <p:ph sz="quarter" idx="13" hasCustomPrompt="1"/>
          </p:nvPr>
        </p:nvSpPr>
        <p:spPr>
          <a:xfrm>
            <a:off x="480422" y="1080249"/>
            <a:ext cx="5375300" cy="5473267"/>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Zástupný symbol pro obsah 8"/>
          <p:cNvSpPr>
            <a:spLocks noGrp="1"/>
          </p:cNvSpPr>
          <p:nvPr>
            <p:ph sz="quarter" idx="14" hasCustomPrompt="1"/>
          </p:nvPr>
        </p:nvSpPr>
        <p:spPr>
          <a:xfrm>
            <a:off x="6335175" y="1080249"/>
            <a:ext cx="5375300" cy="5473267"/>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9781763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ference">
    <p:spTree>
      <p:nvGrpSpPr>
        <p:cNvPr id="1" name=""/>
        <p:cNvGrpSpPr/>
        <p:nvPr/>
      </p:nvGrpSpPr>
      <p:grpSpPr>
        <a:xfrm>
          <a:off x="0" y="0"/>
          <a:ext cx="0" cy="0"/>
          <a:chOff x="0" y="0"/>
          <a:chExt cx="0" cy="0"/>
        </a:xfrm>
      </p:grpSpPr>
      <p:sp>
        <p:nvSpPr>
          <p:cNvPr id="2" name="Nadpis 1"/>
          <p:cNvSpPr>
            <a:spLocks noGrp="1"/>
          </p:cNvSpPr>
          <p:nvPr>
            <p:ph type="title" hasCustomPrompt="1"/>
          </p:nvPr>
        </p:nvSpPr>
        <p:spPr/>
        <p:txBody>
          <a:bodyPr/>
          <a:lstStyle/>
          <a:p>
            <a:r>
              <a:rPr lang="en-US" noProof="0" dirty="0"/>
              <a:t>Click to add title</a:t>
            </a:r>
          </a:p>
        </p:txBody>
      </p:sp>
      <p:sp>
        <p:nvSpPr>
          <p:cNvPr id="4" name="Zástupný symbol pro zápatí 3"/>
          <p:cNvSpPr>
            <a:spLocks noGrp="1"/>
          </p:cNvSpPr>
          <p:nvPr>
            <p:ph type="ftr" sz="quarter" idx="11"/>
          </p:nvPr>
        </p:nvSpPr>
        <p:spPr/>
        <p:txBody>
          <a:bodyPr/>
          <a:lstStyle/>
          <a:p>
            <a:r>
              <a:rPr lang="en-US" noProof="0" dirty="0"/>
              <a:t>Copyright © Unicorn Systems a.s.</a:t>
            </a:r>
          </a:p>
        </p:txBody>
      </p:sp>
      <p:sp>
        <p:nvSpPr>
          <p:cNvPr id="5" name="Zástupný symbol pro číslo snímku 4"/>
          <p:cNvSpPr>
            <a:spLocks noGrp="1"/>
          </p:cNvSpPr>
          <p:nvPr>
            <p:ph type="sldNum" sz="quarter" idx="12"/>
          </p:nvPr>
        </p:nvSpPr>
        <p:spPr/>
        <p:txBody>
          <a:bodyPr/>
          <a:lstStyle/>
          <a:p>
            <a:fld id="{851BEBC6-AE21-4DEA-82CA-C5B7C0A09A9D}" type="slidenum">
              <a:rPr lang="cs-CZ" smtClean="0"/>
              <a:pPr/>
              <a:t>‹#›</a:t>
            </a:fld>
            <a:endParaRPr lang="cs-CZ" dirty="0"/>
          </a:p>
        </p:txBody>
      </p:sp>
      <p:sp>
        <p:nvSpPr>
          <p:cNvPr id="8" name="Zástupný symbol pro obsah 6"/>
          <p:cNvSpPr>
            <a:spLocks noGrp="1"/>
          </p:cNvSpPr>
          <p:nvPr>
            <p:ph sz="quarter" idx="13" hasCustomPrompt="1"/>
          </p:nvPr>
        </p:nvSpPr>
        <p:spPr>
          <a:xfrm>
            <a:off x="479363" y="1084514"/>
            <a:ext cx="11230538" cy="1620375"/>
          </a:xfrm>
        </p:spPr>
        <p:txBody>
          <a:bodyPr/>
          <a:lstStyle>
            <a:lvl1pPr marL="0" indent="0">
              <a:lnSpc>
                <a:spcPct val="110000"/>
              </a:lnSpc>
              <a:buNone/>
              <a:defRPr sz="2000"/>
            </a:lvl1pPr>
            <a:lvl2pPr marL="323968" indent="0">
              <a:lnSpc>
                <a:spcPct val="110000"/>
              </a:lnSpc>
              <a:buNone/>
              <a:defRPr sz="1800"/>
            </a:lvl2pPr>
            <a:lvl3pPr marL="719928" indent="0">
              <a:lnSpc>
                <a:spcPct val="110000"/>
              </a:lnSpc>
              <a:buNone/>
              <a:defRPr sz="1600"/>
            </a:lvl3pPr>
            <a:lvl4pPr marL="1115888" indent="0">
              <a:lnSpc>
                <a:spcPct val="110000"/>
              </a:lnSpc>
              <a:buNone/>
              <a:defRPr sz="1400"/>
            </a:lvl4pPr>
            <a:lvl5pPr marL="1511849" indent="0">
              <a:lnSpc>
                <a:spcPct val="110000"/>
              </a:lnSpc>
              <a:buNone/>
              <a:defRPr sz="1200"/>
            </a:lvl5pPr>
          </a:lstStyle>
          <a:p>
            <a:pPr lvl="0"/>
            <a:r>
              <a:rPr lang="en-US" noProof="0" dirty="0"/>
              <a:t>Click to add text</a:t>
            </a:r>
          </a:p>
        </p:txBody>
      </p:sp>
      <p:sp>
        <p:nvSpPr>
          <p:cNvPr id="9" name="Zástupný symbol pro text 10"/>
          <p:cNvSpPr>
            <a:spLocks noGrp="1"/>
          </p:cNvSpPr>
          <p:nvPr>
            <p:ph type="body" sz="quarter" idx="14" hasCustomPrompt="1"/>
          </p:nvPr>
        </p:nvSpPr>
        <p:spPr>
          <a:xfrm>
            <a:off x="479935" y="2880667"/>
            <a:ext cx="6839110" cy="3358065"/>
          </a:xfrm>
        </p:spPr>
        <p:txBody>
          <a:bodyPr/>
          <a:lstStyle>
            <a:lvl1pPr marL="251975" indent="-251975">
              <a:spcBef>
                <a:spcPts val="300"/>
              </a:spcBef>
              <a:spcAft>
                <a:spcPts val="500"/>
              </a:spcAft>
              <a:buClr>
                <a:srgbClr val="002D96"/>
              </a:buClr>
              <a:buSzPct val="75000"/>
              <a:buFont typeface="Wingdings" panose="05000000000000000000" pitchFamily="2" charset="2"/>
              <a:buChar char="n"/>
              <a:defRPr sz="2200" b="1"/>
            </a:lvl1pPr>
            <a:lvl2pPr marL="719928" indent="-233977">
              <a:buClr>
                <a:srgbClr val="5D6C82"/>
              </a:buClr>
              <a:buSzPct val="75000"/>
              <a:buFont typeface="Wingdings" panose="05000000000000000000" pitchFamily="2" charset="2"/>
              <a:buChar char="n"/>
              <a:defRPr sz="1800"/>
            </a:lvl2pPr>
            <a:lvl3pPr marL="1043896" indent="-251975">
              <a:buSzPct val="120000"/>
              <a:buFont typeface="Arial" panose="020B0604020202020204" pitchFamily="34" charset="0"/>
              <a:buChar char="■"/>
              <a:defRPr sz="1800"/>
            </a:lvl3pPr>
            <a:lvl4pPr marL="1367863" indent="-215978">
              <a:buSzPct val="110000"/>
              <a:buFont typeface="Arial" panose="020B0604020202020204" pitchFamily="34" charset="0"/>
              <a:buChar char="■"/>
              <a:defRPr sz="1600"/>
            </a:lvl4pPr>
            <a:lvl5pPr marL="1691831" indent="-179982">
              <a:buSzPct val="110000"/>
              <a:buFont typeface="Arial" panose="020B0604020202020204" pitchFamily="34" charset="0"/>
              <a:buChar char="■"/>
              <a:defRPr sz="1400"/>
            </a:lvl5pPr>
          </a:lstStyle>
          <a:p>
            <a:pPr lvl="0"/>
            <a:r>
              <a:rPr lang="en-US" noProof="0" dirty="0"/>
              <a:t>Click to add text</a:t>
            </a:r>
          </a:p>
          <a:p>
            <a:pPr lvl="1"/>
            <a:r>
              <a:rPr lang="en-US" noProof="0" dirty="0"/>
              <a:t>Second level</a:t>
            </a:r>
          </a:p>
        </p:txBody>
      </p:sp>
      <p:sp>
        <p:nvSpPr>
          <p:cNvPr id="10" name="Zástupný symbol pro obrázek 12"/>
          <p:cNvSpPr>
            <a:spLocks noGrp="1"/>
          </p:cNvSpPr>
          <p:nvPr>
            <p:ph type="pic" sz="quarter" idx="15" hasCustomPrompt="1"/>
          </p:nvPr>
        </p:nvSpPr>
        <p:spPr>
          <a:xfrm>
            <a:off x="8360587" y="3229723"/>
            <a:ext cx="2519672" cy="1980458"/>
          </a:xfrm>
        </p:spPr>
        <p:txBody>
          <a:bodyPr anchor="ctr" anchorCtr="0"/>
          <a:lstStyle>
            <a:lvl1pPr marL="0" indent="0" algn="ctr">
              <a:buNone/>
              <a:defRPr sz="2000"/>
            </a:lvl1pPr>
          </a:lstStyle>
          <a:p>
            <a:r>
              <a:rPr lang="cs-CZ" dirty="0"/>
              <a:t>Logo</a:t>
            </a:r>
          </a:p>
        </p:txBody>
      </p:sp>
    </p:spTree>
    <p:extLst>
      <p:ext uri="{BB962C8B-B14F-4D97-AF65-F5344CB8AC3E}">
        <p14:creationId xmlns:p14="http://schemas.microsoft.com/office/powerpoint/2010/main" val="38901460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pecial">
    <p:spTree>
      <p:nvGrpSpPr>
        <p:cNvPr id="1" name=""/>
        <p:cNvGrpSpPr/>
        <p:nvPr/>
      </p:nvGrpSpPr>
      <p:grpSpPr>
        <a:xfrm>
          <a:off x="0" y="0"/>
          <a:ext cx="0" cy="0"/>
          <a:chOff x="0" y="0"/>
          <a:chExt cx="0" cy="0"/>
        </a:xfrm>
      </p:grpSpPr>
      <p:pic>
        <p:nvPicPr>
          <p:cNvPr id="6" name="Obráze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413" cy="6859588"/>
          </a:xfrm>
          <a:prstGeom prst="rect">
            <a:avLst/>
          </a:prstGeom>
        </p:spPr>
      </p:pic>
      <p:sp>
        <p:nvSpPr>
          <p:cNvPr id="19" name="Obdélník 18"/>
          <p:cNvSpPr/>
          <p:nvPr userDrawn="1"/>
        </p:nvSpPr>
        <p:spPr>
          <a:xfrm>
            <a:off x="11932446" y="6603929"/>
            <a:ext cx="255567" cy="255659"/>
          </a:xfrm>
          <a:prstGeom prst="rect">
            <a:avLst/>
          </a:prstGeom>
          <a:solidFill>
            <a:srgbClr val="00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dirty="0"/>
          </a:p>
        </p:txBody>
      </p:sp>
      <p:sp>
        <p:nvSpPr>
          <p:cNvPr id="17" name="Zástupný symbol pro zápatí 16"/>
          <p:cNvSpPr>
            <a:spLocks noGrp="1"/>
          </p:cNvSpPr>
          <p:nvPr>
            <p:ph type="ftr" sz="quarter" idx="11"/>
          </p:nvPr>
        </p:nvSpPr>
        <p:spPr/>
        <p:txBody>
          <a:bodyPr/>
          <a:lstStyle/>
          <a:p>
            <a:r>
              <a:rPr lang="en-US" noProof="0" dirty="0"/>
              <a:t>Copyright © Unicorn Systems a.s.</a:t>
            </a:r>
          </a:p>
        </p:txBody>
      </p:sp>
      <p:sp>
        <p:nvSpPr>
          <p:cNvPr id="18" name="Zástupný symbol pro číslo snímku 17"/>
          <p:cNvSpPr>
            <a:spLocks noGrp="1"/>
          </p:cNvSpPr>
          <p:nvPr>
            <p:ph type="sldNum" sz="quarter" idx="12"/>
          </p:nvPr>
        </p:nvSpPr>
        <p:spPr/>
        <p:txBody>
          <a:bodyPr/>
          <a:lstStyle/>
          <a:p>
            <a:fld id="{851BEBC6-AE21-4DEA-82CA-C5B7C0A09A9D}" type="slidenum">
              <a:rPr lang="cs-CZ" smtClean="0"/>
              <a:pPr/>
              <a:t>‹#›</a:t>
            </a:fld>
            <a:endParaRPr lang="cs-CZ" dirty="0"/>
          </a:p>
        </p:txBody>
      </p:sp>
    </p:spTree>
    <p:extLst>
      <p:ext uri="{BB962C8B-B14F-4D97-AF65-F5344CB8AC3E}">
        <p14:creationId xmlns:p14="http://schemas.microsoft.com/office/powerpoint/2010/main" val="16609983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ěžný snímek, prázdný">
    <p:spTree>
      <p:nvGrpSpPr>
        <p:cNvPr id="1" name=""/>
        <p:cNvGrpSpPr/>
        <p:nvPr/>
      </p:nvGrpSpPr>
      <p:grpSpPr>
        <a:xfrm>
          <a:off x="0" y="0"/>
          <a:ext cx="0" cy="0"/>
          <a:chOff x="0" y="0"/>
          <a:chExt cx="0" cy="0"/>
        </a:xfrm>
      </p:grpSpPr>
      <p:sp>
        <p:nvSpPr>
          <p:cNvPr id="2" name="Nadpis 1"/>
          <p:cNvSpPr>
            <a:spLocks noGrp="1"/>
          </p:cNvSpPr>
          <p:nvPr>
            <p:ph type="title" hasCustomPrompt="1"/>
          </p:nvPr>
        </p:nvSpPr>
        <p:spPr/>
        <p:txBody>
          <a:bodyPr/>
          <a:lstStyle/>
          <a:p>
            <a:r>
              <a:rPr lang="cs-CZ" dirty="0"/>
              <a:t>Kliknutím vložíte nadpis</a:t>
            </a:r>
          </a:p>
        </p:txBody>
      </p:sp>
      <p:sp>
        <p:nvSpPr>
          <p:cNvPr id="4" name="Zástupný symbol pro zápatí 3"/>
          <p:cNvSpPr>
            <a:spLocks noGrp="1"/>
          </p:cNvSpPr>
          <p:nvPr>
            <p:ph type="ftr" sz="quarter" idx="11"/>
          </p:nvPr>
        </p:nvSpPr>
        <p:spPr/>
        <p:txBody>
          <a:bodyPr/>
          <a:lstStyle/>
          <a:p>
            <a:pPr defTabSz="457154">
              <a:defRPr/>
            </a:pPr>
            <a:r>
              <a:rPr lang="cs-CZ"/>
              <a:t>Copyright </a:t>
            </a:r>
            <a:r>
              <a:rPr lang="en-US"/>
              <a:t>© </a:t>
            </a:r>
            <a:r>
              <a:rPr lang="cs-CZ"/>
              <a:t>Unicorn Systems a.s.</a:t>
            </a:r>
            <a:endParaRPr lang="cs-CZ" dirty="0"/>
          </a:p>
        </p:txBody>
      </p:sp>
      <p:sp>
        <p:nvSpPr>
          <p:cNvPr id="5" name="Zástupný symbol pro číslo snímku 4"/>
          <p:cNvSpPr>
            <a:spLocks noGrp="1"/>
          </p:cNvSpPr>
          <p:nvPr>
            <p:ph type="sldNum" sz="quarter" idx="12"/>
          </p:nvPr>
        </p:nvSpPr>
        <p:spPr/>
        <p:txBody>
          <a:bodyPr/>
          <a:lstStyle/>
          <a:p>
            <a:pPr defTabSz="457154">
              <a:defRPr/>
            </a:pPr>
            <a:fld id="{851BEBC6-AE21-4DEA-82CA-C5B7C0A09A9D}" type="slidenum">
              <a:rPr lang="cs-CZ" smtClean="0">
                <a:solidFill>
                  <a:srgbClr val="FFFFFF"/>
                </a:solidFill>
              </a:rPr>
              <a:pPr defTabSz="457154">
                <a:defRPr/>
              </a:pPr>
              <a:t>‹#›</a:t>
            </a:fld>
            <a:endParaRPr lang="cs-CZ">
              <a:solidFill>
                <a:srgbClr val="FFFFFF"/>
              </a:solidFill>
            </a:endParaRPr>
          </a:p>
        </p:txBody>
      </p:sp>
    </p:spTree>
    <p:extLst>
      <p:ext uri="{BB962C8B-B14F-4D97-AF65-F5344CB8AC3E}">
        <p14:creationId xmlns:p14="http://schemas.microsoft.com/office/powerpoint/2010/main" val="4139710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Kliknutím lze upravit styl.</a:t>
            </a:r>
          </a:p>
        </p:txBody>
      </p:sp>
      <p:sp>
        <p:nvSpPr>
          <p:cNvPr id="3" name="Zástupný symbol pro obsah 2"/>
          <p:cNvSpPr>
            <a:spLocks noGrp="1"/>
          </p:cNvSpPr>
          <p:nvPr>
            <p:ph idx="1"/>
          </p:nvPr>
        </p:nvSpPr>
        <p:spPr/>
        <p:txBody>
          <a:bodyPr/>
          <a:lstStyle>
            <a:lvl1pPr marL="360000" indent="-288000">
              <a:buClr>
                <a:srgbClr val="F6BC04"/>
              </a:buClr>
              <a:buSzPct val="70000"/>
              <a:buFont typeface="Wingdings" pitchFamily="2" charset="2"/>
              <a:buChar char="n"/>
              <a:defRPr lang="cs-CZ" sz="2400" kern="1200" dirty="0" smtClean="0">
                <a:solidFill>
                  <a:srgbClr val="4C4C4C"/>
                </a:solidFill>
                <a:latin typeface="Arial" pitchFamily="34" charset="0"/>
                <a:ea typeface="+mn-ea"/>
                <a:cs typeface="Arial" pitchFamily="34" charset="0"/>
              </a:defRPr>
            </a:lvl1pPr>
            <a:lvl2pPr>
              <a:buClr>
                <a:srgbClr val="323232"/>
              </a:buClr>
              <a:defRPr/>
            </a:lvl2p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endParaRPr lang="en-US" dirty="0"/>
          </a:p>
          <a:p>
            <a:pPr lvl="5"/>
            <a:r>
              <a:rPr lang="cs-CZ" dirty="0"/>
              <a:t>Šestá úroveň</a:t>
            </a:r>
            <a:endParaRPr lang="en-US" dirty="0"/>
          </a:p>
          <a:p>
            <a:pPr lvl="6"/>
            <a:r>
              <a:rPr lang="cs-CZ" dirty="0"/>
              <a:t>Sedmá úroveň</a:t>
            </a:r>
            <a:endParaRPr lang="en-US" dirty="0"/>
          </a:p>
          <a:p>
            <a:pPr lvl="7"/>
            <a:r>
              <a:rPr lang="cs-CZ" dirty="0"/>
              <a:t>Osmá úroveň</a:t>
            </a:r>
            <a:endParaRPr lang="en-US" dirty="0"/>
          </a:p>
          <a:p>
            <a:pPr lvl="8"/>
            <a:r>
              <a:rPr lang="cs-CZ" dirty="0"/>
              <a:t>Devátá úroveň</a:t>
            </a:r>
          </a:p>
        </p:txBody>
      </p:sp>
      <p:sp>
        <p:nvSpPr>
          <p:cNvPr id="5" name="Zástupný symbol pro zápatí 4"/>
          <p:cNvSpPr>
            <a:spLocks noGrp="1"/>
          </p:cNvSpPr>
          <p:nvPr>
            <p:ph type="ftr" sz="quarter" idx="11"/>
          </p:nvPr>
        </p:nvSpPr>
        <p:spPr/>
        <p:txBody>
          <a:bodyPr/>
          <a:lstStyle/>
          <a:p>
            <a:r>
              <a:rPr lang="cs-CZ" dirty="0"/>
              <a:t>Copyright © </a:t>
            </a:r>
            <a:r>
              <a:rPr lang="en-US" dirty="0"/>
              <a:t>Unicorn Top Gun Academy</a:t>
            </a:r>
            <a:endParaRPr lang="cs-CZ" dirty="0"/>
          </a:p>
        </p:txBody>
      </p:sp>
      <p:sp>
        <p:nvSpPr>
          <p:cNvPr id="6" name="Zástupný symbol pro číslo snímku 5"/>
          <p:cNvSpPr>
            <a:spLocks noGrp="1"/>
          </p:cNvSpPr>
          <p:nvPr>
            <p:ph type="sldNum" sz="quarter" idx="12"/>
          </p:nvPr>
        </p:nvSpPr>
        <p:spPr/>
        <p:txBody>
          <a:bodyPr/>
          <a:lstStyle/>
          <a:p>
            <a:fld id="{F3BA6A0D-4A37-486A-B1E4-7797A7C8866C}" type="slidenum">
              <a:rPr lang="cs-CZ" smtClean="0"/>
              <a:t>‹#›</a:t>
            </a:fld>
            <a:endParaRPr lang="cs-CZ"/>
          </a:p>
        </p:txBody>
      </p:sp>
    </p:spTree>
    <p:extLst>
      <p:ext uri="{BB962C8B-B14F-4D97-AF65-F5344CB8AC3E}">
        <p14:creationId xmlns:p14="http://schemas.microsoft.com/office/powerpoint/2010/main" val="41793920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lastní rozlože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6657D14-9B69-1ACB-0851-A6850E1FBD12}"/>
              </a:ext>
            </a:extLst>
          </p:cNvPr>
          <p:cNvSpPr>
            <a:spLocks noGrp="1"/>
          </p:cNvSpPr>
          <p:nvPr>
            <p:ph type="title"/>
          </p:nvPr>
        </p:nvSpPr>
        <p:spPr/>
        <p:txBody>
          <a:bodyPr/>
          <a:lstStyle/>
          <a:p>
            <a:r>
              <a:rPr lang="cs-CZ"/>
              <a:t>Kliknutím lze upravit styl.</a:t>
            </a:r>
          </a:p>
        </p:txBody>
      </p:sp>
      <p:sp>
        <p:nvSpPr>
          <p:cNvPr id="3" name="Zástupný symbol pro zápatí 2">
            <a:extLst>
              <a:ext uri="{FF2B5EF4-FFF2-40B4-BE49-F238E27FC236}">
                <a16:creationId xmlns:a16="http://schemas.microsoft.com/office/drawing/2014/main" id="{5C3CB7CC-729B-3EDB-28A8-FC64A6AD898F}"/>
              </a:ext>
            </a:extLst>
          </p:cNvPr>
          <p:cNvSpPr>
            <a:spLocks noGrp="1"/>
          </p:cNvSpPr>
          <p:nvPr>
            <p:ph type="ftr" sz="quarter" idx="10"/>
          </p:nvPr>
        </p:nvSpPr>
        <p:spPr/>
        <p:txBody>
          <a:bodyPr/>
          <a:lstStyle/>
          <a:p>
            <a:r>
              <a:rPr lang="en-US" noProof="0"/>
              <a:t>Copyright © Unicorn Systems a.s.</a:t>
            </a:r>
            <a:endParaRPr lang="en-US" noProof="0" dirty="0"/>
          </a:p>
        </p:txBody>
      </p:sp>
      <p:sp>
        <p:nvSpPr>
          <p:cNvPr id="4" name="Zástupný symbol pro číslo snímku 3">
            <a:extLst>
              <a:ext uri="{FF2B5EF4-FFF2-40B4-BE49-F238E27FC236}">
                <a16:creationId xmlns:a16="http://schemas.microsoft.com/office/drawing/2014/main" id="{F4BAC66A-D259-8C40-A1EE-3B4FBB98A1E7}"/>
              </a:ext>
            </a:extLst>
          </p:cNvPr>
          <p:cNvSpPr>
            <a:spLocks noGrp="1"/>
          </p:cNvSpPr>
          <p:nvPr>
            <p:ph type="sldNum" sz="quarter" idx="11"/>
          </p:nvPr>
        </p:nvSpPr>
        <p:spPr/>
        <p:txBody>
          <a:bodyPr/>
          <a:lstStyle/>
          <a:p>
            <a:fld id="{851BEBC6-AE21-4DEA-82CA-C5B7C0A09A9D}" type="slidenum">
              <a:rPr lang="cs-CZ" smtClean="0"/>
              <a:pPr/>
              <a:t>‹#›</a:t>
            </a:fld>
            <a:endParaRPr lang="cs-CZ" dirty="0"/>
          </a:p>
        </p:txBody>
      </p:sp>
      <p:sp>
        <p:nvSpPr>
          <p:cNvPr id="5" name="Zástupný symbol pro datum 4">
            <a:extLst>
              <a:ext uri="{FF2B5EF4-FFF2-40B4-BE49-F238E27FC236}">
                <a16:creationId xmlns:a16="http://schemas.microsoft.com/office/drawing/2014/main" id="{1D9F267A-CED4-0F56-B082-C34A3C7A7346}"/>
              </a:ext>
            </a:extLst>
          </p:cNvPr>
          <p:cNvSpPr>
            <a:spLocks noGrp="1"/>
          </p:cNvSpPr>
          <p:nvPr>
            <p:ph type="dt" sz="half" idx="12"/>
          </p:nvPr>
        </p:nvSpPr>
        <p:spPr/>
        <p:txBody>
          <a:bodyPr/>
          <a:lstStyle/>
          <a:p>
            <a:fld id="{20F279B5-95C6-4955-98E7-8DC5AFFDF942}" type="datetime1">
              <a:rPr lang="en-US" smtClean="0"/>
              <a:t>9/24/23</a:t>
            </a:fld>
            <a:endParaRPr lang="cs-CZ" dirty="0"/>
          </a:p>
        </p:txBody>
      </p:sp>
    </p:spTree>
    <p:extLst>
      <p:ext uri="{BB962C8B-B14F-4D97-AF65-F5344CB8AC3E}">
        <p14:creationId xmlns:p14="http://schemas.microsoft.com/office/powerpoint/2010/main" val="1315341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CCE7889A-9629-4E0F-9EB8-36C1FDE71B8F}" type="slidenum">
              <a:t>‹#›</a:t>
            </a:fld>
            <a:endParaRPr/>
          </a:p>
        </p:txBody>
      </p:sp>
    </p:spTree>
    <p:extLst>
      <p:ext uri="{BB962C8B-B14F-4D97-AF65-F5344CB8AC3E}">
        <p14:creationId xmlns:p14="http://schemas.microsoft.com/office/powerpoint/2010/main" val="299110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sz="half" idx="1"/>
          </p:nvPr>
        </p:nvSpPr>
        <p:spPr>
          <a:xfrm>
            <a:off x="335215" y="1084287"/>
            <a:ext cx="5648066" cy="5279708"/>
          </a:xfrm>
        </p:spPr>
        <p:txBody>
          <a:bodyPr/>
          <a:lstStyle>
            <a:lvl1pPr>
              <a:defRPr sz="2400"/>
            </a:lvl1pPr>
            <a:lvl2pPr>
              <a:defRPr sz="2000"/>
            </a:lvl2pPr>
            <a:lvl3pPr>
              <a:defRPr sz="2200"/>
            </a:lvl3pPr>
            <a:lvl4pPr>
              <a:defRPr sz="1600"/>
            </a:lvl4pPr>
            <a:lvl5pPr>
              <a:defRPr sz="1400"/>
            </a:lvl5pPr>
            <a:lvl6pPr>
              <a:defRPr sz="2000"/>
            </a:lvl6pPr>
            <a:lvl7pPr>
              <a:defRPr sz="2000"/>
            </a:lvl7pPr>
            <a:lvl8pPr>
              <a:defRPr sz="2000"/>
            </a:lvl8pPr>
            <a:lvl9pPr>
              <a:defRPr sz="2000"/>
            </a:lvl9p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4" name="Zástupný symbol pro obsah 3"/>
          <p:cNvSpPr>
            <a:spLocks noGrp="1"/>
          </p:cNvSpPr>
          <p:nvPr>
            <p:ph sz="half" idx="2"/>
          </p:nvPr>
        </p:nvSpPr>
        <p:spPr>
          <a:xfrm>
            <a:off x="6196794" y="1084287"/>
            <a:ext cx="5667262" cy="5279708"/>
          </a:xfrm>
        </p:spPr>
        <p:txBody>
          <a:bodyPr/>
          <a:lstStyle>
            <a:lvl1pPr>
              <a:defRPr sz="2400"/>
            </a:lvl1pPr>
            <a:lvl2pPr>
              <a:defRPr sz="2000"/>
            </a:lvl2pPr>
            <a:lvl3pPr>
              <a:defRPr sz="2200"/>
            </a:lvl3pPr>
            <a:lvl4pPr>
              <a:defRPr sz="1600"/>
            </a:lvl4pPr>
            <a:lvl5pPr>
              <a:defRPr sz="2000"/>
            </a:lvl5pPr>
            <a:lvl6pPr>
              <a:defRPr sz="2000"/>
            </a:lvl6pPr>
            <a:lvl7pPr>
              <a:defRPr sz="2000"/>
            </a:lvl7pPr>
            <a:lvl8pPr>
              <a:defRPr sz="2000"/>
            </a:lvl8pPr>
            <a:lvl9pPr>
              <a:defRPr sz="2000"/>
            </a:lvl9p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6" name="Zástupný symbol pro zápatí 5"/>
          <p:cNvSpPr>
            <a:spLocks noGrp="1"/>
          </p:cNvSpPr>
          <p:nvPr>
            <p:ph type="ftr" sz="quarter" idx="11"/>
          </p:nvPr>
        </p:nvSpPr>
        <p:spPr/>
        <p:txBody>
          <a:bodyPr/>
          <a:lstStyle/>
          <a:p>
            <a:r>
              <a:rPr lang="cs-CZ" dirty="0"/>
              <a:t>Copyright © </a:t>
            </a:r>
            <a:r>
              <a:rPr lang="en-US" dirty="0"/>
              <a:t>Unicorn Top Gun Academy</a:t>
            </a:r>
            <a:endParaRPr lang="cs-CZ" dirty="0"/>
          </a:p>
        </p:txBody>
      </p:sp>
      <p:sp>
        <p:nvSpPr>
          <p:cNvPr id="7" name="Zástupný symbol pro číslo snímku 6"/>
          <p:cNvSpPr>
            <a:spLocks noGrp="1"/>
          </p:cNvSpPr>
          <p:nvPr>
            <p:ph type="sldNum" sz="quarter" idx="12"/>
          </p:nvPr>
        </p:nvSpPr>
        <p:spPr/>
        <p:txBody>
          <a:bodyPr/>
          <a:lstStyle/>
          <a:p>
            <a:fld id="{F3BA6A0D-4A37-486A-B1E4-7797A7C8866C}" type="slidenum">
              <a:rPr lang="cs-CZ" smtClean="0"/>
              <a:t>‹#›</a:t>
            </a:fld>
            <a:endParaRPr lang="cs-CZ"/>
          </a:p>
        </p:txBody>
      </p:sp>
    </p:spTree>
    <p:extLst>
      <p:ext uri="{BB962C8B-B14F-4D97-AF65-F5344CB8AC3E}">
        <p14:creationId xmlns:p14="http://schemas.microsoft.com/office/powerpoint/2010/main" val="333012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a:t>Kliknutím lze upravit styl.</a:t>
            </a:r>
          </a:p>
        </p:txBody>
      </p:sp>
      <p:sp>
        <p:nvSpPr>
          <p:cNvPr id="3" name="Zástupný symbol pro text 2"/>
          <p:cNvSpPr>
            <a:spLocks noGrp="1"/>
          </p:cNvSpPr>
          <p:nvPr>
            <p:ph type="body" idx="1"/>
          </p:nvPr>
        </p:nvSpPr>
        <p:spPr>
          <a:xfrm>
            <a:off x="345556" y="1084287"/>
            <a:ext cx="5650183" cy="639910"/>
          </a:xfrm>
        </p:spPr>
        <p:txBody>
          <a:bodyPr anchor="b"/>
          <a:lstStyle>
            <a:lvl1pPr marL="0" indent="0">
              <a:buNone/>
              <a:defRPr sz="2400" b="1"/>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cs-CZ" dirty="0"/>
              <a:t>Kliknutím lze upravit styly předlohy textu.</a:t>
            </a:r>
          </a:p>
        </p:txBody>
      </p:sp>
      <p:sp>
        <p:nvSpPr>
          <p:cNvPr id="4" name="Zástupný symbol pro obsah 3"/>
          <p:cNvSpPr>
            <a:spLocks noGrp="1"/>
          </p:cNvSpPr>
          <p:nvPr>
            <p:ph sz="half" idx="2"/>
          </p:nvPr>
        </p:nvSpPr>
        <p:spPr>
          <a:xfrm>
            <a:off x="345556" y="1737329"/>
            <a:ext cx="5650183" cy="4639797"/>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5" name="Zástupný symbol pro text 4"/>
          <p:cNvSpPr>
            <a:spLocks noGrp="1"/>
          </p:cNvSpPr>
          <p:nvPr>
            <p:ph type="body" sz="quarter" idx="3"/>
          </p:nvPr>
        </p:nvSpPr>
        <p:spPr>
          <a:xfrm>
            <a:off x="6192562" y="1084287"/>
            <a:ext cx="5671493" cy="639910"/>
          </a:xfrm>
        </p:spPr>
        <p:txBody>
          <a:bodyPr anchor="b"/>
          <a:lstStyle>
            <a:lvl1pPr marL="0" indent="0">
              <a:buNone/>
              <a:defRPr sz="2400" b="1"/>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cs-CZ" dirty="0"/>
              <a:t>Kliknutím lze upravit styly předlohy textu.</a:t>
            </a:r>
          </a:p>
        </p:txBody>
      </p:sp>
      <p:sp>
        <p:nvSpPr>
          <p:cNvPr id="6" name="Zástupný symbol pro obsah 5"/>
          <p:cNvSpPr>
            <a:spLocks noGrp="1"/>
          </p:cNvSpPr>
          <p:nvPr>
            <p:ph sz="quarter" idx="4"/>
          </p:nvPr>
        </p:nvSpPr>
        <p:spPr>
          <a:xfrm>
            <a:off x="6192562" y="1737329"/>
            <a:ext cx="5671493" cy="4639797"/>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8" name="Zástupný symbol pro zápatí 7"/>
          <p:cNvSpPr>
            <a:spLocks noGrp="1"/>
          </p:cNvSpPr>
          <p:nvPr>
            <p:ph type="ftr" sz="quarter" idx="11"/>
          </p:nvPr>
        </p:nvSpPr>
        <p:spPr/>
        <p:txBody>
          <a:bodyPr/>
          <a:lstStyle/>
          <a:p>
            <a:r>
              <a:rPr lang="cs-CZ" dirty="0"/>
              <a:t>Copyright © </a:t>
            </a:r>
            <a:r>
              <a:rPr lang="en-US" dirty="0"/>
              <a:t>Unicorn Top Gun Academy</a:t>
            </a:r>
            <a:endParaRPr lang="cs-CZ" dirty="0"/>
          </a:p>
        </p:txBody>
      </p:sp>
      <p:sp>
        <p:nvSpPr>
          <p:cNvPr id="9" name="Zástupný symbol pro číslo snímku 8"/>
          <p:cNvSpPr>
            <a:spLocks noGrp="1"/>
          </p:cNvSpPr>
          <p:nvPr>
            <p:ph type="sldNum" sz="quarter" idx="12"/>
          </p:nvPr>
        </p:nvSpPr>
        <p:spPr/>
        <p:txBody>
          <a:bodyPr/>
          <a:lstStyle/>
          <a:p>
            <a:fld id="{F3BA6A0D-4A37-486A-B1E4-7797A7C8866C}" type="slidenum">
              <a:rPr lang="cs-CZ" smtClean="0"/>
              <a:t>‹#›</a:t>
            </a:fld>
            <a:endParaRPr lang="cs-CZ"/>
          </a:p>
        </p:txBody>
      </p:sp>
    </p:spTree>
    <p:extLst>
      <p:ext uri="{BB962C8B-B14F-4D97-AF65-F5344CB8AC3E}">
        <p14:creationId xmlns:p14="http://schemas.microsoft.com/office/powerpoint/2010/main" val="706668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4" name="Zástupný symbol pro zápatí 3"/>
          <p:cNvSpPr>
            <a:spLocks noGrp="1"/>
          </p:cNvSpPr>
          <p:nvPr>
            <p:ph type="ftr" sz="quarter" idx="11"/>
          </p:nvPr>
        </p:nvSpPr>
        <p:spPr/>
        <p:txBody>
          <a:bodyPr/>
          <a:lstStyle/>
          <a:p>
            <a:r>
              <a:rPr lang="cs-CZ" dirty="0"/>
              <a:t>Copyright © </a:t>
            </a:r>
            <a:r>
              <a:rPr lang="en-US" dirty="0"/>
              <a:t>Unicorn Top Gun Academy</a:t>
            </a:r>
            <a:endParaRPr lang="cs-CZ" dirty="0"/>
          </a:p>
        </p:txBody>
      </p:sp>
      <p:sp>
        <p:nvSpPr>
          <p:cNvPr id="5" name="Zástupný symbol pro číslo snímku 4"/>
          <p:cNvSpPr>
            <a:spLocks noGrp="1"/>
          </p:cNvSpPr>
          <p:nvPr>
            <p:ph type="sldNum" sz="quarter" idx="12"/>
          </p:nvPr>
        </p:nvSpPr>
        <p:spPr/>
        <p:txBody>
          <a:bodyPr/>
          <a:lstStyle/>
          <a:p>
            <a:fld id="{F3BA6A0D-4A37-486A-B1E4-7797A7C8866C}" type="slidenum">
              <a:rPr lang="cs-CZ" smtClean="0"/>
              <a:t>‹#›</a:t>
            </a:fld>
            <a:endParaRPr lang="cs-CZ"/>
          </a:p>
        </p:txBody>
      </p:sp>
    </p:spTree>
    <p:extLst>
      <p:ext uri="{BB962C8B-B14F-4D97-AF65-F5344CB8AC3E}">
        <p14:creationId xmlns:p14="http://schemas.microsoft.com/office/powerpoint/2010/main" val="218613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3" name="Zástupný symbol pro zápatí 2"/>
          <p:cNvSpPr>
            <a:spLocks noGrp="1"/>
          </p:cNvSpPr>
          <p:nvPr>
            <p:ph type="ftr" sz="quarter" idx="11"/>
          </p:nvPr>
        </p:nvSpPr>
        <p:spPr/>
        <p:txBody>
          <a:bodyPr/>
          <a:lstStyle/>
          <a:p>
            <a:r>
              <a:rPr lang="cs-CZ" dirty="0"/>
              <a:t>Copyright © </a:t>
            </a:r>
            <a:r>
              <a:rPr lang="en-US" dirty="0"/>
              <a:t>Unicorn Top Gun Academy</a:t>
            </a:r>
            <a:endParaRPr lang="cs-CZ" dirty="0"/>
          </a:p>
        </p:txBody>
      </p:sp>
      <p:sp>
        <p:nvSpPr>
          <p:cNvPr id="4" name="Zástupný symbol pro číslo snímku 3"/>
          <p:cNvSpPr>
            <a:spLocks noGrp="1"/>
          </p:cNvSpPr>
          <p:nvPr>
            <p:ph type="sldNum" sz="quarter" idx="12"/>
          </p:nvPr>
        </p:nvSpPr>
        <p:spPr/>
        <p:txBody>
          <a:bodyPr/>
          <a:lstStyle/>
          <a:p>
            <a:fld id="{F3BA6A0D-4A37-486A-B1E4-7797A7C8866C}" type="slidenum">
              <a:rPr lang="cs-CZ" smtClean="0"/>
              <a:t>‹#›</a:t>
            </a:fld>
            <a:endParaRPr lang="cs-CZ"/>
          </a:p>
        </p:txBody>
      </p:sp>
    </p:spTree>
    <p:extLst>
      <p:ext uri="{BB962C8B-B14F-4D97-AF65-F5344CB8AC3E}">
        <p14:creationId xmlns:p14="http://schemas.microsoft.com/office/powerpoint/2010/main" val="102880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2389407" y="4801712"/>
            <a:ext cx="7314248" cy="566869"/>
          </a:xfrm>
        </p:spPr>
        <p:txBody>
          <a:bodyPr anchor="b"/>
          <a:lstStyle>
            <a:lvl1pPr algn="l">
              <a:defRPr sz="2200" b="1"/>
            </a:lvl1pPr>
          </a:lstStyle>
          <a:p>
            <a:r>
              <a:rPr lang="cs-CZ"/>
              <a:t>Kliknutím lze upravit styl.</a:t>
            </a:r>
          </a:p>
        </p:txBody>
      </p:sp>
      <p:sp>
        <p:nvSpPr>
          <p:cNvPr id="3" name="Zástupný symbol pro obrázek 2"/>
          <p:cNvSpPr>
            <a:spLocks noGrp="1"/>
          </p:cNvSpPr>
          <p:nvPr>
            <p:ph type="pic" idx="1"/>
          </p:nvPr>
        </p:nvSpPr>
        <p:spPr>
          <a:xfrm>
            <a:off x="2389407" y="612917"/>
            <a:ext cx="7314248" cy="4115753"/>
          </a:xfrm>
        </p:spPr>
        <p:txBody>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endParaRPr lang="cs-CZ" dirty="0"/>
          </a:p>
        </p:txBody>
      </p:sp>
      <p:sp>
        <p:nvSpPr>
          <p:cNvPr id="4" name="Zástupný symbol pro text 3"/>
          <p:cNvSpPr>
            <a:spLocks noGrp="1"/>
          </p:cNvSpPr>
          <p:nvPr>
            <p:ph type="body" sz="half" idx="2"/>
          </p:nvPr>
        </p:nvSpPr>
        <p:spPr>
          <a:xfrm>
            <a:off x="2389407" y="5368581"/>
            <a:ext cx="7314248" cy="805049"/>
          </a:xfrm>
        </p:spPr>
        <p:txBody>
          <a:bodyPr/>
          <a:lstStyle>
            <a:lvl1pPr marL="0" indent="0">
              <a:buNone/>
              <a:defRPr sz="15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cs-CZ"/>
              <a:t>Kliknutím lze upravit styly předlohy textu.</a:t>
            </a:r>
          </a:p>
        </p:txBody>
      </p:sp>
      <p:sp>
        <p:nvSpPr>
          <p:cNvPr id="6" name="Zástupný symbol pro zápatí 5"/>
          <p:cNvSpPr>
            <a:spLocks noGrp="1"/>
          </p:cNvSpPr>
          <p:nvPr>
            <p:ph type="ftr" sz="quarter" idx="11"/>
          </p:nvPr>
        </p:nvSpPr>
        <p:spPr/>
        <p:txBody>
          <a:bodyPr/>
          <a:lstStyle/>
          <a:p>
            <a:r>
              <a:rPr lang="cs-CZ" dirty="0"/>
              <a:t>Copyright © </a:t>
            </a:r>
            <a:r>
              <a:rPr lang="en-US" dirty="0"/>
              <a:t>Unicorn Top Gun Academy</a:t>
            </a:r>
            <a:endParaRPr lang="cs-CZ" dirty="0"/>
          </a:p>
        </p:txBody>
      </p:sp>
      <p:sp>
        <p:nvSpPr>
          <p:cNvPr id="7" name="Zástupný symbol pro číslo snímku 6"/>
          <p:cNvSpPr>
            <a:spLocks noGrp="1"/>
          </p:cNvSpPr>
          <p:nvPr>
            <p:ph type="sldNum" sz="quarter" idx="12"/>
          </p:nvPr>
        </p:nvSpPr>
        <p:spPr/>
        <p:txBody>
          <a:bodyPr/>
          <a:lstStyle/>
          <a:p>
            <a:fld id="{F3BA6A0D-4A37-486A-B1E4-7797A7C8866C}" type="slidenum">
              <a:rPr lang="cs-CZ" smtClean="0"/>
              <a:t>‹#›</a:t>
            </a:fld>
            <a:endParaRPr lang="cs-CZ"/>
          </a:p>
        </p:txBody>
      </p:sp>
    </p:spTree>
    <p:extLst>
      <p:ext uri="{BB962C8B-B14F-4D97-AF65-F5344CB8AC3E}">
        <p14:creationId xmlns:p14="http://schemas.microsoft.com/office/powerpoint/2010/main" val="181911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4" name="Zástupný symbol pro zápatí 4"/>
          <p:cNvSpPr>
            <a:spLocks noGrp="1"/>
          </p:cNvSpPr>
          <p:nvPr>
            <p:ph type="ftr" sz="quarter" idx="3"/>
          </p:nvPr>
        </p:nvSpPr>
        <p:spPr>
          <a:xfrm>
            <a:off x="7802805" y="6551583"/>
            <a:ext cx="3860296" cy="365209"/>
          </a:xfrm>
          <a:prstGeom prst="rect">
            <a:avLst/>
          </a:prstGeom>
        </p:spPr>
        <p:txBody>
          <a:bodyPr vert="horz" lIns="100794" tIns="50397" rIns="100794" bIns="50397" rtlCol="0" anchor="ctr"/>
          <a:lstStyle>
            <a:lvl1pPr algn="r">
              <a:defRPr sz="800">
                <a:solidFill>
                  <a:schemeClr val="tx1">
                    <a:lumMod val="50000"/>
                    <a:lumOff val="50000"/>
                  </a:schemeClr>
                </a:solidFill>
                <a:latin typeface="Arial" pitchFamily="34" charset="0"/>
                <a:cs typeface="Arial" pitchFamily="34" charset="0"/>
              </a:defRPr>
            </a:lvl1pPr>
          </a:lstStyle>
          <a:p>
            <a:r>
              <a:rPr lang="cs-CZ" dirty="0"/>
              <a:t>Copyright © </a:t>
            </a:r>
            <a:r>
              <a:rPr lang="en-US" dirty="0"/>
              <a:t>Unicorn Top Gun Academy</a:t>
            </a:r>
            <a:endParaRPr lang="cs-CZ" dirty="0"/>
          </a:p>
        </p:txBody>
      </p:sp>
    </p:spTree>
    <p:extLst>
      <p:ext uri="{BB962C8B-B14F-4D97-AF65-F5344CB8AC3E}">
        <p14:creationId xmlns:p14="http://schemas.microsoft.com/office/powerpoint/2010/main" val="28240835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theme" Target="../theme/theme5.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Obráze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
            <a:ext cx="12189657" cy="2005892"/>
          </a:xfrm>
          <a:prstGeom prst="rect">
            <a:avLst/>
          </a:prstGeom>
        </p:spPr>
      </p:pic>
    </p:spTree>
    <p:extLst>
      <p:ext uri="{BB962C8B-B14F-4D97-AF65-F5344CB8AC3E}">
        <p14:creationId xmlns:p14="http://schemas.microsoft.com/office/powerpoint/2010/main" val="3484465398"/>
      </p:ext>
    </p:extLst>
  </p:cSld>
  <p:clrMap bg1="lt1" tx1="dk1" bg2="lt2" tx2="dk2" accent1="accent1" accent2="accent2" accent3="accent3" accent4="accent4" accent5="accent5" accent6="accent6" hlink="hlink" folHlink="folHlink"/>
  <p:sldLayoutIdLst>
    <p:sldLayoutId id="2147483654" r:id="rId1"/>
  </p:sldLayoutIdLst>
  <p:hf hdr="0" dt="0"/>
  <p:txStyles>
    <p:titleStyle>
      <a:lvl1pPr algn="ctr" defTabSz="1007943" rtl="0" eaLnBrk="1" latinLnBrk="0" hangingPunct="1">
        <a:spcBef>
          <a:spcPct val="0"/>
        </a:spcBef>
        <a:buNone/>
        <a:defRPr sz="4900" kern="1200">
          <a:solidFill>
            <a:schemeClr val="tx1"/>
          </a:solidFill>
          <a:latin typeface="+mj-lt"/>
          <a:ea typeface="+mj-ea"/>
          <a:cs typeface="+mj-cs"/>
        </a:defRPr>
      </a:lvl1pPr>
    </p:titleStyle>
    <p:bodyStyle>
      <a:lvl1pPr marL="377979" indent="-377979" algn="l" defTabSz="100794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18954" indent="-314982" algn="l" defTabSz="1007943"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59929" indent="-251986" algn="l" defTabSz="1007943"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63900"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67872"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cs-CZ"/>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Obrázek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
            <a:ext cx="12190413" cy="1023011"/>
          </a:xfrm>
          <a:prstGeom prst="rect">
            <a:avLst/>
          </a:prstGeom>
        </p:spPr>
      </p:pic>
    </p:spTree>
    <p:extLst>
      <p:ext uri="{BB962C8B-B14F-4D97-AF65-F5344CB8AC3E}">
        <p14:creationId xmlns:p14="http://schemas.microsoft.com/office/powerpoint/2010/main" val="1860125230"/>
      </p:ext>
    </p:extLst>
  </p:cSld>
  <p:clrMap bg1="lt1" tx1="dk1" bg2="lt2" tx2="dk2" accent1="accent1" accent2="accent2" accent3="accent3" accent4="accent4" accent5="accent5" accent6="accent6" hlink="hlink" folHlink="folHlink"/>
  <p:sldLayoutIdLst>
    <p:sldLayoutId id="2147483662" r:id="rId1"/>
  </p:sldLayoutIdLst>
  <p:hf hdr="0" dt="0"/>
  <p:txStyles>
    <p:titleStyle>
      <a:lvl1pPr algn="ctr" defTabSz="1007943" rtl="0" eaLnBrk="1" latinLnBrk="0" hangingPunct="1">
        <a:spcBef>
          <a:spcPct val="0"/>
        </a:spcBef>
        <a:buNone/>
        <a:defRPr sz="4900" kern="1200">
          <a:solidFill>
            <a:schemeClr val="tx1"/>
          </a:solidFill>
          <a:latin typeface="+mj-lt"/>
          <a:ea typeface="+mj-ea"/>
          <a:cs typeface="+mj-cs"/>
        </a:defRPr>
      </a:lvl1pPr>
    </p:titleStyle>
    <p:bodyStyle>
      <a:lvl1pPr marL="377979" indent="-377979" algn="l" defTabSz="100794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18954" indent="-314982" algn="l" defTabSz="1007943"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59929" indent="-251986" algn="l" defTabSz="1007943"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63900"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67872"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cs-CZ"/>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335958" y="261430"/>
            <a:ext cx="11518499" cy="685985"/>
          </a:xfrm>
          <a:prstGeom prst="rect">
            <a:avLst/>
          </a:prstGeom>
        </p:spPr>
        <p:txBody>
          <a:bodyPr vert="horz" lIns="100794" tIns="50397" rIns="100794" bIns="50397" rtlCol="0" anchor="ctr" anchorCtr="0">
            <a:noAutofit/>
          </a:bodyPr>
          <a:lstStyle/>
          <a:p>
            <a:r>
              <a:rPr lang="cs-CZ" dirty="0"/>
              <a:t>Kliknutím lze upravit styl.</a:t>
            </a:r>
          </a:p>
        </p:txBody>
      </p:sp>
      <p:sp>
        <p:nvSpPr>
          <p:cNvPr id="3" name="Zástupný symbol pro text 2"/>
          <p:cNvSpPr>
            <a:spLocks noGrp="1"/>
          </p:cNvSpPr>
          <p:nvPr>
            <p:ph type="body" idx="1"/>
          </p:nvPr>
        </p:nvSpPr>
        <p:spPr>
          <a:xfrm>
            <a:off x="335958" y="1084856"/>
            <a:ext cx="11518499" cy="5284597"/>
          </a:xfrm>
          <a:prstGeom prst="rect">
            <a:avLst/>
          </a:prstGeom>
        </p:spPr>
        <p:txBody>
          <a:bodyPr vert="horz" lIns="100794" tIns="50397" rIns="100794" bIns="50397" rtlCol="0">
            <a:noAutofit/>
          </a:body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endParaRPr lang="en-US" dirty="0"/>
          </a:p>
          <a:p>
            <a:pPr lvl="5"/>
            <a:r>
              <a:rPr lang="cs-CZ" dirty="0"/>
              <a:t>Šestá úroveň</a:t>
            </a:r>
            <a:endParaRPr lang="en-US" dirty="0"/>
          </a:p>
          <a:p>
            <a:pPr lvl="6"/>
            <a:r>
              <a:rPr lang="cs-CZ" dirty="0"/>
              <a:t>Sedmá úroveň</a:t>
            </a:r>
            <a:endParaRPr lang="en-US" dirty="0"/>
          </a:p>
          <a:p>
            <a:pPr lvl="7"/>
            <a:r>
              <a:rPr lang="cs-CZ" dirty="0"/>
              <a:t>Osmá úroveň</a:t>
            </a:r>
            <a:endParaRPr lang="en-US" dirty="0"/>
          </a:p>
          <a:p>
            <a:pPr lvl="8"/>
            <a:r>
              <a:rPr lang="cs-CZ" dirty="0"/>
              <a:t>Devátá úroveň</a:t>
            </a:r>
          </a:p>
        </p:txBody>
      </p:sp>
      <p:sp>
        <p:nvSpPr>
          <p:cNvPr id="5" name="Zástupný symbol pro zápatí 4"/>
          <p:cNvSpPr>
            <a:spLocks noGrp="1"/>
          </p:cNvSpPr>
          <p:nvPr>
            <p:ph type="ftr" sz="quarter" idx="3"/>
          </p:nvPr>
        </p:nvSpPr>
        <p:spPr>
          <a:xfrm>
            <a:off x="7802805" y="6551583"/>
            <a:ext cx="3860296" cy="365209"/>
          </a:xfrm>
          <a:prstGeom prst="rect">
            <a:avLst/>
          </a:prstGeom>
        </p:spPr>
        <p:txBody>
          <a:bodyPr vert="horz" lIns="100794" tIns="50397" rIns="100794" bIns="50397" rtlCol="0" anchor="ctr"/>
          <a:lstStyle>
            <a:lvl1pPr algn="r">
              <a:defRPr sz="800">
                <a:solidFill>
                  <a:schemeClr val="tx1">
                    <a:lumMod val="50000"/>
                    <a:lumOff val="50000"/>
                  </a:schemeClr>
                </a:solidFill>
                <a:latin typeface="Arial" pitchFamily="34" charset="0"/>
                <a:cs typeface="Arial" pitchFamily="34" charset="0"/>
              </a:defRPr>
            </a:lvl1pPr>
          </a:lstStyle>
          <a:p>
            <a:r>
              <a:rPr lang="cs-CZ" dirty="0"/>
              <a:t>Copyright © </a:t>
            </a:r>
            <a:r>
              <a:rPr lang="en-US" dirty="0"/>
              <a:t>Unicorn Top Gun Academy</a:t>
            </a:r>
            <a:endParaRPr lang="cs-CZ" dirty="0"/>
          </a:p>
        </p:txBody>
      </p:sp>
      <p:sp>
        <p:nvSpPr>
          <p:cNvPr id="6" name="Zástupný symbol pro číslo snímku 5"/>
          <p:cNvSpPr>
            <a:spLocks noGrp="1"/>
          </p:cNvSpPr>
          <p:nvPr>
            <p:ph type="sldNum" sz="quarter" idx="4"/>
          </p:nvPr>
        </p:nvSpPr>
        <p:spPr>
          <a:xfrm>
            <a:off x="11581161" y="6547965"/>
            <a:ext cx="561931" cy="365209"/>
          </a:xfrm>
          <a:prstGeom prst="rect">
            <a:avLst/>
          </a:prstGeom>
        </p:spPr>
        <p:txBody>
          <a:bodyPr vert="horz" lIns="100794" tIns="50397" rIns="100794" bIns="50397" rtlCol="0" anchor="ctr"/>
          <a:lstStyle>
            <a:lvl1pPr algn="r">
              <a:defRPr sz="1100" b="1">
                <a:solidFill>
                  <a:schemeClr val="tx1">
                    <a:lumMod val="75000"/>
                    <a:lumOff val="25000"/>
                  </a:schemeClr>
                </a:solidFill>
                <a:latin typeface="Arial" pitchFamily="34" charset="0"/>
                <a:cs typeface="Arial" pitchFamily="34" charset="0"/>
              </a:defRPr>
            </a:lvl1pPr>
          </a:lstStyle>
          <a:p>
            <a:fld id="{F3BA6A0D-4A37-486A-B1E4-7797A7C8866C}" type="slidenum">
              <a:rPr lang="cs-CZ" smtClean="0"/>
              <a:pPr/>
              <a:t>‹#›</a:t>
            </a:fld>
            <a:endParaRPr lang="cs-CZ" dirty="0"/>
          </a:p>
        </p:txBody>
      </p:sp>
      <p:pic>
        <p:nvPicPr>
          <p:cNvPr id="8" name="Obrázek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6546898"/>
            <a:ext cx="2808312" cy="312690"/>
          </a:xfrm>
          <a:prstGeom prst="rect">
            <a:avLst/>
          </a:prstGeom>
        </p:spPr>
      </p:pic>
    </p:spTree>
    <p:extLst>
      <p:ext uri="{BB962C8B-B14F-4D97-AF65-F5344CB8AC3E}">
        <p14:creationId xmlns:p14="http://schemas.microsoft.com/office/powerpoint/2010/main" val="535013473"/>
      </p:ext>
    </p:extLst>
  </p:cSld>
  <p:clrMap bg1="lt1" tx1="dk1" bg2="lt2" tx2="dk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71" r:id="rId5"/>
    <p:sldLayoutId id="2147483673" r:id="rId6"/>
  </p:sldLayoutIdLst>
  <p:hf hdr="0" dt="0"/>
  <p:txStyles>
    <p:titleStyle>
      <a:lvl1pPr algn="l" defTabSz="1007943" rtl="0" eaLnBrk="1" latinLnBrk="0" hangingPunct="1">
        <a:spcBef>
          <a:spcPct val="0"/>
        </a:spcBef>
        <a:buNone/>
        <a:defRPr sz="4000" b="1" kern="1200">
          <a:solidFill>
            <a:srgbClr val="323232"/>
          </a:solidFill>
          <a:latin typeface="Arial" pitchFamily="34" charset="0"/>
          <a:ea typeface="+mj-ea"/>
          <a:cs typeface="Arial" pitchFamily="34" charset="0"/>
        </a:defRPr>
      </a:lvl1pPr>
    </p:titleStyle>
    <p:bodyStyle>
      <a:lvl1pPr marL="360000" indent="-288000" algn="l" defTabSz="1007943" rtl="0" eaLnBrk="1" latinLnBrk="0" hangingPunct="1">
        <a:spcBef>
          <a:spcPct val="20000"/>
        </a:spcBef>
        <a:buClr>
          <a:srgbClr val="F6BC04"/>
        </a:buClr>
        <a:buSzPct val="70000"/>
        <a:buFont typeface="Wingdings" pitchFamily="2" charset="2"/>
        <a:buChar char=""/>
        <a:defRPr lang="cs-CZ" sz="2400" kern="1200" dirty="0" smtClean="0">
          <a:solidFill>
            <a:srgbClr val="4C4C4C"/>
          </a:solidFill>
          <a:latin typeface="Arial" pitchFamily="34" charset="0"/>
          <a:ea typeface="+mn-ea"/>
          <a:cs typeface="Arial" pitchFamily="34" charset="0"/>
        </a:defRPr>
      </a:lvl1pPr>
      <a:lvl2pPr marL="864000" indent="-252000" algn="l" defTabSz="1007943" rtl="0" eaLnBrk="1" latinLnBrk="0" hangingPunct="1">
        <a:spcBef>
          <a:spcPct val="20000"/>
        </a:spcBef>
        <a:buClr>
          <a:srgbClr val="323232"/>
        </a:buClr>
        <a:buSzPct val="65000"/>
        <a:buFont typeface="Wingdings" pitchFamily="2" charset="2"/>
        <a:buChar char="n"/>
        <a:defRPr sz="2000" kern="1200">
          <a:solidFill>
            <a:srgbClr val="4C4C4C"/>
          </a:solidFill>
          <a:latin typeface="Arial" pitchFamily="34" charset="0"/>
          <a:ea typeface="+mn-ea"/>
          <a:cs typeface="Arial" pitchFamily="34" charset="0"/>
        </a:defRPr>
      </a:lvl2pPr>
      <a:lvl3pPr marL="1332000" indent="-216000" algn="l" defTabSz="1007943" rtl="0" eaLnBrk="1" latinLnBrk="0" hangingPunct="1">
        <a:spcBef>
          <a:spcPct val="20000"/>
        </a:spcBef>
        <a:buClr>
          <a:srgbClr val="878788"/>
        </a:buClr>
        <a:buSzPct val="100000"/>
        <a:buFont typeface="Wingdings" pitchFamily="2" charset="2"/>
        <a:buChar char="§"/>
        <a:defRPr sz="1800" kern="1200">
          <a:solidFill>
            <a:srgbClr val="4C4C4C"/>
          </a:solidFill>
          <a:latin typeface="Arial" pitchFamily="34" charset="0"/>
          <a:ea typeface="+mn-ea"/>
          <a:cs typeface="Arial" pitchFamily="34" charset="0"/>
        </a:defRPr>
      </a:lvl3pPr>
      <a:lvl4pPr marL="1728000" indent="-144000" algn="l" defTabSz="1007943" rtl="0" eaLnBrk="1" latinLnBrk="0" hangingPunct="1">
        <a:spcBef>
          <a:spcPct val="20000"/>
        </a:spcBef>
        <a:buClrTx/>
        <a:buSzPct val="90000"/>
        <a:buFont typeface="Wingdings" pitchFamily="2" charset="2"/>
        <a:buChar char="§"/>
        <a:defRPr sz="1600" kern="1200">
          <a:solidFill>
            <a:srgbClr val="4C4C4C"/>
          </a:solidFill>
          <a:latin typeface="Arial" pitchFamily="34" charset="0"/>
          <a:ea typeface="+mn-ea"/>
          <a:cs typeface="Arial" pitchFamily="34" charset="0"/>
        </a:defRPr>
      </a:lvl4pPr>
      <a:lvl5pPr marL="2160000" indent="-144000" algn="l" defTabSz="1007943" rtl="0" eaLnBrk="1" latinLnBrk="0" hangingPunct="1">
        <a:spcBef>
          <a:spcPct val="20000"/>
        </a:spcBef>
        <a:buClrTx/>
        <a:buSzPct val="90000"/>
        <a:buFont typeface="Wingdings" pitchFamily="2" charset="2"/>
        <a:buChar char="§"/>
        <a:defRPr sz="1400" kern="1200">
          <a:solidFill>
            <a:srgbClr val="4C4C4C"/>
          </a:solidFill>
          <a:latin typeface="Arial" pitchFamily="34" charset="0"/>
          <a:ea typeface="+mn-ea"/>
          <a:cs typeface="Arial" pitchFamily="34" charset="0"/>
        </a:defRPr>
      </a:lvl5pPr>
      <a:lvl6pPr marL="2556000" indent="-144000" algn="l" defTabSz="1007943" rtl="0" eaLnBrk="1" latinLnBrk="0" hangingPunct="1">
        <a:spcBef>
          <a:spcPct val="20000"/>
        </a:spcBef>
        <a:buClrTx/>
        <a:buSzPct val="90000"/>
        <a:buFont typeface="Wingdings" pitchFamily="2" charset="2"/>
        <a:buChar char="§"/>
        <a:defRPr sz="1400" kern="1200">
          <a:solidFill>
            <a:srgbClr val="4C4C4C"/>
          </a:solidFill>
          <a:latin typeface="Arial" pitchFamily="34" charset="0"/>
          <a:ea typeface="+mn-ea"/>
          <a:cs typeface="Arial" pitchFamily="34" charset="0"/>
        </a:defRPr>
      </a:lvl6pPr>
      <a:lvl7pPr marL="2952000" indent="-144000" algn="l" defTabSz="1007943" rtl="0" eaLnBrk="1" latinLnBrk="0" hangingPunct="1">
        <a:spcBef>
          <a:spcPct val="20000"/>
        </a:spcBef>
        <a:buClrTx/>
        <a:buSzPct val="90000"/>
        <a:buFont typeface="Wingdings" pitchFamily="2" charset="2"/>
        <a:buChar char="§"/>
        <a:defRPr sz="1400" kern="1200">
          <a:solidFill>
            <a:srgbClr val="4C4C4C"/>
          </a:solidFill>
          <a:latin typeface="Arial" pitchFamily="34" charset="0"/>
          <a:ea typeface="+mn-ea"/>
          <a:cs typeface="Arial" pitchFamily="34" charset="0"/>
        </a:defRPr>
      </a:lvl7pPr>
      <a:lvl8pPr marL="3384000" indent="-144000" algn="l" defTabSz="1007943" rtl="0" eaLnBrk="1" latinLnBrk="0" hangingPunct="1">
        <a:spcBef>
          <a:spcPct val="20000"/>
        </a:spcBef>
        <a:buClrTx/>
        <a:buSzPct val="90000"/>
        <a:buFont typeface="Wingdings" pitchFamily="2" charset="2"/>
        <a:buChar char="§"/>
        <a:defRPr sz="1400" kern="1200">
          <a:solidFill>
            <a:srgbClr val="4C4C4C"/>
          </a:solidFill>
          <a:latin typeface="Arial" pitchFamily="34" charset="0"/>
          <a:ea typeface="+mn-ea"/>
          <a:cs typeface="Arial" pitchFamily="34" charset="0"/>
        </a:defRPr>
      </a:lvl8pPr>
      <a:lvl9pPr marL="3816000" indent="-144000" algn="l" defTabSz="1007943" rtl="0" eaLnBrk="1" latinLnBrk="0" hangingPunct="1">
        <a:spcBef>
          <a:spcPct val="20000"/>
        </a:spcBef>
        <a:buClrTx/>
        <a:buSzPct val="90000"/>
        <a:buFont typeface="Wingdings" pitchFamily="2" charset="2"/>
        <a:buChar char="§"/>
        <a:defRPr sz="1400" kern="1200">
          <a:solidFill>
            <a:srgbClr val="4C4C4C"/>
          </a:solidFill>
          <a:latin typeface="Arial" pitchFamily="34" charset="0"/>
          <a:ea typeface="+mn-ea"/>
          <a:cs typeface="Arial" pitchFamily="34" charset="0"/>
        </a:defRPr>
      </a:lvl9pPr>
    </p:bodyStyle>
    <p:otherStyle>
      <a:defPPr>
        <a:defRPr lang="cs-CZ"/>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Zástupný symbol pro zápatí 4"/>
          <p:cNvSpPr>
            <a:spLocks noGrp="1"/>
          </p:cNvSpPr>
          <p:nvPr>
            <p:ph type="ftr" sz="quarter" idx="3"/>
          </p:nvPr>
        </p:nvSpPr>
        <p:spPr>
          <a:xfrm>
            <a:off x="7802805" y="6551583"/>
            <a:ext cx="3860296" cy="365209"/>
          </a:xfrm>
          <a:prstGeom prst="rect">
            <a:avLst/>
          </a:prstGeom>
        </p:spPr>
        <p:txBody>
          <a:bodyPr vert="horz" lIns="100794" tIns="50397" rIns="100794" bIns="50397" rtlCol="0" anchor="ctr"/>
          <a:lstStyle>
            <a:lvl1pPr algn="r">
              <a:defRPr sz="800">
                <a:solidFill>
                  <a:schemeClr val="tx1">
                    <a:lumMod val="50000"/>
                    <a:lumOff val="50000"/>
                  </a:schemeClr>
                </a:solidFill>
                <a:latin typeface="Arial" pitchFamily="34" charset="0"/>
                <a:cs typeface="Arial" pitchFamily="34" charset="0"/>
              </a:defRPr>
            </a:lvl1pPr>
          </a:lstStyle>
          <a:p>
            <a:r>
              <a:rPr lang="cs-CZ" dirty="0"/>
              <a:t>Copyright © </a:t>
            </a:r>
            <a:r>
              <a:rPr lang="en-US" dirty="0"/>
              <a:t>Unicorn Top Gun Academy</a:t>
            </a:r>
            <a:endParaRPr lang="cs-CZ" dirty="0"/>
          </a:p>
        </p:txBody>
      </p:sp>
      <p:pic>
        <p:nvPicPr>
          <p:cNvPr id="3" name="Obrázek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927834"/>
            <a:ext cx="12190413" cy="2006016"/>
          </a:xfrm>
          <a:prstGeom prst="rect">
            <a:avLst/>
          </a:prstGeom>
        </p:spPr>
      </p:pic>
    </p:spTree>
    <p:extLst>
      <p:ext uri="{BB962C8B-B14F-4D97-AF65-F5344CB8AC3E}">
        <p14:creationId xmlns:p14="http://schemas.microsoft.com/office/powerpoint/2010/main" val="3061966611"/>
      </p:ext>
    </p:extLst>
  </p:cSld>
  <p:clrMap bg1="lt1" tx1="dk1" bg2="lt2" tx2="dk2" accent1="accent1" accent2="accent2" accent3="accent3" accent4="accent4" accent5="accent5" accent6="accent6" hlink="hlink" folHlink="folHlink"/>
  <p:sldLayoutIdLst>
    <p:sldLayoutId id="2147483683" r:id="rId1"/>
  </p:sldLayoutIdLst>
  <p:hf hdr="0" dt="0"/>
  <p:txStyles>
    <p:titleStyle>
      <a:lvl1pPr algn="ctr" defTabSz="1007943" rtl="0" eaLnBrk="1" latinLnBrk="0" hangingPunct="1">
        <a:spcBef>
          <a:spcPct val="0"/>
        </a:spcBef>
        <a:buNone/>
        <a:defRPr sz="4900" kern="1200">
          <a:solidFill>
            <a:schemeClr val="tx1"/>
          </a:solidFill>
          <a:latin typeface="+mj-lt"/>
          <a:ea typeface="+mj-ea"/>
          <a:cs typeface="+mj-cs"/>
        </a:defRPr>
      </a:lvl1pPr>
    </p:titleStyle>
    <p:bodyStyle>
      <a:lvl1pPr marL="377979" indent="-377979" algn="l" defTabSz="1007943"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18954" indent="-314982" algn="l" defTabSz="1007943"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59929" indent="-251986" algn="l" defTabSz="1007943"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63900"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67872"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cs-CZ"/>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
        <p:cNvGrpSpPr/>
        <p:nvPr/>
      </p:nvGrpSpPr>
      <p:grpSpPr>
        <a:xfrm>
          <a:off x="0" y="0"/>
          <a:ext cx="0" cy="0"/>
          <a:chOff x="0" y="0"/>
          <a:chExt cx="0" cy="0"/>
        </a:xfrm>
      </p:grpSpPr>
      <p:sp>
        <p:nvSpPr>
          <p:cNvPr id="14" name="Obdélník 13"/>
          <p:cNvSpPr/>
          <p:nvPr/>
        </p:nvSpPr>
        <p:spPr>
          <a:xfrm>
            <a:off x="11936046" y="6603929"/>
            <a:ext cx="255567" cy="255659"/>
          </a:xfrm>
          <a:prstGeom prst="rect">
            <a:avLst/>
          </a:prstGeom>
          <a:solidFill>
            <a:srgbClr val="00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dirty="0"/>
          </a:p>
        </p:txBody>
      </p:sp>
      <p:sp>
        <p:nvSpPr>
          <p:cNvPr id="2" name="Title Placeholder 1"/>
          <p:cNvSpPr>
            <a:spLocks noGrp="1"/>
          </p:cNvSpPr>
          <p:nvPr>
            <p:ph type="title"/>
          </p:nvPr>
        </p:nvSpPr>
        <p:spPr>
          <a:xfrm>
            <a:off x="479938" y="2"/>
            <a:ext cx="11230538" cy="813603"/>
          </a:xfrm>
          <a:prstGeom prst="rect">
            <a:avLst/>
          </a:prstGeom>
          <a:noFill/>
          <a:effectLst/>
        </p:spPr>
        <p:txBody>
          <a:bodyPr vert="horz" lIns="0" tIns="45720" rIns="0" bIns="45720" rtlCol="0" anchor="b">
            <a:normAutofit/>
          </a:bodyPr>
          <a:lstStyle/>
          <a:p>
            <a:r>
              <a:rPr lang="en-US" dirty="0"/>
              <a:t>Click to add title</a:t>
            </a:r>
            <a:endParaRPr lang="cs-CZ" dirty="0"/>
          </a:p>
        </p:txBody>
      </p:sp>
      <p:sp>
        <p:nvSpPr>
          <p:cNvPr id="3" name="Text Placeholder 2"/>
          <p:cNvSpPr>
            <a:spLocks noGrp="1"/>
          </p:cNvSpPr>
          <p:nvPr>
            <p:ph type="body" idx="1"/>
          </p:nvPr>
        </p:nvSpPr>
        <p:spPr>
          <a:xfrm>
            <a:off x="479938" y="1080250"/>
            <a:ext cx="11230538" cy="5473267"/>
          </a:xfrm>
          <a:prstGeom prst="rect">
            <a:avLst/>
          </a:prstGeom>
        </p:spPr>
        <p:txBody>
          <a:bodyPr vert="horz" lIns="0" tIns="0" rIns="0" bIns="0" rtlCol="0">
            <a:noAutofit/>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p:cNvSpPr>
            <a:spLocks noGrp="1"/>
          </p:cNvSpPr>
          <p:nvPr>
            <p:ph type="ftr" sz="quarter" idx="3"/>
          </p:nvPr>
        </p:nvSpPr>
        <p:spPr>
          <a:xfrm>
            <a:off x="7760590" y="6560639"/>
            <a:ext cx="4114264" cy="365210"/>
          </a:xfrm>
          <a:prstGeom prst="rect">
            <a:avLst/>
          </a:prstGeom>
        </p:spPr>
        <p:txBody>
          <a:bodyPr vert="horz" lIns="91440" tIns="45720" rIns="91440" bIns="45720" rtlCol="0" anchor="ctr"/>
          <a:lstStyle>
            <a:lvl1pPr algn="r">
              <a:defRPr sz="675" b="0">
                <a:solidFill>
                  <a:srgbClr val="5D6C82"/>
                </a:solidFill>
              </a:defRPr>
            </a:lvl1pPr>
          </a:lstStyle>
          <a:p>
            <a:r>
              <a:rPr lang="en-US" noProof="0" dirty="0"/>
              <a:t>Copyright © Unicorn Systems a.s.</a:t>
            </a:r>
          </a:p>
        </p:txBody>
      </p:sp>
      <p:sp>
        <p:nvSpPr>
          <p:cNvPr id="6" name="Slide Number Placeholder 5"/>
          <p:cNvSpPr>
            <a:spLocks noGrp="1"/>
          </p:cNvSpPr>
          <p:nvPr>
            <p:ph type="sldNum" sz="quarter" idx="4"/>
          </p:nvPr>
        </p:nvSpPr>
        <p:spPr>
          <a:xfrm>
            <a:off x="11860456" y="6551845"/>
            <a:ext cx="404415" cy="365210"/>
          </a:xfrm>
          <a:prstGeom prst="rect">
            <a:avLst/>
          </a:prstGeom>
        </p:spPr>
        <p:txBody>
          <a:bodyPr vert="horz" lIns="91440" tIns="45720" rIns="91440" bIns="45720" rtlCol="0" anchor="ctr"/>
          <a:lstStyle>
            <a:lvl1pPr algn="ctr">
              <a:defRPr sz="675" b="1">
                <a:solidFill>
                  <a:schemeClr val="bg1"/>
                </a:solidFill>
              </a:defRPr>
            </a:lvl1pPr>
          </a:lstStyle>
          <a:p>
            <a:fld id="{851BEBC6-AE21-4DEA-82CA-C5B7C0A09A9D}" type="slidenum">
              <a:rPr lang="cs-CZ" smtClean="0"/>
              <a:pPr/>
              <a:t>‹#›</a:t>
            </a:fld>
            <a:endParaRPr lang="cs-CZ" dirty="0"/>
          </a:p>
        </p:txBody>
      </p:sp>
      <p:cxnSp>
        <p:nvCxnSpPr>
          <p:cNvPr id="8" name="Přímá spojnice 7"/>
          <p:cNvCxnSpPr/>
          <p:nvPr/>
        </p:nvCxnSpPr>
        <p:spPr>
          <a:xfrm>
            <a:off x="479937" y="842810"/>
            <a:ext cx="11710475" cy="0"/>
          </a:xfrm>
          <a:prstGeom prst="line">
            <a:avLst/>
          </a:prstGeom>
          <a:ln w="50800">
            <a:solidFill>
              <a:srgbClr val="00AFFF"/>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2"/>
          </p:nvPr>
        </p:nvSpPr>
        <p:spPr>
          <a:xfrm>
            <a:off x="719906" y="6357829"/>
            <a:ext cx="2742843" cy="365210"/>
          </a:xfrm>
          <a:prstGeom prst="rect">
            <a:avLst/>
          </a:prstGeom>
        </p:spPr>
        <p:txBody>
          <a:bodyPr vert="horz" lIns="0" tIns="45720" rIns="0" bIns="45720" rtlCol="0" anchor="ctr"/>
          <a:lstStyle>
            <a:lvl1pPr algn="l">
              <a:defRPr sz="1400">
                <a:solidFill>
                  <a:schemeClr val="bg1"/>
                </a:solidFill>
              </a:defRPr>
            </a:lvl1pPr>
          </a:lstStyle>
          <a:p>
            <a:fld id="{20F279B5-95C6-4955-98E7-8DC5AFFDF942}" type="datetime1">
              <a:rPr lang="en-US" smtClean="0"/>
              <a:t>9/24/23</a:t>
            </a:fld>
            <a:endParaRPr lang="cs-CZ" dirty="0"/>
          </a:p>
        </p:txBody>
      </p:sp>
    </p:spTree>
    <p:extLst>
      <p:ext uri="{BB962C8B-B14F-4D97-AF65-F5344CB8AC3E}">
        <p14:creationId xmlns:p14="http://schemas.microsoft.com/office/powerpoint/2010/main" val="19336719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6" r:id="rId21"/>
    <p:sldLayoutId id="2147483707" r:id="rId22"/>
  </p:sldLayoutIdLst>
  <p:hf hdr="0"/>
  <p:txStyles>
    <p:titleStyle>
      <a:lvl1pPr algn="l" defTabSz="685714" rtl="0" eaLnBrk="1" latinLnBrk="0" hangingPunct="1">
        <a:lnSpc>
          <a:spcPct val="100000"/>
        </a:lnSpc>
        <a:spcBef>
          <a:spcPct val="0"/>
        </a:spcBef>
        <a:spcAft>
          <a:spcPts val="0"/>
        </a:spcAft>
        <a:buNone/>
        <a:defRPr sz="2800" b="1" kern="1200" cap="none" baseline="0">
          <a:solidFill>
            <a:srgbClr val="002D96"/>
          </a:solidFill>
          <a:latin typeface="+mj-lt"/>
          <a:ea typeface="+mj-ea"/>
          <a:cs typeface="+mj-cs"/>
        </a:defRPr>
      </a:lvl1pPr>
    </p:titleStyle>
    <p:bodyStyle>
      <a:lvl1pPr marL="287971" indent="-287971" algn="l" defTabSz="685714" rtl="0" eaLnBrk="1" latinLnBrk="0" hangingPunct="1">
        <a:lnSpc>
          <a:spcPct val="100000"/>
        </a:lnSpc>
        <a:spcBef>
          <a:spcPts val="0"/>
        </a:spcBef>
        <a:spcAft>
          <a:spcPts val="500"/>
        </a:spcAft>
        <a:buClr>
          <a:srgbClr val="00AFFF"/>
        </a:buClr>
        <a:buSzPct val="75000"/>
        <a:buFont typeface="Wingdings" panose="05000000000000000000" pitchFamily="2" charset="2"/>
        <a:buChar char="n"/>
        <a:defRPr sz="2400" kern="1200" baseline="0">
          <a:solidFill>
            <a:srgbClr val="536278"/>
          </a:solidFill>
          <a:latin typeface="+mn-lt"/>
          <a:ea typeface="+mn-ea"/>
          <a:cs typeface="+mn-cs"/>
        </a:defRPr>
      </a:lvl1pPr>
      <a:lvl2pPr marL="575942" indent="-251975" algn="l" defTabSz="685714" rtl="0" eaLnBrk="1" latinLnBrk="0" hangingPunct="1">
        <a:lnSpc>
          <a:spcPct val="100000"/>
        </a:lnSpc>
        <a:spcBef>
          <a:spcPts val="0"/>
        </a:spcBef>
        <a:spcAft>
          <a:spcPts val="300"/>
        </a:spcAft>
        <a:buClr>
          <a:srgbClr val="001E8C"/>
        </a:buClr>
        <a:buSzPct val="75000"/>
        <a:buFont typeface="Wingdings" panose="05000000000000000000" pitchFamily="2" charset="2"/>
        <a:buChar char="n"/>
        <a:defRPr sz="2000" kern="1200" baseline="0">
          <a:solidFill>
            <a:srgbClr val="5D6C82"/>
          </a:solidFill>
          <a:latin typeface="+mn-lt"/>
          <a:ea typeface="+mn-ea"/>
          <a:cs typeface="+mn-cs"/>
        </a:defRPr>
      </a:lvl2pPr>
      <a:lvl3pPr marL="953905" indent="-233977" algn="l" defTabSz="685714" rtl="0" eaLnBrk="1" latinLnBrk="0" hangingPunct="1">
        <a:lnSpc>
          <a:spcPct val="100000"/>
        </a:lnSpc>
        <a:spcBef>
          <a:spcPts val="0"/>
        </a:spcBef>
        <a:spcAft>
          <a:spcPts val="300"/>
        </a:spcAft>
        <a:buClr>
          <a:srgbClr val="5D6C82"/>
        </a:buClr>
        <a:buSzPct val="75000"/>
        <a:buFont typeface="Wingdings" panose="05000000000000000000" pitchFamily="2" charset="2"/>
        <a:buChar char="n"/>
        <a:defRPr sz="1800" kern="1200" baseline="0">
          <a:solidFill>
            <a:srgbClr val="5D6C82"/>
          </a:solidFill>
          <a:latin typeface="+mn-lt"/>
          <a:ea typeface="+mn-ea"/>
          <a:cs typeface="+mn-cs"/>
        </a:defRPr>
      </a:lvl3pPr>
      <a:lvl4pPr marL="1313869" indent="-197980" algn="l" defTabSz="685714" rtl="0" eaLnBrk="1" latinLnBrk="0" hangingPunct="1">
        <a:lnSpc>
          <a:spcPct val="100000"/>
        </a:lnSpc>
        <a:spcBef>
          <a:spcPts val="0"/>
        </a:spcBef>
        <a:spcAft>
          <a:spcPts val="200"/>
        </a:spcAft>
        <a:buClr>
          <a:srgbClr val="5D6C82"/>
        </a:buClr>
        <a:buSzPct val="75000"/>
        <a:buFont typeface="Wingdings" panose="05000000000000000000" pitchFamily="2" charset="2"/>
        <a:buChar char="n"/>
        <a:defRPr sz="1600" kern="1200" baseline="0">
          <a:solidFill>
            <a:srgbClr val="5D6C82"/>
          </a:solidFill>
          <a:latin typeface="+mn-lt"/>
          <a:ea typeface="+mn-ea"/>
          <a:cs typeface="+mn-cs"/>
        </a:defRPr>
      </a:lvl4pPr>
      <a:lvl5pPr marL="1691831" indent="-179982" algn="l" defTabSz="685714" rtl="0" eaLnBrk="1" latinLnBrk="0" hangingPunct="1">
        <a:lnSpc>
          <a:spcPct val="100000"/>
        </a:lnSpc>
        <a:spcBef>
          <a:spcPts val="0"/>
        </a:spcBef>
        <a:spcAft>
          <a:spcPts val="200"/>
        </a:spcAft>
        <a:buClr>
          <a:srgbClr val="5D6C82"/>
        </a:buClr>
        <a:buSzPct val="75000"/>
        <a:buFont typeface="Wingdings" panose="05000000000000000000" pitchFamily="2" charset="2"/>
        <a:buChar char="n"/>
        <a:defRPr sz="1400" kern="1200" baseline="0">
          <a:solidFill>
            <a:srgbClr val="5D6C82"/>
          </a:solidFill>
          <a:latin typeface="+mn-lt"/>
          <a:ea typeface="+mn-ea"/>
          <a:cs typeface="+mn-cs"/>
        </a:defRPr>
      </a:lvl5pPr>
      <a:lvl6pPr marL="1885714"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572"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429"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286"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cs-CZ"/>
      </a:defPPr>
      <a:lvl1pPr marL="0" algn="l" defTabSz="685714" rtl="0" eaLnBrk="1" latinLnBrk="0" hangingPunct="1">
        <a:defRPr sz="1350" kern="1200">
          <a:solidFill>
            <a:schemeClr val="tx1"/>
          </a:solidFill>
          <a:latin typeface="+mn-lt"/>
          <a:ea typeface="+mn-ea"/>
          <a:cs typeface="+mn-cs"/>
        </a:defRPr>
      </a:lvl1pPr>
      <a:lvl2pPr marL="342858" algn="l" defTabSz="685714" rtl="0" eaLnBrk="1" latinLnBrk="0" hangingPunct="1">
        <a:defRPr sz="1350" kern="1200">
          <a:solidFill>
            <a:schemeClr val="tx1"/>
          </a:solidFill>
          <a:latin typeface="+mn-lt"/>
          <a:ea typeface="+mn-ea"/>
          <a:cs typeface="+mn-cs"/>
        </a:defRPr>
      </a:lvl2pPr>
      <a:lvl3pPr marL="685714" algn="l" defTabSz="685714" rtl="0" eaLnBrk="1" latinLnBrk="0" hangingPunct="1">
        <a:defRPr sz="1350" kern="1200">
          <a:solidFill>
            <a:schemeClr val="tx1"/>
          </a:solidFill>
          <a:latin typeface="+mn-lt"/>
          <a:ea typeface="+mn-ea"/>
          <a:cs typeface="+mn-cs"/>
        </a:defRPr>
      </a:lvl3pPr>
      <a:lvl4pPr marL="1028572" algn="l" defTabSz="685714" rtl="0" eaLnBrk="1" latinLnBrk="0" hangingPunct="1">
        <a:defRPr sz="1350" kern="1200">
          <a:solidFill>
            <a:schemeClr val="tx1"/>
          </a:solidFill>
          <a:latin typeface="+mn-lt"/>
          <a:ea typeface="+mn-ea"/>
          <a:cs typeface="+mn-cs"/>
        </a:defRPr>
      </a:lvl4pPr>
      <a:lvl5pPr marL="1371429" algn="l" defTabSz="685714" rtl="0" eaLnBrk="1" latinLnBrk="0" hangingPunct="1">
        <a:defRPr sz="1350" kern="1200">
          <a:solidFill>
            <a:schemeClr val="tx1"/>
          </a:solidFill>
          <a:latin typeface="+mn-lt"/>
          <a:ea typeface="+mn-ea"/>
          <a:cs typeface="+mn-cs"/>
        </a:defRPr>
      </a:lvl5pPr>
      <a:lvl6pPr marL="1714286" algn="l" defTabSz="685714" rtl="0" eaLnBrk="1" latinLnBrk="0" hangingPunct="1">
        <a:defRPr sz="1350" kern="1200">
          <a:solidFill>
            <a:schemeClr val="tx1"/>
          </a:solidFill>
          <a:latin typeface="+mn-lt"/>
          <a:ea typeface="+mn-ea"/>
          <a:cs typeface="+mn-cs"/>
        </a:defRPr>
      </a:lvl6pPr>
      <a:lvl7pPr marL="2057142" algn="l" defTabSz="685714" rtl="0" eaLnBrk="1" latinLnBrk="0" hangingPunct="1">
        <a:defRPr sz="1350" kern="1200">
          <a:solidFill>
            <a:schemeClr val="tx1"/>
          </a:solidFill>
          <a:latin typeface="+mn-lt"/>
          <a:ea typeface="+mn-ea"/>
          <a:cs typeface="+mn-cs"/>
        </a:defRPr>
      </a:lvl7pPr>
      <a:lvl8pPr marL="2400000" algn="l" defTabSz="685714" rtl="0" eaLnBrk="1" latinLnBrk="0" hangingPunct="1">
        <a:defRPr sz="1350" kern="1200">
          <a:solidFill>
            <a:schemeClr val="tx1"/>
          </a:solidFill>
          <a:latin typeface="+mn-lt"/>
          <a:ea typeface="+mn-ea"/>
          <a:cs typeface="+mn-cs"/>
        </a:defRPr>
      </a:lvl8pPr>
      <a:lvl9pPr marL="2742858" algn="l" defTabSz="685714"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a:extLst>
              <a:ext uri="{FF2B5EF4-FFF2-40B4-BE49-F238E27FC236}">
                <a16:creationId xmlns:a16="http://schemas.microsoft.com/office/drawing/2014/main" id="{C58B778B-1899-2C74-C558-ACFCDBEC3565}"/>
              </a:ext>
            </a:extLst>
          </p:cNvPr>
          <p:cNvSpPr>
            <a:spLocks noGrp="1"/>
          </p:cNvSpPr>
          <p:nvPr>
            <p:ph type="title"/>
          </p:nvPr>
        </p:nvSpPr>
        <p:spPr/>
        <p:txBody>
          <a:bodyPr/>
          <a:lstStyle/>
          <a:p>
            <a:pPr marL="0" indent="0">
              <a:buNone/>
            </a:pPr>
            <a:r>
              <a:rPr lang="cs-CZ" dirty="0"/>
              <a:t>	</a:t>
            </a:r>
            <a:r>
              <a:rPr lang="cs-CZ" spc="-1" dirty="0">
                <a:solidFill>
                  <a:srgbClr val="FFFFFF"/>
                </a:solidFill>
              </a:rPr>
              <a:t> </a:t>
            </a:r>
            <a:r>
              <a:rPr lang="cs-CZ" spc="-1" dirty="0" err="1">
                <a:solidFill>
                  <a:srgbClr val="FFFFFF"/>
                </a:solidFill>
              </a:rPr>
              <a:t>DevOps</a:t>
            </a:r>
            <a:r>
              <a:rPr lang="en-US" spc="-1" dirty="0">
                <a:solidFill>
                  <a:srgbClr val="FFFFFF"/>
                </a:solidFill>
              </a:rPr>
              <a:t>, </a:t>
            </a:r>
            <a:r>
              <a:rPr lang="en-US" spc="-1" dirty="0" err="1">
                <a:solidFill>
                  <a:srgbClr val="FFFFFF"/>
                </a:solidFill>
              </a:rPr>
              <a:t>DevSecOps</a:t>
            </a:r>
            <a:r>
              <a:rPr lang="en-US" spc="-1" dirty="0">
                <a:solidFill>
                  <a:srgbClr val="FFFFFF"/>
                </a:solidFill>
              </a:rPr>
              <a:t>, SRE</a:t>
            </a:r>
            <a:endParaRPr lang="cs-CZ" dirty="0"/>
          </a:p>
        </p:txBody>
      </p:sp>
      <p:sp>
        <p:nvSpPr>
          <p:cNvPr id="9" name="Zástupný text 8">
            <a:extLst>
              <a:ext uri="{FF2B5EF4-FFF2-40B4-BE49-F238E27FC236}">
                <a16:creationId xmlns:a16="http://schemas.microsoft.com/office/drawing/2014/main" id="{51E09329-8CCC-6295-3680-7F7C94C417D4}"/>
              </a:ext>
            </a:extLst>
          </p:cNvPr>
          <p:cNvSpPr>
            <a:spLocks noGrp="1"/>
          </p:cNvSpPr>
          <p:nvPr>
            <p:ph type="body" sz="quarter" idx="13"/>
          </p:nvPr>
        </p:nvSpPr>
        <p:spPr>
          <a:xfrm>
            <a:off x="719906" y="3787115"/>
            <a:ext cx="4537100" cy="1083330"/>
          </a:xfrm>
        </p:spPr>
        <p:txBody>
          <a:bodyPr/>
          <a:lstStyle/>
          <a:p>
            <a:r>
              <a:rPr lang="cs-CZ" sz="2400" b="1" dirty="0"/>
              <a:t>Ing. Daniel Rajčan</a:t>
            </a:r>
          </a:p>
          <a:p>
            <a:r>
              <a:rPr lang="en-US" i="1" dirty="0"/>
              <a:t>Chief C</a:t>
            </a:r>
            <a:r>
              <a:rPr lang="cs-CZ" i="1" dirty="0" err="1"/>
              <a:t>loud</a:t>
            </a:r>
            <a:r>
              <a:rPr lang="cs-CZ" i="1" dirty="0"/>
              <a:t> </a:t>
            </a:r>
            <a:r>
              <a:rPr lang="cs-CZ" i="1" dirty="0" err="1"/>
              <a:t>Architect</a:t>
            </a:r>
            <a:r>
              <a:rPr lang="cs-CZ" i="1" dirty="0"/>
              <a:t> </a:t>
            </a:r>
            <a:r>
              <a:rPr lang="cs-CZ" i="1" dirty="0" err="1"/>
              <a:t>daniel.rajcan@unicorn.com</a:t>
            </a:r>
            <a:endParaRPr lang="cs-CZ" i="1" dirty="0"/>
          </a:p>
          <a:p>
            <a:endParaRPr lang="cs-CZ" dirty="0"/>
          </a:p>
        </p:txBody>
      </p:sp>
      <p:sp>
        <p:nvSpPr>
          <p:cNvPr id="6" name="Zástupný symbol pro datum 5">
            <a:extLst>
              <a:ext uri="{FF2B5EF4-FFF2-40B4-BE49-F238E27FC236}">
                <a16:creationId xmlns:a16="http://schemas.microsoft.com/office/drawing/2014/main" id="{F68CE166-0E4B-8EE5-DE2F-BAC0A5612862}"/>
              </a:ext>
            </a:extLst>
          </p:cNvPr>
          <p:cNvSpPr>
            <a:spLocks noGrp="1"/>
          </p:cNvSpPr>
          <p:nvPr>
            <p:ph type="dt" sz="half" idx="15"/>
          </p:nvPr>
        </p:nvSpPr>
        <p:spPr/>
        <p:txBody>
          <a:bodyPr/>
          <a:lstStyle/>
          <a:p>
            <a:fld id="{DCBE0E69-711A-4C11-9C24-2566ABE92A70}" type="datetime1">
              <a:rPr lang="en-GB" smtClean="0"/>
              <a:t>24/09/2023</a:t>
            </a:fld>
            <a:endParaRPr lang="en-GB" dirty="0"/>
          </a:p>
        </p:txBody>
      </p:sp>
      <p:sp>
        <p:nvSpPr>
          <p:cNvPr id="5" name="PlaceHolder 2"/>
          <p:cNvSpPr txBox="1">
            <a:spLocks/>
          </p:cNvSpPr>
          <p:nvPr/>
        </p:nvSpPr>
        <p:spPr>
          <a:xfrm>
            <a:off x="720000" y="3253140"/>
            <a:ext cx="7119182" cy="533975"/>
          </a:xfrm>
          <a:prstGeom prst="rect">
            <a:avLst/>
          </a:prstGeom>
          <a:noFill/>
          <a:ln w="0">
            <a:noFill/>
          </a:ln>
        </p:spPr>
        <p:txBody>
          <a:bodyPr lIns="0" tIns="0" rIns="0" bIns="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499"/>
              </a:spcAft>
              <a:buFont typeface="Arial" panose="020B0604020202020204" pitchFamily="34" charset="0"/>
              <a:buNone/>
              <a:tabLst>
                <a:tab pos="0" algn="l"/>
              </a:tabLst>
            </a:pPr>
            <a:r>
              <a:rPr lang="en-US" sz="2400" b="1" i="1" spc="-1" dirty="0">
                <a:solidFill>
                  <a:srgbClr val="FFFFFF"/>
                </a:solidFill>
                <a:latin typeface="Arial"/>
              </a:rPr>
              <a:t>Methodologies to success</a:t>
            </a:r>
            <a:endParaRPr lang="cs-CZ" sz="2400" i="1" spc="-1" dirty="0">
              <a:solidFill>
                <a:srgbClr val="536278"/>
              </a:solidFill>
              <a:latin typeface="Arial"/>
            </a:endParaRPr>
          </a:p>
          <a:p>
            <a:pPr>
              <a:lnSpc>
                <a:spcPct val="100000"/>
              </a:lnSpc>
              <a:spcAft>
                <a:spcPts val="499"/>
              </a:spcAft>
              <a:buFont typeface="Arial" panose="020B0604020202020204" pitchFamily="34" charset="0"/>
              <a:buNone/>
              <a:tabLst>
                <a:tab pos="0" algn="l"/>
              </a:tabLst>
            </a:pPr>
            <a:endParaRPr lang="cs-CZ" sz="1870" spc="-1" dirty="0">
              <a:solidFill>
                <a:srgbClr val="536278"/>
              </a:solidFill>
              <a:latin typeface="Arial"/>
            </a:endParaRPr>
          </a:p>
        </p:txBody>
      </p:sp>
      <p:sp>
        <p:nvSpPr>
          <p:cNvPr id="2" name="Zástupný text 8">
            <a:extLst>
              <a:ext uri="{FF2B5EF4-FFF2-40B4-BE49-F238E27FC236}">
                <a16:creationId xmlns:a16="http://schemas.microsoft.com/office/drawing/2014/main" id="{EFB34DB7-49DA-A2B2-9895-A23B6F41963E}"/>
              </a:ext>
            </a:extLst>
          </p:cNvPr>
          <p:cNvSpPr txBox="1">
            <a:spLocks/>
          </p:cNvSpPr>
          <p:nvPr/>
        </p:nvSpPr>
        <p:spPr>
          <a:xfrm>
            <a:off x="702547" y="5072472"/>
            <a:ext cx="4537100" cy="1083330"/>
          </a:xfrm>
          <a:prstGeom prst="rect">
            <a:avLst/>
          </a:prstGeom>
        </p:spPr>
        <p:txBody>
          <a:bodyPr vert="horz" lIns="0" tIns="0" rIns="0" bIns="0" rtlCol="0">
            <a:noAutofit/>
          </a:bodyPr>
          <a:lstStyle>
            <a:lvl1pPr marL="0" indent="0" algn="l" defTabSz="685714" rtl="0" eaLnBrk="1" latinLnBrk="0" hangingPunct="1">
              <a:lnSpc>
                <a:spcPct val="100000"/>
              </a:lnSpc>
              <a:spcBef>
                <a:spcPts val="0"/>
              </a:spcBef>
              <a:spcAft>
                <a:spcPts val="500"/>
              </a:spcAft>
              <a:buClr>
                <a:srgbClr val="00AFFF"/>
              </a:buClr>
              <a:buSzPct val="75000"/>
              <a:buFont typeface="Wingdings" panose="05000000000000000000" pitchFamily="2" charset="2"/>
              <a:buNone/>
              <a:defRPr sz="1875" kern="1200" baseline="0">
                <a:solidFill>
                  <a:schemeClr val="bg1"/>
                </a:solidFill>
                <a:latin typeface="+mn-lt"/>
                <a:ea typeface="+mn-ea"/>
                <a:cs typeface="+mn-cs"/>
              </a:defRPr>
            </a:lvl1pPr>
            <a:lvl2pPr marL="342858" indent="0" algn="l" defTabSz="685714" rtl="0" eaLnBrk="1" latinLnBrk="0" hangingPunct="1">
              <a:lnSpc>
                <a:spcPct val="100000"/>
              </a:lnSpc>
              <a:spcBef>
                <a:spcPts val="0"/>
              </a:spcBef>
              <a:spcAft>
                <a:spcPts val="300"/>
              </a:spcAft>
              <a:buClr>
                <a:srgbClr val="001E8C"/>
              </a:buClr>
              <a:buSzPct val="75000"/>
              <a:buFont typeface="Wingdings" panose="05000000000000000000" pitchFamily="2" charset="2"/>
              <a:buNone/>
              <a:defRPr sz="1800" kern="1200" baseline="0">
                <a:solidFill>
                  <a:schemeClr val="bg1"/>
                </a:solidFill>
                <a:latin typeface="+mn-lt"/>
                <a:ea typeface="+mn-ea"/>
                <a:cs typeface="+mn-cs"/>
              </a:defRPr>
            </a:lvl2pPr>
            <a:lvl3pPr marL="685714" indent="0" algn="l" defTabSz="685714" rtl="0" eaLnBrk="1" latinLnBrk="0" hangingPunct="1">
              <a:lnSpc>
                <a:spcPct val="100000"/>
              </a:lnSpc>
              <a:spcBef>
                <a:spcPts val="0"/>
              </a:spcBef>
              <a:spcAft>
                <a:spcPts val="300"/>
              </a:spcAft>
              <a:buClr>
                <a:srgbClr val="5D6C82"/>
              </a:buClr>
              <a:buSzPct val="75000"/>
              <a:buFont typeface="Wingdings" panose="05000000000000000000" pitchFamily="2" charset="2"/>
              <a:buNone/>
              <a:defRPr sz="1800" kern="1200" baseline="0">
                <a:solidFill>
                  <a:schemeClr val="bg1"/>
                </a:solidFill>
                <a:latin typeface="+mn-lt"/>
                <a:ea typeface="+mn-ea"/>
                <a:cs typeface="+mn-cs"/>
              </a:defRPr>
            </a:lvl3pPr>
            <a:lvl4pPr marL="1028572" indent="0" algn="l" defTabSz="685714" rtl="0" eaLnBrk="1" latinLnBrk="0" hangingPunct="1">
              <a:lnSpc>
                <a:spcPct val="100000"/>
              </a:lnSpc>
              <a:spcBef>
                <a:spcPts val="0"/>
              </a:spcBef>
              <a:spcAft>
                <a:spcPts val="200"/>
              </a:spcAft>
              <a:buClr>
                <a:srgbClr val="5D6C82"/>
              </a:buClr>
              <a:buSzPct val="75000"/>
              <a:buFont typeface="Wingdings" panose="05000000000000000000" pitchFamily="2" charset="2"/>
              <a:buNone/>
              <a:defRPr sz="1800" kern="1200" baseline="0">
                <a:solidFill>
                  <a:schemeClr val="bg1"/>
                </a:solidFill>
                <a:latin typeface="+mn-lt"/>
                <a:ea typeface="+mn-ea"/>
                <a:cs typeface="+mn-cs"/>
              </a:defRPr>
            </a:lvl4pPr>
            <a:lvl5pPr marL="1371429" indent="0" algn="l" defTabSz="685714" rtl="0" eaLnBrk="1" latinLnBrk="0" hangingPunct="1">
              <a:lnSpc>
                <a:spcPct val="100000"/>
              </a:lnSpc>
              <a:spcBef>
                <a:spcPts val="0"/>
              </a:spcBef>
              <a:spcAft>
                <a:spcPts val="200"/>
              </a:spcAft>
              <a:buClr>
                <a:srgbClr val="5D6C82"/>
              </a:buClr>
              <a:buSzPct val="75000"/>
              <a:buFont typeface="Wingdings" panose="05000000000000000000" pitchFamily="2" charset="2"/>
              <a:buNone/>
              <a:defRPr sz="1800" kern="1200" baseline="0">
                <a:solidFill>
                  <a:schemeClr val="bg1"/>
                </a:solidFill>
                <a:latin typeface="+mn-lt"/>
                <a:ea typeface="+mn-ea"/>
                <a:cs typeface="+mn-cs"/>
              </a:defRPr>
            </a:lvl5pPr>
            <a:lvl6pPr marL="1885714"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572"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429"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286"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cs-CZ" sz="2400" b="1" dirty="0"/>
              <a:t>Ing. Filip Janovič, PhD., MBA</a:t>
            </a:r>
          </a:p>
          <a:p>
            <a:r>
              <a:rPr lang="en-US" i="1" dirty="0"/>
              <a:t>C</a:t>
            </a:r>
            <a:r>
              <a:rPr lang="cs-CZ" i="1" dirty="0" err="1"/>
              <a:t>loud</a:t>
            </a:r>
            <a:r>
              <a:rPr lang="cs-CZ" i="1" dirty="0"/>
              <a:t> / DevOps </a:t>
            </a:r>
            <a:r>
              <a:rPr lang="cs-CZ" i="1" dirty="0" err="1"/>
              <a:t>Architect</a:t>
            </a:r>
            <a:r>
              <a:rPr lang="cs-CZ" i="1" dirty="0"/>
              <a:t> </a:t>
            </a:r>
            <a:r>
              <a:rPr lang="cs-CZ" i="1" dirty="0" err="1"/>
              <a:t>filip.janovic@unicorn.com</a:t>
            </a:r>
            <a:endParaRPr lang="cs-CZ" i="1" dirty="0"/>
          </a:p>
          <a:p>
            <a:endParaRPr lang="cs-CZ" dirty="0"/>
          </a:p>
        </p:txBody>
      </p:sp>
    </p:spTree>
    <p:extLst>
      <p:ext uri="{BB962C8B-B14F-4D97-AF65-F5344CB8AC3E}">
        <p14:creationId xmlns:p14="http://schemas.microsoft.com/office/powerpoint/2010/main" val="1331279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BA6A0D-4A37-486A-B1E4-7797A7C8866C}" type="slidenum">
              <a:rPr lang="cs-CZ" smtClean="0"/>
              <a:t>10</a:t>
            </a:fld>
            <a:endParaRPr lang="cs-CZ"/>
          </a:p>
        </p:txBody>
      </p:sp>
      <p:sp>
        <p:nvSpPr>
          <p:cNvPr id="7" name="PlaceHolder 2"/>
          <p:cNvSpPr>
            <a:spLocks noGrp="1"/>
          </p:cNvSpPr>
          <p:nvPr>
            <p:ph type="title" idx="4294967295"/>
          </p:nvPr>
        </p:nvSpPr>
        <p:spPr>
          <a:xfrm>
            <a:off x="479880" y="0"/>
            <a:ext cx="11230200" cy="813240"/>
          </a:xfrm>
          <a:prstGeom prst="rect">
            <a:avLst/>
          </a:prstGeom>
          <a:noFill/>
          <a:ln w="0">
            <a:noFill/>
          </a:ln>
        </p:spPr>
        <p:txBody>
          <a:bodyPr lIns="0" rIns="0" anchor="b">
            <a:noAutofit/>
          </a:bodyPr>
          <a:lstStyle/>
          <a:p>
            <a:pPr>
              <a:lnSpc>
                <a:spcPct val="100000"/>
              </a:lnSpc>
              <a:buNone/>
            </a:pPr>
            <a:r>
              <a:rPr lang="en-US" sz="2800" b="1" spc="-1" dirty="0">
                <a:solidFill>
                  <a:srgbClr val="002D96"/>
                </a:solidFill>
                <a:latin typeface="Arial"/>
              </a:rPr>
              <a:t>Principles</a:t>
            </a:r>
            <a:endParaRPr lang="cs-CZ" sz="2800" b="0" strike="noStrike" spc="-1" dirty="0">
              <a:solidFill>
                <a:srgbClr val="FFFFFF"/>
              </a:solidFill>
              <a:latin typeface="Arial"/>
            </a:endParaRPr>
          </a:p>
        </p:txBody>
      </p:sp>
      <p:sp>
        <p:nvSpPr>
          <p:cNvPr id="10" name="PlaceHolder 3"/>
          <p:cNvSpPr>
            <a:spLocks noGrp="1"/>
          </p:cNvSpPr>
          <p:nvPr>
            <p:ph idx="4294967295"/>
          </p:nvPr>
        </p:nvSpPr>
        <p:spPr>
          <a:xfrm>
            <a:off x="479879" y="1080360"/>
            <a:ext cx="11571707" cy="3797234"/>
          </a:xfrm>
          <a:prstGeom prst="rect">
            <a:avLst/>
          </a:prstGeom>
          <a:noFill/>
          <a:ln w="0">
            <a:noFill/>
          </a:ln>
        </p:spPr>
        <p:txBody>
          <a:bodyPr lIns="0" tIns="0" rIns="0" bIns="0" anchor="t">
            <a:noAutofit/>
          </a:bodyPr>
          <a:lstStyle/>
          <a:p>
            <a:pPr marL="288000" indent="-288000">
              <a:lnSpc>
                <a:spcPct val="100000"/>
              </a:lnSpc>
              <a:spcAft>
                <a:spcPts val="499"/>
              </a:spcAft>
              <a:buClr>
                <a:srgbClr val="00AFFF"/>
              </a:buClr>
              <a:buSzPct val="75000"/>
              <a:buFont typeface="Wingdings" charset="2"/>
              <a:buChar char=""/>
            </a:pPr>
            <a:r>
              <a:rPr lang="en-US" sz="2400" spc="-1" dirty="0">
                <a:solidFill>
                  <a:srgbClr val="536278"/>
                </a:solidFill>
              </a:rPr>
              <a:t>These teams use practices to automate processes that historically have been manual and slow</a:t>
            </a:r>
            <a:r>
              <a:rPr lang="sk-SK" sz="2400" b="0" strike="noStrike" spc="-1" dirty="0">
                <a:solidFill>
                  <a:srgbClr val="536278"/>
                </a:solidFill>
                <a:latin typeface="Arial"/>
              </a:rPr>
              <a:t>,</a:t>
            </a:r>
            <a:endParaRPr lang="en-US" sz="2400" b="0" strike="noStrike" spc="-1" dirty="0">
              <a:solidFill>
                <a:srgbClr val="536278"/>
              </a:solidFill>
              <a:latin typeface="Arial"/>
            </a:endParaRPr>
          </a:p>
          <a:p>
            <a:pPr marL="288000" indent="-288000">
              <a:lnSpc>
                <a:spcPct val="100000"/>
              </a:lnSpc>
              <a:spcAft>
                <a:spcPts val="499"/>
              </a:spcAft>
              <a:buClr>
                <a:srgbClr val="00AFFF"/>
              </a:buClr>
              <a:buSzPct val="75000"/>
              <a:buFont typeface="Wingdings" charset="2"/>
              <a:buChar char=""/>
            </a:pPr>
            <a:endParaRPr lang="en-US" sz="2400" spc="-1" dirty="0">
              <a:solidFill>
                <a:srgbClr val="536278"/>
              </a:solidFill>
              <a:latin typeface="Arial"/>
            </a:endParaRPr>
          </a:p>
          <a:p>
            <a:pPr marL="288000" indent="-288000">
              <a:lnSpc>
                <a:spcPct val="100000"/>
              </a:lnSpc>
              <a:spcAft>
                <a:spcPts val="499"/>
              </a:spcAft>
              <a:buClr>
                <a:srgbClr val="00AFFF"/>
              </a:buClr>
              <a:buSzPct val="75000"/>
              <a:buFont typeface="Wingdings" charset="2"/>
              <a:buChar char=""/>
            </a:pPr>
            <a:r>
              <a:rPr lang="en-US" sz="2400" spc="-1" dirty="0">
                <a:solidFill>
                  <a:srgbClr val="536278"/>
                </a:solidFill>
              </a:rPr>
              <a:t>They use a technology stack and tooling which help them operate and evolve applications quickly and reliably,</a:t>
            </a:r>
          </a:p>
          <a:p>
            <a:pPr marL="288000" indent="-288000">
              <a:lnSpc>
                <a:spcPct val="100000"/>
              </a:lnSpc>
              <a:spcAft>
                <a:spcPts val="499"/>
              </a:spcAft>
              <a:buClr>
                <a:srgbClr val="00AFFF"/>
              </a:buClr>
              <a:buSzPct val="75000"/>
              <a:buFont typeface="Wingdings" charset="2"/>
              <a:buChar char=""/>
            </a:pPr>
            <a:endParaRPr lang="en-US" sz="2400" spc="-1" dirty="0">
              <a:solidFill>
                <a:srgbClr val="536278"/>
              </a:solidFill>
              <a:latin typeface="Arial"/>
            </a:endParaRPr>
          </a:p>
          <a:p>
            <a:pPr marL="288000" indent="-288000">
              <a:lnSpc>
                <a:spcPct val="100000"/>
              </a:lnSpc>
              <a:spcAft>
                <a:spcPts val="499"/>
              </a:spcAft>
              <a:buClr>
                <a:srgbClr val="00AFFF"/>
              </a:buClr>
              <a:buSzPct val="75000"/>
              <a:buFont typeface="Wingdings" charset="2"/>
              <a:buChar char=""/>
            </a:pPr>
            <a:r>
              <a:rPr lang="en-US" sz="2400" spc="-1" dirty="0">
                <a:solidFill>
                  <a:srgbClr val="536278"/>
                </a:solidFill>
              </a:rPr>
              <a:t>These tools also help engineers independently accomplish tasks (for example, deploying code or provisioning infrastructure) that normally would have required help from other teams, and this further increases a team’s velocity.</a:t>
            </a:r>
            <a:endParaRPr lang="en-US" sz="2400" spc="-1" dirty="0">
              <a:solidFill>
                <a:srgbClr val="536278"/>
              </a:solidFill>
              <a:latin typeface="Arial"/>
            </a:endParaRPr>
          </a:p>
          <a:p>
            <a:pPr marL="0" indent="0">
              <a:lnSpc>
                <a:spcPct val="100000"/>
              </a:lnSpc>
              <a:spcAft>
                <a:spcPts val="499"/>
              </a:spcAft>
              <a:buClr>
                <a:srgbClr val="00AFFF"/>
              </a:buClr>
              <a:buSzPct val="75000"/>
              <a:buNone/>
            </a:pPr>
            <a:endParaRPr lang="en-US" sz="2400" spc="-1" dirty="0">
              <a:solidFill>
                <a:srgbClr val="536278"/>
              </a:solidFill>
              <a:latin typeface="Arial"/>
            </a:endParaRPr>
          </a:p>
        </p:txBody>
      </p:sp>
      <p:sp>
        <p:nvSpPr>
          <p:cNvPr id="8" name="Zástupný symbol pro zápatí 1">
            <a:extLst>
              <a:ext uri="{FF2B5EF4-FFF2-40B4-BE49-F238E27FC236}">
                <a16:creationId xmlns:a16="http://schemas.microsoft.com/office/drawing/2014/main" id="{AF985711-597A-12D1-6643-4B8DBE81ADA6}"/>
              </a:ext>
            </a:extLst>
          </p:cNvPr>
          <p:cNvSpPr>
            <a:spLocks noGrp="1"/>
          </p:cNvSpPr>
          <p:nvPr>
            <p:ph type="ftr" sz="quarter" idx="4294967295"/>
          </p:nvPr>
        </p:nvSpPr>
        <p:spPr>
          <a:xfrm>
            <a:off x="7780940" y="6539346"/>
            <a:ext cx="4113213" cy="365125"/>
          </a:xfrm>
        </p:spPr>
        <p:txBody>
          <a:bodyPr/>
          <a:lstStyle/>
          <a:p>
            <a:r>
              <a:rPr lang="en-US" noProof="0" dirty="0"/>
              <a:t>Copyright © Unicorn Systems </a:t>
            </a:r>
            <a:r>
              <a:rPr lang="en-US" noProof="0" dirty="0" err="1"/>
              <a:t>a.s</a:t>
            </a:r>
            <a:r>
              <a:rPr lang="en-US" noProof="0" dirty="0"/>
              <a:t>.</a:t>
            </a:r>
          </a:p>
        </p:txBody>
      </p:sp>
    </p:spTree>
    <p:extLst>
      <p:ext uri="{BB962C8B-B14F-4D97-AF65-F5344CB8AC3E}">
        <p14:creationId xmlns:p14="http://schemas.microsoft.com/office/powerpoint/2010/main" val="8667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a:extLst>
              <a:ext uri="{FF2B5EF4-FFF2-40B4-BE49-F238E27FC236}">
                <a16:creationId xmlns:a16="http://schemas.microsoft.com/office/drawing/2014/main" id="{953A5FAF-2866-6A4D-B1A7-981A5EB17710}"/>
              </a:ext>
            </a:extLst>
          </p:cNvPr>
          <p:cNvSpPr>
            <a:spLocks noGrp="1"/>
          </p:cNvSpPr>
          <p:nvPr>
            <p:ph type="title"/>
          </p:nvPr>
        </p:nvSpPr>
        <p:spPr/>
        <p:txBody>
          <a:bodyPr/>
          <a:lstStyle/>
          <a:p>
            <a:pPr marL="0" indent="0">
              <a:buNone/>
            </a:pPr>
            <a:r>
              <a:rPr lang="cs-CZ" dirty="0"/>
              <a:t>	</a:t>
            </a:r>
            <a:r>
              <a:rPr lang="en-GB" dirty="0"/>
              <a:t>Benefits of DevOps</a:t>
            </a:r>
            <a:r>
              <a:rPr lang="cs-CZ" dirty="0"/>
              <a:t> </a:t>
            </a:r>
          </a:p>
        </p:txBody>
      </p:sp>
      <p:sp>
        <p:nvSpPr>
          <p:cNvPr id="2" name="Zástupný symbol pro zápatí 1">
            <a:extLst>
              <a:ext uri="{FF2B5EF4-FFF2-40B4-BE49-F238E27FC236}">
                <a16:creationId xmlns:a16="http://schemas.microsoft.com/office/drawing/2014/main" id="{751D6710-5C5B-7B82-AB28-213F3D36842C}"/>
              </a:ext>
            </a:extLst>
          </p:cNvPr>
          <p:cNvSpPr>
            <a:spLocks noGrp="1"/>
          </p:cNvSpPr>
          <p:nvPr>
            <p:ph type="ftr" sz="quarter" idx="4294967295"/>
          </p:nvPr>
        </p:nvSpPr>
        <p:spPr>
          <a:xfrm>
            <a:off x="8077200" y="6561138"/>
            <a:ext cx="4113213" cy="365125"/>
          </a:xfrm>
        </p:spPr>
        <p:txBody>
          <a:bodyPr/>
          <a:lstStyle/>
          <a:p>
            <a:r>
              <a:rPr lang="en-US" noProof="0"/>
              <a:t>Copyright © Unicorn Systems a.s.</a:t>
            </a:r>
            <a:endParaRPr lang="en-US" noProof="0" dirty="0"/>
          </a:p>
        </p:txBody>
      </p:sp>
      <p:sp>
        <p:nvSpPr>
          <p:cNvPr id="3" name="Zástupný symbol pro číslo snímku 2">
            <a:extLst>
              <a:ext uri="{FF2B5EF4-FFF2-40B4-BE49-F238E27FC236}">
                <a16:creationId xmlns:a16="http://schemas.microsoft.com/office/drawing/2014/main" id="{825B1357-656F-7F83-7FD7-0022E7C64589}"/>
              </a:ext>
            </a:extLst>
          </p:cNvPr>
          <p:cNvSpPr>
            <a:spLocks noGrp="1"/>
          </p:cNvSpPr>
          <p:nvPr>
            <p:ph type="sldNum" sz="quarter" idx="4294967295"/>
          </p:nvPr>
        </p:nvSpPr>
        <p:spPr>
          <a:xfrm>
            <a:off x="11785600" y="6551613"/>
            <a:ext cx="404813" cy="365125"/>
          </a:xfrm>
        </p:spPr>
        <p:txBody>
          <a:bodyPr/>
          <a:lstStyle/>
          <a:p>
            <a:fld id="{851BEBC6-AE21-4DEA-82CA-C5B7C0A09A9D}" type="slidenum">
              <a:rPr lang="cs-CZ" smtClean="0"/>
              <a:pPr/>
              <a:t>11</a:t>
            </a:fld>
            <a:endParaRPr lang="cs-CZ" dirty="0"/>
          </a:p>
        </p:txBody>
      </p:sp>
    </p:spTree>
    <p:extLst>
      <p:ext uri="{BB962C8B-B14F-4D97-AF65-F5344CB8AC3E}">
        <p14:creationId xmlns:p14="http://schemas.microsoft.com/office/powerpoint/2010/main" val="4191497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BA6A0D-4A37-486A-B1E4-7797A7C8866C}" type="slidenum">
              <a:rPr lang="cs-CZ" smtClean="0"/>
              <a:t>12</a:t>
            </a:fld>
            <a:endParaRPr lang="cs-CZ"/>
          </a:p>
        </p:txBody>
      </p:sp>
      <p:sp>
        <p:nvSpPr>
          <p:cNvPr id="2" name="Title 1"/>
          <p:cNvSpPr>
            <a:spLocks noGrp="1"/>
          </p:cNvSpPr>
          <p:nvPr>
            <p:ph type="title"/>
          </p:nvPr>
        </p:nvSpPr>
        <p:spPr/>
        <p:txBody>
          <a:bodyPr/>
          <a:lstStyle/>
          <a:p>
            <a:r>
              <a:rPr lang="en-US" dirty="0"/>
              <a:t>Benefits of DevOps</a:t>
            </a:r>
          </a:p>
        </p:txBody>
      </p:sp>
      <p:sp>
        <p:nvSpPr>
          <p:cNvPr id="3" name="Content Placeholder 2"/>
          <p:cNvSpPr>
            <a:spLocks noGrp="1"/>
          </p:cNvSpPr>
          <p:nvPr>
            <p:ph sz="quarter" idx="13"/>
          </p:nvPr>
        </p:nvSpPr>
        <p:spPr/>
        <p:txBody>
          <a:bodyPr/>
          <a:lstStyle/>
          <a:p>
            <a:r>
              <a:rPr lang="en-US" b="1" dirty="0"/>
              <a:t>Improved Collaboration - </a:t>
            </a:r>
            <a:r>
              <a:rPr lang="en-US" dirty="0"/>
              <a:t>Build more effective teams under a DevOps cultural model, which emphasizes values such as </a:t>
            </a:r>
            <a:r>
              <a:rPr lang="en-US" b="1" dirty="0"/>
              <a:t>ownership</a:t>
            </a:r>
            <a:r>
              <a:rPr lang="en-US" dirty="0"/>
              <a:t> and </a:t>
            </a:r>
            <a:r>
              <a:rPr lang="en-US" b="1" dirty="0"/>
              <a:t>accountability. </a:t>
            </a:r>
            <a:r>
              <a:rPr lang="en-US" dirty="0"/>
              <a:t>Developers and operations teams collaborate closely, share many responsibilities, and combine their workflows.</a:t>
            </a:r>
            <a:endParaRPr lang="en-US" b="1" dirty="0"/>
          </a:p>
          <a:p>
            <a:endParaRPr lang="en-US" b="1" dirty="0"/>
          </a:p>
          <a:p>
            <a:r>
              <a:rPr lang="en-US" b="1" dirty="0"/>
              <a:t>Speed - </a:t>
            </a:r>
            <a:r>
              <a:rPr lang="en-US" dirty="0"/>
              <a:t>Move at high velocity so you can innovate for customers faster, adapt to changing markets better, and grow more efficient at driving business results,</a:t>
            </a:r>
          </a:p>
          <a:p>
            <a:pPr marL="72000" indent="0">
              <a:buNone/>
            </a:pPr>
            <a:endParaRPr lang="en-US" dirty="0"/>
          </a:p>
          <a:p>
            <a:r>
              <a:rPr lang="en-US" b="1" dirty="0"/>
              <a:t>Rapid delivery - </a:t>
            </a:r>
            <a:r>
              <a:rPr lang="en-US" dirty="0"/>
              <a:t>Increase the frequency and pace of releases so you can innovate and improve your product faster</a:t>
            </a:r>
            <a:r>
              <a:rPr lang="en-US" b="1" dirty="0"/>
              <a:t>,</a:t>
            </a:r>
            <a:endParaRPr lang="en-US" dirty="0"/>
          </a:p>
          <a:p>
            <a:endParaRPr lang="en-US" dirty="0"/>
          </a:p>
        </p:txBody>
      </p:sp>
      <p:sp>
        <p:nvSpPr>
          <p:cNvPr id="7" name="Zástupný symbol pro zápatí 1">
            <a:extLst>
              <a:ext uri="{FF2B5EF4-FFF2-40B4-BE49-F238E27FC236}">
                <a16:creationId xmlns:a16="http://schemas.microsoft.com/office/drawing/2014/main" id="{AF985711-597A-12D1-6643-4B8DBE81ADA6}"/>
              </a:ext>
            </a:extLst>
          </p:cNvPr>
          <p:cNvSpPr>
            <a:spLocks noGrp="1"/>
          </p:cNvSpPr>
          <p:nvPr>
            <p:ph type="ftr" sz="quarter" idx="4294967295"/>
          </p:nvPr>
        </p:nvSpPr>
        <p:spPr>
          <a:xfrm>
            <a:off x="7780940" y="6539346"/>
            <a:ext cx="4113213" cy="365125"/>
          </a:xfrm>
        </p:spPr>
        <p:txBody>
          <a:bodyPr/>
          <a:lstStyle/>
          <a:p>
            <a:r>
              <a:rPr lang="en-US" noProof="0" dirty="0"/>
              <a:t>Copyright © Unicorn Systems </a:t>
            </a:r>
            <a:r>
              <a:rPr lang="en-US" noProof="0" dirty="0" err="1"/>
              <a:t>a.s</a:t>
            </a:r>
            <a:r>
              <a:rPr lang="en-US" noProof="0" dirty="0"/>
              <a:t>.</a:t>
            </a:r>
          </a:p>
        </p:txBody>
      </p:sp>
    </p:spTree>
    <p:extLst>
      <p:ext uri="{BB962C8B-B14F-4D97-AF65-F5344CB8AC3E}">
        <p14:creationId xmlns:p14="http://schemas.microsoft.com/office/powerpoint/2010/main" val="89003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pätu 1"/>
          <p:cNvSpPr>
            <a:spLocks noGrp="1"/>
          </p:cNvSpPr>
          <p:nvPr>
            <p:ph type="ftr" sz="quarter" idx="11"/>
          </p:nvPr>
        </p:nvSpPr>
        <p:spPr/>
        <p:txBody>
          <a:bodyPr/>
          <a:lstStyle/>
          <a:p>
            <a:r>
              <a:rPr lang="en-US" noProof="0"/>
              <a:t>Copyright © Unicorn Systems a.s.</a:t>
            </a:r>
            <a:endParaRPr lang="en-US" noProof="0" dirty="0"/>
          </a:p>
        </p:txBody>
      </p:sp>
      <p:sp>
        <p:nvSpPr>
          <p:cNvPr id="3" name="Zástupný objekt pre číslo snímky 2"/>
          <p:cNvSpPr>
            <a:spLocks noGrp="1"/>
          </p:cNvSpPr>
          <p:nvPr>
            <p:ph type="sldNum" sz="quarter" idx="12"/>
          </p:nvPr>
        </p:nvSpPr>
        <p:spPr/>
        <p:txBody>
          <a:bodyPr/>
          <a:lstStyle/>
          <a:p>
            <a:fld id="{851BEBC6-AE21-4DEA-82CA-C5B7C0A09A9D}" type="slidenum">
              <a:rPr lang="cs-CZ" smtClean="0"/>
              <a:pPr/>
              <a:t>13</a:t>
            </a:fld>
            <a:endParaRPr lang="cs-CZ" dirty="0"/>
          </a:p>
        </p:txBody>
      </p:sp>
      <p:sp>
        <p:nvSpPr>
          <p:cNvPr id="5" name="Zástupný objekt pre obsah 4"/>
          <p:cNvSpPr>
            <a:spLocks noGrp="1"/>
          </p:cNvSpPr>
          <p:nvPr>
            <p:ph sz="quarter" idx="13"/>
          </p:nvPr>
        </p:nvSpPr>
        <p:spPr/>
        <p:txBody>
          <a:bodyPr/>
          <a:lstStyle/>
          <a:p>
            <a:r>
              <a:rPr lang="en-US" b="1" dirty="0"/>
              <a:t>Reliability - </a:t>
            </a:r>
            <a:r>
              <a:rPr lang="en-US" dirty="0"/>
              <a:t>Ensure the quality of application updates and infrastructure changes so you can reliably deliver at a more rapid pace while maintaining a positive experience for end users</a:t>
            </a:r>
            <a:r>
              <a:rPr lang="en-US" b="1" dirty="0"/>
              <a:t>,</a:t>
            </a:r>
          </a:p>
          <a:p>
            <a:endParaRPr lang="en-US" b="1" dirty="0"/>
          </a:p>
          <a:p>
            <a:r>
              <a:rPr lang="en-US" b="1" dirty="0"/>
              <a:t>Scale - </a:t>
            </a:r>
            <a:r>
              <a:rPr lang="en-US" dirty="0"/>
              <a:t>Operate and manage your infrastructure and development processes at scale. Automation and consistency help you manage complex or changing systems efficiently and with reduced risk</a:t>
            </a:r>
            <a:r>
              <a:rPr lang="en-US" b="1" dirty="0"/>
              <a:t>,</a:t>
            </a:r>
          </a:p>
          <a:p>
            <a:endParaRPr lang="en-US" b="1" dirty="0"/>
          </a:p>
          <a:p>
            <a:r>
              <a:rPr lang="en-US" b="1" dirty="0"/>
              <a:t>Security - </a:t>
            </a:r>
            <a:r>
              <a:rPr lang="en-US" dirty="0"/>
              <a:t>Move quickly while retaining control and preserving compliance</a:t>
            </a:r>
            <a:r>
              <a:rPr lang="en-US" b="1" dirty="0"/>
              <a:t>.</a:t>
            </a:r>
          </a:p>
          <a:p>
            <a:endParaRPr lang="sk-SK" dirty="0"/>
          </a:p>
        </p:txBody>
      </p:sp>
      <p:sp>
        <p:nvSpPr>
          <p:cNvPr id="6" name="Title 1"/>
          <p:cNvSpPr>
            <a:spLocks noGrp="1"/>
          </p:cNvSpPr>
          <p:nvPr>
            <p:ph type="title"/>
          </p:nvPr>
        </p:nvSpPr>
        <p:spPr>
          <a:xfrm>
            <a:off x="479938" y="2"/>
            <a:ext cx="11230538" cy="813603"/>
          </a:xfrm>
        </p:spPr>
        <p:txBody>
          <a:bodyPr/>
          <a:lstStyle/>
          <a:p>
            <a:r>
              <a:rPr lang="en-US" dirty="0"/>
              <a:t>Benefits of DevOps</a:t>
            </a:r>
          </a:p>
        </p:txBody>
      </p:sp>
    </p:spTree>
    <p:extLst>
      <p:ext uri="{BB962C8B-B14F-4D97-AF65-F5344CB8AC3E}">
        <p14:creationId xmlns:p14="http://schemas.microsoft.com/office/powerpoint/2010/main" val="150622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6E4931EA-EF0E-06D9-5CEC-0DB63ABD11BA}"/>
              </a:ext>
            </a:extLst>
          </p:cNvPr>
          <p:cNvSpPr>
            <a:spLocks noGrp="1"/>
          </p:cNvSpPr>
          <p:nvPr>
            <p:ph type="title"/>
          </p:nvPr>
        </p:nvSpPr>
        <p:spPr/>
        <p:txBody>
          <a:bodyPr/>
          <a:lstStyle/>
          <a:p>
            <a:pPr marL="0" indent="0">
              <a:buNone/>
            </a:pPr>
            <a:r>
              <a:rPr lang="en-GB" dirty="0"/>
              <a:t>	DevOps Practices</a:t>
            </a:r>
          </a:p>
        </p:txBody>
      </p:sp>
      <p:sp>
        <p:nvSpPr>
          <p:cNvPr id="2" name="Zástupný symbol pro zápatí 1">
            <a:extLst>
              <a:ext uri="{FF2B5EF4-FFF2-40B4-BE49-F238E27FC236}">
                <a16:creationId xmlns:a16="http://schemas.microsoft.com/office/drawing/2014/main" id="{42C445F5-31DA-8081-258B-F162FCEF143F}"/>
              </a:ext>
            </a:extLst>
          </p:cNvPr>
          <p:cNvSpPr>
            <a:spLocks noGrp="1"/>
          </p:cNvSpPr>
          <p:nvPr>
            <p:ph type="ftr" sz="quarter" idx="4294967295"/>
          </p:nvPr>
        </p:nvSpPr>
        <p:spPr>
          <a:xfrm>
            <a:off x="8077200" y="6561138"/>
            <a:ext cx="4113213" cy="365125"/>
          </a:xfrm>
        </p:spPr>
        <p:txBody>
          <a:bodyPr/>
          <a:lstStyle/>
          <a:p>
            <a:r>
              <a:rPr lang="en-US" noProof="0"/>
              <a:t>Copyright © Unicorn Systems a.s.</a:t>
            </a:r>
            <a:endParaRPr lang="en-US" noProof="0" dirty="0"/>
          </a:p>
        </p:txBody>
      </p:sp>
      <p:sp>
        <p:nvSpPr>
          <p:cNvPr id="3" name="Zástupný symbol pro číslo snímku 2">
            <a:extLst>
              <a:ext uri="{FF2B5EF4-FFF2-40B4-BE49-F238E27FC236}">
                <a16:creationId xmlns:a16="http://schemas.microsoft.com/office/drawing/2014/main" id="{38AD5A79-55F5-CF58-3C39-D7D34B66A496}"/>
              </a:ext>
            </a:extLst>
          </p:cNvPr>
          <p:cNvSpPr>
            <a:spLocks noGrp="1"/>
          </p:cNvSpPr>
          <p:nvPr>
            <p:ph type="sldNum" sz="quarter" idx="4294967295"/>
          </p:nvPr>
        </p:nvSpPr>
        <p:spPr>
          <a:xfrm>
            <a:off x="11785600" y="6551613"/>
            <a:ext cx="404813" cy="365125"/>
          </a:xfrm>
        </p:spPr>
        <p:txBody>
          <a:bodyPr/>
          <a:lstStyle/>
          <a:p>
            <a:fld id="{851BEBC6-AE21-4DEA-82CA-C5B7C0A09A9D}" type="slidenum">
              <a:rPr lang="cs-CZ" smtClean="0"/>
              <a:pPr/>
              <a:t>14</a:t>
            </a:fld>
            <a:endParaRPr lang="cs-CZ" dirty="0"/>
          </a:p>
        </p:txBody>
      </p:sp>
    </p:spTree>
    <p:extLst>
      <p:ext uri="{BB962C8B-B14F-4D97-AF65-F5344CB8AC3E}">
        <p14:creationId xmlns:p14="http://schemas.microsoft.com/office/powerpoint/2010/main" val="3914486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BA6A0D-4A37-486A-B1E4-7797A7C8866C}" type="slidenum">
              <a:rPr lang="cs-CZ" smtClean="0"/>
              <a:t>15</a:t>
            </a:fld>
            <a:endParaRPr lang="cs-CZ"/>
          </a:p>
        </p:txBody>
      </p:sp>
      <p:sp>
        <p:nvSpPr>
          <p:cNvPr id="2" name="Title 1"/>
          <p:cNvSpPr>
            <a:spLocks noGrp="1"/>
          </p:cNvSpPr>
          <p:nvPr>
            <p:ph type="title"/>
          </p:nvPr>
        </p:nvSpPr>
        <p:spPr/>
        <p:txBody>
          <a:bodyPr/>
          <a:lstStyle/>
          <a:p>
            <a:r>
              <a:rPr lang="en-US" dirty="0"/>
              <a:t>DevOps Practices</a:t>
            </a:r>
          </a:p>
        </p:txBody>
      </p:sp>
      <p:sp>
        <p:nvSpPr>
          <p:cNvPr id="3" name="Content Placeholder 2"/>
          <p:cNvSpPr>
            <a:spLocks noGrp="1"/>
          </p:cNvSpPr>
          <p:nvPr>
            <p:ph sz="quarter" idx="13"/>
          </p:nvPr>
        </p:nvSpPr>
        <p:spPr/>
        <p:txBody>
          <a:bodyPr/>
          <a:lstStyle/>
          <a:p>
            <a:r>
              <a:rPr lang="en-US" b="1" dirty="0"/>
              <a:t>Communication and Collaboration - </a:t>
            </a:r>
            <a:r>
              <a:rPr lang="en-US" dirty="0"/>
              <a:t>Increased communication and collaboration in an organization is one of the key cultural aspects of DevOps</a:t>
            </a:r>
            <a:r>
              <a:rPr lang="en-US" b="1" dirty="0"/>
              <a:t>,</a:t>
            </a:r>
          </a:p>
          <a:p>
            <a:endParaRPr lang="en-US" b="1" dirty="0"/>
          </a:p>
          <a:p>
            <a:r>
              <a:rPr lang="en-US" b="1" dirty="0"/>
              <a:t>Continuous Integration - </a:t>
            </a:r>
            <a:r>
              <a:rPr lang="en-US" dirty="0"/>
              <a:t> Is a software development practice where developers regularly merge their code changes into a central repository, after which automated builds and tests are run</a:t>
            </a:r>
            <a:r>
              <a:rPr lang="en-US" b="1" dirty="0"/>
              <a:t>,</a:t>
            </a:r>
          </a:p>
          <a:p>
            <a:endParaRPr lang="sk-SK" dirty="0"/>
          </a:p>
          <a:p>
            <a:r>
              <a:rPr lang="en-US" b="1" dirty="0"/>
              <a:t>Continuous Delivery - </a:t>
            </a:r>
            <a:r>
              <a:rPr lang="en-US" dirty="0"/>
              <a:t>Is a software development practice where code changes are automatically built, tested, and prepared for a release to production</a:t>
            </a:r>
            <a:r>
              <a:rPr lang="en-US" b="1" dirty="0"/>
              <a:t>,</a:t>
            </a:r>
            <a:endParaRPr lang="sk-SK" dirty="0"/>
          </a:p>
          <a:p>
            <a:endParaRPr lang="sk-SK" dirty="0"/>
          </a:p>
          <a:p>
            <a:pPr marL="0" indent="0">
              <a:buNone/>
            </a:pPr>
            <a:endParaRPr lang="en-US" b="1" dirty="0"/>
          </a:p>
        </p:txBody>
      </p:sp>
      <p:sp>
        <p:nvSpPr>
          <p:cNvPr id="7" name="Zástupný symbol pro zápatí 1">
            <a:extLst>
              <a:ext uri="{FF2B5EF4-FFF2-40B4-BE49-F238E27FC236}">
                <a16:creationId xmlns:a16="http://schemas.microsoft.com/office/drawing/2014/main" id="{AF985711-597A-12D1-6643-4B8DBE81ADA6}"/>
              </a:ext>
            </a:extLst>
          </p:cNvPr>
          <p:cNvSpPr>
            <a:spLocks noGrp="1"/>
          </p:cNvSpPr>
          <p:nvPr>
            <p:ph type="ftr" sz="quarter" idx="4294967295"/>
          </p:nvPr>
        </p:nvSpPr>
        <p:spPr>
          <a:xfrm>
            <a:off x="7780940" y="6539346"/>
            <a:ext cx="4113213" cy="365125"/>
          </a:xfrm>
        </p:spPr>
        <p:txBody>
          <a:bodyPr/>
          <a:lstStyle/>
          <a:p>
            <a:r>
              <a:rPr lang="en-US" noProof="0" dirty="0"/>
              <a:t>Copyright © Unicorn Systems </a:t>
            </a:r>
            <a:r>
              <a:rPr lang="en-US" noProof="0" dirty="0" err="1"/>
              <a:t>a.s</a:t>
            </a:r>
            <a:r>
              <a:rPr lang="en-US" noProof="0" dirty="0"/>
              <a:t>.</a:t>
            </a:r>
          </a:p>
        </p:txBody>
      </p:sp>
    </p:spTree>
    <p:extLst>
      <p:ext uri="{BB962C8B-B14F-4D97-AF65-F5344CB8AC3E}">
        <p14:creationId xmlns:p14="http://schemas.microsoft.com/office/powerpoint/2010/main" val="650722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pätu 1"/>
          <p:cNvSpPr>
            <a:spLocks noGrp="1"/>
          </p:cNvSpPr>
          <p:nvPr>
            <p:ph type="ftr" sz="quarter" idx="11"/>
          </p:nvPr>
        </p:nvSpPr>
        <p:spPr/>
        <p:txBody>
          <a:bodyPr/>
          <a:lstStyle/>
          <a:p>
            <a:r>
              <a:rPr lang="en-US" noProof="0"/>
              <a:t>Copyright © Unicorn Systems a.s.</a:t>
            </a:r>
            <a:endParaRPr lang="en-US" noProof="0" dirty="0"/>
          </a:p>
        </p:txBody>
      </p:sp>
      <p:sp>
        <p:nvSpPr>
          <p:cNvPr id="3" name="Zástupný objekt pre číslo snímky 2"/>
          <p:cNvSpPr>
            <a:spLocks noGrp="1"/>
          </p:cNvSpPr>
          <p:nvPr>
            <p:ph type="sldNum" sz="quarter" idx="12"/>
          </p:nvPr>
        </p:nvSpPr>
        <p:spPr/>
        <p:txBody>
          <a:bodyPr/>
          <a:lstStyle/>
          <a:p>
            <a:fld id="{851BEBC6-AE21-4DEA-82CA-C5B7C0A09A9D}" type="slidenum">
              <a:rPr lang="cs-CZ" smtClean="0"/>
              <a:pPr/>
              <a:t>16</a:t>
            </a:fld>
            <a:endParaRPr lang="cs-CZ" dirty="0"/>
          </a:p>
        </p:txBody>
      </p:sp>
      <p:sp>
        <p:nvSpPr>
          <p:cNvPr id="5" name="Zástupný objekt pre obsah 4"/>
          <p:cNvSpPr>
            <a:spLocks noGrp="1"/>
          </p:cNvSpPr>
          <p:nvPr>
            <p:ph sz="quarter" idx="13"/>
          </p:nvPr>
        </p:nvSpPr>
        <p:spPr/>
        <p:txBody>
          <a:bodyPr/>
          <a:lstStyle/>
          <a:p>
            <a:r>
              <a:rPr lang="en-US" b="1" dirty="0" err="1"/>
              <a:t>Microservices</a:t>
            </a:r>
            <a:r>
              <a:rPr lang="en-US" b="1" dirty="0"/>
              <a:t> - </a:t>
            </a:r>
            <a:r>
              <a:rPr lang="en-US" dirty="0"/>
              <a:t>The </a:t>
            </a:r>
            <a:r>
              <a:rPr lang="en-US" dirty="0" err="1"/>
              <a:t>microservices</a:t>
            </a:r>
            <a:r>
              <a:rPr lang="en-US" dirty="0"/>
              <a:t> architecture is a design approach to build a single application as a set of small services</a:t>
            </a:r>
            <a:r>
              <a:rPr lang="en-US" b="1" dirty="0"/>
              <a:t>,</a:t>
            </a:r>
            <a:endParaRPr lang="en-US" dirty="0"/>
          </a:p>
          <a:p>
            <a:endParaRPr lang="en-US" dirty="0"/>
          </a:p>
          <a:p>
            <a:r>
              <a:rPr lang="en-US" b="1" dirty="0"/>
              <a:t>Infrastructure as Code - </a:t>
            </a:r>
            <a:r>
              <a:rPr lang="en-US" dirty="0"/>
              <a:t>Is a practice in which infrastructure is provisioned and managed using code and software development techniques, such as version control and continuous integration</a:t>
            </a:r>
            <a:r>
              <a:rPr lang="en-US" b="1" dirty="0"/>
              <a:t>,</a:t>
            </a:r>
          </a:p>
          <a:p>
            <a:endParaRPr lang="en-US" b="1" dirty="0"/>
          </a:p>
          <a:p>
            <a:r>
              <a:rPr lang="en-US" b="1" dirty="0"/>
              <a:t>Monitoring and Logging (Observability) - </a:t>
            </a:r>
            <a:r>
              <a:rPr lang="en-US" dirty="0"/>
              <a:t>By capturing, categorizing, and then analyzing data and logs generated by applications and infrastructure, organizations understand how changes or updates impact users, shedding insights into the root causes of problems or unexpected changes</a:t>
            </a:r>
            <a:r>
              <a:rPr lang="en-US" b="1" dirty="0"/>
              <a:t>.</a:t>
            </a:r>
          </a:p>
          <a:p>
            <a:endParaRPr lang="sk-SK" dirty="0"/>
          </a:p>
        </p:txBody>
      </p:sp>
      <p:sp>
        <p:nvSpPr>
          <p:cNvPr id="6" name="Title 1"/>
          <p:cNvSpPr>
            <a:spLocks noGrp="1"/>
          </p:cNvSpPr>
          <p:nvPr>
            <p:ph type="title"/>
          </p:nvPr>
        </p:nvSpPr>
        <p:spPr/>
        <p:txBody>
          <a:bodyPr/>
          <a:lstStyle/>
          <a:p>
            <a:r>
              <a:rPr lang="en-US" dirty="0"/>
              <a:t>DevOps Practices</a:t>
            </a:r>
          </a:p>
        </p:txBody>
      </p:sp>
    </p:spTree>
    <p:extLst>
      <p:ext uri="{BB962C8B-B14F-4D97-AF65-F5344CB8AC3E}">
        <p14:creationId xmlns:p14="http://schemas.microsoft.com/office/powerpoint/2010/main" val="2683304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6A0023A6-9C1D-15CC-598A-8B073C42D1D6}"/>
              </a:ext>
            </a:extLst>
          </p:cNvPr>
          <p:cNvSpPr>
            <a:spLocks noGrp="1"/>
          </p:cNvSpPr>
          <p:nvPr>
            <p:ph type="title"/>
          </p:nvPr>
        </p:nvSpPr>
        <p:spPr/>
        <p:txBody>
          <a:bodyPr/>
          <a:lstStyle/>
          <a:p>
            <a:pPr marL="0" indent="0">
              <a:buNone/>
            </a:pPr>
            <a:r>
              <a:rPr lang="cs-CZ" dirty="0"/>
              <a:t>	</a:t>
            </a:r>
            <a:r>
              <a:rPr lang="en-US" dirty="0"/>
              <a:t>DevOps Team</a:t>
            </a:r>
            <a:endParaRPr lang="cs-CZ" dirty="0"/>
          </a:p>
        </p:txBody>
      </p:sp>
      <p:sp>
        <p:nvSpPr>
          <p:cNvPr id="2" name="Zástupný symbol pro zápatí 1">
            <a:extLst>
              <a:ext uri="{FF2B5EF4-FFF2-40B4-BE49-F238E27FC236}">
                <a16:creationId xmlns:a16="http://schemas.microsoft.com/office/drawing/2014/main" id="{1CECD5BA-A594-98BE-7CE3-9AB58C28B3B7}"/>
              </a:ext>
            </a:extLst>
          </p:cNvPr>
          <p:cNvSpPr>
            <a:spLocks noGrp="1"/>
          </p:cNvSpPr>
          <p:nvPr>
            <p:ph type="ftr" sz="quarter" idx="4294967295"/>
          </p:nvPr>
        </p:nvSpPr>
        <p:spPr>
          <a:xfrm>
            <a:off x="8077200" y="6561138"/>
            <a:ext cx="4113213" cy="365125"/>
          </a:xfrm>
        </p:spPr>
        <p:txBody>
          <a:bodyPr/>
          <a:lstStyle/>
          <a:p>
            <a:r>
              <a:rPr lang="en-US" noProof="0"/>
              <a:t>Copyright © Unicorn Systems a.s.</a:t>
            </a:r>
            <a:endParaRPr lang="en-US" noProof="0" dirty="0"/>
          </a:p>
        </p:txBody>
      </p:sp>
      <p:sp>
        <p:nvSpPr>
          <p:cNvPr id="3" name="Zástupný symbol pro číslo snímku 2">
            <a:extLst>
              <a:ext uri="{FF2B5EF4-FFF2-40B4-BE49-F238E27FC236}">
                <a16:creationId xmlns:a16="http://schemas.microsoft.com/office/drawing/2014/main" id="{EACD62A2-B724-3BA3-0AEA-78EE84D64BA7}"/>
              </a:ext>
            </a:extLst>
          </p:cNvPr>
          <p:cNvSpPr>
            <a:spLocks noGrp="1"/>
          </p:cNvSpPr>
          <p:nvPr>
            <p:ph type="sldNum" sz="quarter" idx="4294967295"/>
          </p:nvPr>
        </p:nvSpPr>
        <p:spPr>
          <a:xfrm>
            <a:off x="11785600" y="6551613"/>
            <a:ext cx="404813" cy="365125"/>
          </a:xfrm>
        </p:spPr>
        <p:txBody>
          <a:bodyPr/>
          <a:lstStyle/>
          <a:p>
            <a:fld id="{851BEBC6-AE21-4DEA-82CA-C5B7C0A09A9D}" type="slidenum">
              <a:rPr lang="cs-CZ" smtClean="0"/>
              <a:pPr/>
              <a:t>17</a:t>
            </a:fld>
            <a:endParaRPr lang="cs-CZ" dirty="0"/>
          </a:p>
        </p:txBody>
      </p:sp>
    </p:spTree>
    <p:extLst>
      <p:ext uri="{BB962C8B-B14F-4D97-AF65-F5344CB8AC3E}">
        <p14:creationId xmlns:p14="http://schemas.microsoft.com/office/powerpoint/2010/main" val="153115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BA6A0D-4A37-486A-B1E4-7797A7C8866C}" type="slidenum">
              <a:rPr lang="cs-CZ" smtClean="0"/>
              <a:t>18</a:t>
            </a:fld>
            <a:endParaRPr lang="cs-CZ"/>
          </a:p>
        </p:txBody>
      </p:sp>
      <p:sp>
        <p:nvSpPr>
          <p:cNvPr id="7" name="Title 1"/>
          <p:cNvSpPr>
            <a:spLocks noGrp="1"/>
          </p:cNvSpPr>
          <p:nvPr>
            <p:ph type="title"/>
          </p:nvPr>
        </p:nvSpPr>
        <p:spPr/>
        <p:txBody>
          <a:bodyPr/>
          <a:lstStyle/>
          <a:p>
            <a:r>
              <a:rPr lang="en-US" dirty="0"/>
              <a:t>DevOps Team Structure</a:t>
            </a:r>
          </a:p>
        </p:txBody>
      </p:sp>
      <p:sp>
        <p:nvSpPr>
          <p:cNvPr id="3" name="Content Placeholder 2"/>
          <p:cNvSpPr>
            <a:spLocks noGrp="1"/>
          </p:cNvSpPr>
          <p:nvPr>
            <p:ph sz="quarter" idx="13"/>
          </p:nvPr>
        </p:nvSpPr>
        <p:spPr/>
        <p:txBody>
          <a:bodyPr/>
          <a:lstStyle/>
          <a:p>
            <a:r>
              <a:rPr lang="en-US" b="1" dirty="0"/>
              <a:t>Team Leader</a:t>
            </a:r>
            <a:r>
              <a:rPr lang="en-US" dirty="0"/>
              <a:t>,</a:t>
            </a:r>
          </a:p>
          <a:p>
            <a:r>
              <a:rPr lang="en-US" dirty="0"/>
              <a:t>Developers,</a:t>
            </a:r>
          </a:p>
          <a:p>
            <a:r>
              <a:rPr lang="en-US" dirty="0"/>
              <a:t>Testers,</a:t>
            </a:r>
          </a:p>
          <a:p>
            <a:r>
              <a:rPr lang="en-US" dirty="0"/>
              <a:t>Administrators,</a:t>
            </a:r>
          </a:p>
          <a:p>
            <a:r>
              <a:rPr lang="en-US" dirty="0"/>
              <a:t>Architects,</a:t>
            </a:r>
          </a:p>
          <a:p>
            <a:r>
              <a:rPr lang="en-US" dirty="0"/>
              <a:t>Security Engineers,</a:t>
            </a:r>
          </a:p>
          <a:p>
            <a:r>
              <a:rPr lang="en-US" dirty="0"/>
              <a:t>Managers, …</a:t>
            </a:r>
          </a:p>
          <a:p>
            <a:endParaRPr lang="en-US" dirty="0"/>
          </a:p>
          <a:p>
            <a:pPr marL="0" indent="0" algn="ctr">
              <a:buNone/>
            </a:pPr>
            <a:r>
              <a:rPr lang="en-US" i="1" dirty="0"/>
              <a:t>,,DevOps team structure is not strictly defined. Its size and structure depends on company/project size and requirements.’’</a:t>
            </a:r>
          </a:p>
        </p:txBody>
      </p:sp>
      <p:sp>
        <p:nvSpPr>
          <p:cNvPr id="8" name="Zástupný symbol pro zápatí 1">
            <a:extLst>
              <a:ext uri="{FF2B5EF4-FFF2-40B4-BE49-F238E27FC236}">
                <a16:creationId xmlns:a16="http://schemas.microsoft.com/office/drawing/2014/main" id="{AF985711-597A-12D1-6643-4B8DBE81ADA6}"/>
              </a:ext>
            </a:extLst>
          </p:cNvPr>
          <p:cNvSpPr>
            <a:spLocks noGrp="1"/>
          </p:cNvSpPr>
          <p:nvPr>
            <p:ph type="ftr" sz="quarter" idx="4294967295"/>
          </p:nvPr>
        </p:nvSpPr>
        <p:spPr>
          <a:xfrm>
            <a:off x="7780940" y="6539346"/>
            <a:ext cx="4113213" cy="365125"/>
          </a:xfrm>
        </p:spPr>
        <p:txBody>
          <a:bodyPr/>
          <a:lstStyle/>
          <a:p>
            <a:r>
              <a:rPr lang="en-US" noProof="0" dirty="0"/>
              <a:t>Copyright © Unicorn Systems </a:t>
            </a:r>
            <a:r>
              <a:rPr lang="en-US" noProof="0" dirty="0" err="1"/>
              <a:t>a.s</a:t>
            </a:r>
            <a:r>
              <a:rPr lang="en-US" noProof="0" dirty="0"/>
              <a:t>.</a:t>
            </a:r>
          </a:p>
        </p:txBody>
      </p:sp>
    </p:spTree>
    <p:extLst>
      <p:ext uri="{BB962C8B-B14F-4D97-AF65-F5344CB8AC3E}">
        <p14:creationId xmlns:p14="http://schemas.microsoft.com/office/powerpoint/2010/main" val="2387195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pätu 1"/>
          <p:cNvSpPr>
            <a:spLocks noGrp="1"/>
          </p:cNvSpPr>
          <p:nvPr>
            <p:ph type="ftr" sz="quarter" idx="11"/>
          </p:nvPr>
        </p:nvSpPr>
        <p:spPr/>
        <p:txBody>
          <a:bodyPr/>
          <a:lstStyle/>
          <a:p>
            <a:r>
              <a:rPr lang="en-US" noProof="0" dirty="0"/>
              <a:t>Copyright © Unicorn Systems </a:t>
            </a:r>
            <a:r>
              <a:rPr lang="en-US" noProof="0" dirty="0" err="1"/>
              <a:t>a.s</a:t>
            </a:r>
            <a:r>
              <a:rPr lang="en-US" noProof="0" dirty="0"/>
              <a:t>.</a:t>
            </a:r>
          </a:p>
        </p:txBody>
      </p:sp>
      <p:sp>
        <p:nvSpPr>
          <p:cNvPr id="3" name="Zástupný objekt pre číslo snímky 2"/>
          <p:cNvSpPr>
            <a:spLocks noGrp="1"/>
          </p:cNvSpPr>
          <p:nvPr>
            <p:ph type="sldNum" sz="quarter" idx="12"/>
          </p:nvPr>
        </p:nvSpPr>
        <p:spPr/>
        <p:txBody>
          <a:bodyPr/>
          <a:lstStyle/>
          <a:p>
            <a:fld id="{851BEBC6-AE21-4DEA-82CA-C5B7C0A09A9D}" type="slidenum">
              <a:rPr lang="cs-CZ" smtClean="0"/>
              <a:pPr/>
              <a:t>19</a:t>
            </a:fld>
            <a:endParaRPr lang="cs-CZ" dirty="0"/>
          </a:p>
        </p:txBody>
      </p:sp>
      <p:sp>
        <p:nvSpPr>
          <p:cNvPr id="4" name="Nadpis 3"/>
          <p:cNvSpPr>
            <a:spLocks noGrp="1"/>
          </p:cNvSpPr>
          <p:nvPr>
            <p:ph type="title"/>
          </p:nvPr>
        </p:nvSpPr>
        <p:spPr/>
        <p:txBody>
          <a:bodyPr/>
          <a:lstStyle/>
          <a:p>
            <a:r>
              <a:rPr lang="en-US" dirty="0"/>
              <a:t>DevOps Team Responsibilities</a:t>
            </a:r>
            <a:endParaRPr lang="sk-SK" dirty="0"/>
          </a:p>
        </p:txBody>
      </p:sp>
      <p:sp>
        <p:nvSpPr>
          <p:cNvPr id="5" name="Zástupný objekt pre obsah 4"/>
          <p:cNvSpPr>
            <a:spLocks noGrp="1"/>
          </p:cNvSpPr>
          <p:nvPr>
            <p:ph sz="quarter" idx="13"/>
          </p:nvPr>
        </p:nvSpPr>
        <p:spPr/>
        <p:txBody>
          <a:bodyPr/>
          <a:lstStyle/>
          <a:p>
            <a:r>
              <a:rPr lang="en-US" b="1" dirty="0"/>
              <a:t>Communication and Cooperation</a:t>
            </a:r>
          </a:p>
          <a:p>
            <a:r>
              <a:rPr lang="en-US" dirty="0"/>
              <a:t>Architecture and design,</a:t>
            </a:r>
          </a:p>
          <a:p>
            <a:r>
              <a:rPr lang="en-US" dirty="0"/>
              <a:t>Process automation,</a:t>
            </a:r>
          </a:p>
          <a:p>
            <a:r>
              <a:rPr lang="en-US" dirty="0"/>
              <a:t>CI/CD pipelines,</a:t>
            </a:r>
          </a:p>
          <a:p>
            <a:r>
              <a:rPr lang="en-US" dirty="0"/>
              <a:t>Infrastructure as Code,</a:t>
            </a:r>
          </a:p>
          <a:p>
            <a:r>
              <a:rPr lang="en-US" dirty="0"/>
              <a:t>Adoption of new technologies,</a:t>
            </a:r>
          </a:p>
          <a:p>
            <a:r>
              <a:rPr lang="en-US" dirty="0"/>
              <a:t>Security Compliance,</a:t>
            </a:r>
          </a:p>
          <a:p>
            <a:r>
              <a:rPr lang="en-US" dirty="0"/>
              <a:t>Observability,</a:t>
            </a:r>
          </a:p>
          <a:p>
            <a:r>
              <a:rPr lang="en-US" dirty="0"/>
              <a:t>Studying, …</a:t>
            </a:r>
          </a:p>
          <a:p>
            <a:endParaRPr lang="en-US" dirty="0"/>
          </a:p>
          <a:p>
            <a:pPr marL="0" indent="0" algn="ctr">
              <a:buNone/>
            </a:pPr>
            <a:r>
              <a:rPr lang="en-US" i="1" dirty="0"/>
              <a:t>,,DevOps Team is responsible for whole project/application lifecycle.’’</a:t>
            </a:r>
          </a:p>
          <a:p>
            <a:endParaRPr lang="en-US" dirty="0"/>
          </a:p>
        </p:txBody>
      </p:sp>
    </p:spTree>
    <p:extLst>
      <p:ext uri="{BB962C8B-B14F-4D97-AF65-F5344CB8AC3E}">
        <p14:creationId xmlns:p14="http://schemas.microsoft.com/office/powerpoint/2010/main" val="367756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ástupný symbol pro číslo snímku 5"/>
          <p:cNvSpPr>
            <a:spLocks noGrp="1"/>
          </p:cNvSpPr>
          <p:nvPr>
            <p:ph type="sldNum" sz="quarter" idx="12"/>
          </p:nvPr>
        </p:nvSpPr>
        <p:spPr/>
        <p:txBody>
          <a:bodyPr/>
          <a:lstStyle/>
          <a:p>
            <a:fld id="{F3BA6A0D-4A37-486A-B1E4-7797A7C8866C}" type="slidenum">
              <a:rPr lang="cs-CZ" smtClean="0"/>
              <a:t>2</a:t>
            </a:fld>
            <a:endParaRPr lang="cs-CZ"/>
          </a:p>
        </p:txBody>
      </p:sp>
      <p:sp>
        <p:nvSpPr>
          <p:cNvPr id="10" name="Nadpis 9"/>
          <p:cNvSpPr>
            <a:spLocks noGrp="1"/>
          </p:cNvSpPr>
          <p:nvPr>
            <p:ph type="title"/>
          </p:nvPr>
        </p:nvSpPr>
        <p:spPr/>
        <p:txBody>
          <a:bodyPr/>
          <a:lstStyle/>
          <a:p>
            <a:r>
              <a:rPr lang="cs-CZ" dirty="0"/>
              <a:t>Agenda</a:t>
            </a:r>
          </a:p>
        </p:txBody>
      </p:sp>
      <p:sp>
        <p:nvSpPr>
          <p:cNvPr id="11" name="Zástupný symbol pro obsah 10"/>
          <p:cNvSpPr>
            <a:spLocks noGrp="1"/>
          </p:cNvSpPr>
          <p:nvPr>
            <p:ph sz="quarter" idx="13"/>
          </p:nvPr>
        </p:nvSpPr>
        <p:spPr/>
        <p:txBody>
          <a:bodyPr/>
          <a:lstStyle/>
          <a:p>
            <a:pPr marL="288000" indent="-288000">
              <a:spcAft>
                <a:spcPts val="499"/>
              </a:spcAft>
              <a:buFont typeface="Wingdings" charset="2"/>
              <a:buChar char=""/>
            </a:pPr>
            <a:r>
              <a:rPr lang="cs-CZ" spc="-1" dirty="0" err="1"/>
              <a:t>What</a:t>
            </a:r>
            <a:r>
              <a:rPr lang="cs-CZ" spc="-1" dirty="0"/>
              <a:t> </a:t>
            </a:r>
            <a:r>
              <a:rPr lang="en-US" spc="-1" dirty="0"/>
              <a:t>is</a:t>
            </a:r>
            <a:r>
              <a:rPr lang="cs-CZ" spc="-1" dirty="0"/>
              <a:t> </a:t>
            </a:r>
            <a:r>
              <a:rPr lang="cs-CZ" spc="-1" dirty="0" err="1"/>
              <a:t>DevOps</a:t>
            </a:r>
            <a:r>
              <a:rPr lang="cs-CZ" spc="-1" dirty="0"/>
              <a:t>?</a:t>
            </a:r>
          </a:p>
          <a:p>
            <a:pPr marL="288000" indent="-288000">
              <a:spcAft>
                <a:spcPts val="499"/>
              </a:spcAft>
              <a:buFont typeface="Wingdings" charset="2"/>
              <a:buChar char=""/>
            </a:pPr>
            <a:r>
              <a:rPr lang="en-US" spc="-1" dirty="0"/>
              <a:t>How DevOps Works</a:t>
            </a:r>
            <a:r>
              <a:rPr lang="cs-CZ" spc="-1" dirty="0"/>
              <a:t>?</a:t>
            </a:r>
          </a:p>
          <a:p>
            <a:pPr marL="288000" indent="-288000">
              <a:spcAft>
                <a:spcPts val="499"/>
              </a:spcAft>
              <a:buFont typeface="Wingdings" charset="2"/>
              <a:buChar char=""/>
            </a:pPr>
            <a:r>
              <a:rPr lang="en-US" spc="-1" dirty="0"/>
              <a:t>Benefits of DevOps</a:t>
            </a:r>
          </a:p>
          <a:p>
            <a:pPr marL="288000" indent="-288000">
              <a:spcAft>
                <a:spcPts val="499"/>
              </a:spcAft>
              <a:buFont typeface="Wingdings" charset="2"/>
              <a:buChar char=""/>
            </a:pPr>
            <a:r>
              <a:rPr lang="en-US" spc="-1" dirty="0"/>
              <a:t>DevOps Practices</a:t>
            </a:r>
          </a:p>
          <a:p>
            <a:pPr marL="288000" indent="-288000">
              <a:spcAft>
                <a:spcPts val="499"/>
              </a:spcAft>
              <a:buFont typeface="Wingdings" charset="2"/>
              <a:buChar char=""/>
            </a:pPr>
            <a:r>
              <a:rPr lang="en-US" spc="-1" dirty="0"/>
              <a:t>DevOps Team</a:t>
            </a:r>
          </a:p>
          <a:p>
            <a:pPr marL="288000" indent="-288000">
              <a:spcAft>
                <a:spcPts val="499"/>
              </a:spcAft>
              <a:buFont typeface="Wingdings" charset="2"/>
              <a:buChar char=""/>
            </a:pPr>
            <a:r>
              <a:rPr lang="en-US" spc="-1" dirty="0"/>
              <a:t>What Is SRE?</a:t>
            </a:r>
          </a:p>
          <a:p>
            <a:pPr marL="288000" indent="-288000">
              <a:spcAft>
                <a:spcPts val="499"/>
              </a:spcAft>
              <a:buFont typeface="Wingdings" charset="2"/>
              <a:buChar char=""/>
            </a:pPr>
            <a:r>
              <a:rPr lang="en-US" spc="-1" dirty="0"/>
              <a:t>Benefits of SRE</a:t>
            </a:r>
          </a:p>
          <a:p>
            <a:pPr marL="288000" indent="-288000">
              <a:spcAft>
                <a:spcPts val="499"/>
              </a:spcAft>
              <a:buFont typeface="Wingdings" charset="2"/>
              <a:buChar char=""/>
            </a:pPr>
            <a:r>
              <a:rPr lang="en-US" spc="-1" dirty="0"/>
              <a:t>DevOps vs SRE</a:t>
            </a:r>
          </a:p>
          <a:p>
            <a:pPr marL="288000" indent="-288000">
              <a:spcAft>
                <a:spcPts val="499"/>
              </a:spcAft>
              <a:buFont typeface="Wingdings" charset="2"/>
              <a:buChar char=""/>
            </a:pPr>
            <a:r>
              <a:rPr lang="en-US" spc="-1" dirty="0"/>
              <a:t>Facts About Technologies</a:t>
            </a:r>
          </a:p>
        </p:txBody>
      </p:sp>
      <p:sp>
        <p:nvSpPr>
          <p:cNvPr id="8" name="Zástupný symbol pro zápatí 1">
            <a:extLst>
              <a:ext uri="{FF2B5EF4-FFF2-40B4-BE49-F238E27FC236}">
                <a16:creationId xmlns:a16="http://schemas.microsoft.com/office/drawing/2014/main" id="{AF985711-597A-12D1-6643-4B8DBE81ADA6}"/>
              </a:ext>
            </a:extLst>
          </p:cNvPr>
          <p:cNvSpPr>
            <a:spLocks noGrp="1"/>
          </p:cNvSpPr>
          <p:nvPr>
            <p:ph type="ftr" sz="quarter" idx="4294967295"/>
          </p:nvPr>
        </p:nvSpPr>
        <p:spPr>
          <a:xfrm>
            <a:off x="7780940" y="6539346"/>
            <a:ext cx="4113213" cy="365125"/>
          </a:xfrm>
        </p:spPr>
        <p:txBody>
          <a:bodyPr/>
          <a:lstStyle/>
          <a:p>
            <a:r>
              <a:rPr lang="en-US" noProof="0" dirty="0"/>
              <a:t>Copyright © Unicorn Systems </a:t>
            </a:r>
            <a:r>
              <a:rPr lang="en-US" noProof="0" dirty="0" err="1"/>
              <a:t>a.s</a:t>
            </a:r>
            <a:r>
              <a:rPr lang="en-US" noProof="0" dirty="0"/>
              <a:t>.</a:t>
            </a:r>
          </a:p>
        </p:txBody>
      </p:sp>
    </p:spTree>
    <p:extLst>
      <p:ext uri="{BB962C8B-B14F-4D97-AF65-F5344CB8AC3E}">
        <p14:creationId xmlns:p14="http://schemas.microsoft.com/office/powerpoint/2010/main" val="4192812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9487686-353F-9FCB-232F-749770073DC5}"/>
              </a:ext>
            </a:extLst>
          </p:cNvPr>
          <p:cNvSpPr>
            <a:spLocks noGrp="1"/>
          </p:cNvSpPr>
          <p:nvPr>
            <p:ph type="title"/>
          </p:nvPr>
        </p:nvSpPr>
        <p:spPr/>
        <p:txBody>
          <a:bodyPr/>
          <a:lstStyle/>
          <a:p>
            <a:r>
              <a:rPr lang="cs-CZ" dirty="0" err="1"/>
              <a:t>Example</a:t>
            </a:r>
            <a:r>
              <a:rPr lang="cs-CZ" dirty="0"/>
              <a:t> </a:t>
            </a:r>
            <a:r>
              <a:rPr lang="cs-CZ" dirty="0" err="1"/>
              <a:t>of</a:t>
            </a:r>
            <a:r>
              <a:rPr lang="cs-CZ" dirty="0"/>
              <a:t> DevOps </a:t>
            </a:r>
            <a:r>
              <a:rPr lang="cs-CZ" dirty="0" err="1"/>
              <a:t>tool</a:t>
            </a:r>
            <a:r>
              <a:rPr lang="cs-CZ" dirty="0"/>
              <a:t> </a:t>
            </a:r>
            <a:r>
              <a:rPr lang="cs-CZ" dirty="0" err="1"/>
              <a:t>chain</a:t>
            </a:r>
            <a:endParaRPr lang="cs-CZ" dirty="0"/>
          </a:p>
        </p:txBody>
      </p:sp>
      <p:sp>
        <p:nvSpPr>
          <p:cNvPr id="3" name="Zástupný symbol pro zápatí 2">
            <a:extLst>
              <a:ext uri="{FF2B5EF4-FFF2-40B4-BE49-F238E27FC236}">
                <a16:creationId xmlns:a16="http://schemas.microsoft.com/office/drawing/2014/main" id="{5B9B95AD-6F14-96E5-B912-3A6B1E852EE7}"/>
              </a:ext>
            </a:extLst>
          </p:cNvPr>
          <p:cNvSpPr>
            <a:spLocks noGrp="1"/>
          </p:cNvSpPr>
          <p:nvPr>
            <p:ph type="ftr" sz="quarter" idx="11"/>
          </p:nvPr>
        </p:nvSpPr>
        <p:spPr/>
        <p:txBody>
          <a:bodyPr/>
          <a:lstStyle/>
          <a:p>
            <a:r>
              <a:rPr lang="en-US" noProof="0"/>
              <a:t>Copyright © Unicorn Systems a.s.</a:t>
            </a:r>
            <a:endParaRPr lang="en-US" noProof="0" dirty="0"/>
          </a:p>
        </p:txBody>
      </p:sp>
      <p:sp>
        <p:nvSpPr>
          <p:cNvPr id="4" name="Zástupný symbol pro číslo snímku 3">
            <a:extLst>
              <a:ext uri="{FF2B5EF4-FFF2-40B4-BE49-F238E27FC236}">
                <a16:creationId xmlns:a16="http://schemas.microsoft.com/office/drawing/2014/main" id="{62E1C8EE-3142-BEC6-900E-53CD20E5235E}"/>
              </a:ext>
            </a:extLst>
          </p:cNvPr>
          <p:cNvSpPr>
            <a:spLocks noGrp="1"/>
          </p:cNvSpPr>
          <p:nvPr>
            <p:ph type="sldNum" sz="quarter" idx="12"/>
          </p:nvPr>
        </p:nvSpPr>
        <p:spPr/>
        <p:txBody>
          <a:bodyPr/>
          <a:lstStyle/>
          <a:p>
            <a:fld id="{851BEBC6-AE21-4DEA-82CA-C5B7C0A09A9D}" type="slidenum">
              <a:rPr lang="cs-CZ" smtClean="0"/>
              <a:pPr/>
              <a:t>20</a:t>
            </a:fld>
            <a:endParaRPr lang="cs-CZ" dirty="0"/>
          </a:p>
        </p:txBody>
      </p:sp>
      <p:pic>
        <p:nvPicPr>
          <p:cNvPr id="1028" name="Picture 4" descr="Top Tools to Support DevOps Promotion Team - Tech Trainees">
            <a:extLst>
              <a:ext uri="{FF2B5EF4-FFF2-40B4-BE49-F238E27FC236}">
                <a16:creationId xmlns:a16="http://schemas.microsoft.com/office/drawing/2014/main" id="{6AEA6E09-58D2-8EFA-B4A6-C1B8EB7AC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588" y="1143794"/>
            <a:ext cx="9315235"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459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a:extLst>
              <a:ext uri="{FF2B5EF4-FFF2-40B4-BE49-F238E27FC236}">
                <a16:creationId xmlns:a16="http://schemas.microsoft.com/office/drawing/2014/main" id="{8785FD80-E79A-9303-9088-9EB264B73CAF}"/>
              </a:ext>
            </a:extLst>
          </p:cNvPr>
          <p:cNvSpPr>
            <a:spLocks noGrp="1"/>
          </p:cNvSpPr>
          <p:nvPr>
            <p:ph type="title"/>
          </p:nvPr>
        </p:nvSpPr>
        <p:spPr/>
        <p:txBody>
          <a:bodyPr/>
          <a:lstStyle/>
          <a:p>
            <a:pPr marL="0" indent="0">
              <a:buNone/>
            </a:pPr>
            <a:r>
              <a:rPr lang="en-GB" dirty="0"/>
              <a:t>	What is SRE?</a:t>
            </a:r>
          </a:p>
        </p:txBody>
      </p:sp>
      <p:sp>
        <p:nvSpPr>
          <p:cNvPr id="6" name="Zástupný symbol pro číslo snímku 5">
            <a:extLst>
              <a:ext uri="{FF2B5EF4-FFF2-40B4-BE49-F238E27FC236}">
                <a16:creationId xmlns:a16="http://schemas.microsoft.com/office/drawing/2014/main" id="{04E2F64F-1A54-9ADE-1685-D2451763D69E}"/>
              </a:ext>
            </a:extLst>
          </p:cNvPr>
          <p:cNvSpPr>
            <a:spLocks noGrp="1"/>
          </p:cNvSpPr>
          <p:nvPr>
            <p:ph type="sldNum" sz="quarter" idx="4294967295"/>
          </p:nvPr>
        </p:nvSpPr>
        <p:spPr>
          <a:xfrm>
            <a:off x="11628438" y="6548438"/>
            <a:ext cx="561975" cy="365125"/>
          </a:xfrm>
        </p:spPr>
        <p:txBody>
          <a:bodyPr/>
          <a:lstStyle/>
          <a:p>
            <a:fld id="{F3BA6A0D-4A37-486A-B1E4-7797A7C8866C}" type="slidenum">
              <a:rPr lang="cs-CZ" smtClean="0"/>
              <a:t>21</a:t>
            </a:fld>
            <a:endParaRPr lang="cs-CZ"/>
          </a:p>
        </p:txBody>
      </p:sp>
      <p:sp>
        <p:nvSpPr>
          <p:cNvPr id="8" name="Zástupný symbol pro zápatí 1">
            <a:extLst>
              <a:ext uri="{FF2B5EF4-FFF2-40B4-BE49-F238E27FC236}">
                <a16:creationId xmlns:a16="http://schemas.microsoft.com/office/drawing/2014/main" id="{AF985711-597A-12D1-6643-4B8DBE81ADA6}"/>
              </a:ext>
            </a:extLst>
          </p:cNvPr>
          <p:cNvSpPr txBox="1">
            <a:spLocks/>
          </p:cNvSpPr>
          <p:nvPr/>
        </p:nvSpPr>
        <p:spPr>
          <a:xfrm>
            <a:off x="8000206" y="6497722"/>
            <a:ext cx="4113213" cy="365125"/>
          </a:xfrm>
          <a:prstGeom prst="rect">
            <a:avLst/>
          </a:prstGeom>
        </p:spPr>
        <p:txBody>
          <a:bodyPr vert="horz" lIns="91440" tIns="45720" rIns="91440" bIns="45720" rtlCol="0" anchor="ctr"/>
          <a:lstStyle>
            <a:defPPr>
              <a:defRPr lang="cs-CZ"/>
            </a:defPPr>
            <a:lvl1pPr marL="0" algn="r" defTabSz="1007943" rtl="0" eaLnBrk="1" latinLnBrk="0" hangingPunct="1">
              <a:defRPr sz="675" b="0" kern="1200">
                <a:solidFill>
                  <a:srgbClr val="5D6C82"/>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a:lstStyle>
          <a:p>
            <a:r>
              <a:rPr lang="en-US"/>
              <a:t>Copyright © Unicorn Systems a.s.</a:t>
            </a:r>
            <a:endParaRPr lang="en-US" dirty="0"/>
          </a:p>
        </p:txBody>
      </p:sp>
    </p:spTree>
    <p:extLst>
      <p:ext uri="{BB962C8B-B14F-4D97-AF65-F5344CB8AC3E}">
        <p14:creationId xmlns:p14="http://schemas.microsoft.com/office/powerpoint/2010/main" val="3963675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BA6A0D-4A37-486A-B1E4-7797A7C8866C}" type="slidenum">
              <a:rPr lang="cs-CZ" smtClean="0"/>
              <a:t>22</a:t>
            </a:fld>
            <a:endParaRPr lang="cs-CZ"/>
          </a:p>
        </p:txBody>
      </p:sp>
      <p:sp>
        <p:nvSpPr>
          <p:cNvPr id="7" name="Title 1"/>
          <p:cNvSpPr>
            <a:spLocks noGrp="1"/>
          </p:cNvSpPr>
          <p:nvPr>
            <p:ph type="title"/>
          </p:nvPr>
        </p:nvSpPr>
        <p:spPr/>
        <p:txBody>
          <a:bodyPr/>
          <a:lstStyle/>
          <a:p>
            <a:r>
              <a:rPr lang="en-US" dirty="0"/>
              <a:t>What is SRE?</a:t>
            </a:r>
          </a:p>
        </p:txBody>
      </p:sp>
      <p:sp>
        <p:nvSpPr>
          <p:cNvPr id="8" name="PlaceHolder 3"/>
          <p:cNvSpPr>
            <a:spLocks noGrp="1"/>
          </p:cNvSpPr>
          <p:nvPr>
            <p:ph idx="4294967295"/>
          </p:nvPr>
        </p:nvSpPr>
        <p:spPr>
          <a:xfrm>
            <a:off x="479880" y="2550028"/>
            <a:ext cx="11230200" cy="2327565"/>
          </a:xfrm>
          <a:prstGeom prst="rect">
            <a:avLst/>
          </a:prstGeom>
          <a:noFill/>
          <a:ln w="0">
            <a:noFill/>
          </a:ln>
        </p:spPr>
        <p:txBody>
          <a:bodyPr lIns="0" tIns="0" rIns="0" bIns="0" anchor="t">
            <a:noAutofit/>
          </a:bodyPr>
          <a:lstStyle/>
          <a:p>
            <a:pPr marL="0" indent="0" algn="ctr">
              <a:spcAft>
                <a:spcPts val="499"/>
              </a:spcAft>
              <a:buNone/>
            </a:pPr>
            <a:r>
              <a:rPr lang="sk-SK" sz="2400" i="1" dirty="0"/>
              <a:t>,,</a:t>
            </a:r>
            <a:r>
              <a:rPr lang="en-US" b="1" i="1" dirty="0"/>
              <a:t>Site Reliability Engineering (SRE)</a:t>
            </a:r>
            <a:r>
              <a:rPr lang="en-US" i="1" dirty="0"/>
              <a:t> is responsible for implementing the product developed by the Core Development team. The key objective of the SREs is to implement and automate DevOps practices to reduce the level of incidents and improve reliability and scalability. SREs are also responsible for sending swift and constant feedback to the Development team based on performance metrics – availability, latency, efficiency, capacity, and incident.</a:t>
            </a:r>
            <a:r>
              <a:rPr lang="en-US" sz="2400" i="1" dirty="0"/>
              <a:t>’’</a:t>
            </a:r>
            <a:endParaRPr lang="cs-CZ" sz="2400" b="0" i="1" strike="noStrike" spc="-1" dirty="0">
              <a:solidFill>
                <a:srgbClr val="536278"/>
              </a:solidFill>
              <a:latin typeface="Arial"/>
            </a:endParaRPr>
          </a:p>
          <a:p>
            <a:pPr marL="72000">
              <a:lnSpc>
                <a:spcPct val="100000"/>
              </a:lnSpc>
              <a:spcAft>
                <a:spcPts val="499"/>
              </a:spcAft>
              <a:buNone/>
              <a:tabLst>
                <a:tab pos="0" algn="l"/>
              </a:tabLst>
            </a:pPr>
            <a:endParaRPr lang="cs-CZ" sz="2400" b="0" strike="noStrike" spc="-1" dirty="0">
              <a:solidFill>
                <a:srgbClr val="536278"/>
              </a:solidFill>
              <a:latin typeface="Arial"/>
            </a:endParaRPr>
          </a:p>
        </p:txBody>
      </p:sp>
      <p:sp>
        <p:nvSpPr>
          <p:cNvPr id="9" name="Zástupný symbol pro zápatí 1">
            <a:extLst>
              <a:ext uri="{FF2B5EF4-FFF2-40B4-BE49-F238E27FC236}">
                <a16:creationId xmlns:a16="http://schemas.microsoft.com/office/drawing/2014/main" id="{AF985711-597A-12D1-6643-4B8DBE81ADA6}"/>
              </a:ext>
            </a:extLst>
          </p:cNvPr>
          <p:cNvSpPr>
            <a:spLocks noGrp="1"/>
          </p:cNvSpPr>
          <p:nvPr>
            <p:ph type="ftr" sz="quarter" idx="4294967295"/>
          </p:nvPr>
        </p:nvSpPr>
        <p:spPr>
          <a:xfrm>
            <a:off x="7780940" y="6539346"/>
            <a:ext cx="4113213" cy="365125"/>
          </a:xfrm>
        </p:spPr>
        <p:txBody>
          <a:bodyPr/>
          <a:lstStyle/>
          <a:p>
            <a:r>
              <a:rPr lang="en-US" noProof="0" dirty="0"/>
              <a:t>Copyright © Unicorn Systems </a:t>
            </a:r>
            <a:r>
              <a:rPr lang="en-US" noProof="0" dirty="0" err="1"/>
              <a:t>a.s</a:t>
            </a:r>
            <a:r>
              <a:rPr lang="en-US" noProof="0" dirty="0"/>
              <a:t>.</a:t>
            </a:r>
          </a:p>
        </p:txBody>
      </p:sp>
    </p:spTree>
    <p:extLst>
      <p:ext uri="{BB962C8B-B14F-4D97-AF65-F5344CB8AC3E}">
        <p14:creationId xmlns:p14="http://schemas.microsoft.com/office/powerpoint/2010/main" val="781851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a:extLst>
              <a:ext uri="{FF2B5EF4-FFF2-40B4-BE49-F238E27FC236}">
                <a16:creationId xmlns:a16="http://schemas.microsoft.com/office/drawing/2014/main" id="{8785FD80-E79A-9303-9088-9EB264B73CAF}"/>
              </a:ext>
            </a:extLst>
          </p:cNvPr>
          <p:cNvSpPr>
            <a:spLocks noGrp="1"/>
          </p:cNvSpPr>
          <p:nvPr>
            <p:ph type="title"/>
          </p:nvPr>
        </p:nvSpPr>
        <p:spPr/>
        <p:txBody>
          <a:bodyPr/>
          <a:lstStyle/>
          <a:p>
            <a:pPr marL="0" indent="0">
              <a:buNone/>
            </a:pPr>
            <a:r>
              <a:rPr lang="en-GB" dirty="0"/>
              <a:t>	Benefits of SRE</a:t>
            </a:r>
          </a:p>
        </p:txBody>
      </p:sp>
      <p:sp>
        <p:nvSpPr>
          <p:cNvPr id="6" name="Zástupný symbol pro číslo snímku 5">
            <a:extLst>
              <a:ext uri="{FF2B5EF4-FFF2-40B4-BE49-F238E27FC236}">
                <a16:creationId xmlns:a16="http://schemas.microsoft.com/office/drawing/2014/main" id="{04E2F64F-1A54-9ADE-1685-D2451763D69E}"/>
              </a:ext>
            </a:extLst>
          </p:cNvPr>
          <p:cNvSpPr>
            <a:spLocks noGrp="1"/>
          </p:cNvSpPr>
          <p:nvPr>
            <p:ph type="sldNum" sz="quarter" idx="4294967295"/>
          </p:nvPr>
        </p:nvSpPr>
        <p:spPr>
          <a:xfrm>
            <a:off x="11628438" y="6548438"/>
            <a:ext cx="561975" cy="365125"/>
          </a:xfrm>
        </p:spPr>
        <p:txBody>
          <a:bodyPr/>
          <a:lstStyle/>
          <a:p>
            <a:fld id="{F3BA6A0D-4A37-486A-B1E4-7797A7C8866C}" type="slidenum">
              <a:rPr lang="cs-CZ" smtClean="0"/>
              <a:t>23</a:t>
            </a:fld>
            <a:endParaRPr lang="cs-CZ"/>
          </a:p>
        </p:txBody>
      </p:sp>
      <p:sp>
        <p:nvSpPr>
          <p:cNvPr id="8" name="Zástupný symbol pro zápatí 1">
            <a:extLst>
              <a:ext uri="{FF2B5EF4-FFF2-40B4-BE49-F238E27FC236}">
                <a16:creationId xmlns:a16="http://schemas.microsoft.com/office/drawing/2014/main" id="{AF985711-597A-12D1-6643-4B8DBE81ADA6}"/>
              </a:ext>
            </a:extLst>
          </p:cNvPr>
          <p:cNvSpPr txBox="1">
            <a:spLocks/>
          </p:cNvSpPr>
          <p:nvPr/>
        </p:nvSpPr>
        <p:spPr>
          <a:xfrm>
            <a:off x="7780940" y="6539346"/>
            <a:ext cx="4113213" cy="365125"/>
          </a:xfrm>
          <a:prstGeom prst="rect">
            <a:avLst/>
          </a:prstGeom>
        </p:spPr>
        <p:txBody>
          <a:bodyPr vert="horz" lIns="91440" tIns="45720" rIns="91440" bIns="45720" rtlCol="0" anchor="ctr"/>
          <a:lstStyle>
            <a:defPPr>
              <a:defRPr lang="cs-CZ"/>
            </a:defPPr>
            <a:lvl1pPr marL="0" algn="r" defTabSz="1007943" rtl="0" eaLnBrk="1" latinLnBrk="0" hangingPunct="1">
              <a:defRPr sz="675" b="0" kern="1200">
                <a:solidFill>
                  <a:srgbClr val="5D6C82"/>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a:lstStyle>
          <a:p>
            <a:r>
              <a:rPr lang="en-US"/>
              <a:t>Copyright © Unicorn Systems a.s.</a:t>
            </a:r>
            <a:endParaRPr lang="en-US" dirty="0"/>
          </a:p>
        </p:txBody>
      </p:sp>
    </p:spTree>
    <p:extLst>
      <p:ext uri="{BB962C8B-B14F-4D97-AF65-F5344CB8AC3E}">
        <p14:creationId xmlns:p14="http://schemas.microsoft.com/office/powerpoint/2010/main" val="354385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BA6A0D-4A37-486A-B1E4-7797A7C8866C}" type="slidenum">
              <a:rPr lang="cs-CZ" smtClean="0"/>
              <a:t>24</a:t>
            </a:fld>
            <a:endParaRPr lang="cs-CZ"/>
          </a:p>
        </p:txBody>
      </p:sp>
      <p:sp>
        <p:nvSpPr>
          <p:cNvPr id="2" name="Title 1"/>
          <p:cNvSpPr>
            <a:spLocks noGrp="1"/>
          </p:cNvSpPr>
          <p:nvPr>
            <p:ph type="title"/>
          </p:nvPr>
        </p:nvSpPr>
        <p:spPr/>
        <p:txBody>
          <a:bodyPr/>
          <a:lstStyle/>
          <a:p>
            <a:r>
              <a:rPr lang="en-US" dirty="0"/>
              <a:t>Benefits of SRE</a:t>
            </a:r>
          </a:p>
        </p:txBody>
      </p:sp>
      <p:sp>
        <p:nvSpPr>
          <p:cNvPr id="3" name="Content Placeholder 2"/>
          <p:cNvSpPr>
            <a:spLocks noGrp="1"/>
          </p:cNvSpPr>
          <p:nvPr>
            <p:ph sz="quarter" idx="13"/>
          </p:nvPr>
        </p:nvSpPr>
        <p:spPr>
          <a:xfrm>
            <a:off x="479938" y="1080251"/>
            <a:ext cx="11230538" cy="4787944"/>
          </a:xfrm>
        </p:spPr>
        <p:txBody>
          <a:bodyPr/>
          <a:lstStyle/>
          <a:p>
            <a:endParaRPr lang="en-US" b="1" dirty="0"/>
          </a:p>
          <a:p>
            <a:endParaRPr lang="en-US" b="1" dirty="0"/>
          </a:p>
          <a:p>
            <a:r>
              <a:rPr lang="en-US" b="1" dirty="0"/>
              <a:t>Reduced Mean Time to Recovery (MTTR) - </a:t>
            </a:r>
            <a:r>
              <a:rPr lang="en-US" dirty="0"/>
              <a:t>In the event of a bug or production failure, SRE teams can roll back to the previous stable version of a product so that Mean Time to Recovery (MTTR) is reduced,</a:t>
            </a:r>
          </a:p>
          <a:p>
            <a:endParaRPr lang="en-US" b="1" dirty="0"/>
          </a:p>
          <a:p>
            <a:r>
              <a:rPr lang="en-US" b="1" dirty="0"/>
              <a:t>Reduced Mean Time to Detect (MTTD) - </a:t>
            </a:r>
            <a:r>
              <a:rPr lang="en-US" dirty="0"/>
              <a:t>Canary rollouts help the SRE team find the issues in the early stage with a limited number of affected users,</a:t>
            </a:r>
          </a:p>
          <a:p>
            <a:pPr marL="0" indent="0">
              <a:buNone/>
            </a:pPr>
            <a:endParaRPr lang="sk-SK" dirty="0"/>
          </a:p>
          <a:p>
            <a:r>
              <a:rPr lang="sk-SK" b="1" dirty="0" err="1"/>
              <a:t>Automated</a:t>
            </a:r>
            <a:r>
              <a:rPr lang="sk-SK" b="1" dirty="0"/>
              <a:t> </a:t>
            </a:r>
            <a:r>
              <a:rPr lang="sk-SK" b="1" dirty="0" err="1"/>
              <a:t>Everything</a:t>
            </a:r>
            <a:r>
              <a:rPr lang="en-US" b="1" dirty="0"/>
              <a:t> - </a:t>
            </a:r>
            <a:r>
              <a:rPr lang="en-US" dirty="0"/>
              <a:t>Automation is one of the biggest challenges the SRE team has to face,</a:t>
            </a:r>
            <a:endParaRPr lang="sk-SK" dirty="0"/>
          </a:p>
          <a:p>
            <a:pPr marL="0" indent="0">
              <a:buNone/>
            </a:pPr>
            <a:endParaRPr lang="en-US" b="1" dirty="0"/>
          </a:p>
        </p:txBody>
      </p:sp>
      <p:sp>
        <p:nvSpPr>
          <p:cNvPr id="7" name="Zástupný symbol pro zápatí 1">
            <a:extLst>
              <a:ext uri="{FF2B5EF4-FFF2-40B4-BE49-F238E27FC236}">
                <a16:creationId xmlns:a16="http://schemas.microsoft.com/office/drawing/2014/main" id="{AF985711-597A-12D1-6643-4B8DBE81ADA6}"/>
              </a:ext>
            </a:extLst>
          </p:cNvPr>
          <p:cNvSpPr>
            <a:spLocks noGrp="1"/>
          </p:cNvSpPr>
          <p:nvPr>
            <p:ph type="ftr" sz="quarter" idx="4294967295"/>
          </p:nvPr>
        </p:nvSpPr>
        <p:spPr>
          <a:xfrm>
            <a:off x="7780940" y="6539346"/>
            <a:ext cx="4113213" cy="365125"/>
          </a:xfrm>
        </p:spPr>
        <p:txBody>
          <a:bodyPr/>
          <a:lstStyle/>
          <a:p>
            <a:r>
              <a:rPr lang="en-US" noProof="0" dirty="0"/>
              <a:t>Copyright © Unicorn Systems </a:t>
            </a:r>
            <a:r>
              <a:rPr lang="en-US" noProof="0" dirty="0" err="1"/>
              <a:t>a.s</a:t>
            </a:r>
            <a:r>
              <a:rPr lang="en-US" noProof="0" dirty="0"/>
              <a:t>.</a:t>
            </a:r>
          </a:p>
        </p:txBody>
      </p:sp>
    </p:spTree>
    <p:extLst>
      <p:ext uri="{BB962C8B-B14F-4D97-AF65-F5344CB8AC3E}">
        <p14:creationId xmlns:p14="http://schemas.microsoft.com/office/powerpoint/2010/main" val="3172072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pätu 1"/>
          <p:cNvSpPr>
            <a:spLocks noGrp="1"/>
          </p:cNvSpPr>
          <p:nvPr>
            <p:ph type="ftr" sz="quarter" idx="11"/>
          </p:nvPr>
        </p:nvSpPr>
        <p:spPr/>
        <p:txBody>
          <a:bodyPr/>
          <a:lstStyle/>
          <a:p>
            <a:r>
              <a:rPr lang="en-US" noProof="0"/>
              <a:t>Copyright © Unicorn Systems a.s.</a:t>
            </a:r>
            <a:endParaRPr lang="en-US" noProof="0" dirty="0"/>
          </a:p>
        </p:txBody>
      </p:sp>
      <p:sp>
        <p:nvSpPr>
          <p:cNvPr id="3" name="Zástupný objekt pre číslo snímky 2"/>
          <p:cNvSpPr>
            <a:spLocks noGrp="1"/>
          </p:cNvSpPr>
          <p:nvPr>
            <p:ph type="sldNum" sz="quarter" idx="12"/>
          </p:nvPr>
        </p:nvSpPr>
        <p:spPr/>
        <p:txBody>
          <a:bodyPr/>
          <a:lstStyle/>
          <a:p>
            <a:fld id="{851BEBC6-AE21-4DEA-82CA-C5B7C0A09A9D}" type="slidenum">
              <a:rPr lang="cs-CZ" smtClean="0"/>
              <a:pPr/>
              <a:t>25</a:t>
            </a:fld>
            <a:endParaRPr lang="cs-CZ" dirty="0"/>
          </a:p>
        </p:txBody>
      </p:sp>
      <p:sp>
        <p:nvSpPr>
          <p:cNvPr id="4" name="Nadpis 3"/>
          <p:cNvSpPr>
            <a:spLocks noGrp="1"/>
          </p:cNvSpPr>
          <p:nvPr>
            <p:ph type="title"/>
          </p:nvPr>
        </p:nvSpPr>
        <p:spPr/>
        <p:txBody>
          <a:bodyPr/>
          <a:lstStyle/>
          <a:p>
            <a:r>
              <a:rPr lang="en-US" dirty="0"/>
              <a:t>Benefits of SRE</a:t>
            </a:r>
            <a:endParaRPr lang="sk-SK" dirty="0"/>
          </a:p>
        </p:txBody>
      </p:sp>
      <p:sp>
        <p:nvSpPr>
          <p:cNvPr id="5" name="Zástupný objekt pre obsah 4"/>
          <p:cNvSpPr>
            <a:spLocks noGrp="1"/>
          </p:cNvSpPr>
          <p:nvPr>
            <p:ph sz="quarter" idx="13"/>
          </p:nvPr>
        </p:nvSpPr>
        <p:spPr>
          <a:xfrm>
            <a:off x="479938" y="1080251"/>
            <a:ext cx="11230538" cy="4711744"/>
          </a:xfrm>
        </p:spPr>
        <p:txBody>
          <a:bodyPr/>
          <a:lstStyle/>
          <a:p>
            <a:endParaRPr lang="en-US" b="1" dirty="0"/>
          </a:p>
          <a:p>
            <a:endParaRPr lang="en-US" b="1" dirty="0"/>
          </a:p>
          <a:p>
            <a:r>
              <a:rPr lang="en-US" b="1" dirty="0"/>
              <a:t>Automated Functional and Non Functional Testing in Production - </a:t>
            </a:r>
            <a:r>
              <a:rPr lang="en-US" dirty="0"/>
              <a:t>Reliability engineers can help implement automation testing on Production environments without affecting the end-user,</a:t>
            </a:r>
          </a:p>
          <a:p>
            <a:endParaRPr lang="en-US" b="1" dirty="0"/>
          </a:p>
          <a:p>
            <a:r>
              <a:rPr lang="sk-SK" b="1" dirty="0"/>
              <a:t>On-</a:t>
            </a:r>
            <a:r>
              <a:rPr lang="sk-SK" b="1" dirty="0" err="1"/>
              <a:t>Calls</a:t>
            </a:r>
            <a:r>
              <a:rPr lang="sk-SK" b="1" dirty="0"/>
              <a:t> and Incident </a:t>
            </a:r>
            <a:r>
              <a:rPr lang="sk-SK" b="1" dirty="0" err="1"/>
              <a:t>Documentation</a:t>
            </a:r>
            <a:r>
              <a:rPr lang="en-US" b="1" dirty="0"/>
              <a:t> - </a:t>
            </a:r>
            <a:r>
              <a:rPr lang="en-US" dirty="0"/>
              <a:t>The SRE team can build up a valuable knowledge base on incidents to improve the incident troubleshooting time,</a:t>
            </a:r>
          </a:p>
          <a:p>
            <a:endParaRPr lang="en-US" b="1" dirty="0"/>
          </a:p>
          <a:p>
            <a:r>
              <a:rPr lang="sk-SK" b="1" dirty="0" err="1"/>
              <a:t>Shared</a:t>
            </a:r>
            <a:r>
              <a:rPr lang="sk-SK" b="1" dirty="0"/>
              <a:t> </a:t>
            </a:r>
            <a:r>
              <a:rPr lang="sk-SK" b="1" dirty="0" err="1"/>
              <a:t>Knowledge</a:t>
            </a:r>
            <a:r>
              <a:rPr lang="en-US" b="1" dirty="0"/>
              <a:t> - </a:t>
            </a:r>
            <a:r>
              <a:rPr lang="en-US" dirty="0"/>
              <a:t>Regular knowledge base updates by SREs in collaboration with DevOps can fill the knowledge gap between the teams</a:t>
            </a:r>
            <a:r>
              <a:rPr lang="en-US" b="1" dirty="0"/>
              <a:t>.</a:t>
            </a:r>
            <a:endParaRPr lang="sk-SK" b="1" dirty="0"/>
          </a:p>
          <a:p>
            <a:endParaRPr lang="sk-SK" dirty="0"/>
          </a:p>
        </p:txBody>
      </p:sp>
    </p:spTree>
    <p:extLst>
      <p:ext uri="{BB962C8B-B14F-4D97-AF65-F5344CB8AC3E}">
        <p14:creationId xmlns:p14="http://schemas.microsoft.com/office/powerpoint/2010/main" val="444982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a:extLst>
              <a:ext uri="{FF2B5EF4-FFF2-40B4-BE49-F238E27FC236}">
                <a16:creationId xmlns:a16="http://schemas.microsoft.com/office/drawing/2014/main" id="{8785FD80-E79A-9303-9088-9EB264B73CAF}"/>
              </a:ext>
            </a:extLst>
          </p:cNvPr>
          <p:cNvSpPr>
            <a:spLocks noGrp="1"/>
          </p:cNvSpPr>
          <p:nvPr>
            <p:ph type="title"/>
          </p:nvPr>
        </p:nvSpPr>
        <p:spPr/>
        <p:txBody>
          <a:bodyPr/>
          <a:lstStyle/>
          <a:p>
            <a:pPr marL="0" indent="0">
              <a:buNone/>
            </a:pPr>
            <a:r>
              <a:rPr lang="en-GB" dirty="0"/>
              <a:t>	DevOps vs SRE</a:t>
            </a:r>
          </a:p>
        </p:txBody>
      </p:sp>
      <p:sp>
        <p:nvSpPr>
          <p:cNvPr id="6" name="Zástupný symbol pro číslo snímku 5">
            <a:extLst>
              <a:ext uri="{FF2B5EF4-FFF2-40B4-BE49-F238E27FC236}">
                <a16:creationId xmlns:a16="http://schemas.microsoft.com/office/drawing/2014/main" id="{04E2F64F-1A54-9ADE-1685-D2451763D69E}"/>
              </a:ext>
            </a:extLst>
          </p:cNvPr>
          <p:cNvSpPr>
            <a:spLocks noGrp="1"/>
          </p:cNvSpPr>
          <p:nvPr>
            <p:ph type="sldNum" sz="quarter" idx="4294967295"/>
          </p:nvPr>
        </p:nvSpPr>
        <p:spPr>
          <a:xfrm>
            <a:off x="11628438" y="6548438"/>
            <a:ext cx="561975" cy="365125"/>
          </a:xfrm>
        </p:spPr>
        <p:txBody>
          <a:bodyPr/>
          <a:lstStyle/>
          <a:p>
            <a:fld id="{F3BA6A0D-4A37-486A-B1E4-7797A7C8866C}" type="slidenum">
              <a:rPr lang="cs-CZ" smtClean="0"/>
              <a:t>26</a:t>
            </a:fld>
            <a:endParaRPr lang="cs-CZ"/>
          </a:p>
        </p:txBody>
      </p:sp>
      <p:sp>
        <p:nvSpPr>
          <p:cNvPr id="8" name="Zástupný symbol pro zápatí 1">
            <a:extLst>
              <a:ext uri="{FF2B5EF4-FFF2-40B4-BE49-F238E27FC236}">
                <a16:creationId xmlns:a16="http://schemas.microsoft.com/office/drawing/2014/main" id="{AF985711-597A-12D1-6643-4B8DBE81ADA6}"/>
              </a:ext>
            </a:extLst>
          </p:cNvPr>
          <p:cNvSpPr txBox="1">
            <a:spLocks/>
          </p:cNvSpPr>
          <p:nvPr/>
        </p:nvSpPr>
        <p:spPr>
          <a:xfrm>
            <a:off x="7780940" y="6539346"/>
            <a:ext cx="4113213" cy="365125"/>
          </a:xfrm>
          <a:prstGeom prst="rect">
            <a:avLst/>
          </a:prstGeom>
        </p:spPr>
        <p:txBody>
          <a:bodyPr vert="horz" lIns="91440" tIns="45720" rIns="91440" bIns="45720" rtlCol="0" anchor="ctr"/>
          <a:lstStyle>
            <a:defPPr>
              <a:defRPr lang="cs-CZ"/>
            </a:defPPr>
            <a:lvl1pPr marL="0" algn="r" defTabSz="1007943" rtl="0" eaLnBrk="1" latinLnBrk="0" hangingPunct="1">
              <a:defRPr sz="675" b="0" kern="1200">
                <a:solidFill>
                  <a:srgbClr val="5D6C82"/>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a:lstStyle>
          <a:p>
            <a:r>
              <a:rPr lang="en-US"/>
              <a:t>Copyright © Unicorn Systems a.s.</a:t>
            </a:r>
            <a:endParaRPr lang="en-US" dirty="0"/>
          </a:p>
        </p:txBody>
      </p:sp>
    </p:spTree>
    <p:extLst>
      <p:ext uri="{BB962C8B-B14F-4D97-AF65-F5344CB8AC3E}">
        <p14:creationId xmlns:p14="http://schemas.microsoft.com/office/powerpoint/2010/main" val="3720981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BA6A0D-4A37-486A-B1E4-7797A7C8866C}" type="slidenum">
              <a:rPr lang="cs-CZ" smtClean="0"/>
              <a:t>27</a:t>
            </a:fld>
            <a:endParaRPr lang="cs-CZ"/>
          </a:p>
        </p:txBody>
      </p:sp>
      <p:sp>
        <p:nvSpPr>
          <p:cNvPr id="7" name="Title 1"/>
          <p:cNvSpPr>
            <a:spLocks noGrp="1"/>
          </p:cNvSpPr>
          <p:nvPr>
            <p:ph type="title"/>
          </p:nvPr>
        </p:nvSpPr>
        <p:spPr/>
        <p:txBody>
          <a:bodyPr/>
          <a:lstStyle/>
          <a:p>
            <a:r>
              <a:rPr lang="en-US" dirty="0"/>
              <a:t>Differences between DevOps and SRE</a:t>
            </a:r>
          </a:p>
        </p:txBody>
      </p:sp>
      <p:sp>
        <p:nvSpPr>
          <p:cNvPr id="9" name="Content Placeholder 2"/>
          <p:cNvSpPr>
            <a:spLocks noGrp="1"/>
          </p:cNvSpPr>
          <p:nvPr>
            <p:ph sz="quarter" idx="13"/>
          </p:nvPr>
        </p:nvSpPr>
        <p:spPr>
          <a:xfrm>
            <a:off x="479938" y="1080250"/>
            <a:ext cx="11230538" cy="5473267"/>
          </a:xfrm>
        </p:spPr>
        <p:txBody>
          <a:bodyPr/>
          <a:lstStyle/>
          <a:p>
            <a:endParaRPr lang="en-US" b="1" dirty="0"/>
          </a:p>
          <a:p>
            <a:endParaRPr lang="en-US" b="1" dirty="0"/>
          </a:p>
          <a:p>
            <a:r>
              <a:rPr lang="sk-SK" b="1" dirty="0" err="1"/>
              <a:t>Implementing</a:t>
            </a:r>
            <a:r>
              <a:rPr lang="sk-SK" b="1" dirty="0"/>
              <a:t> New </a:t>
            </a:r>
            <a:r>
              <a:rPr lang="sk-SK" b="1" dirty="0" err="1"/>
              <a:t>Features</a:t>
            </a:r>
            <a:r>
              <a:rPr lang="en-US" b="1" dirty="0"/>
              <a:t> - </a:t>
            </a:r>
            <a:r>
              <a:rPr lang="en-US" dirty="0"/>
              <a:t>DevOps is responsible for implementing the new features request to a product, whereas SREs ensure those new changes don’t increase the overall failure rates in production,</a:t>
            </a:r>
          </a:p>
          <a:p>
            <a:pPr marL="0" indent="0">
              <a:buNone/>
            </a:pPr>
            <a:endParaRPr lang="en-US" dirty="0"/>
          </a:p>
          <a:p>
            <a:r>
              <a:rPr lang="sk-SK" b="1" dirty="0" err="1"/>
              <a:t>Process</a:t>
            </a:r>
            <a:r>
              <a:rPr lang="sk-SK" b="1" dirty="0"/>
              <a:t> </a:t>
            </a:r>
            <a:r>
              <a:rPr lang="sk-SK" b="1" dirty="0" err="1"/>
              <a:t>Flow</a:t>
            </a:r>
            <a:r>
              <a:rPr lang="en-US" b="1" dirty="0"/>
              <a:t> - </a:t>
            </a:r>
            <a:r>
              <a:rPr lang="en-US" dirty="0"/>
              <a:t>A DevOps team has a perspective of the development environment to put changes from development to production. On the other hand, SREs have a perspective of production, so they can make suggestions to the development team to limit the failure rates despite the new changes,</a:t>
            </a:r>
          </a:p>
        </p:txBody>
      </p:sp>
      <p:sp>
        <p:nvSpPr>
          <p:cNvPr id="8" name="Zástupný symbol pro zápatí 1">
            <a:extLst>
              <a:ext uri="{FF2B5EF4-FFF2-40B4-BE49-F238E27FC236}">
                <a16:creationId xmlns:a16="http://schemas.microsoft.com/office/drawing/2014/main" id="{AF985711-597A-12D1-6643-4B8DBE81ADA6}"/>
              </a:ext>
            </a:extLst>
          </p:cNvPr>
          <p:cNvSpPr>
            <a:spLocks noGrp="1"/>
          </p:cNvSpPr>
          <p:nvPr>
            <p:ph type="ftr" sz="quarter" idx="4294967295"/>
          </p:nvPr>
        </p:nvSpPr>
        <p:spPr>
          <a:xfrm>
            <a:off x="7780940" y="6539346"/>
            <a:ext cx="4113213" cy="365125"/>
          </a:xfrm>
        </p:spPr>
        <p:txBody>
          <a:bodyPr/>
          <a:lstStyle/>
          <a:p>
            <a:r>
              <a:rPr lang="en-US" noProof="0" dirty="0"/>
              <a:t>Copyright © Unicorn Systems </a:t>
            </a:r>
            <a:r>
              <a:rPr lang="en-US" noProof="0" dirty="0" err="1"/>
              <a:t>a.s</a:t>
            </a:r>
            <a:r>
              <a:rPr lang="en-US" noProof="0" dirty="0"/>
              <a:t>.</a:t>
            </a:r>
          </a:p>
        </p:txBody>
      </p:sp>
    </p:spTree>
    <p:extLst>
      <p:ext uri="{BB962C8B-B14F-4D97-AF65-F5344CB8AC3E}">
        <p14:creationId xmlns:p14="http://schemas.microsoft.com/office/powerpoint/2010/main" val="3737989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BA6A0D-4A37-486A-B1E4-7797A7C8866C}" type="slidenum">
              <a:rPr lang="cs-CZ" smtClean="0"/>
              <a:t>28</a:t>
            </a:fld>
            <a:endParaRPr lang="cs-CZ"/>
          </a:p>
        </p:txBody>
      </p:sp>
      <p:sp>
        <p:nvSpPr>
          <p:cNvPr id="7" name="Title 1"/>
          <p:cNvSpPr>
            <a:spLocks noGrp="1"/>
          </p:cNvSpPr>
          <p:nvPr>
            <p:ph type="title"/>
          </p:nvPr>
        </p:nvSpPr>
        <p:spPr/>
        <p:txBody>
          <a:bodyPr/>
          <a:lstStyle/>
          <a:p>
            <a:r>
              <a:rPr lang="en-US" dirty="0"/>
              <a:t>Differences between DevOps and SRE</a:t>
            </a:r>
          </a:p>
        </p:txBody>
      </p:sp>
      <p:sp>
        <p:nvSpPr>
          <p:cNvPr id="9" name="Content Placeholder 2"/>
          <p:cNvSpPr>
            <a:spLocks noGrp="1"/>
          </p:cNvSpPr>
          <p:nvPr>
            <p:ph sz="quarter" idx="13"/>
          </p:nvPr>
        </p:nvSpPr>
        <p:spPr>
          <a:xfrm>
            <a:off x="479938" y="1080250"/>
            <a:ext cx="11230538" cy="5473267"/>
          </a:xfrm>
        </p:spPr>
        <p:txBody>
          <a:bodyPr/>
          <a:lstStyle/>
          <a:p>
            <a:endParaRPr lang="en-US" b="1" dirty="0"/>
          </a:p>
          <a:p>
            <a:endParaRPr lang="en-US" b="1" dirty="0"/>
          </a:p>
          <a:p>
            <a:r>
              <a:rPr lang="en-US" b="1" dirty="0"/>
              <a:t>Focus</a:t>
            </a:r>
            <a:r>
              <a:rPr lang="en-US" dirty="0"/>
              <a:t> – DevOps’s primary focus is on continuity and speed of product development, whereas SRE’s main focus is on the system’s reliability, scalability, and availability,</a:t>
            </a:r>
          </a:p>
          <a:p>
            <a:endParaRPr lang="en-US" b="1" dirty="0"/>
          </a:p>
          <a:p>
            <a:r>
              <a:rPr lang="en-US" b="1" dirty="0"/>
              <a:t>Team Structure</a:t>
            </a:r>
            <a:r>
              <a:rPr lang="en-US" dirty="0"/>
              <a:t> – A typical DevOps team consists of professionals with dedicated roles and responsibilities such as – Product Owner, Team Lead, Cloud Architect, Software Developer, QA Engineer, Release Manager, System Administrator. In contrast, SREs have a team of engineers with operational and development skills set.</a:t>
            </a:r>
          </a:p>
          <a:p>
            <a:pPr marL="0" indent="0">
              <a:buNone/>
            </a:pPr>
            <a:endParaRPr lang="en-US" dirty="0"/>
          </a:p>
        </p:txBody>
      </p:sp>
      <p:sp>
        <p:nvSpPr>
          <p:cNvPr id="8" name="Zástupný symbol pro zápatí 1">
            <a:extLst>
              <a:ext uri="{FF2B5EF4-FFF2-40B4-BE49-F238E27FC236}">
                <a16:creationId xmlns:a16="http://schemas.microsoft.com/office/drawing/2014/main" id="{AF985711-597A-12D1-6643-4B8DBE81ADA6}"/>
              </a:ext>
            </a:extLst>
          </p:cNvPr>
          <p:cNvSpPr>
            <a:spLocks noGrp="1"/>
          </p:cNvSpPr>
          <p:nvPr>
            <p:ph type="ftr" sz="quarter" idx="4294967295"/>
          </p:nvPr>
        </p:nvSpPr>
        <p:spPr>
          <a:xfrm>
            <a:off x="7780940" y="6539346"/>
            <a:ext cx="4113213" cy="365125"/>
          </a:xfrm>
        </p:spPr>
        <p:txBody>
          <a:bodyPr/>
          <a:lstStyle/>
          <a:p>
            <a:r>
              <a:rPr lang="en-US" noProof="0" dirty="0"/>
              <a:t>Copyright © Unicorn Systems </a:t>
            </a:r>
            <a:r>
              <a:rPr lang="en-US" noProof="0" dirty="0" err="1"/>
              <a:t>a.s</a:t>
            </a:r>
            <a:r>
              <a:rPr lang="en-US" noProof="0" dirty="0"/>
              <a:t>.</a:t>
            </a:r>
          </a:p>
        </p:txBody>
      </p:sp>
    </p:spTree>
    <p:extLst>
      <p:ext uri="{BB962C8B-B14F-4D97-AF65-F5344CB8AC3E}">
        <p14:creationId xmlns:p14="http://schemas.microsoft.com/office/powerpoint/2010/main" val="1662526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BA6A0D-4A37-486A-B1E4-7797A7C8866C}" type="slidenum">
              <a:rPr lang="cs-CZ" smtClean="0"/>
              <a:t>29</a:t>
            </a:fld>
            <a:endParaRPr lang="cs-CZ"/>
          </a:p>
        </p:txBody>
      </p:sp>
      <p:sp>
        <p:nvSpPr>
          <p:cNvPr id="7" name="Title 1"/>
          <p:cNvSpPr>
            <a:spLocks noGrp="1"/>
          </p:cNvSpPr>
          <p:nvPr>
            <p:ph type="title"/>
          </p:nvPr>
        </p:nvSpPr>
        <p:spPr/>
        <p:txBody>
          <a:bodyPr/>
          <a:lstStyle/>
          <a:p>
            <a:r>
              <a:rPr lang="en-US" dirty="0"/>
              <a:t>Differences between DevOps and SRE</a:t>
            </a:r>
          </a:p>
        </p:txBody>
      </p:sp>
      <p:sp>
        <p:nvSpPr>
          <p:cNvPr id="9" name="Content Placeholder 2"/>
          <p:cNvSpPr>
            <a:spLocks noGrp="1"/>
          </p:cNvSpPr>
          <p:nvPr>
            <p:ph sz="quarter" idx="13"/>
          </p:nvPr>
        </p:nvSpPr>
        <p:spPr>
          <a:xfrm>
            <a:off x="479938" y="1080250"/>
            <a:ext cx="11230538" cy="5473267"/>
          </a:xfrm>
        </p:spPr>
        <p:txBody>
          <a:bodyPr/>
          <a:lstStyle/>
          <a:p>
            <a:endParaRPr lang="en-US" b="1" dirty="0"/>
          </a:p>
          <a:p>
            <a:endParaRPr lang="en-US" b="1" dirty="0"/>
          </a:p>
          <a:p>
            <a:r>
              <a:rPr lang="en-US" dirty="0"/>
              <a:t>While the two share some core values, the focus of their work is different – the application lifecycle through DevOps and operations lifecycle management through SRE,</a:t>
            </a:r>
          </a:p>
          <a:p>
            <a:endParaRPr lang="en-US" dirty="0"/>
          </a:p>
          <a:p>
            <a:r>
              <a:rPr lang="en-US" dirty="0"/>
              <a:t>They are both working towards the same goal – enhancing the release cycle and achieving better product reliability.</a:t>
            </a:r>
          </a:p>
          <a:p>
            <a:endParaRPr lang="en-US" b="1" dirty="0"/>
          </a:p>
          <a:p>
            <a:pPr marL="0" indent="0">
              <a:buNone/>
            </a:pPr>
            <a:endParaRPr lang="en-US" dirty="0"/>
          </a:p>
        </p:txBody>
      </p:sp>
      <p:sp>
        <p:nvSpPr>
          <p:cNvPr id="8" name="Zástupný symbol pro zápatí 1">
            <a:extLst>
              <a:ext uri="{FF2B5EF4-FFF2-40B4-BE49-F238E27FC236}">
                <a16:creationId xmlns:a16="http://schemas.microsoft.com/office/drawing/2014/main" id="{AF985711-597A-12D1-6643-4B8DBE81ADA6}"/>
              </a:ext>
            </a:extLst>
          </p:cNvPr>
          <p:cNvSpPr>
            <a:spLocks noGrp="1"/>
          </p:cNvSpPr>
          <p:nvPr>
            <p:ph type="ftr" sz="quarter" idx="4294967295"/>
          </p:nvPr>
        </p:nvSpPr>
        <p:spPr>
          <a:xfrm>
            <a:off x="7780940" y="6539346"/>
            <a:ext cx="4113213" cy="365125"/>
          </a:xfrm>
        </p:spPr>
        <p:txBody>
          <a:bodyPr/>
          <a:lstStyle/>
          <a:p>
            <a:r>
              <a:rPr lang="en-US" noProof="0" dirty="0"/>
              <a:t>Copyright © Unicorn Systems </a:t>
            </a:r>
            <a:r>
              <a:rPr lang="en-US" noProof="0" dirty="0" err="1"/>
              <a:t>a.s</a:t>
            </a:r>
            <a:r>
              <a:rPr lang="en-US" noProof="0" dirty="0"/>
              <a:t>.</a:t>
            </a:r>
          </a:p>
        </p:txBody>
      </p:sp>
    </p:spTree>
    <p:extLst>
      <p:ext uri="{BB962C8B-B14F-4D97-AF65-F5344CB8AC3E}">
        <p14:creationId xmlns:p14="http://schemas.microsoft.com/office/powerpoint/2010/main" val="3758992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A42D645C-EE02-B3FD-61D9-D9868BE2595E}"/>
              </a:ext>
            </a:extLst>
          </p:cNvPr>
          <p:cNvSpPr>
            <a:spLocks noGrp="1"/>
          </p:cNvSpPr>
          <p:nvPr>
            <p:ph type="title"/>
          </p:nvPr>
        </p:nvSpPr>
        <p:spPr/>
        <p:txBody>
          <a:bodyPr/>
          <a:lstStyle/>
          <a:p>
            <a:pPr marL="0" indent="0">
              <a:buNone/>
            </a:pPr>
            <a:r>
              <a:rPr lang="cs-CZ" dirty="0"/>
              <a:t>	</a:t>
            </a:r>
            <a:r>
              <a:rPr lang="sk-SK" spc="-1" dirty="0" err="1">
                <a:solidFill>
                  <a:srgbClr val="FFFFFF"/>
                </a:solidFill>
              </a:rPr>
              <a:t>What</a:t>
            </a:r>
            <a:r>
              <a:rPr lang="sk-SK" spc="-1" dirty="0">
                <a:solidFill>
                  <a:srgbClr val="FFFFFF"/>
                </a:solidFill>
              </a:rPr>
              <a:t> </a:t>
            </a:r>
            <a:r>
              <a:rPr lang="sk-SK" spc="-1" dirty="0" err="1">
                <a:solidFill>
                  <a:srgbClr val="FFFFFF"/>
                </a:solidFill>
              </a:rPr>
              <a:t>is</a:t>
            </a:r>
            <a:r>
              <a:rPr lang="sk-SK" spc="-1" dirty="0">
                <a:solidFill>
                  <a:srgbClr val="FFFFFF"/>
                </a:solidFill>
              </a:rPr>
              <a:t> </a:t>
            </a:r>
            <a:r>
              <a:rPr lang="sk-SK" spc="-1" dirty="0" err="1">
                <a:solidFill>
                  <a:srgbClr val="FFFFFF"/>
                </a:solidFill>
              </a:rPr>
              <a:t>DevOps</a:t>
            </a:r>
            <a:r>
              <a:rPr lang="sk-SK" spc="-1" dirty="0">
                <a:solidFill>
                  <a:srgbClr val="FFFFFF"/>
                </a:solidFill>
              </a:rPr>
              <a:t>?</a:t>
            </a:r>
            <a:endParaRPr lang="en-GB" dirty="0"/>
          </a:p>
        </p:txBody>
      </p:sp>
      <p:sp>
        <p:nvSpPr>
          <p:cNvPr id="2" name="Zástupný symbol pro zápatí 1">
            <a:extLst>
              <a:ext uri="{FF2B5EF4-FFF2-40B4-BE49-F238E27FC236}">
                <a16:creationId xmlns:a16="http://schemas.microsoft.com/office/drawing/2014/main" id="{AF985711-597A-12D1-6643-4B8DBE81ADA6}"/>
              </a:ext>
            </a:extLst>
          </p:cNvPr>
          <p:cNvSpPr>
            <a:spLocks noGrp="1"/>
          </p:cNvSpPr>
          <p:nvPr>
            <p:ph type="ftr" sz="quarter" idx="4294967295"/>
          </p:nvPr>
        </p:nvSpPr>
        <p:spPr>
          <a:xfrm>
            <a:off x="8077200" y="6561138"/>
            <a:ext cx="4113213" cy="365125"/>
          </a:xfrm>
        </p:spPr>
        <p:txBody>
          <a:bodyPr/>
          <a:lstStyle/>
          <a:p>
            <a:r>
              <a:rPr lang="en-US" noProof="0" dirty="0"/>
              <a:t>Copyright © Unicorn Systems </a:t>
            </a:r>
            <a:r>
              <a:rPr lang="en-US" noProof="0" dirty="0" err="1"/>
              <a:t>a.s</a:t>
            </a:r>
            <a:r>
              <a:rPr lang="en-US" noProof="0" dirty="0"/>
              <a:t>.</a:t>
            </a:r>
          </a:p>
        </p:txBody>
      </p:sp>
      <p:sp>
        <p:nvSpPr>
          <p:cNvPr id="3" name="Zástupný symbol pro číslo snímku 2">
            <a:extLst>
              <a:ext uri="{FF2B5EF4-FFF2-40B4-BE49-F238E27FC236}">
                <a16:creationId xmlns:a16="http://schemas.microsoft.com/office/drawing/2014/main" id="{13B6714B-E703-6D59-C174-66D6CB4140CE}"/>
              </a:ext>
            </a:extLst>
          </p:cNvPr>
          <p:cNvSpPr>
            <a:spLocks noGrp="1"/>
          </p:cNvSpPr>
          <p:nvPr>
            <p:ph type="sldNum" sz="quarter" idx="4294967295"/>
          </p:nvPr>
        </p:nvSpPr>
        <p:spPr>
          <a:xfrm>
            <a:off x="11785600" y="6551613"/>
            <a:ext cx="404813" cy="365125"/>
          </a:xfrm>
        </p:spPr>
        <p:txBody>
          <a:bodyPr/>
          <a:lstStyle/>
          <a:p>
            <a:fld id="{851BEBC6-AE21-4DEA-82CA-C5B7C0A09A9D}" type="slidenum">
              <a:rPr lang="cs-CZ" smtClean="0"/>
              <a:pPr/>
              <a:t>3</a:t>
            </a:fld>
            <a:endParaRPr lang="cs-CZ" dirty="0"/>
          </a:p>
        </p:txBody>
      </p:sp>
    </p:spTree>
    <p:extLst>
      <p:ext uri="{BB962C8B-B14F-4D97-AF65-F5344CB8AC3E}">
        <p14:creationId xmlns:p14="http://schemas.microsoft.com/office/powerpoint/2010/main" val="207818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6">
            <a:extLst>
              <a:ext uri="{FF2B5EF4-FFF2-40B4-BE49-F238E27FC236}">
                <a16:creationId xmlns:a16="http://schemas.microsoft.com/office/drawing/2014/main" id="{8785FD80-E79A-9303-9088-9EB264B73CAF}"/>
              </a:ext>
            </a:extLst>
          </p:cNvPr>
          <p:cNvSpPr>
            <a:spLocks noGrp="1"/>
          </p:cNvSpPr>
          <p:nvPr>
            <p:ph type="title"/>
          </p:nvPr>
        </p:nvSpPr>
        <p:spPr/>
        <p:txBody>
          <a:bodyPr/>
          <a:lstStyle/>
          <a:p>
            <a:pPr marL="0" indent="0">
              <a:buNone/>
            </a:pPr>
            <a:r>
              <a:rPr lang="en-GB" dirty="0"/>
              <a:t>	Facts About Technologies</a:t>
            </a:r>
          </a:p>
        </p:txBody>
      </p:sp>
      <p:sp>
        <p:nvSpPr>
          <p:cNvPr id="6" name="Zástupný symbol pro číslo snímku 5">
            <a:extLst>
              <a:ext uri="{FF2B5EF4-FFF2-40B4-BE49-F238E27FC236}">
                <a16:creationId xmlns:a16="http://schemas.microsoft.com/office/drawing/2014/main" id="{04E2F64F-1A54-9ADE-1685-D2451763D69E}"/>
              </a:ext>
            </a:extLst>
          </p:cNvPr>
          <p:cNvSpPr>
            <a:spLocks noGrp="1"/>
          </p:cNvSpPr>
          <p:nvPr>
            <p:ph type="sldNum" sz="quarter" idx="4294967295"/>
          </p:nvPr>
        </p:nvSpPr>
        <p:spPr>
          <a:xfrm>
            <a:off x="11628438" y="6548438"/>
            <a:ext cx="561975" cy="365125"/>
          </a:xfrm>
        </p:spPr>
        <p:txBody>
          <a:bodyPr/>
          <a:lstStyle/>
          <a:p>
            <a:fld id="{F3BA6A0D-4A37-486A-B1E4-7797A7C8866C}" type="slidenum">
              <a:rPr lang="cs-CZ" smtClean="0"/>
              <a:t>30</a:t>
            </a:fld>
            <a:endParaRPr lang="cs-CZ"/>
          </a:p>
        </p:txBody>
      </p:sp>
      <p:sp>
        <p:nvSpPr>
          <p:cNvPr id="8" name="Zástupný symbol pro zápatí 1">
            <a:extLst>
              <a:ext uri="{FF2B5EF4-FFF2-40B4-BE49-F238E27FC236}">
                <a16:creationId xmlns:a16="http://schemas.microsoft.com/office/drawing/2014/main" id="{AF985711-597A-12D1-6643-4B8DBE81ADA6}"/>
              </a:ext>
            </a:extLst>
          </p:cNvPr>
          <p:cNvSpPr txBox="1">
            <a:spLocks/>
          </p:cNvSpPr>
          <p:nvPr/>
        </p:nvSpPr>
        <p:spPr>
          <a:xfrm>
            <a:off x="7780940" y="6539346"/>
            <a:ext cx="4113213" cy="365125"/>
          </a:xfrm>
          <a:prstGeom prst="rect">
            <a:avLst/>
          </a:prstGeom>
        </p:spPr>
        <p:txBody>
          <a:bodyPr vert="horz" lIns="91440" tIns="45720" rIns="91440" bIns="45720" rtlCol="0" anchor="ctr"/>
          <a:lstStyle>
            <a:defPPr>
              <a:defRPr lang="cs-CZ"/>
            </a:defPPr>
            <a:lvl1pPr marL="0" algn="r" defTabSz="1007943" rtl="0" eaLnBrk="1" latinLnBrk="0" hangingPunct="1">
              <a:defRPr sz="675" b="0" kern="1200">
                <a:solidFill>
                  <a:srgbClr val="5D6C82"/>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a:lstStyle>
          <a:p>
            <a:r>
              <a:rPr lang="en-US"/>
              <a:t>Copyright © Unicorn Systems a.s.</a:t>
            </a:r>
            <a:endParaRPr lang="en-US" dirty="0"/>
          </a:p>
        </p:txBody>
      </p:sp>
    </p:spTree>
    <p:extLst>
      <p:ext uri="{BB962C8B-B14F-4D97-AF65-F5344CB8AC3E}">
        <p14:creationId xmlns:p14="http://schemas.microsoft.com/office/powerpoint/2010/main" val="1193529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BA6A0D-4A37-486A-B1E4-7797A7C8866C}" type="slidenum">
              <a:rPr lang="cs-CZ" smtClean="0"/>
              <a:t>31</a:t>
            </a:fld>
            <a:endParaRPr lang="cs-CZ"/>
          </a:p>
        </p:txBody>
      </p:sp>
      <p:sp>
        <p:nvSpPr>
          <p:cNvPr id="7" name="Title 1"/>
          <p:cNvSpPr>
            <a:spLocks noGrp="1"/>
          </p:cNvSpPr>
          <p:nvPr>
            <p:ph type="title"/>
          </p:nvPr>
        </p:nvSpPr>
        <p:spPr/>
        <p:txBody>
          <a:bodyPr/>
          <a:lstStyle/>
          <a:p>
            <a:r>
              <a:rPr lang="en-US" dirty="0"/>
              <a:t>Facts About Technologies</a:t>
            </a:r>
          </a:p>
        </p:txBody>
      </p:sp>
      <p:sp>
        <p:nvSpPr>
          <p:cNvPr id="9" name="Content Placeholder 2"/>
          <p:cNvSpPr>
            <a:spLocks noGrp="1"/>
          </p:cNvSpPr>
          <p:nvPr>
            <p:ph sz="quarter" idx="13"/>
          </p:nvPr>
        </p:nvSpPr>
        <p:spPr>
          <a:xfrm>
            <a:off x="479938" y="1080251"/>
            <a:ext cx="11230538" cy="5321344"/>
          </a:xfrm>
        </p:spPr>
        <p:txBody>
          <a:bodyPr/>
          <a:lstStyle/>
          <a:p>
            <a:r>
              <a:rPr lang="en-US" dirty="0"/>
              <a:t>There is NOT any technology with solves everything,</a:t>
            </a:r>
          </a:p>
          <a:p>
            <a:endParaRPr lang="en-US" dirty="0"/>
          </a:p>
          <a:p>
            <a:r>
              <a:rPr lang="en-US" dirty="0"/>
              <a:t>Every new technology brings new challenges,</a:t>
            </a:r>
          </a:p>
          <a:p>
            <a:endParaRPr lang="en-US" dirty="0"/>
          </a:p>
          <a:p>
            <a:r>
              <a:rPr lang="en-US" dirty="0"/>
              <a:t>Do NOT use complex technologies for simple problems,</a:t>
            </a:r>
          </a:p>
          <a:p>
            <a:endParaRPr lang="en-US" dirty="0"/>
          </a:p>
          <a:p>
            <a:r>
              <a:rPr lang="en-US" dirty="0"/>
              <a:t>There has to be relation between business value and technology improvement,</a:t>
            </a:r>
          </a:p>
          <a:p>
            <a:endParaRPr lang="en-US" dirty="0"/>
          </a:p>
          <a:p>
            <a:r>
              <a:rPr lang="en-US" dirty="0"/>
              <a:t>Choose technology according to your needs and NOT vice versa,</a:t>
            </a:r>
          </a:p>
          <a:p>
            <a:endParaRPr lang="en-US" dirty="0"/>
          </a:p>
          <a:p>
            <a:r>
              <a:rPr lang="en-US" dirty="0"/>
              <a:t>New technology should be applied on existing systems too, NOT only on future systems,</a:t>
            </a:r>
          </a:p>
          <a:p>
            <a:pPr marL="0" indent="0">
              <a:buNone/>
            </a:pPr>
            <a:endParaRPr lang="en-US" dirty="0"/>
          </a:p>
          <a:p>
            <a:endParaRPr lang="en-US" dirty="0"/>
          </a:p>
          <a:p>
            <a:endParaRPr lang="en-US" b="1" dirty="0"/>
          </a:p>
          <a:p>
            <a:pPr marL="0" indent="0">
              <a:buNone/>
            </a:pPr>
            <a:endParaRPr lang="en-US" dirty="0"/>
          </a:p>
        </p:txBody>
      </p:sp>
      <p:sp>
        <p:nvSpPr>
          <p:cNvPr id="8" name="Zástupný symbol pro zápatí 1">
            <a:extLst>
              <a:ext uri="{FF2B5EF4-FFF2-40B4-BE49-F238E27FC236}">
                <a16:creationId xmlns:a16="http://schemas.microsoft.com/office/drawing/2014/main" id="{AF985711-597A-12D1-6643-4B8DBE81ADA6}"/>
              </a:ext>
            </a:extLst>
          </p:cNvPr>
          <p:cNvSpPr>
            <a:spLocks noGrp="1"/>
          </p:cNvSpPr>
          <p:nvPr>
            <p:ph type="ftr" sz="quarter" idx="4294967295"/>
          </p:nvPr>
        </p:nvSpPr>
        <p:spPr>
          <a:xfrm>
            <a:off x="7780940" y="6539346"/>
            <a:ext cx="4113213" cy="365125"/>
          </a:xfrm>
        </p:spPr>
        <p:txBody>
          <a:bodyPr/>
          <a:lstStyle/>
          <a:p>
            <a:r>
              <a:rPr lang="en-US" noProof="0" dirty="0"/>
              <a:t>Copyright © Unicorn Systems </a:t>
            </a:r>
            <a:r>
              <a:rPr lang="en-US" noProof="0" dirty="0" err="1"/>
              <a:t>a.s</a:t>
            </a:r>
            <a:r>
              <a:rPr lang="en-US" noProof="0" dirty="0"/>
              <a:t>.</a:t>
            </a:r>
          </a:p>
        </p:txBody>
      </p:sp>
    </p:spTree>
    <p:extLst>
      <p:ext uri="{BB962C8B-B14F-4D97-AF65-F5344CB8AC3E}">
        <p14:creationId xmlns:p14="http://schemas.microsoft.com/office/powerpoint/2010/main" val="1715989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BA6A0D-4A37-486A-B1E4-7797A7C8866C}" type="slidenum">
              <a:rPr lang="cs-CZ" smtClean="0"/>
              <a:t>32</a:t>
            </a:fld>
            <a:endParaRPr lang="cs-CZ"/>
          </a:p>
        </p:txBody>
      </p:sp>
      <p:sp>
        <p:nvSpPr>
          <p:cNvPr id="7" name="Title 1"/>
          <p:cNvSpPr>
            <a:spLocks noGrp="1"/>
          </p:cNvSpPr>
          <p:nvPr>
            <p:ph type="title"/>
          </p:nvPr>
        </p:nvSpPr>
        <p:spPr/>
        <p:txBody>
          <a:bodyPr/>
          <a:lstStyle/>
          <a:p>
            <a:r>
              <a:rPr lang="en-US" dirty="0"/>
              <a:t>Facts About Technologies</a:t>
            </a:r>
          </a:p>
        </p:txBody>
      </p:sp>
      <p:sp>
        <p:nvSpPr>
          <p:cNvPr id="9" name="Content Placeholder 2"/>
          <p:cNvSpPr>
            <a:spLocks noGrp="1"/>
          </p:cNvSpPr>
          <p:nvPr>
            <p:ph sz="quarter" idx="13"/>
          </p:nvPr>
        </p:nvSpPr>
        <p:spPr>
          <a:xfrm>
            <a:off x="479938" y="1080250"/>
            <a:ext cx="11230538" cy="5473267"/>
          </a:xfrm>
        </p:spPr>
        <p:txBody>
          <a:bodyPr/>
          <a:lstStyle/>
          <a:p>
            <a:endParaRPr lang="en-US" dirty="0"/>
          </a:p>
          <a:p>
            <a:endParaRPr lang="en-US" dirty="0"/>
          </a:p>
          <a:p>
            <a:endParaRPr lang="en-US" dirty="0"/>
          </a:p>
          <a:p>
            <a:r>
              <a:rPr lang="en-US" dirty="0"/>
              <a:t>Introducing of new technology should bring some kind of improvement/simplification,</a:t>
            </a:r>
          </a:p>
          <a:p>
            <a:endParaRPr lang="en-US" dirty="0"/>
          </a:p>
          <a:p>
            <a:r>
              <a:rPr lang="en-US" dirty="0"/>
              <a:t>Do NOT implement everything at once,</a:t>
            </a:r>
          </a:p>
          <a:p>
            <a:endParaRPr lang="en-US" dirty="0"/>
          </a:p>
          <a:p>
            <a:r>
              <a:rPr lang="en-US" dirty="0"/>
              <a:t>Implementation of new technology is needed to communicate with team.</a:t>
            </a:r>
          </a:p>
          <a:p>
            <a:endParaRPr lang="en-US" dirty="0"/>
          </a:p>
          <a:p>
            <a:endParaRPr lang="en-US" dirty="0"/>
          </a:p>
          <a:p>
            <a:endParaRPr lang="en-US" dirty="0"/>
          </a:p>
          <a:p>
            <a:endParaRPr lang="en-US" b="1" dirty="0"/>
          </a:p>
          <a:p>
            <a:pPr marL="0" indent="0">
              <a:buNone/>
            </a:pPr>
            <a:endParaRPr lang="en-US" dirty="0"/>
          </a:p>
        </p:txBody>
      </p:sp>
      <p:sp>
        <p:nvSpPr>
          <p:cNvPr id="8" name="Zástupný symbol pro zápatí 1">
            <a:extLst>
              <a:ext uri="{FF2B5EF4-FFF2-40B4-BE49-F238E27FC236}">
                <a16:creationId xmlns:a16="http://schemas.microsoft.com/office/drawing/2014/main" id="{AF985711-597A-12D1-6643-4B8DBE81ADA6}"/>
              </a:ext>
            </a:extLst>
          </p:cNvPr>
          <p:cNvSpPr>
            <a:spLocks noGrp="1"/>
          </p:cNvSpPr>
          <p:nvPr>
            <p:ph type="ftr" sz="quarter" idx="4294967295"/>
          </p:nvPr>
        </p:nvSpPr>
        <p:spPr>
          <a:xfrm>
            <a:off x="7780940" y="6539346"/>
            <a:ext cx="4113213" cy="365125"/>
          </a:xfrm>
        </p:spPr>
        <p:txBody>
          <a:bodyPr/>
          <a:lstStyle/>
          <a:p>
            <a:r>
              <a:rPr lang="en-US" noProof="0" dirty="0"/>
              <a:t>Copyright © Unicorn Systems </a:t>
            </a:r>
            <a:r>
              <a:rPr lang="en-US" noProof="0" dirty="0" err="1"/>
              <a:t>a.s</a:t>
            </a:r>
            <a:r>
              <a:rPr lang="en-US" noProof="0" dirty="0"/>
              <a:t>.</a:t>
            </a:r>
          </a:p>
        </p:txBody>
      </p:sp>
    </p:spTree>
    <p:extLst>
      <p:ext uri="{BB962C8B-B14F-4D97-AF65-F5344CB8AC3E}">
        <p14:creationId xmlns:p14="http://schemas.microsoft.com/office/powerpoint/2010/main" val="3118190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39ECA9A1-294B-C24C-AB4A-5659748E640C}"/>
              </a:ext>
            </a:extLst>
          </p:cNvPr>
          <p:cNvSpPr>
            <a:spLocks noGrp="1"/>
          </p:cNvSpPr>
          <p:nvPr>
            <p:ph type="title"/>
          </p:nvPr>
        </p:nvSpPr>
        <p:spPr/>
        <p:txBody>
          <a:bodyPr/>
          <a:lstStyle/>
          <a:p>
            <a:pPr marL="0" indent="0">
              <a:buNone/>
            </a:pPr>
            <a:r>
              <a:rPr lang="cs-CZ" dirty="0"/>
              <a:t>	</a:t>
            </a:r>
            <a:r>
              <a:rPr lang="cs-CZ" dirty="0" err="1"/>
              <a:t>Thank</a:t>
            </a:r>
            <a:r>
              <a:rPr lang="cs-CZ" dirty="0"/>
              <a:t> </a:t>
            </a:r>
            <a:r>
              <a:rPr lang="cs-CZ" dirty="0" err="1"/>
              <a:t>you</a:t>
            </a:r>
            <a:r>
              <a:rPr lang="cs-CZ" dirty="0"/>
              <a:t>!</a:t>
            </a:r>
          </a:p>
        </p:txBody>
      </p:sp>
      <p:sp>
        <p:nvSpPr>
          <p:cNvPr id="2" name="Zástupný symbol pro zápatí 1">
            <a:extLst>
              <a:ext uri="{FF2B5EF4-FFF2-40B4-BE49-F238E27FC236}">
                <a16:creationId xmlns:a16="http://schemas.microsoft.com/office/drawing/2014/main" id="{A8B5B793-F372-F687-D6E5-35DCEF38E493}"/>
              </a:ext>
            </a:extLst>
          </p:cNvPr>
          <p:cNvSpPr>
            <a:spLocks noGrp="1"/>
          </p:cNvSpPr>
          <p:nvPr>
            <p:ph type="ftr" sz="quarter" idx="4294967295"/>
          </p:nvPr>
        </p:nvSpPr>
        <p:spPr>
          <a:xfrm>
            <a:off x="8077200" y="6561138"/>
            <a:ext cx="4113213" cy="365125"/>
          </a:xfrm>
        </p:spPr>
        <p:txBody>
          <a:bodyPr/>
          <a:lstStyle/>
          <a:p>
            <a:r>
              <a:rPr lang="en-US" noProof="0"/>
              <a:t>Copyright © Unicorn Systems a.s.</a:t>
            </a:r>
            <a:endParaRPr lang="en-US" noProof="0" dirty="0"/>
          </a:p>
        </p:txBody>
      </p:sp>
      <p:sp>
        <p:nvSpPr>
          <p:cNvPr id="3" name="Zástupný symbol pro číslo snímku 2">
            <a:extLst>
              <a:ext uri="{FF2B5EF4-FFF2-40B4-BE49-F238E27FC236}">
                <a16:creationId xmlns:a16="http://schemas.microsoft.com/office/drawing/2014/main" id="{0663B38A-D7C4-5899-A14B-B8DAE0E2AE15}"/>
              </a:ext>
            </a:extLst>
          </p:cNvPr>
          <p:cNvSpPr>
            <a:spLocks noGrp="1"/>
          </p:cNvSpPr>
          <p:nvPr>
            <p:ph type="sldNum" sz="quarter" idx="4294967295"/>
          </p:nvPr>
        </p:nvSpPr>
        <p:spPr>
          <a:xfrm>
            <a:off x="11785600" y="6551613"/>
            <a:ext cx="404813" cy="365125"/>
          </a:xfrm>
        </p:spPr>
        <p:txBody>
          <a:bodyPr/>
          <a:lstStyle/>
          <a:p>
            <a:fld id="{851BEBC6-AE21-4DEA-82CA-C5B7C0A09A9D}" type="slidenum">
              <a:rPr lang="cs-CZ" smtClean="0"/>
              <a:pPr/>
              <a:t>33</a:t>
            </a:fld>
            <a:endParaRPr lang="cs-CZ" dirty="0"/>
          </a:p>
        </p:txBody>
      </p:sp>
    </p:spTree>
    <p:extLst>
      <p:ext uri="{BB962C8B-B14F-4D97-AF65-F5344CB8AC3E}">
        <p14:creationId xmlns:p14="http://schemas.microsoft.com/office/powerpoint/2010/main" val="203623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PlaceHolder 2"/>
          <p:cNvSpPr>
            <a:spLocks noGrp="1"/>
          </p:cNvSpPr>
          <p:nvPr>
            <p:ph type="title" idx="4294967295"/>
          </p:nvPr>
        </p:nvSpPr>
        <p:spPr>
          <a:xfrm>
            <a:off x="479880" y="0"/>
            <a:ext cx="11230200" cy="813240"/>
          </a:xfrm>
          <a:prstGeom prst="rect">
            <a:avLst/>
          </a:prstGeom>
          <a:noFill/>
          <a:ln w="0">
            <a:noFill/>
          </a:ln>
        </p:spPr>
        <p:txBody>
          <a:bodyPr lIns="0" rIns="0" anchor="b">
            <a:noAutofit/>
          </a:bodyPr>
          <a:lstStyle/>
          <a:p>
            <a:pPr>
              <a:lnSpc>
                <a:spcPct val="100000"/>
              </a:lnSpc>
              <a:buNone/>
            </a:pPr>
            <a:r>
              <a:rPr lang="en-US" spc="-1" dirty="0">
                <a:latin typeface="Arial"/>
              </a:rPr>
              <a:t>What is DevOps?</a:t>
            </a:r>
            <a:endParaRPr lang="cs-CZ" sz="2800" b="0" strike="noStrike" spc="-1" dirty="0">
              <a:solidFill>
                <a:srgbClr val="FFFFFF"/>
              </a:solidFill>
              <a:latin typeface="Arial"/>
            </a:endParaRPr>
          </a:p>
        </p:txBody>
      </p:sp>
      <p:sp>
        <p:nvSpPr>
          <p:cNvPr id="431" name="PlaceHolder 3"/>
          <p:cNvSpPr>
            <a:spLocks noGrp="1"/>
          </p:cNvSpPr>
          <p:nvPr>
            <p:ph idx="4294967295"/>
          </p:nvPr>
        </p:nvSpPr>
        <p:spPr>
          <a:xfrm>
            <a:off x="479880" y="2550029"/>
            <a:ext cx="11230200" cy="1641766"/>
          </a:xfrm>
          <a:prstGeom prst="rect">
            <a:avLst/>
          </a:prstGeom>
          <a:noFill/>
          <a:ln w="0">
            <a:noFill/>
          </a:ln>
        </p:spPr>
        <p:txBody>
          <a:bodyPr lIns="0" tIns="0" rIns="0" bIns="0" anchor="t">
            <a:noAutofit/>
          </a:bodyPr>
          <a:lstStyle/>
          <a:p>
            <a:pPr marL="0" indent="0" algn="ctr">
              <a:lnSpc>
                <a:spcPct val="100000"/>
              </a:lnSpc>
              <a:spcAft>
                <a:spcPts val="499"/>
              </a:spcAft>
              <a:buClr>
                <a:srgbClr val="00AFFF"/>
              </a:buClr>
              <a:buSzPct val="75000"/>
              <a:buNone/>
            </a:pPr>
            <a:r>
              <a:rPr lang="sk-SK" sz="2400" i="1" dirty="0"/>
              <a:t>,,</a:t>
            </a:r>
            <a:r>
              <a:rPr lang="en-US" b="1" i="1" dirty="0"/>
              <a:t>DevOps</a:t>
            </a:r>
            <a:r>
              <a:rPr lang="en-US" i="1" dirty="0"/>
              <a:t> is the combination of cultural philosophies, practices, and tools that increases an organization’s ability to deliver applications and services at high velocity: evolving and improving products at a faster pace than organizations using traditional software development and infrastructure management processes.</a:t>
            </a:r>
            <a:r>
              <a:rPr lang="en-US" sz="2400" i="1" dirty="0"/>
              <a:t>’’</a:t>
            </a:r>
            <a:endParaRPr lang="cs-CZ" sz="2400" b="0" i="1" strike="noStrike" spc="-1" dirty="0">
              <a:solidFill>
                <a:srgbClr val="536278"/>
              </a:solidFill>
              <a:latin typeface="Arial"/>
            </a:endParaRPr>
          </a:p>
          <a:p>
            <a:pPr marL="72000">
              <a:lnSpc>
                <a:spcPct val="100000"/>
              </a:lnSpc>
              <a:spcAft>
                <a:spcPts val="499"/>
              </a:spcAft>
              <a:buNone/>
              <a:tabLst>
                <a:tab pos="0" algn="l"/>
              </a:tabLst>
            </a:pPr>
            <a:endParaRPr lang="cs-CZ" sz="2400" b="0" strike="noStrike" spc="-1" dirty="0">
              <a:solidFill>
                <a:srgbClr val="536278"/>
              </a:solidFill>
              <a:latin typeface="Arial"/>
            </a:endParaRPr>
          </a:p>
        </p:txBody>
      </p:sp>
      <p:sp>
        <p:nvSpPr>
          <p:cNvPr id="5" name="PlaceHolder 4"/>
          <p:cNvSpPr>
            <a:spLocks noGrp="1"/>
          </p:cNvSpPr>
          <p:nvPr>
            <p:ph type="sldNum" idx="3"/>
          </p:nvPr>
        </p:nvSpPr>
        <p:spPr/>
        <p:txBody>
          <a:bodyPr/>
          <a:lstStyle/>
          <a:p>
            <a:fld id="{3A6CDF28-7AA2-42E8-BC1A-6C5CB3BE9FE6}" type="slidenum">
              <a:t>4</a:t>
            </a:fld>
            <a:endParaRPr/>
          </a:p>
        </p:txBody>
      </p:sp>
      <p:sp>
        <p:nvSpPr>
          <p:cNvPr id="7" name="Zástupný symbol pro zápatí 1">
            <a:extLst>
              <a:ext uri="{FF2B5EF4-FFF2-40B4-BE49-F238E27FC236}">
                <a16:creationId xmlns:a16="http://schemas.microsoft.com/office/drawing/2014/main" id="{AF985711-597A-12D1-6643-4B8DBE81ADA6}"/>
              </a:ext>
            </a:extLst>
          </p:cNvPr>
          <p:cNvSpPr>
            <a:spLocks noGrp="1"/>
          </p:cNvSpPr>
          <p:nvPr>
            <p:ph type="ftr" sz="quarter" idx="4294967295"/>
          </p:nvPr>
        </p:nvSpPr>
        <p:spPr>
          <a:xfrm>
            <a:off x="7780940" y="6539346"/>
            <a:ext cx="4113213" cy="365125"/>
          </a:xfrm>
        </p:spPr>
        <p:txBody>
          <a:bodyPr/>
          <a:lstStyle/>
          <a:p>
            <a:r>
              <a:rPr lang="en-US" noProof="0" dirty="0"/>
              <a:t>Copyright © Unicorn Systems </a:t>
            </a:r>
            <a:r>
              <a:rPr lang="en-US" noProof="0" dirty="0" err="1"/>
              <a:t>a.s</a:t>
            </a:r>
            <a:r>
              <a:rPr lang="en-US" noProof="0" dirty="0"/>
              <a:t>.</a:t>
            </a:r>
          </a:p>
        </p:txBody>
      </p:sp>
    </p:spTree>
    <p:extLst>
      <p:ext uri="{BB962C8B-B14F-4D97-AF65-F5344CB8AC3E}">
        <p14:creationId xmlns:p14="http://schemas.microsoft.com/office/powerpoint/2010/main" val="126084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číslo snímky 2"/>
          <p:cNvSpPr>
            <a:spLocks noGrp="1"/>
          </p:cNvSpPr>
          <p:nvPr>
            <p:ph type="sldNum" idx="3"/>
          </p:nvPr>
        </p:nvSpPr>
        <p:spPr/>
        <p:txBody>
          <a:bodyPr/>
          <a:lstStyle/>
          <a:p>
            <a:fld id="{CCE7889A-9629-4E0F-9EB8-36C1FDE71B8F}" type="slidenum">
              <a:rPr lang="sk-SK" smtClean="0"/>
              <a:t>5</a:t>
            </a:fld>
            <a:endParaRPr lang="sk-SK"/>
          </a:p>
        </p:txBody>
      </p:sp>
      <p:sp>
        <p:nvSpPr>
          <p:cNvPr id="4" name="PlaceHolder 2"/>
          <p:cNvSpPr txBox="1">
            <a:spLocks/>
          </p:cNvSpPr>
          <p:nvPr/>
        </p:nvSpPr>
        <p:spPr>
          <a:xfrm>
            <a:off x="479880" y="0"/>
            <a:ext cx="11230200" cy="813240"/>
          </a:xfrm>
          <a:prstGeom prst="rect">
            <a:avLst/>
          </a:prstGeom>
          <a:noFill/>
          <a:ln w="0">
            <a:noFill/>
          </a:ln>
          <a:effectLst/>
        </p:spPr>
        <p:txBody>
          <a:bodyPr vert="horz" lIns="0" tIns="45720" rIns="0" bIns="45720" rtlCol="0" anchor="b">
            <a:noAutofit/>
          </a:bodyPr>
          <a:lstStyle>
            <a:lvl1pPr algn="l" defTabSz="685714" rtl="0" eaLnBrk="1" latinLnBrk="0" hangingPunct="1">
              <a:lnSpc>
                <a:spcPct val="100000"/>
              </a:lnSpc>
              <a:spcBef>
                <a:spcPct val="0"/>
              </a:spcBef>
              <a:spcAft>
                <a:spcPts val="0"/>
              </a:spcAft>
              <a:buNone/>
              <a:defRPr sz="2800" b="1" kern="1200" cap="none" baseline="0">
                <a:solidFill>
                  <a:srgbClr val="002D96"/>
                </a:solidFill>
                <a:latin typeface="+mj-lt"/>
                <a:ea typeface="+mj-ea"/>
                <a:cs typeface="+mj-cs"/>
              </a:defRPr>
            </a:lvl1pPr>
          </a:lstStyle>
          <a:p>
            <a:r>
              <a:rPr lang="en-US" spc="-1" dirty="0">
                <a:latin typeface="Arial"/>
              </a:rPr>
              <a:t>What is NOT DevOps?</a:t>
            </a:r>
            <a:endParaRPr lang="cs-CZ" b="0" spc="-1" dirty="0">
              <a:solidFill>
                <a:srgbClr val="FFFFFF"/>
              </a:solidFill>
              <a:latin typeface="Arial"/>
            </a:endParaRPr>
          </a:p>
        </p:txBody>
      </p:sp>
      <p:sp>
        <p:nvSpPr>
          <p:cNvPr id="5" name="PlaceHolder 3"/>
          <p:cNvSpPr txBox="1">
            <a:spLocks/>
          </p:cNvSpPr>
          <p:nvPr/>
        </p:nvSpPr>
        <p:spPr>
          <a:xfrm>
            <a:off x="515181" y="3201195"/>
            <a:ext cx="11230200" cy="457200"/>
          </a:xfrm>
          <a:prstGeom prst="rect">
            <a:avLst/>
          </a:prstGeom>
          <a:noFill/>
          <a:ln w="0">
            <a:noFill/>
          </a:ln>
        </p:spPr>
        <p:txBody>
          <a:bodyPr vert="horz" lIns="0" tIns="0" rIns="0" bIns="0" rtlCol="0" anchor="t">
            <a:noAutofit/>
          </a:bodyPr>
          <a:lstStyle>
            <a:lvl1pPr marL="287971" indent="-287971" algn="l" defTabSz="685714" rtl="0" eaLnBrk="1" latinLnBrk="0" hangingPunct="1">
              <a:lnSpc>
                <a:spcPct val="100000"/>
              </a:lnSpc>
              <a:spcBef>
                <a:spcPts val="0"/>
              </a:spcBef>
              <a:spcAft>
                <a:spcPts val="500"/>
              </a:spcAft>
              <a:buClr>
                <a:srgbClr val="00AFFF"/>
              </a:buClr>
              <a:buSzPct val="75000"/>
              <a:buFont typeface="Wingdings" panose="05000000000000000000" pitchFamily="2" charset="2"/>
              <a:buChar char="n"/>
              <a:defRPr sz="2400" kern="1200" baseline="0">
                <a:solidFill>
                  <a:srgbClr val="536278"/>
                </a:solidFill>
                <a:latin typeface="+mn-lt"/>
                <a:ea typeface="+mn-ea"/>
                <a:cs typeface="+mn-cs"/>
              </a:defRPr>
            </a:lvl1pPr>
            <a:lvl2pPr marL="575942" indent="-251975" algn="l" defTabSz="685714" rtl="0" eaLnBrk="1" latinLnBrk="0" hangingPunct="1">
              <a:lnSpc>
                <a:spcPct val="100000"/>
              </a:lnSpc>
              <a:spcBef>
                <a:spcPts val="0"/>
              </a:spcBef>
              <a:spcAft>
                <a:spcPts val="300"/>
              </a:spcAft>
              <a:buClr>
                <a:srgbClr val="001E8C"/>
              </a:buClr>
              <a:buSzPct val="75000"/>
              <a:buFont typeface="Wingdings" panose="05000000000000000000" pitchFamily="2" charset="2"/>
              <a:buChar char="n"/>
              <a:defRPr sz="2000" kern="1200" baseline="0">
                <a:solidFill>
                  <a:srgbClr val="5D6C82"/>
                </a:solidFill>
                <a:latin typeface="+mn-lt"/>
                <a:ea typeface="+mn-ea"/>
                <a:cs typeface="+mn-cs"/>
              </a:defRPr>
            </a:lvl2pPr>
            <a:lvl3pPr marL="953905" indent="-233977" algn="l" defTabSz="685714" rtl="0" eaLnBrk="1" latinLnBrk="0" hangingPunct="1">
              <a:lnSpc>
                <a:spcPct val="100000"/>
              </a:lnSpc>
              <a:spcBef>
                <a:spcPts val="0"/>
              </a:spcBef>
              <a:spcAft>
                <a:spcPts val="300"/>
              </a:spcAft>
              <a:buClr>
                <a:srgbClr val="5D6C82"/>
              </a:buClr>
              <a:buSzPct val="75000"/>
              <a:buFont typeface="Wingdings" panose="05000000000000000000" pitchFamily="2" charset="2"/>
              <a:buChar char="n"/>
              <a:defRPr sz="1800" kern="1200" baseline="0">
                <a:solidFill>
                  <a:srgbClr val="5D6C82"/>
                </a:solidFill>
                <a:latin typeface="+mn-lt"/>
                <a:ea typeface="+mn-ea"/>
                <a:cs typeface="+mn-cs"/>
              </a:defRPr>
            </a:lvl3pPr>
            <a:lvl4pPr marL="1313869" indent="-197980" algn="l" defTabSz="685714" rtl="0" eaLnBrk="1" latinLnBrk="0" hangingPunct="1">
              <a:lnSpc>
                <a:spcPct val="100000"/>
              </a:lnSpc>
              <a:spcBef>
                <a:spcPts val="0"/>
              </a:spcBef>
              <a:spcAft>
                <a:spcPts val="200"/>
              </a:spcAft>
              <a:buClr>
                <a:srgbClr val="5D6C82"/>
              </a:buClr>
              <a:buSzPct val="75000"/>
              <a:buFont typeface="Wingdings" panose="05000000000000000000" pitchFamily="2" charset="2"/>
              <a:buChar char="n"/>
              <a:defRPr sz="1600" kern="1200" baseline="0">
                <a:solidFill>
                  <a:srgbClr val="5D6C82"/>
                </a:solidFill>
                <a:latin typeface="+mn-lt"/>
                <a:ea typeface="+mn-ea"/>
                <a:cs typeface="+mn-cs"/>
              </a:defRPr>
            </a:lvl4pPr>
            <a:lvl5pPr marL="1691831" indent="-179982" algn="l" defTabSz="685714" rtl="0" eaLnBrk="1" latinLnBrk="0" hangingPunct="1">
              <a:lnSpc>
                <a:spcPct val="100000"/>
              </a:lnSpc>
              <a:spcBef>
                <a:spcPts val="0"/>
              </a:spcBef>
              <a:spcAft>
                <a:spcPts val="200"/>
              </a:spcAft>
              <a:buClr>
                <a:srgbClr val="5D6C82"/>
              </a:buClr>
              <a:buSzPct val="75000"/>
              <a:buFont typeface="Wingdings" panose="05000000000000000000" pitchFamily="2" charset="2"/>
              <a:buChar char="n"/>
              <a:defRPr sz="1400" kern="1200" baseline="0">
                <a:solidFill>
                  <a:srgbClr val="5D6C82"/>
                </a:solidFill>
                <a:latin typeface="+mn-lt"/>
                <a:ea typeface="+mn-ea"/>
                <a:cs typeface="+mn-cs"/>
              </a:defRPr>
            </a:lvl5pPr>
            <a:lvl6pPr marL="1885714"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572"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429"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286" indent="-171429" algn="l" defTabSz="685714"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spcAft>
                <a:spcPts val="499"/>
              </a:spcAft>
              <a:buFont typeface="Wingdings" panose="05000000000000000000" pitchFamily="2" charset="2"/>
              <a:buNone/>
            </a:pPr>
            <a:r>
              <a:rPr lang="sk-SK" i="1" dirty="0"/>
              <a:t>,,</a:t>
            </a:r>
            <a:r>
              <a:rPr lang="en-US" b="1" i="1" dirty="0"/>
              <a:t>DevOps</a:t>
            </a:r>
            <a:r>
              <a:rPr lang="en-US" i="1" dirty="0"/>
              <a:t> is NOT a technology or set of technologies!’’</a:t>
            </a:r>
            <a:endParaRPr lang="cs-CZ" i="1" spc="-1" dirty="0">
              <a:latin typeface="Arial"/>
            </a:endParaRPr>
          </a:p>
          <a:p>
            <a:pPr marL="72000">
              <a:spcAft>
                <a:spcPts val="499"/>
              </a:spcAft>
              <a:buFont typeface="Wingdings" panose="05000000000000000000" pitchFamily="2" charset="2"/>
              <a:buNone/>
              <a:tabLst>
                <a:tab pos="0" algn="l"/>
              </a:tabLst>
            </a:pPr>
            <a:endParaRPr lang="cs-CZ" spc="-1" dirty="0">
              <a:latin typeface="Arial"/>
            </a:endParaRPr>
          </a:p>
        </p:txBody>
      </p:sp>
      <p:sp>
        <p:nvSpPr>
          <p:cNvPr id="6" name="Zástupný symbol pro zápatí 1">
            <a:extLst>
              <a:ext uri="{FF2B5EF4-FFF2-40B4-BE49-F238E27FC236}">
                <a16:creationId xmlns:a16="http://schemas.microsoft.com/office/drawing/2014/main" id="{AF985711-597A-12D1-6643-4B8DBE81ADA6}"/>
              </a:ext>
            </a:extLst>
          </p:cNvPr>
          <p:cNvSpPr>
            <a:spLocks noGrp="1"/>
          </p:cNvSpPr>
          <p:nvPr>
            <p:ph type="ftr" sz="quarter" idx="4294967295"/>
          </p:nvPr>
        </p:nvSpPr>
        <p:spPr>
          <a:xfrm>
            <a:off x="7780940" y="6539346"/>
            <a:ext cx="4113213" cy="365125"/>
          </a:xfrm>
        </p:spPr>
        <p:txBody>
          <a:bodyPr/>
          <a:lstStyle/>
          <a:p>
            <a:r>
              <a:rPr lang="en-US" noProof="0" dirty="0"/>
              <a:t>Copyright © Unicorn Systems </a:t>
            </a:r>
            <a:r>
              <a:rPr lang="en-US" noProof="0" dirty="0" err="1"/>
              <a:t>a.s</a:t>
            </a:r>
            <a:r>
              <a:rPr lang="en-US" noProof="0" dirty="0"/>
              <a:t>.</a:t>
            </a:r>
          </a:p>
        </p:txBody>
      </p:sp>
    </p:spTree>
    <p:extLst>
      <p:ext uri="{BB962C8B-B14F-4D97-AF65-F5344CB8AC3E}">
        <p14:creationId xmlns:p14="http://schemas.microsoft.com/office/powerpoint/2010/main" val="88310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A42D645C-EE02-B3FD-61D9-D9868BE2595E}"/>
              </a:ext>
            </a:extLst>
          </p:cNvPr>
          <p:cNvSpPr>
            <a:spLocks noGrp="1"/>
          </p:cNvSpPr>
          <p:nvPr>
            <p:ph type="title"/>
          </p:nvPr>
        </p:nvSpPr>
        <p:spPr/>
        <p:txBody>
          <a:bodyPr/>
          <a:lstStyle/>
          <a:p>
            <a:pPr marL="0" indent="0">
              <a:buNone/>
            </a:pPr>
            <a:r>
              <a:rPr lang="cs-CZ" dirty="0"/>
              <a:t>	</a:t>
            </a:r>
            <a:r>
              <a:rPr lang="en-US" dirty="0"/>
              <a:t>How DevOps Works?</a:t>
            </a:r>
            <a:endParaRPr lang="en-GB" dirty="0"/>
          </a:p>
        </p:txBody>
      </p:sp>
      <p:sp>
        <p:nvSpPr>
          <p:cNvPr id="2" name="Zástupný symbol pro zápatí 1">
            <a:extLst>
              <a:ext uri="{FF2B5EF4-FFF2-40B4-BE49-F238E27FC236}">
                <a16:creationId xmlns:a16="http://schemas.microsoft.com/office/drawing/2014/main" id="{AF985711-597A-12D1-6643-4B8DBE81ADA6}"/>
              </a:ext>
            </a:extLst>
          </p:cNvPr>
          <p:cNvSpPr>
            <a:spLocks noGrp="1"/>
          </p:cNvSpPr>
          <p:nvPr>
            <p:ph type="ftr" sz="quarter" idx="4294967295"/>
          </p:nvPr>
        </p:nvSpPr>
        <p:spPr>
          <a:xfrm>
            <a:off x="8077200" y="6561138"/>
            <a:ext cx="4113213" cy="365125"/>
          </a:xfrm>
        </p:spPr>
        <p:txBody>
          <a:bodyPr/>
          <a:lstStyle/>
          <a:p>
            <a:r>
              <a:rPr lang="en-US" noProof="0"/>
              <a:t>Copyright © Unicorn Systems a.s.</a:t>
            </a:r>
            <a:endParaRPr lang="en-US" noProof="0" dirty="0"/>
          </a:p>
        </p:txBody>
      </p:sp>
      <p:sp>
        <p:nvSpPr>
          <p:cNvPr id="3" name="Zástupný symbol pro číslo snímku 2">
            <a:extLst>
              <a:ext uri="{FF2B5EF4-FFF2-40B4-BE49-F238E27FC236}">
                <a16:creationId xmlns:a16="http://schemas.microsoft.com/office/drawing/2014/main" id="{13B6714B-E703-6D59-C174-66D6CB4140CE}"/>
              </a:ext>
            </a:extLst>
          </p:cNvPr>
          <p:cNvSpPr>
            <a:spLocks noGrp="1"/>
          </p:cNvSpPr>
          <p:nvPr>
            <p:ph type="sldNum" sz="quarter" idx="4294967295"/>
          </p:nvPr>
        </p:nvSpPr>
        <p:spPr>
          <a:xfrm>
            <a:off x="11785600" y="6551613"/>
            <a:ext cx="404813" cy="365125"/>
          </a:xfrm>
        </p:spPr>
        <p:txBody>
          <a:bodyPr/>
          <a:lstStyle/>
          <a:p>
            <a:fld id="{851BEBC6-AE21-4DEA-82CA-C5B7C0A09A9D}" type="slidenum">
              <a:rPr lang="cs-CZ" smtClean="0"/>
              <a:pPr/>
              <a:t>6</a:t>
            </a:fld>
            <a:endParaRPr lang="cs-CZ" dirty="0"/>
          </a:p>
        </p:txBody>
      </p:sp>
    </p:spTree>
    <p:extLst>
      <p:ext uri="{BB962C8B-B14F-4D97-AF65-F5344CB8AC3E}">
        <p14:creationId xmlns:p14="http://schemas.microsoft.com/office/powerpoint/2010/main" val="377136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BA6A0D-4A37-486A-B1E4-7797A7C8866C}" type="slidenum">
              <a:rPr lang="cs-CZ" smtClean="0"/>
              <a:t>7</a:t>
            </a:fld>
            <a:endParaRPr lang="cs-CZ"/>
          </a:p>
        </p:txBody>
      </p:sp>
      <p:sp>
        <p:nvSpPr>
          <p:cNvPr id="2" name="Title 1"/>
          <p:cNvSpPr>
            <a:spLocks noGrp="1"/>
          </p:cNvSpPr>
          <p:nvPr>
            <p:ph type="title"/>
          </p:nvPr>
        </p:nvSpPr>
        <p:spPr/>
        <p:txBody>
          <a:bodyPr/>
          <a:lstStyle/>
          <a:p>
            <a:r>
              <a:rPr lang="en-US" spc="-1" dirty="0"/>
              <a:t>Principles</a:t>
            </a:r>
            <a:endParaRPr lang="en-US" dirty="0"/>
          </a:p>
        </p:txBody>
      </p:sp>
      <p:sp>
        <p:nvSpPr>
          <p:cNvPr id="8" name="PlaceHolder 3"/>
          <p:cNvSpPr>
            <a:spLocks noGrp="1"/>
          </p:cNvSpPr>
          <p:nvPr>
            <p:ph/>
          </p:nvPr>
        </p:nvSpPr>
        <p:spPr>
          <a:xfrm>
            <a:off x="479879" y="1080360"/>
            <a:ext cx="11571707" cy="5473080"/>
          </a:xfrm>
          <a:prstGeom prst="rect">
            <a:avLst/>
          </a:prstGeom>
          <a:noFill/>
          <a:ln w="0">
            <a:noFill/>
          </a:ln>
        </p:spPr>
        <p:txBody>
          <a:bodyPr lIns="0" tIns="0" rIns="0" bIns="0" anchor="t">
            <a:noAutofit/>
          </a:bodyPr>
          <a:lstStyle/>
          <a:p>
            <a:pPr marL="288000" indent="-288000">
              <a:lnSpc>
                <a:spcPct val="100000"/>
              </a:lnSpc>
              <a:spcAft>
                <a:spcPts val="499"/>
              </a:spcAft>
              <a:buClr>
                <a:srgbClr val="00AFFF"/>
              </a:buClr>
              <a:buSzPct val="75000"/>
              <a:buFont typeface="Wingdings" charset="2"/>
              <a:buChar char=""/>
            </a:pPr>
            <a:r>
              <a:rPr lang="en-US" sz="2400" b="0" spc="-1" dirty="0">
                <a:solidFill>
                  <a:srgbClr val="536278"/>
                </a:solidFill>
              </a:rPr>
              <a:t>Under a DevOps model, development and operations teams are no longer “</a:t>
            </a:r>
            <a:r>
              <a:rPr lang="en-US" sz="2400" b="0" spc="-1" dirty="0" err="1">
                <a:solidFill>
                  <a:srgbClr val="536278"/>
                </a:solidFill>
              </a:rPr>
              <a:t>siloed</a:t>
            </a:r>
            <a:r>
              <a:rPr lang="en-US" sz="2400" b="0" spc="-1" dirty="0">
                <a:solidFill>
                  <a:srgbClr val="536278"/>
                </a:solidFill>
              </a:rPr>
              <a:t>”</a:t>
            </a:r>
            <a:r>
              <a:rPr lang="sk-SK" sz="2400" b="0" strike="noStrike" spc="-1" dirty="0">
                <a:solidFill>
                  <a:srgbClr val="536278"/>
                </a:solidFill>
                <a:latin typeface="Arial"/>
              </a:rPr>
              <a:t>,</a:t>
            </a:r>
            <a:endParaRPr lang="cs-CZ" sz="2400" b="0" strike="noStrike" spc="-1" dirty="0">
              <a:solidFill>
                <a:srgbClr val="536278"/>
              </a:solidFill>
              <a:latin typeface="Arial"/>
            </a:endParaRPr>
          </a:p>
          <a:p>
            <a:pPr marL="72000">
              <a:lnSpc>
                <a:spcPct val="100000"/>
              </a:lnSpc>
              <a:spcAft>
                <a:spcPts val="499"/>
              </a:spcAft>
              <a:buNone/>
              <a:tabLst>
                <a:tab pos="0" algn="l"/>
              </a:tabLst>
            </a:pPr>
            <a:endParaRPr lang="cs-CZ" sz="2400" b="0" strike="noStrike" spc="-1" dirty="0">
              <a:solidFill>
                <a:srgbClr val="536278"/>
              </a:solidFill>
              <a:latin typeface="Arial"/>
            </a:endParaRPr>
          </a:p>
          <a:p>
            <a:pPr marL="288000" indent="-288000">
              <a:lnSpc>
                <a:spcPct val="100000"/>
              </a:lnSpc>
              <a:spcAft>
                <a:spcPts val="499"/>
              </a:spcAft>
              <a:buClr>
                <a:srgbClr val="00AFFF"/>
              </a:buClr>
              <a:buSzPct val="75000"/>
              <a:buFont typeface="Wingdings" charset="2"/>
              <a:buChar char=""/>
              <a:tabLst>
                <a:tab pos="0" algn="l"/>
              </a:tabLst>
            </a:pPr>
            <a:r>
              <a:rPr lang="en-US" sz="2400" b="0" spc="-1" dirty="0">
                <a:solidFill>
                  <a:srgbClr val="536278"/>
                </a:solidFill>
              </a:rPr>
              <a:t>Sometimes, these two teams are merged into a single team where the engineers work across the entire application,</a:t>
            </a:r>
          </a:p>
          <a:p>
            <a:pPr marL="288000" indent="-288000">
              <a:lnSpc>
                <a:spcPct val="100000"/>
              </a:lnSpc>
              <a:spcAft>
                <a:spcPts val="499"/>
              </a:spcAft>
              <a:buClr>
                <a:srgbClr val="00AFFF"/>
              </a:buClr>
              <a:buSzPct val="75000"/>
              <a:buFont typeface="Wingdings" charset="2"/>
              <a:buChar char=""/>
              <a:tabLst>
                <a:tab pos="0" algn="l"/>
              </a:tabLst>
            </a:pPr>
            <a:endParaRPr lang="en-US" sz="2400" b="0" spc="-1" dirty="0">
              <a:solidFill>
                <a:srgbClr val="536278"/>
              </a:solidFill>
            </a:endParaRPr>
          </a:p>
          <a:p>
            <a:pPr marL="288000" indent="-288000">
              <a:lnSpc>
                <a:spcPct val="100000"/>
              </a:lnSpc>
              <a:spcAft>
                <a:spcPts val="499"/>
              </a:spcAft>
              <a:buClr>
                <a:srgbClr val="00AFFF"/>
              </a:buClr>
              <a:buSzPct val="75000"/>
              <a:buFont typeface="Wingdings" charset="2"/>
              <a:buChar char=""/>
              <a:tabLst>
                <a:tab pos="0" algn="l"/>
              </a:tabLst>
            </a:pPr>
            <a:r>
              <a:rPr lang="en-US" sz="2400" b="0" spc="-1" dirty="0">
                <a:solidFill>
                  <a:srgbClr val="536278"/>
                </a:solidFill>
              </a:rPr>
              <a:t>In some DevOps models, quality assurance and security teams may also become more tightly integrated with development and operations and throughout the application lifecycle,</a:t>
            </a:r>
          </a:p>
          <a:p>
            <a:pPr marL="288000" indent="-288000">
              <a:lnSpc>
                <a:spcPct val="100000"/>
              </a:lnSpc>
              <a:spcAft>
                <a:spcPts val="499"/>
              </a:spcAft>
              <a:buClr>
                <a:srgbClr val="00AFFF"/>
              </a:buClr>
              <a:buSzPct val="75000"/>
              <a:buFont typeface="Wingdings" charset="2"/>
              <a:buChar char=""/>
              <a:tabLst>
                <a:tab pos="0" algn="l"/>
              </a:tabLst>
            </a:pPr>
            <a:endParaRPr lang="en-US" sz="2400" b="0" spc="-1" dirty="0">
              <a:solidFill>
                <a:srgbClr val="536278"/>
              </a:solidFill>
            </a:endParaRPr>
          </a:p>
          <a:p>
            <a:pPr marL="288000" indent="-288000">
              <a:lnSpc>
                <a:spcPct val="100000"/>
              </a:lnSpc>
              <a:spcAft>
                <a:spcPts val="499"/>
              </a:spcAft>
              <a:buClr>
                <a:srgbClr val="00AFFF"/>
              </a:buClr>
              <a:buSzPct val="75000"/>
              <a:buFont typeface="Wingdings" charset="2"/>
              <a:buChar char=""/>
              <a:tabLst>
                <a:tab pos="0" algn="l"/>
              </a:tabLst>
            </a:pPr>
            <a:r>
              <a:rPr lang="en-US" sz="2400" b="0" spc="-1" dirty="0">
                <a:solidFill>
                  <a:srgbClr val="536278"/>
                </a:solidFill>
              </a:rPr>
              <a:t>When security is the focus of everyone on a DevOps team, this is sometimes referred to as </a:t>
            </a:r>
            <a:r>
              <a:rPr lang="en-US" sz="2400" spc="-1" dirty="0" err="1">
                <a:solidFill>
                  <a:srgbClr val="536278"/>
                </a:solidFill>
              </a:rPr>
              <a:t>DevSecOps</a:t>
            </a:r>
            <a:r>
              <a:rPr lang="en-US" sz="2400" b="0" spc="-1" dirty="0">
                <a:solidFill>
                  <a:srgbClr val="536278"/>
                </a:solidFill>
              </a:rPr>
              <a:t>,</a:t>
            </a:r>
            <a:endParaRPr lang="en-US" sz="2400" b="0" strike="noStrike" spc="-1" dirty="0">
              <a:solidFill>
                <a:srgbClr val="536278"/>
              </a:solidFill>
              <a:latin typeface="Arial"/>
            </a:endParaRPr>
          </a:p>
          <a:p>
            <a:pPr marL="288000" indent="-288000">
              <a:lnSpc>
                <a:spcPct val="100000"/>
              </a:lnSpc>
              <a:spcAft>
                <a:spcPts val="499"/>
              </a:spcAft>
              <a:buClr>
                <a:srgbClr val="00AFFF"/>
              </a:buClr>
              <a:buSzPct val="75000"/>
              <a:buFont typeface="Wingdings" charset="2"/>
              <a:buChar char=""/>
              <a:tabLst>
                <a:tab pos="0" algn="l"/>
              </a:tabLst>
            </a:pPr>
            <a:endParaRPr lang="cs-CZ" sz="2400" b="0" strike="noStrike" spc="-1" dirty="0">
              <a:solidFill>
                <a:srgbClr val="536278"/>
              </a:solidFill>
              <a:latin typeface="Arial"/>
            </a:endParaRPr>
          </a:p>
        </p:txBody>
      </p:sp>
      <p:sp>
        <p:nvSpPr>
          <p:cNvPr id="7" name="Zástupný symbol pro zápatí 1">
            <a:extLst>
              <a:ext uri="{FF2B5EF4-FFF2-40B4-BE49-F238E27FC236}">
                <a16:creationId xmlns:a16="http://schemas.microsoft.com/office/drawing/2014/main" id="{AF985711-597A-12D1-6643-4B8DBE81ADA6}"/>
              </a:ext>
            </a:extLst>
          </p:cNvPr>
          <p:cNvSpPr>
            <a:spLocks noGrp="1"/>
          </p:cNvSpPr>
          <p:nvPr>
            <p:ph type="ftr" sz="quarter" idx="4294967295"/>
          </p:nvPr>
        </p:nvSpPr>
        <p:spPr>
          <a:xfrm>
            <a:off x="7780940" y="6539346"/>
            <a:ext cx="4113213" cy="365125"/>
          </a:xfrm>
        </p:spPr>
        <p:txBody>
          <a:bodyPr/>
          <a:lstStyle/>
          <a:p>
            <a:r>
              <a:rPr lang="en-US" noProof="0" dirty="0"/>
              <a:t>Copyright © Unicorn Systems </a:t>
            </a:r>
            <a:r>
              <a:rPr lang="en-US" noProof="0" dirty="0" err="1"/>
              <a:t>a.s</a:t>
            </a:r>
            <a:r>
              <a:rPr lang="en-US" noProof="0" dirty="0"/>
              <a:t>.</a:t>
            </a:r>
          </a:p>
        </p:txBody>
      </p:sp>
    </p:spTree>
    <p:extLst>
      <p:ext uri="{BB962C8B-B14F-4D97-AF65-F5344CB8AC3E}">
        <p14:creationId xmlns:p14="http://schemas.microsoft.com/office/powerpoint/2010/main" val="2652095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číslo snímky 2"/>
          <p:cNvSpPr>
            <a:spLocks noGrp="1"/>
          </p:cNvSpPr>
          <p:nvPr>
            <p:ph type="sldNum" idx="3"/>
          </p:nvPr>
        </p:nvSpPr>
        <p:spPr/>
        <p:txBody>
          <a:bodyPr/>
          <a:lstStyle/>
          <a:p>
            <a:fld id="{CCE7889A-9629-4E0F-9EB8-36C1FDE71B8F}" type="slidenum">
              <a:rPr lang="sk-SK" smtClean="0"/>
              <a:t>8</a:t>
            </a:fld>
            <a:endParaRPr lang="sk-SK"/>
          </a:p>
        </p:txBody>
      </p:sp>
      <p:sp>
        <p:nvSpPr>
          <p:cNvPr id="4" name="PlaceHolder 2"/>
          <p:cNvSpPr txBox="1">
            <a:spLocks/>
          </p:cNvSpPr>
          <p:nvPr/>
        </p:nvSpPr>
        <p:spPr>
          <a:xfrm>
            <a:off x="479880" y="0"/>
            <a:ext cx="11230200" cy="813240"/>
          </a:xfrm>
          <a:prstGeom prst="rect">
            <a:avLst/>
          </a:prstGeom>
          <a:noFill/>
          <a:ln w="0">
            <a:noFill/>
          </a:ln>
          <a:effectLst/>
        </p:spPr>
        <p:txBody>
          <a:bodyPr vert="horz" lIns="0" tIns="45720" rIns="0" bIns="45720" rtlCol="0" anchor="b">
            <a:noAutofit/>
          </a:bodyPr>
          <a:lstStyle>
            <a:lvl1pPr algn="l" defTabSz="685714" rtl="0" eaLnBrk="1" latinLnBrk="0" hangingPunct="1">
              <a:lnSpc>
                <a:spcPct val="100000"/>
              </a:lnSpc>
              <a:spcBef>
                <a:spcPct val="0"/>
              </a:spcBef>
              <a:spcAft>
                <a:spcPts val="0"/>
              </a:spcAft>
              <a:buNone/>
              <a:defRPr sz="2800" b="1" kern="1200" cap="none" baseline="0">
                <a:solidFill>
                  <a:srgbClr val="002D96"/>
                </a:solidFill>
                <a:latin typeface="+mj-lt"/>
                <a:ea typeface="+mj-ea"/>
                <a:cs typeface="+mj-cs"/>
              </a:defRPr>
            </a:lvl1pPr>
          </a:lstStyle>
          <a:p>
            <a:r>
              <a:rPr lang="en-US" spc="-1">
                <a:latin typeface="Arial"/>
              </a:rPr>
              <a:t>DevOps Loop</a:t>
            </a:r>
            <a:endParaRPr lang="cs-CZ" b="0" spc="-1" dirty="0">
              <a:solidFill>
                <a:srgbClr val="FFFFFF"/>
              </a:solidFill>
              <a:latin typeface="Arial"/>
            </a:endParaRPr>
          </a:p>
        </p:txBody>
      </p:sp>
      <p:pic>
        <p:nvPicPr>
          <p:cNvPr id="5" name="Obrázo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256" y="1513710"/>
            <a:ext cx="8451448" cy="4346459"/>
          </a:xfrm>
          <a:prstGeom prst="rect">
            <a:avLst/>
          </a:prstGeom>
        </p:spPr>
      </p:pic>
      <p:sp>
        <p:nvSpPr>
          <p:cNvPr id="6" name="Zástupný symbol pro zápatí 1">
            <a:extLst>
              <a:ext uri="{FF2B5EF4-FFF2-40B4-BE49-F238E27FC236}">
                <a16:creationId xmlns:a16="http://schemas.microsoft.com/office/drawing/2014/main" id="{AF985711-597A-12D1-6643-4B8DBE81ADA6}"/>
              </a:ext>
            </a:extLst>
          </p:cNvPr>
          <p:cNvSpPr>
            <a:spLocks noGrp="1"/>
          </p:cNvSpPr>
          <p:nvPr>
            <p:ph type="ftr" sz="quarter" idx="4294967295"/>
          </p:nvPr>
        </p:nvSpPr>
        <p:spPr>
          <a:xfrm>
            <a:off x="7780940" y="6539346"/>
            <a:ext cx="4113213" cy="365125"/>
          </a:xfrm>
        </p:spPr>
        <p:txBody>
          <a:bodyPr/>
          <a:lstStyle/>
          <a:p>
            <a:r>
              <a:rPr lang="en-US" noProof="0" dirty="0"/>
              <a:t>Copyright © Unicorn Systems </a:t>
            </a:r>
            <a:r>
              <a:rPr lang="en-US" noProof="0" dirty="0" err="1"/>
              <a:t>a.s</a:t>
            </a:r>
            <a:r>
              <a:rPr lang="en-US" noProof="0" dirty="0"/>
              <a:t>.</a:t>
            </a:r>
          </a:p>
        </p:txBody>
      </p:sp>
    </p:spTree>
    <p:extLst>
      <p:ext uri="{BB962C8B-B14F-4D97-AF65-F5344CB8AC3E}">
        <p14:creationId xmlns:p14="http://schemas.microsoft.com/office/powerpoint/2010/main" val="387054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pätu 1"/>
          <p:cNvSpPr>
            <a:spLocks noGrp="1"/>
          </p:cNvSpPr>
          <p:nvPr>
            <p:ph type="ftr" sz="quarter" idx="11"/>
          </p:nvPr>
        </p:nvSpPr>
        <p:spPr/>
        <p:txBody>
          <a:bodyPr/>
          <a:lstStyle/>
          <a:p>
            <a:r>
              <a:rPr lang="en-US" noProof="0"/>
              <a:t>Copyright © Unicorn Systems a.s.</a:t>
            </a:r>
            <a:endParaRPr lang="en-US" noProof="0" dirty="0"/>
          </a:p>
        </p:txBody>
      </p:sp>
      <p:sp>
        <p:nvSpPr>
          <p:cNvPr id="3" name="Zástupný objekt pre číslo snímky 2"/>
          <p:cNvSpPr>
            <a:spLocks noGrp="1"/>
          </p:cNvSpPr>
          <p:nvPr>
            <p:ph type="sldNum" sz="quarter" idx="12"/>
          </p:nvPr>
        </p:nvSpPr>
        <p:spPr/>
        <p:txBody>
          <a:bodyPr/>
          <a:lstStyle/>
          <a:p>
            <a:fld id="{851BEBC6-AE21-4DEA-82CA-C5B7C0A09A9D}" type="slidenum">
              <a:rPr lang="cs-CZ" smtClean="0"/>
              <a:pPr/>
              <a:t>9</a:t>
            </a:fld>
            <a:endParaRPr lang="cs-CZ" dirty="0"/>
          </a:p>
        </p:txBody>
      </p:sp>
      <p:sp>
        <p:nvSpPr>
          <p:cNvPr id="6" name="PlaceHolder 2"/>
          <p:cNvSpPr>
            <a:spLocks noGrp="1"/>
          </p:cNvSpPr>
          <p:nvPr>
            <p:ph type="title" idx="4294967295"/>
          </p:nvPr>
        </p:nvSpPr>
        <p:spPr>
          <a:xfrm>
            <a:off x="479880" y="0"/>
            <a:ext cx="11230200" cy="813240"/>
          </a:xfrm>
          <a:prstGeom prst="rect">
            <a:avLst/>
          </a:prstGeom>
          <a:noFill/>
          <a:ln w="0">
            <a:noFill/>
          </a:ln>
        </p:spPr>
        <p:txBody>
          <a:bodyPr lIns="0" rIns="0" anchor="b">
            <a:noAutofit/>
          </a:bodyPr>
          <a:lstStyle/>
          <a:p>
            <a:pPr>
              <a:lnSpc>
                <a:spcPct val="100000"/>
              </a:lnSpc>
              <a:buNone/>
            </a:pPr>
            <a:r>
              <a:rPr lang="en-US" sz="2800" b="1" spc="-1" dirty="0" err="1">
                <a:solidFill>
                  <a:srgbClr val="002D96"/>
                </a:solidFill>
                <a:latin typeface="Arial"/>
              </a:rPr>
              <a:t>DevSecOps</a:t>
            </a:r>
            <a:r>
              <a:rPr lang="en-US" sz="2800" b="1" spc="-1" dirty="0">
                <a:solidFill>
                  <a:srgbClr val="002D96"/>
                </a:solidFill>
                <a:latin typeface="Arial"/>
              </a:rPr>
              <a:t> Loop</a:t>
            </a:r>
            <a:endParaRPr lang="cs-CZ" sz="2800" b="0" strike="noStrike" spc="-1" dirty="0">
              <a:solidFill>
                <a:srgbClr val="FFFFFF"/>
              </a:solidFill>
              <a:latin typeface="Arial"/>
            </a:endParaRPr>
          </a:p>
        </p:txBody>
      </p:sp>
      <p:pic>
        <p:nvPicPr>
          <p:cNvPr id="7" name="Obrázo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606" y="1372394"/>
            <a:ext cx="8077200" cy="4582809"/>
          </a:xfrm>
          <a:prstGeom prst="rect">
            <a:avLst/>
          </a:prstGeom>
        </p:spPr>
      </p:pic>
    </p:spTree>
    <p:extLst>
      <p:ext uri="{BB962C8B-B14F-4D97-AF65-F5344CB8AC3E}">
        <p14:creationId xmlns:p14="http://schemas.microsoft.com/office/powerpoint/2010/main" val="1028412240"/>
      </p:ext>
    </p:extLst>
  </p:cSld>
  <p:clrMapOvr>
    <a:masterClrMapping/>
  </p:clrMapOvr>
</p:sld>
</file>

<file path=ppt/theme/theme1.xml><?xml version="1.0" encoding="utf-8"?>
<a:theme xmlns:a="http://schemas.openxmlformats.org/drawingml/2006/main" name="TGA_sablona_prezentace_MS PowerPoint_16ku9">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zentace1.potx" id="{FA2D33FC-5F92-49D1-AF8D-8198F9F225F8}" vid="{19B4542E-904F-4FDB-9218-39E9B37EF193}"/>
    </a:ext>
  </a:extLst>
</a:theme>
</file>

<file path=ppt/theme/theme2.xml><?xml version="1.0" encoding="utf-8"?>
<a:theme xmlns:a="http://schemas.openxmlformats.org/drawingml/2006/main" name="Unicorn Systems - Kapitola">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zentace1.potx" id="{FA2D33FC-5F92-49D1-AF8D-8198F9F225F8}" vid="{73FFCD16-328A-4849-85F4-9B7435D36CC8}"/>
    </a:ext>
  </a:extLst>
</a:theme>
</file>

<file path=ppt/theme/theme3.xml><?xml version="1.0" encoding="utf-8"?>
<a:theme xmlns:a="http://schemas.openxmlformats.org/drawingml/2006/main" name="Unicorn Systems - Výchozí">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zentace1.potx" id="{FA2D33FC-5F92-49D1-AF8D-8198F9F225F8}" vid="{7A5FD9CE-B28C-4318-BAB6-11FC4F5DE961}"/>
    </a:ext>
  </a:extLst>
</a:theme>
</file>

<file path=ppt/theme/theme4.xml><?xml version="1.0" encoding="utf-8"?>
<a:theme xmlns:a="http://schemas.openxmlformats.org/drawingml/2006/main" name="Unicorn Systems - Konec">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zentace1.potx" id="{FA2D33FC-5F92-49D1-AF8D-8198F9F225F8}" vid="{9C2760BD-057F-41F2-8641-2C81EF1B0D03}"/>
    </a:ext>
  </a:extLst>
</a:theme>
</file>

<file path=ppt/theme/theme5.xml><?xml version="1.0" encoding="utf-8"?>
<a:theme xmlns:a="http://schemas.openxmlformats.org/drawingml/2006/main" name="Unicorn">
  <a:themeElements>
    <a:clrScheme name="Unicorn">
      <a:dk1>
        <a:srgbClr val="FFFFFF"/>
      </a:dk1>
      <a:lt1>
        <a:srgbClr val="FFFFFF"/>
      </a:lt1>
      <a:dk2>
        <a:srgbClr val="001E6E"/>
      </a:dk2>
      <a:lt2>
        <a:srgbClr val="FFFFFF"/>
      </a:lt2>
      <a:accent1>
        <a:srgbClr val="D21428"/>
      </a:accent1>
      <a:accent2>
        <a:srgbClr val="3EDBFF"/>
      </a:accent2>
      <a:accent3>
        <a:srgbClr val="FFFFFF"/>
      </a:accent3>
      <a:accent4>
        <a:srgbClr val="BDC5D1"/>
      </a:accent4>
      <a:accent5>
        <a:srgbClr val="8993A3"/>
      </a:accent5>
      <a:accent6>
        <a:srgbClr val="5D6C82"/>
      </a:accent6>
      <a:hlink>
        <a:srgbClr val="3EDBFF"/>
      </a:hlink>
      <a:folHlink>
        <a:srgbClr val="5D6C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SY-UNI_sablona prezentace_16ku9_EN_005_final.potx" id="{8440FAAA-8624-45EF-9568-9B8B084D628E}" vid="{E1AE9AAB-51E6-4142-A9F6-EF26D574F29B}"/>
    </a:ext>
  </a:extLst>
</a:theme>
</file>

<file path=ppt/theme/theme6.xml><?xml version="1.0" encoding="utf-8"?>
<a:theme xmlns:a="http://schemas.openxmlformats.org/drawingml/2006/main" name="Motiv systému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Motiv systému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B836458FF3A884CA0156F47E2314BA9" ma:contentTypeVersion="11" ma:contentTypeDescription="Umožňuje vytvoriť nový dokument." ma:contentTypeScope="" ma:versionID="50558a8d2356b87ae9b6e1d0ad9c284c">
  <xsd:schema xmlns:xsd="http://www.w3.org/2001/XMLSchema" xmlns:xs="http://www.w3.org/2001/XMLSchema" xmlns:p="http://schemas.microsoft.com/office/2006/metadata/properties" xmlns:ns2="eb43324e-6652-4791-9abb-76731d4dfd7d" xmlns:ns3="30fe8e77-7f5e-42dd-bfa6-13a8ff98f153" targetNamespace="http://schemas.microsoft.com/office/2006/metadata/properties" ma:root="true" ma:fieldsID="f2d587f18d9d724b69dc3fc6e51af9fc" ns2:_="" ns3:_="">
    <xsd:import namespace="eb43324e-6652-4791-9abb-76731d4dfd7d"/>
    <xsd:import namespace="30fe8e77-7f5e-42dd-bfa6-13a8ff98f15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43324e-6652-4791-9abb-76731d4dfd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Značky obrázka" ma:readOnly="false" ma:fieldId="{5cf76f15-5ced-4ddc-b409-7134ff3c332f}" ma:taxonomyMulti="true" ma:sspId="6c0d90c6-5e6a-448a-8a76-ecfc1ec5e2dc"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0fe8e77-7f5e-42dd-bfa6-13a8ff98f15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21fff9f-2d25-4bcb-86be-a14f527f938f}" ma:internalName="TaxCatchAll" ma:showField="CatchAllData" ma:web="30fe8e77-7f5e-42dd-bfa6-13a8ff98f15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b43324e-6652-4791-9abb-76731d4dfd7d">
      <Terms xmlns="http://schemas.microsoft.com/office/infopath/2007/PartnerControls"/>
    </lcf76f155ced4ddcb4097134ff3c332f>
    <TaxCatchAll xmlns="30fe8e77-7f5e-42dd-bfa6-13a8ff98f153" xsi:nil="true"/>
  </documentManagement>
</p:properties>
</file>

<file path=customXml/itemProps1.xml><?xml version="1.0" encoding="utf-8"?>
<ds:datastoreItem xmlns:ds="http://schemas.openxmlformats.org/officeDocument/2006/customXml" ds:itemID="{D39CA499-CADB-44C2-A7DD-1DFA1CD726A0}"/>
</file>

<file path=customXml/itemProps2.xml><?xml version="1.0" encoding="utf-8"?>
<ds:datastoreItem xmlns:ds="http://schemas.openxmlformats.org/officeDocument/2006/customXml" ds:itemID="{E8F98D6F-72DC-43FF-AA94-738C671D20E3}"/>
</file>

<file path=customXml/itemProps3.xml><?xml version="1.0" encoding="utf-8"?>
<ds:datastoreItem xmlns:ds="http://schemas.openxmlformats.org/officeDocument/2006/customXml" ds:itemID="{D0B2366E-BE39-4F6F-8A11-E080AAA3B147}"/>
</file>

<file path=docProps/app.xml><?xml version="1.0" encoding="utf-8"?>
<Properties xmlns="http://schemas.openxmlformats.org/officeDocument/2006/extended-properties" xmlns:vt="http://schemas.openxmlformats.org/officeDocument/2006/docPropsVTypes">
  <Template>TGA_sablona_prezentace_MS PowerPoint_16ku9_001_final</Template>
  <TotalTime>442</TotalTime>
  <Words>1635</Words>
  <Application>Microsoft Macintosh PowerPoint</Application>
  <PresentationFormat>Vlastní</PresentationFormat>
  <Paragraphs>220</Paragraphs>
  <Slides>33</Slides>
  <Notes>0</Notes>
  <HiddenSlides>0</HiddenSlides>
  <MMClips>0</MMClips>
  <ScaleCrop>false</ScaleCrop>
  <HeadingPairs>
    <vt:vector size="6" baseType="variant">
      <vt:variant>
        <vt:lpstr>Použitá písma</vt:lpstr>
      </vt:variant>
      <vt:variant>
        <vt:i4>2</vt:i4>
      </vt:variant>
      <vt:variant>
        <vt:lpstr>Motiv</vt:lpstr>
      </vt:variant>
      <vt:variant>
        <vt:i4>5</vt:i4>
      </vt:variant>
      <vt:variant>
        <vt:lpstr>Nadpisy snímků</vt:lpstr>
      </vt:variant>
      <vt:variant>
        <vt:i4>33</vt:i4>
      </vt:variant>
    </vt:vector>
  </HeadingPairs>
  <TitlesOfParts>
    <vt:vector size="40" baseType="lpstr">
      <vt:lpstr>Arial</vt:lpstr>
      <vt:lpstr>Wingdings</vt:lpstr>
      <vt:lpstr>TGA_sablona_prezentace_MS PowerPoint_16ku9</vt:lpstr>
      <vt:lpstr>Unicorn Systems - Kapitola</vt:lpstr>
      <vt:lpstr>Unicorn Systems - Výchozí</vt:lpstr>
      <vt:lpstr>Unicorn Systems - Konec</vt:lpstr>
      <vt:lpstr>Unicorn</vt:lpstr>
      <vt:lpstr>  DevOps, DevSecOps, SRE</vt:lpstr>
      <vt:lpstr>Agenda</vt:lpstr>
      <vt:lpstr> What is DevOps?</vt:lpstr>
      <vt:lpstr>What is DevOps?</vt:lpstr>
      <vt:lpstr>Prezentace aplikace PowerPoint</vt:lpstr>
      <vt:lpstr> How DevOps Works?</vt:lpstr>
      <vt:lpstr>Principles</vt:lpstr>
      <vt:lpstr>Prezentace aplikace PowerPoint</vt:lpstr>
      <vt:lpstr>DevSecOps Loop</vt:lpstr>
      <vt:lpstr>Principles</vt:lpstr>
      <vt:lpstr> Benefits of DevOps </vt:lpstr>
      <vt:lpstr>Benefits of DevOps</vt:lpstr>
      <vt:lpstr>Benefits of DevOps</vt:lpstr>
      <vt:lpstr> DevOps Practices</vt:lpstr>
      <vt:lpstr>DevOps Practices</vt:lpstr>
      <vt:lpstr>DevOps Practices</vt:lpstr>
      <vt:lpstr> DevOps Team</vt:lpstr>
      <vt:lpstr>DevOps Team Structure</vt:lpstr>
      <vt:lpstr>DevOps Team Responsibilities</vt:lpstr>
      <vt:lpstr>Example of DevOps tool chain</vt:lpstr>
      <vt:lpstr> What is SRE?</vt:lpstr>
      <vt:lpstr>What is SRE?</vt:lpstr>
      <vt:lpstr> Benefits of SRE</vt:lpstr>
      <vt:lpstr>Benefits of SRE</vt:lpstr>
      <vt:lpstr>Benefits of SRE</vt:lpstr>
      <vt:lpstr> DevOps vs SRE</vt:lpstr>
      <vt:lpstr>Differences between DevOps and SRE</vt:lpstr>
      <vt:lpstr>Differences between DevOps and SRE</vt:lpstr>
      <vt:lpstr>Differences between DevOps and SRE</vt:lpstr>
      <vt:lpstr> Facts About Technologies</vt:lpstr>
      <vt:lpstr>Facts About Technologies</vt:lpstr>
      <vt:lpstr>Facts About Technologies</vt:lpstr>
      <vt:lpstr> Thank you!</vt:lpstr>
    </vt:vector>
  </TitlesOfParts>
  <Company/>
  <LinksUpToDate>false</LinksUpToDate>
  <SharedDoc>false</SharedDoc>
  <HyperlinkBase>http://www.unicornsystems.eu</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drajcan</dc:creator>
  <cp:lastModifiedBy>Filip Janovič</cp:lastModifiedBy>
  <cp:revision>119</cp:revision>
  <dcterms:created xsi:type="dcterms:W3CDTF">2021-09-05T19:08:35Z</dcterms:created>
  <dcterms:modified xsi:type="dcterms:W3CDTF">2023-09-24T17:33:34Z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0x010100CB836458FF3A884CA0156F47E2314BA9</vt:lpwstr>
  </property>
</Properties>
</file>