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colors1.xml" ContentType="application/vnd.openxmlformats-officedocument.drawingml.diagramColors+xml"/>
  <Override PartName="/ppt/diagrams/quickStyle1.xml" ContentType="application/vnd.openxmlformats-officedocument.drawingml.diagramStyle+xml"/>
  <Override PartName="/ppt/theme/theme4.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5.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4" r:id="rId3"/>
    <p:sldMasterId id="2147483676" r:id="rId4"/>
    <p:sldMasterId id="2147483684" r:id="rId5"/>
  </p:sldMasterIdLst>
  <p:notesMasterIdLst>
    <p:notesMasterId r:id="rId29"/>
  </p:notesMasterIdLst>
  <p:handoutMasterIdLst>
    <p:handoutMasterId r:id="rId30"/>
  </p:handoutMasterIdLst>
  <p:sldIdLst>
    <p:sldId id="318" r:id="rId6"/>
    <p:sldId id="271" r:id="rId7"/>
    <p:sldId id="329" r:id="rId8"/>
    <p:sldId id="342" r:id="rId9"/>
    <p:sldId id="341" r:id="rId10"/>
    <p:sldId id="353" r:id="rId11"/>
    <p:sldId id="355" r:id="rId12"/>
    <p:sldId id="356" r:id="rId13"/>
    <p:sldId id="357" r:id="rId14"/>
    <p:sldId id="358" r:id="rId15"/>
    <p:sldId id="359" r:id="rId16"/>
    <p:sldId id="352" r:id="rId17"/>
    <p:sldId id="343" r:id="rId18"/>
    <p:sldId id="344" r:id="rId19"/>
    <p:sldId id="345" r:id="rId20"/>
    <p:sldId id="346" r:id="rId21"/>
    <p:sldId id="347" r:id="rId22"/>
    <p:sldId id="348" r:id="rId23"/>
    <p:sldId id="349" r:id="rId24"/>
    <p:sldId id="350" r:id="rId25"/>
    <p:sldId id="351" r:id="rId26"/>
    <p:sldId id="360" r:id="rId27"/>
    <p:sldId id="326" r:id="rId28"/>
  </p:sldIdLst>
  <p:sldSz cx="12190413" cy="6859588"/>
  <p:notesSz cx="6858000" cy="9144000"/>
  <p:defaultText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8">
          <p15:clr>
            <a:srgbClr val="A4A3A4"/>
          </p15:clr>
        </p15:guide>
        <p15:guide id="3" orient="horz" pos="762">
          <p15:clr>
            <a:srgbClr val="A4A3A4"/>
          </p15:clr>
        </p15:guide>
        <p15:guide id="4" pos="3175">
          <p15:clr>
            <a:srgbClr val="A4A3A4"/>
          </p15:clr>
        </p15:guide>
        <p15:guide id="5" pos="180">
          <p15:clr>
            <a:srgbClr val="A4A3A4"/>
          </p15:clr>
        </p15:guide>
        <p15:guide id="6" pos="6180">
          <p15:clr>
            <a:srgbClr val="A4A3A4"/>
          </p15:clr>
        </p15:guide>
        <p15:guide id="7" orient="horz" pos="2161">
          <p15:clr>
            <a:srgbClr val="A4A3A4"/>
          </p15:clr>
        </p15:guide>
        <p15:guide id="8" orient="horz" pos="4017">
          <p15:clr>
            <a:srgbClr val="A4A3A4"/>
          </p15:clr>
        </p15:guide>
        <p15:guide id="9" orient="horz" pos="691">
          <p15:clr>
            <a:srgbClr val="A4A3A4"/>
          </p15:clr>
        </p15:guide>
        <p15:guide id="10" pos="3840">
          <p15:clr>
            <a:srgbClr val="A4A3A4"/>
          </p15:clr>
        </p15:guide>
        <p15:guide id="11" pos="218">
          <p15:clr>
            <a:srgbClr val="A4A3A4"/>
          </p15:clr>
        </p15:guide>
        <p15:guide id="12" pos="74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0F3D99"/>
    <a:srgbClr val="333333"/>
    <a:srgbClr val="2D40C6"/>
    <a:srgbClr val="002882"/>
    <a:srgbClr val="4C4C4C"/>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99" autoAdjust="0"/>
    <p:restoredTop sz="97097"/>
  </p:normalViewPr>
  <p:slideViewPr>
    <p:cSldViewPr>
      <p:cViewPr varScale="1">
        <p:scale>
          <a:sx n="128" d="100"/>
          <a:sy n="128" d="100"/>
        </p:scale>
        <p:origin x="464" y="176"/>
      </p:cViewPr>
      <p:guideLst>
        <p:guide orient="horz" pos="2382"/>
        <p:guide orient="horz" pos="4428"/>
        <p:guide orient="horz" pos="762"/>
        <p:guide pos="3175"/>
        <p:guide pos="180"/>
        <p:guide pos="6180"/>
        <p:guide orient="horz" pos="2161"/>
        <p:guide orient="horz" pos="4017"/>
        <p:guide orient="horz" pos="691"/>
        <p:guide pos="3840"/>
        <p:guide pos="218"/>
        <p:guide pos="7473"/>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5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F21F2-318D-9E41-B31B-B2F82591AEB9}" type="doc">
      <dgm:prSet loTypeId="urn:microsoft.com/office/officeart/2005/8/layout/StepDownProcess" loCatId="" qsTypeId="urn:microsoft.com/office/officeart/2005/8/quickstyle/simple1" qsCatId="simple" csTypeId="urn:microsoft.com/office/officeart/2005/8/colors/accent2_3" csCatId="accent2" phldr="1"/>
      <dgm:spPr/>
      <dgm:t>
        <a:bodyPr/>
        <a:lstStyle/>
        <a:p>
          <a:endParaRPr lang="en-GB"/>
        </a:p>
      </dgm:t>
    </dgm:pt>
    <dgm:pt modelId="{29C647A6-1FC8-A34D-B238-17CD5C85EEB8}">
      <dgm:prSet phldrT="[Text]"/>
      <dgm:spPr/>
      <dgm:t>
        <a:bodyPr/>
        <a:lstStyle/>
        <a:p>
          <a:r>
            <a:rPr lang="en-GB" dirty="0"/>
            <a:t>Get resource definition</a:t>
          </a:r>
        </a:p>
      </dgm:t>
    </dgm:pt>
    <dgm:pt modelId="{EF7AE865-9971-204F-9BBB-3479A690E963}" type="parTrans" cxnId="{CEAAABCC-2EBA-C24B-9A12-0BCFC0EBFBEB}">
      <dgm:prSet/>
      <dgm:spPr/>
      <dgm:t>
        <a:bodyPr/>
        <a:lstStyle/>
        <a:p>
          <a:endParaRPr lang="en-GB"/>
        </a:p>
      </dgm:t>
    </dgm:pt>
    <dgm:pt modelId="{7191B0E2-7A33-A04E-9BCE-DB9BE8EC0F47}" type="sibTrans" cxnId="{CEAAABCC-2EBA-C24B-9A12-0BCFC0EBFBEB}">
      <dgm:prSet/>
      <dgm:spPr/>
      <dgm:t>
        <a:bodyPr/>
        <a:lstStyle/>
        <a:p>
          <a:endParaRPr lang="en-GB"/>
        </a:p>
      </dgm:t>
    </dgm:pt>
    <dgm:pt modelId="{C5503357-207D-D545-AF66-B1F119163AAD}">
      <dgm:prSet phldrT="[Text]" phldr="1"/>
      <dgm:spPr/>
      <dgm:t>
        <a:bodyPr/>
        <a:lstStyle/>
        <a:p>
          <a:endParaRPr lang="en-GB" dirty="0"/>
        </a:p>
      </dgm:t>
    </dgm:pt>
    <dgm:pt modelId="{A3BFE8B3-AC90-2F47-8625-791FE348323E}" type="parTrans" cxnId="{10948B7F-7927-FE47-B5F9-CAD316200206}">
      <dgm:prSet/>
      <dgm:spPr/>
      <dgm:t>
        <a:bodyPr/>
        <a:lstStyle/>
        <a:p>
          <a:endParaRPr lang="en-GB"/>
        </a:p>
      </dgm:t>
    </dgm:pt>
    <dgm:pt modelId="{72CBC17E-E368-AA4F-A341-7028000C79CA}" type="sibTrans" cxnId="{10948B7F-7927-FE47-B5F9-CAD316200206}">
      <dgm:prSet/>
      <dgm:spPr/>
      <dgm:t>
        <a:bodyPr/>
        <a:lstStyle/>
        <a:p>
          <a:endParaRPr lang="en-GB"/>
        </a:p>
      </dgm:t>
    </dgm:pt>
    <dgm:pt modelId="{9A66E1C0-A9A0-444E-8637-12DFAEEB4D06}">
      <dgm:prSet phldrT="[Text]"/>
      <dgm:spPr/>
      <dgm:t>
        <a:bodyPr/>
        <a:lstStyle/>
        <a:p>
          <a:r>
            <a:rPr lang="en-GB" dirty="0" err="1"/>
            <a:t>Kustomize</a:t>
          </a:r>
          <a:r>
            <a:rPr lang="en-GB" dirty="0"/>
            <a:t> It</a:t>
          </a:r>
        </a:p>
      </dgm:t>
    </dgm:pt>
    <dgm:pt modelId="{A248834F-2F31-1842-8B09-ADDAF28FEF45}" type="parTrans" cxnId="{A8D928DD-E81D-584B-B7C0-ADA9457BFCB6}">
      <dgm:prSet/>
      <dgm:spPr/>
      <dgm:t>
        <a:bodyPr/>
        <a:lstStyle/>
        <a:p>
          <a:endParaRPr lang="en-GB"/>
        </a:p>
      </dgm:t>
    </dgm:pt>
    <dgm:pt modelId="{69CC89B4-C02E-D643-A50A-5FA17868919D}" type="sibTrans" cxnId="{A8D928DD-E81D-584B-B7C0-ADA9457BFCB6}">
      <dgm:prSet/>
      <dgm:spPr/>
      <dgm:t>
        <a:bodyPr/>
        <a:lstStyle/>
        <a:p>
          <a:endParaRPr lang="en-GB"/>
        </a:p>
      </dgm:t>
    </dgm:pt>
    <dgm:pt modelId="{01ABF7E6-FF7E-FF48-BC86-0C19CDD20E33}">
      <dgm:prSet phldrT="[Text]" phldr="1"/>
      <dgm:spPr/>
      <dgm:t>
        <a:bodyPr/>
        <a:lstStyle/>
        <a:p>
          <a:endParaRPr lang="en-GB"/>
        </a:p>
      </dgm:t>
    </dgm:pt>
    <dgm:pt modelId="{07516C94-8EF4-9A4D-AE2F-E3BE5E327C01}" type="parTrans" cxnId="{721EEB49-22E9-B445-96C5-B476466EA797}">
      <dgm:prSet/>
      <dgm:spPr/>
      <dgm:t>
        <a:bodyPr/>
        <a:lstStyle/>
        <a:p>
          <a:endParaRPr lang="en-GB"/>
        </a:p>
      </dgm:t>
    </dgm:pt>
    <dgm:pt modelId="{437B66DE-218A-2841-A8AB-8DF7D4B9CA7B}" type="sibTrans" cxnId="{721EEB49-22E9-B445-96C5-B476466EA797}">
      <dgm:prSet/>
      <dgm:spPr/>
      <dgm:t>
        <a:bodyPr/>
        <a:lstStyle/>
        <a:p>
          <a:endParaRPr lang="en-GB"/>
        </a:p>
      </dgm:t>
    </dgm:pt>
    <dgm:pt modelId="{472CC463-3059-EA46-AABC-024951E54B41}">
      <dgm:prSet phldrT="[Text]"/>
      <dgm:spPr/>
      <dgm:t>
        <a:bodyPr/>
        <a:lstStyle/>
        <a:p>
          <a:r>
            <a:rPr lang="en-GB" dirty="0"/>
            <a:t>Deploy</a:t>
          </a:r>
        </a:p>
      </dgm:t>
    </dgm:pt>
    <dgm:pt modelId="{49D7C722-C06D-BE4B-9254-68CC52AD9595}" type="parTrans" cxnId="{71BA04AF-F4F2-4C45-8EC0-C952E1EDEE9E}">
      <dgm:prSet/>
      <dgm:spPr/>
      <dgm:t>
        <a:bodyPr/>
        <a:lstStyle/>
        <a:p>
          <a:endParaRPr lang="en-GB"/>
        </a:p>
      </dgm:t>
    </dgm:pt>
    <dgm:pt modelId="{44A2E495-E093-0B42-82E2-F5D35EDC9E5E}" type="sibTrans" cxnId="{71BA04AF-F4F2-4C45-8EC0-C952E1EDEE9E}">
      <dgm:prSet/>
      <dgm:spPr/>
      <dgm:t>
        <a:bodyPr/>
        <a:lstStyle/>
        <a:p>
          <a:endParaRPr lang="en-GB"/>
        </a:p>
      </dgm:t>
    </dgm:pt>
    <dgm:pt modelId="{7280284B-D098-C54B-85F3-1D37F65754CD}">
      <dgm:prSet phldrT="[Text]" phldr="1"/>
      <dgm:spPr/>
      <dgm:t>
        <a:bodyPr/>
        <a:lstStyle/>
        <a:p>
          <a:endParaRPr lang="en-GB"/>
        </a:p>
      </dgm:t>
    </dgm:pt>
    <dgm:pt modelId="{AA09135F-E0D8-CE4A-A0E8-A71B1F111630}" type="parTrans" cxnId="{ECF07946-AA54-FE40-8E3C-B142EA331347}">
      <dgm:prSet/>
      <dgm:spPr/>
      <dgm:t>
        <a:bodyPr/>
        <a:lstStyle/>
        <a:p>
          <a:endParaRPr lang="en-GB"/>
        </a:p>
      </dgm:t>
    </dgm:pt>
    <dgm:pt modelId="{796F48C2-0C08-4A41-939E-52E0750E5EEB}" type="sibTrans" cxnId="{ECF07946-AA54-FE40-8E3C-B142EA331347}">
      <dgm:prSet/>
      <dgm:spPr/>
      <dgm:t>
        <a:bodyPr/>
        <a:lstStyle/>
        <a:p>
          <a:endParaRPr lang="en-GB"/>
        </a:p>
      </dgm:t>
    </dgm:pt>
    <dgm:pt modelId="{4E80B7A3-9224-B747-A4FE-CCF2A51E06E6}" type="pres">
      <dgm:prSet presAssocID="{E45F21F2-318D-9E41-B31B-B2F82591AEB9}" presName="rootnode" presStyleCnt="0">
        <dgm:presLayoutVars>
          <dgm:chMax/>
          <dgm:chPref/>
          <dgm:dir/>
          <dgm:animLvl val="lvl"/>
        </dgm:presLayoutVars>
      </dgm:prSet>
      <dgm:spPr/>
    </dgm:pt>
    <dgm:pt modelId="{C0223F0C-156A-7D48-8708-4214FCBDDF02}" type="pres">
      <dgm:prSet presAssocID="{29C647A6-1FC8-A34D-B238-17CD5C85EEB8}" presName="composite" presStyleCnt="0"/>
      <dgm:spPr/>
    </dgm:pt>
    <dgm:pt modelId="{F9FA5FEB-7916-2744-9794-8731F606E888}" type="pres">
      <dgm:prSet presAssocID="{29C647A6-1FC8-A34D-B238-17CD5C85EEB8}" presName="bentUpArrow1" presStyleLbl="alignImgPlace1" presStyleIdx="0" presStyleCnt="2"/>
      <dgm:spPr/>
    </dgm:pt>
    <dgm:pt modelId="{342E5F9A-099A-EB49-BC1B-987CE23D61FE}" type="pres">
      <dgm:prSet presAssocID="{29C647A6-1FC8-A34D-B238-17CD5C85EEB8}" presName="ParentText" presStyleLbl="node1" presStyleIdx="0" presStyleCnt="3">
        <dgm:presLayoutVars>
          <dgm:chMax val="1"/>
          <dgm:chPref val="1"/>
          <dgm:bulletEnabled val="1"/>
        </dgm:presLayoutVars>
      </dgm:prSet>
      <dgm:spPr/>
    </dgm:pt>
    <dgm:pt modelId="{F1005B33-7E57-9341-AD82-72CE00247335}" type="pres">
      <dgm:prSet presAssocID="{29C647A6-1FC8-A34D-B238-17CD5C85EEB8}" presName="ChildText" presStyleLbl="revTx" presStyleIdx="0" presStyleCnt="3">
        <dgm:presLayoutVars>
          <dgm:chMax val="0"/>
          <dgm:chPref val="0"/>
          <dgm:bulletEnabled val="1"/>
        </dgm:presLayoutVars>
      </dgm:prSet>
      <dgm:spPr/>
    </dgm:pt>
    <dgm:pt modelId="{74C80CA2-DC6F-324D-8141-47D75C0D5789}" type="pres">
      <dgm:prSet presAssocID="{7191B0E2-7A33-A04E-9BCE-DB9BE8EC0F47}" presName="sibTrans" presStyleCnt="0"/>
      <dgm:spPr/>
    </dgm:pt>
    <dgm:pt modelId="{03E62BE4-7953-4A47-AFCB-29D0C16C67D8}" type="pres">
      <dgm:prSet presAssocID="{9A66E1C0-A9A0-444E-8637-12DFAEEB4D06}" presName="composite" presStyleCnt="0"/>
      <dgm:spPr/>
    </dgm:pt>
    <dgm:pt modelId="{F247F913-3DB2-204D-9861-BA1E1B3B2D5A}" type="pres">
      <dgm:prSet presAssocID="{9A66E1C0-A9A0-444E-8637-12DFAEEB4D06}" presName="bentUpArrow1" presStyleLbl="alignImgPlace1" presStyleIdx="1" presStyleCnt="2"/>
      <dgm:spPr/>
    </dgm:pt>
    <dgm:pt modelId="{496C45AF-B929-9043-A7EB-C7C8A6183670}" type="pres">
      <dgm:prSet presAssocID="{9A66E1C0-A9A0-444E-8637-12DFAEEB4D06}" presName="ParentText" presStyleLbl="node1" presStyleIdx="1" presStyleCnt="3">
        <dgm:presLayoutVars>
          <dgm:chMax val="1"/>
          <dgm:chPref val="1"/>
          <dgm:bulletEnabled val="1"/>
        </dgm:presLayoutVars>
      </dgm:prSet>
      <dgm:spPr/>
    </dgm:pt>
    <dgm:pt modelId="{79637828-62C5-D940-8A7A-486416CBB43C}" type="pres">
      <dgm:prSet presAssocID="{9A66E1C0-A9A0-444E-8637-12DFAEEB4D06}" presName="ChildText" presStyleLbl="revTx" presStyleIdx="1" presStyleCnt="3">
        <dgm:presLayoutVars>
          <dgm:chMax val="0"/>
          <dgm:chPref val="0"/>
          <dgm:bulletEnabled val="1"/>
        </dgm:presLayoutVars>
      </dgm:prSet>
      <dgm:spPr/>
    </dgm:pt>
    <dgm:pt modelId="{F83F835D-E9FE-2642-ABD5-53D964EA8562}" type="pres">
      <dgm:prSet presAssocID="{69CC89B4-C02E-D643-A50A-5FA17868919D}" presName="sibTrans" presStyleCnt="0"/>
      <dgm:spPr/>
    </dgm:pt>
    <dgm:pt modelId="{7085E2A0-E953-5D47-906A-DA17387267B2}" type="pres">
      <dgm:prSet presAssocID="{472CC463-3059-EA46-AABC-024951E54B41}" presName="composite" presStyleCnt="0"/>
      <dgm:spPr/>
    </dgm:pt>
    <dgm:pt modelId="{7F7EBA62-3C2A-4A43-980F-A1AD9830BB04}" type="pres">
      <dgm:prSet presAssocID="{472CC463-3059-EA46-AABC-024951E54B41}" presName="ParentText" presStyleLbl="node1" presStyleIdx="2" presStyleCnt="3">
        <dgm:presLayoutVars>
          <dgm:chMax val="1"/>
          <dgm:chPref val="1"/>
          <dgm:bulletEnabled val="1"/>
        </dgm:presLayoutVars>
      </dgm:prSet>
      <dgm:spPr/>
    </dgm:pt>
    <dgm:pt modelId="{C42F0447-124C-AD47-A595-6574E0A36C21}" type="pres">
      <dgm:prSet presAssocID="{472CC463-3059-EA46-AABC-024951E54B41}" presName="FinalChildText" presStyleLbl="revTx" presStyleIdx="2" presStyleCnt="3">
        <dgm:presLayoutVars>
          <dgm:chMax val="0"/>
          <dgm:chPref val="0"/>
          <dgm:bulletEnabled val="1"/>
        </dgm:presLayoutVars>
      </dgm:prSet>
      <dgm:spPr/>
    </dgm:pt>
  </dgm:ptLst>
  <dgm:cxnLst>
    <dgm:cxn modelId="{77F55505-4094-9045-AEAB-2A3314E50800}" type="presOf" srcId="{7280284B-D098-C54B-85F3-1D37F65754CD}" destId="{C42F0447-124C-AD47-A595-6574E0A36C21}" srcOrd="0" destOrd="0" presId="urn:microsoft.com/office/officeart/2005/8/layout/StepDownProcess"/>
    <dgm:cxn modelId="{ECF07946-AA54-FE40-8E3C-B142EA331347}" srcId="{472CC463-3059-EA46-AABC-024951E54B41}" destId="{7280284B-D098-C54B-85F3-1D37F65754CD}" srcOrd="0" destOrd="0" parTransId="{AA09135F-E0D8-CE4A-A0E8-A71B1F111630}" sibTransId="{796F48C2-0C08-4A41-939E-52E0750E5EEB}"/>
    <dgm:cxn modelId="{06B98647-1E57-A148-8E6F-13909BC9A100}" type="presOf" srcId="{9A66E1C0-A9A0-444E-8637-12DFAEEB4D06}" destId="{496C45AF-B929-9043-A7EB-C7C8A6183670}" srcOrd="0" destOrd="0" presId="urn:microsoft.com/office/officeart/2005/8/layout/StepDownProcess"/>
    <dgm:cxn modelId="{721EEB49-22E9-B445-96C5-B476466EA797}" srcId="{9A66E1C0-A9A0-444E-8637-12DFAEEB4D06}" destId="{01ABF7E6-FF7E-FF48-BC86-0C19CDD20E33}" srcOrd="0" destOrd="0" parTransId="{07516C94-8EF4-9A4D-AE2F-E3BE5E327C01}" sibTransId="{437B66DE-218A-2841-A8AB-8DF7D4B9CA7B}"/>
    <dgm:cxn modelId="{6D0E3055-2519-774C-956C-3F17B05FF2C2}" type="presOf" srcId="{01ABF7E6-FF7E-FF48-BC86-0C19CDD20E33}" destId="{79637828-62C5-D940-8A7A-486416CBB43C}" srcOrd="0" destOrd="0" presId="urn:microsoft.com/office/officeart/2005/8/layout/StepDownProcess"/>
    <dgm:cxn modelId="{10948B7F-7927-FE47-B5F9-CAD316200206}" srcId="{29C647A6-1FC8-A34D-B238-17CD5C85EEB8}" destId="{C5503357-207D-D545-AF66-B1F119163AAD}" srcOrd="0" destOrd="0" parTransId="{A3BFE8B3-AC90-2F47-8625-791FE348323E}" sibTransId="{72CBC17E-E368-AA4F-A341-7028000C79CA}"/>
    <dgm:cxn modelId="{966B1D86-D0B7-A442-8144-7FC2D8FFC47D}" type="presOf" srcId="{29C647A6-1FC8-A34D-B238-17CD5C85EEB8}" destId="{342E5F9A-099A-EB49-BC1B-987CE23D61FE}" srcOrd="0" destOrd="0" presId="urn:microsoft.com/office/officeart/2005/8/layout/StepDownProcess"/>
    <dgm:cxn modelId="{71BA04AF-F4F2-4C45-8EC0-C952E1EDEE9E}" srcId="{E45F21F2-318D-9E41-B31B-B2F82591AEB9}" destId="{472CC463-3059-EA46-AABC-024951E54B41}" srcOrd="2" destOrd="0" parTransId="{49D7C722-C06D-BE4B-9254-68CC52AD9595}" sibTransId="{44A2E495-E093-0B42-82E2-F5D35EDC9E5E}"/>
    <dgm:cxn modelId="{8470C0B5-5062-7447-BA47-C79EAC4D501E}" type="presOf" srcId="{C5503357-207D-D545-AF66-B1F119163AAD}" destId="{F1005B33-7E57-9341-AD82-72CE00247335}" srcOrd="0" destOrd="0" presId="urn:microsoft.com/office/officeart/2005/8/layout/StepDownProcess"/>
    <dgm:cxn modelId="{CEAAABCC-2EBA-C24B-9A12-0BCFC0EBFBEB}" srcId="{E45F21F2-318D-9E41-B31B-B2F82591AEB9}" destId="{29C647A6-1FC8-A34D-B238-17CD5C85EEB8}" srcOrd="0" destOrd="0" parTransId="{EF7AE865-9971-204F-9BBB-3479A690E963}" sibTransId="{7191B0E2-7A33-A04E-9BCE-DB9BE8EC0F47}"/>
    <dgm:cxn modelId="{A8D928DD-E81D-584B-B7C0-ADA9457BFCB6}" srcId="{E45F21F2-318D-9E41-B31B-B2F82591AEB9}" destId="{9A66E1C0-A9A0-444E-8637-12DFAEEB4D06}" srcOrd="1" destOrd="0" parTransId="{A248834F-2F31-1842-8B09-ADDAF28FEF45}" sibTransId="{69CC89B4-C02E-D643-A50A-5FA17868919D}"/>
    <dgm:cxn modelId="{E6278DF3-1A2C-544A-BA26-23FD3B083FCF}" type="presOf" srcId="{472CC463-3059-EA46-AABC-024951E54B41}" destId="{7F7EBA62-3C2A-4A43-980F-A1AD9830BB04}" srcOrd="0" destOrd="0" presId="urn:microsoft.com/office/officeart/2005/8/layout/StepDownProcess"/>
    <dgm:cxn modelId="{2EB9FFFD-B644-1C42-BDAD-AD02E4291568}" type="presOf" srcId="{E45F21F2-318D-9E41-B31B-B2F82591AEB9}" destId="{4E80B7A3-9224-B747-A4FE-CCF2A51E06E6}" srcOrd="0" destOrd="0" presId="urn:microsoft.com/office/officeart/2005/8/layout/StepDownProcess"/>
    <dgm:cxn modelId="{187B2850-231E-1643-B41F-085288CB8585}" type="presParOf" srcId="{4E80B7A3-9224-B747-A4FE-CCF2A51E06E6}" destId="{C0223F0C-156A-7D48-8708-4214FCBDDF02}" srcOrd="0" destOrd="0" presId="urn:microsoft.com/office/officeart/2005/8/layout/StepDownProcess"/>
    <dgm:cxn modelId="{06F5917F-9278-D246-BDA5-12BBA3C369C2}" type="presParOf" srcId="{C0223F0C-156A-7D48-8708-4214FCBDDF02}" destId="{F9FA5FEB-7916-2744-9794-8731F606E888}" srcOrd="0" destOrd="0" presId="urn:microsoft.com/office/officeart/2005/8/layout/StepDownProcess"/>
    <dgm:cxn modelId="{4BD66E0A-4A93-B94C-9692-EE0BFE6C2002}" type="presParOf" srcId="{C0223F0C-156A-7D48-8708-4214FCBDDF02}" destId="{342E5F9A-099A-EB49-BC1B-987CE23D61FE}" srcOrd="1" destOrd="0" presId="urn:microsoft.com/office/officeart/2005/8/layout/StepDownProcess"/>
    <dgm:cxn modelId="{462D5B6A-DE2B-3A42-945E-6A401DD855A1}" type="presParOf" srcId="{C0223F0C-156A-7D48-8708-4214FCBDDF02}" destId="{F1005B33-7E57-9341-AD82-72CE00247335}" srcOrd="2" destOrd="0" presId="urn:microsoft.com/office/officeart/2005/8/layout/StepDownProcess"/>
    <dgm:cxn modelId="{6693AA99-0A63-324C-8E3E-772F99F231B2}" type="presParOf" srcId="{4E80B7A3-9224-B747-A4FE-CCF2A51E06E6}" destId="{74C80CA2-DC6F-324D-8141-47D75C0D5789}" srcOrd="1" destOrd="0" presId="urn:microsoft.com/office/officeart/2005/8/layout/StepDownProcess"/>
    <dgm:cxn modelId="{45A866A4-7C1A-2544-AB72-5198DB93F801}" type="presParOf" srcId="{4E80B7A3-9224-B747-A4FE-CCF2A51E06E6}" destId="{03E62BE4-7953-4A47-AFCB-29D0C16C67D8}" srcOrd="2" destOrd="0" presId="urn:microsoft.com/office/officeart/2005/8/layout/StepDownProcess"/>
    <dgm:cxn modelId="{D2E2892F-2B3F-BC40-80DA-06127981B421}" type="presParOf" srcId="{03E62BE4-7953-4A47-AFCB-29D0C16C67D8}" destId="{F247F913-3DB2-204D-9861-BA1E1B3B2D5A}" srcOrd="0" destOrd="0" presId="urn:microsoft.com/office/officeart/2005/8/layout/StepDownProcess"/>
    <dgm:cxn modelId="{3AA6B253-2F5E-A143-95A9-19BF07559899}" type="presParOf" srcId="{03E62BE4-7953-4A47-AFCB-29D0C16C67D8}" destId="{496C45AF-B929-9043-A7EB-C7C8A6183670}" srcOrd="1" destOrd="0" presId="urn:microsoft.com/office/officeart/2005/8/layout/StepDownProcess"/>
    <dgm:cxn modelId="{705B1677-4976-9F45-9256-E7B410EB0471}" type="presParOf" srcId="{03E62BE4-7953-4A47-AFCB-29D0C16C67D8}" destId="{79637828-62C5-D940-8A7A-486416CBB43C}" srcOrd="2" destOrd="0" presId="urn:microsoft.com/office/officeart/2005/8/layout/StepDownProcess"/>
    <dgm:cxn modelId="{88837E47-7EDB-1A49-A763-9222AB9E775B}" type="presParOf" srcId="{4E80B7A3-9224-B747-A4FE-CCF2A51E06E6}" destId="{F83F835D-E9FE-2642-ABD5-53D964EA8562}" srcOrd="3" destOrd="0" presId="urn:microsoft.com/office/officeart/2005/8/layout/StepDownProcess"/>
    <dgm:cxn modelId="{B3DC74AB-1392-B648-8608-8B1ABFCF8CF0}" type="presParOf" srcId="{4E80B7A3-9224-B747-A4FE-CCF2A51E06E6}" destId="{7085E2A0-E953-5D47-906A-DA17387267B2}" srcOrd="4" destOrd="0" presId="urn:microsoft.com/office/officeart/2005/8/layout/StepDownProcess"/>
    <dgm:cxn modelId="{E8E8AA97-9B8F-6848-B2BE-941CF8B502FF}" type="presParOf" srcId="{7085E2A0-E953-5D47-906A-DA17387267B2}" destId="{7F7EBA62-3C2A-4A43-980F-A1AD9830BB04}" srcOrd="0" destOrd="0" presId="urn:microsoft.com/office/officeart/2005/8/layout/StepDownProcess"/>
    <dgm:cxn modelId="{129A8F32-A2CF-FB4B-868C-637E259D6D3F}" type="presParOf" srcId="{7085E2A0-E953-5D47-906A-DA17387267B2}" destId="{C42F0447-124C-AD47-A595-6574E0A36C2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A5FEB-7916-2744-9794-8731F606E888}">
      <dsp:nvSpPr>
        <dsp:cNvPr id="0" name=""/>
        <dsp:cNvSpPr/>
      </dsp:nvSpPr>
      <dsp:spPr>
        <a:xfrm rot="5400000">
          <a:off x="1960036" y="1599246"/>
          <a:ext cx="1414395" cy="1610239"/>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2E5F9A-099A-EB49-BC1B-987CE23D61FE}">
      <dsp:nvSpPr>
        <dsp:cNvPr id="0" name=""/>
        <dsp:cNvSpPr/>
      </dsp:nvSpPr>
      <dsp:spPr>
        <a:xfrm>
          <a:off x="1585307" y="31360"/>
          <a:ext cx="2381009" cy="1666629"/>
        </a:xfrm>
        <a:prstGeom prst="roundRect">
          <a:avLst>
            <a:gd name="adj" fmla="val 1667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Get resource definition</a:t>
          </a:r>
        </a:p>
      </dsp:txBody>
      <dsp:txXfrm>
        <a:off x="1666680" y="112733"/>
        <a:ext cx="2218263" cy="1503883"/>
      </dsp:txXfrm>
    </dsp:sp>
    <dsp:sp modelId="{F1005B33-7E57-9341-AD82-72CE00247335}">
      <dsp:nvSpPr>
        <dsp:cNvPr id="0" name=""/>
        <dsp:cNvSpPr/>
      </dsp:nvSpPr>
      <dsp:spPr>
        <a:xfrm>
          <a:off x="3966316" y="190311"/>
          <a:ext cx="1731719" cy="1347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endParaRPr lang="en-GB" sz="2400" kern="1200" dirty="0"/>
        </a:p>
      </dsp:txBody>
      <dsp:txXfrm>
        <a:off x="3966316" y="190311"/>
        <a:ext cx="1731719" cy="1347043"/>
      </dsp:txXfrm>
    </dsp:sp>
    <dsp:sp modelId="{F247F913-3DB2-204D-9861-BA1E1B3B2D5A}">
      <dsp:nvSpPr>
        <dsp:cNvPr id="0" name=""/>
        <dsp:cNvSpPr/>
      </dsp:nvSpPr>
      <dsp:spPr>
        <a:xfrm rot="5400000">
          <a:off x="3934145" y="3471421"/>
          <a:ext cx="1414395" cy="1610239"/>
        </a:xfrm>
        <a:prstGeom prst="bentUpArrow">
          <a:avLst>
            <a:gd name="adj1" fmla="val 32840"/>
            <a:gd name="adj2" fmla="val 25000"/>
            <a:gd name="adj3" fmla="val 35780"/>
          </a:avLst>
        </a:prstGeom>
        <a:solidFill>
          <a:schemeClr val="accent2">
            <a:tint val="50000"/>
            <a:hueOff val="87366"/>
            <a:satOff val="0"/>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6C45AF-B929-9043-A7EB-C7C8A6183670}">
      <dsp:nvSpPr>
        <dsp:cNvPr id="0" name=""/>
        <dsp:cNvSpPr/>
      </dsp:nvSpPr>
      <dsp:spPr>
        <a:xfrm>
          <a:off x="3559417" y="1903535"/>
          <a:ext cx="2381009" cy="1666629"/>
        </a:xfrm>
        <a:prstGeom prst="roundRect">
          <a:avLst>
            <a:gd name="adj" fmla="val 16670"/>
          </a:avLst>
        </a:prstGeom>
        <a:solidFill>
          <a:schemeClr val="accent2">
            <a:shade val="80000"/>
            <a:hueOff val="109340"/>
            <a:satOff val="10680"/>
            <a:lumOff val="122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err="1"/>
            <a:t>Kustomize</a:t>
          </a:r>
          <a:r>
            <a:rPr lang="en-GB" sz="3100" kern="1200" dirty="0"/>
            <a:t> It</a:t>
          </a:r>
        </a:p>
      </dsp:txBody>
      <dsp:txXfrm>
        <a:off x="3640790" y="1984908"/>
        <a:ext cx="2218263" cy="1503883"/>
      </dsp:txXfrm>
    </dsp:sp>
    <dsp:sp modelId="{79637828-62C5-D940-8A7A-486416CBB43C}">
      <dsp:nvSpPr>
        <dsp:cNvPr id="0" name=""/>
        <dsp:cNvSpPr/>
      </dsp:nvSpPr>
      <dsp:spPr>
        <a:xfrm>
          <a:off x="5940426" y="2062486"/>
          <a:ext cx="1731719" cy="1347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endParaRPr lang="en-GB" sz="2400" kern="1200"/>
        </a:p>
      </dsp:txBody>
      <dsp:txXfrm>
        <a:off x="5940426" y="2062486"/>
        <a:ext cx="1731719" cy="1347043"/>
      </dsp:txXfrm>
    </dsp:sp>
    <dsp:sp modelId="{7F7EBA62-3C2A-4A43-980F-A1AD9830BB04}">
      <dsp:nvSpPr>
        <dsp:cNvPr id="0" name=""/>
        <dsp:cNvSpPr/>
      </dsp:nvSpPr>
      <dsp:spPr>
        <a:xfrm>
          <a:off x="5533526" y="3775710"/>
          <a:ext cx="2381009" cy="1666629"/>
        </a:xfrm>
        <a:prstGeom prst="roundRect">
          <a:avLst>
            <a:gd name="adj" fmla="val 16670"/>
          </a:avLst>
        </a:prstGeom>
        <a:solidFill>
          <a:schemeClr val="accent2">
            <a:shade val="80000"/>
            <a:hueOff val="218679"/>
            <a:satOff val="21361"/>
            <a:lumOff val="24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dirty="0"/>
            <a:t>Deploy</a:t>
          </a:r>
        </a:p>
      </dsp:txBody>
      <dsp:txXfrm>
        <a:off x="5614899" y="3857083"/>
        <a:ext cx="2218263" cy="1503883"/>
      </dsp:txXfrm>
    </dsp:sp>
    <dsp:sp modelId="{C42F0447-124C-AD47-A595-6574E0A36C21}">
      <dsp:nvSpPr>
        <dsp:cNvPr id="0" name=""/>
        <dsp:cNvSpPr/>
      </dsp:nvSpPr>
      <dsp:spPr>
        <a:xfrm>
          <a:off x="7914536" y="3934661"/>
          <a:ext cx="1731719" cy="1347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GB" sz="2800" kern="1200"/>
        </a:p>
      </dsp:txBody>
      <dsp:txXfrm>
        <a:off x="7914536" y="3934661"/>
        <a:ext cx="1731719" cy="134704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Zástupný symbol pro číslo snímku 4"/>
          <p:cNvSpPr>
            <a:spLocks noGrp="1"/>
          </p:cNvSpPr>
          <p:nvPr>
            <p:ph type="sldNum" sz="quarter" idx="3"/>
          </p:nvPr>
        </p:nvSpPr>
        <p:spPr>
          <a:xfrm>
            <a:off x="1916832" y="8686800"/>
            <a:ext cx="2971800" cy="457200"/>
          </a:xfrm>
          <a:prstGeom prst="rect">
            <a:avLst/>
          </a:prstGeom>
        </p:spPr>
        <p:txBody>
          <a:bodyPr vert="horz" lIns="91440" tIns="45720" rIns="91440" bIns="45720" rtlCol="0" anchor="ctr" anchorCtr="1"/>
          <a:lstStyle>
            <a:lvl1pPr algn="r">
              <a:defRPr sz="1200"/>
            </a:lvl1pPr>
          </a:lstStyle>
          <a:p>
            <a:fld id="{BEF3CE7E-4E3F-4233-B8D2-DD54C9E0FE84}" type="slidenum">
              <a:rPr lang="cs-CZ" sz="1000" smtClean="0">
                <a:latin typeface="Arial" pitchFamily="34" charset="0"/>
                <a:cs typeface="Arial" pitchFamily="34" charset="0"/>
              </a:rPr>
              <a:t>‹#›</a:t>
            </a:fld>
            <a:endParaRPr lang="cs-CZ" sz="1000" dirty="0">
              <a:latin typeface="Arial" pitchFamily="34" charset="0"/>
              <a:cs typeface="Arial" pitchFamily="34" charset="0"/>
            </a:endParaRPr>
          </a:p>
        </p:txBody>
      </p:sp>
    </p:spTree>
    <p:extLst>
      <p:ext uri="{BB962C8B-B14F-4D97-AF65-F5344CB8AC3E}">
        <p14:creationId xmlns:p14="http://schemas.microsoft.com/office/powerpoint/2010/main" val="228199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Zástupný symbol pro obrázek snímku 3"/>
          <p:cNvSpPr>
            <a:spLocks noGrp="1" noRot="1" noChangeAspect="1"/>
          </p:cNvSpPr>
          <p:nvPr>
            <p:ph type="sldImg" idx="2"/>
          </p:nvPr>
        </p:nvSpPr>
        <p:spPr>
          <a:xfrm>
            <a:off x="382588" y="971550"/>
            <a:ext cx="6092825" cy="3429000"/>
          </a:xfrm>
          <a:prstGeom prst="rect">
            <a:avLst/>
          </a:prstGeom>
          <a:noFill/>
          <a:ln w="6350">
            <a:solidFill>
              <a:schemeClr val="tx1">
                <a:lumMod val="50000"/>
                <a:lumOff val="50000"/>
              </a:schemeClr>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1052736" y="4572000"/>
            <a:ext cx="4752528" cy="3886200"/>
          </a:xfrm>
          <a:prstGeom prst="rect">
            <a:avLst/>
          </a:prstGeom>
        </p:spPr>
        <p:txBody>
          <a:bodyPr vert="horz" lIns="91440" tIns="45720" rIns="91440" bIns="45720" rtlCol="0"/>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Zástupný symbol pro číslo snímku 6"/>
          <p:cNvSpPr>
            <a:spLocks noGrp="1"/>
          </p:cNvSpPr>
          <p:nvPr>
            <p:ph type="sldNum" sz="quarter" idx="5"/>
          </p:nvPr>
        </p:nvSpPr>
        <p:spPr>
          <a:xfrm>
            <a:off x="1943100" y="8685213"/>
            <a:ext cx="2971800" cy="457200"/>
          </a:xfrm>
          <a:prstGeom prst="rect">
            <a:avLst/>
          </a:prstGeom>
        </p:spPr>
        <p:txBody>
          <a:bodyPr vert="horz" lIns="91440" tIns="45720" rIns="91440" bIns="45720" rtlCol="0" anchor="ctr" anchorCtr="1"/>
          <a:lstStyle>
            <a:lvl1pPr algn="r">
              <a:defRPr sz="1000">
                <a:latin typeface="Arial" pitchFamily="34" charset="0"/>
                <a:cs typeface="Arial" pitchFamily="34" charset="0"/>
              </a:defRPr>
            </a:lvl1pPr>
          </a:lstStyle>
          <a:p>
            <a:fld id="{A3618C13-B4EE-4E2B-AD3C-9B488152EA8C}" type="slidenum">
              <a:rPr lang="cs-CZ" smtClean="0"/>
              <a:pPr/>
              <a:t>‹#›</a:t>
            </a:fld>
            <a:endParaRPr lang="cs-CZ" dirty="0"/>
          </a:p>
        </p:txBody>
      </p:sp>
    </p:spTree>
    <p:extLst>
      <p:ext uri="{BB962C8B-B14F-4D97-AF65-F5344CB8AC3E}">
        <p14:creationId xmlns:p14="http://schemas.microsoft.com/office/powerpoint/2010/main" val="3054370027"/>
      </p:ext>
    </p:extLst>
  </p:cSld>
  <p:clrMap bg1="lt1" tx1="dk1" bg2="lt2" tx2="dk2" accent1="accent1" accent2="accent2" accent3="accent3" accent4="accent4" accent5="accent5" accent6="accent6" hlink="hlink" folHlink="folHlink"/>
  <p:notesStyle>
    <a:lvl1pPr marL="0" algn="l" defTabSz="1007943" rtl="0" eaLnBrk="1" latinLnBrk="0" hangingPunct="1">
      <a:defRPr sz="1050" kern="1200">
        <a:solidFill>
          <a:schemeClr val="tx1"/>
        </a:solidFill>
        <a:latin typeface="Arial" pitchFamily="34" charset="0"/>
        <a:ea typeface="+mn-ea"/>
        <a:cs typeface="Arial" pitchFamily="34" charset="0"/>
      </a:defRPr>
    </a:lvl1pPr>
    <a:lvl2pPr marL="503972" indent="0" algn="l" defTabSz="1007943" rtl="0" eaLnBrk="1" latinLnBrk="0" hangingPunct="1">
      <a:buFont typeface="Arial" pitchFamily="34" charset="0"/>
      <a:buNone/>
      <a:defRPr sz="1050" kern="1200">
        <a:solidFill>
          <a:schemeClr val="tx1"/>
        </a:solidFill>
        <a:latin typeface="Arial" pitchFamily="34" charset="0"/>
        <a:ea typeface="+mn-ea"/>
        <a:cs typeface="Arial" pitchFamily="34" charset="0"/>
      </a:defRPr>
    </a:lvl2pPr>
    <a:lvl3pPr marL="1007943" algn="l" defTabSz="1007943" rtl="0" eaLnBrk="1" latinLnBrk="0" hangingPunct="1">
      <a:defRPr sz="1050" kern="1200">
        <a:solidFill>
          <a:schemeClr val="tx1"/>
        </a:solidFill>
        <a:latin typeface="Arial" pitchFamily="34" charset="0"/>
        <a:ea typeface="+mn-ea"/>
        <a:cs typeface="Arial" pitchFamily="34" charset="0"/>
      </a:defRPr>
    </a:lvl3pPr>
    <a:lvl4pPr marL="1511915" algn="l" defTabSz="1007943" rtl="0" eaLnBrk="1" latinLnBrk="0" hangingPunct="1">
      <a:defRPr sz="1050" kern="1200">
        <a:solidFill>
          <a:schemeClr val="tx1"/>
        </a:solidFill>
        <a:latin typeface="Arial" pitchFamily="34" charset="0"/>
        <a:ea typeface="+mn-ea"/>
        <a:cs typeface="Arial" pitchFamily="34" charset="0"/>
      </a:defRPr>
    </a:lvl4pPr>
    <a:lvl5pPr marL="2015886" algn="l" defTabSz="1007943" rtl="0" eaLnBrk="1" latinLnBrk="0" hangingPunct="1">
      <a:defRPr sz="1050" kern="1200">
        <a:solidFill>
          <a:schemeClr val="tx1"/>
        </a:solidFill>
        <a:latin typeface="Arial" pitchFamily="34" charset="0"/>
        <a:ea typeface="+mn-ea"/>
        <a:cs typeface="Arial" pitchFamily="34" charset="0"/>
      </a:defRPr>
    </a:lvl5pPr>
    <a:lvl6pPr marL="2519858" algn="l" defTabSz="1007943" rtl="0" eaLnBrk="1" latinLnBrk="0" hangingPunct="1">
      <a:defRPr sz="1300" kern="1200">
        <a:solidFill>
          <a:schemeClr val="tx1"/>
        </a:solidFill>
        <a:latin typeface="+mn-lt"/>
        <a:ea typeface="+mn-ea"/>
        <a:cs typeface="+mn-cs"/>
      </a:defRPr>
    </a:lvl6pPr>
    <a:lvl7pPr marL="3023829" algn="l" defTabSz="1007943" rtl="0" eaLnBrk="1" latinLnBrk="0" hangingPunct="1">
      <a:defRPr sz="1300" kern="1200">
        <a:solidFill>
          <a:schemeClr val="tx1"/>
        </a:solidFill>
        <a:latin typeface="+mn-lt"/>
        <a:ea typeface="+mn-ea"/>
        <a:cs typeface="+mn-cs"/>
      </a:defRPr>
    </a:lvl7pPr>
    <a:lvl8pPr marL="3527801" algn="l" defTabSz="1007943" rtl="0" eaLnBrk="1" latinLnBrk="0" hangingPunct="1">
      <a:defRPr sz="1300" kern="1200">
        <a:solidFill>
          <a:schemeClr val="tx1"/>
        </a:solidFill>
        <a:latin typeface="+mn-lt"/>
        <a:ea typeface="+mn-ea"/>
        <a:cs typeface="+mn-cs"/>
      </a:defRPr>
    </a:lvl8pPr>
    <a:lvl9pPr marL="4031772" algn="l" defTabSz="1007943"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42.png"/><Relationship Id="rId5" Type="http://schemas.openxmlformats.org/officeDocument/2006/relationships/image" Target="../media/image20.png"/><Relationship Id="rId4" Type="http://schemas.openxmlformats.org/officeDocument/2006/relationships/image" Target="../media/image4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335317" y="2645885"/>
            <a:ext cx="11519780" cy="2004908"/>
          </a:xfrm>
          <a:prstGeom prst="rect">
            <a:avLst/>
          </a:prstGeom>
        </p:spPr>
        <p:txBody>
          <a:bodyPr anchor="ctr" anchorCtr="0">
            <a:noAutofit/>
          </a:bodyPr>
          <a:lstStyle>
            <a:lvl1pPr algn="l">
              <a:lnSpc>
                <a:spcPct val="120000"/>
              </a:lnSpc>
              <a:defRPr sz="5400" b="1">
                <a:solidFill>
                  <a:srgbClr val="7B7B7B"/>
                </a:solidFill>
                <a:latin typeface="Arial" pitchFamily="34" charset="0"/>
                <a:cs typeface="Arial" pitchFamily="34" charset="0"/>
              </a:defRPr>
            </a:lvl1pPr>
          </a:lstStyle>
          <a:p>
            <a:r>
              <a:rPr lang="en-US"/>
              <a:t>Click to edit Master title style</a:t>
            </a:r>
            <a:endParaRPr lang="cs-CZ" dirty="0"/>
          </a:p>
        </p:txBody>
      </p:sp>
    </p:spTree>
    <p:extLst>
      <p:ext uri="{BB962C8B-B14F-4D97-AF65-F5344CB8AC3E}">
        <p14:creationId xmlns:p14="http://schemas.microsoft.com/office/powerpoint/2010/main" val="5697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1" name="Obráze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2" name="Nadpis 1"/>
          <p:cNvSpPr>
            <a:spLocks noGrp="1"/>
          </p:cNvSpPr>
          <p:nvPr>
            <p:ph type="title" hasCustomPrompt="1"/>
          </p:nvPr>
        </p:nvSpPr>
        <p:spPr>
          <a:xfrm>
            <a:off x="-76790" y="1966055"/>
            <a:ext cx="11547297" cy="1173872"/>
          </a:xfrm>
          <a:noFill/>
          <a:effectLst/>
        </p:spPr>
        <p:txBody>
          <a:bodyPr wrap="square">
            <a:normAutofit/>
          </a:bodyPr>
          <a:lstStyle>
            <a:lvl1pPr marL="795520" indent="-795520">
              <a:lnSpc>
                <a:spcPts val="4500"/>
              </a:lnSpc>
              <a:buClr>
                <a:srgbClr val="00BEFF"/>
              </a:buClr>
              <a:buSzPct val="145000"/>
              <a:buFont typeface="Arial" panose="020B0604020202020204" pitchFamily="34" charset="0"/>
              <a:buChar char="■"/>
              <a:defRPr sz="4500" baseline="0">
                <a:solidFill>
                  <a:schemeClr val="bg1"/>
                </a:solidFill>
              </a:defRPr>
            </a:lvl1pPr>
          </a:lstStyle>
          <a:p>
            <a:r>
              <a:rPr lang="en-US" noProof="0" dirty="0"/>
              <a:t>Click to add title</a:t>
            </a:r>
          </a:p>
        </p:txBody>
      </p:sp>
      <p:sp>
        <p:nvSpPr>
          <p:cNvPr id="7" name="Subtitle 2"/>
          <p:cNvSpPr>
            <a:spLocks noGrp="1"/>
          </p:cNvSpPr>
          <p:nvPr>
            <p:ph type="subTitle" idx="1" hasCustomPrompt="1"/>
          </p:nvPr>
        </p:nvSpPr>
        <p:spPr>
          <a:xfrm>
            <a:off x="719907" y="3240752"/>
            <a:ext cx="10750600" cy="384810"/>
          </a:xfrm>
        </p:spPr>
        <p:txBody>
          <a:bodyPr lIns="0" rIns="0">
            <a:spAutoFit/>
          </a:bodyPr>
          <a:lstStyle>
            <a:lvl1pPr marL="0" indent="0" algn="l">
              <a:lnSpc>
                <a:spcPts val="3000"/>
              </a:lnSpc>
              <a:buNone/>
              <a:defRPr sz="2600" baseline="0">
                <a:solidFill>
                  <a:schemeClr val="bg1"/>
                </a:solidFill>
              </a:defRPr>
            </a:lvl1pPr>
            <a:lvl2pPr marL="342858" indent="0" algn="ctr">
              <a:buNone/>
              <a:defRPr sz="1500"/>
            </a:lvl2pPr>
            <a:lvl3pPr marL="685714" indent="0" algn="ctr">
              <a:buNone/>
              <a:defRPr sz="1350"/>
            </a:lvl3pPr>
            <a:lvl4pPr marL="1028572" indent="0" algn="ctr">
              <a:buNone/>
              <a:defRPr sz="1200"/>
            </a:lvl4pPr>
            <a:lvl5pPr marL="1371429" indent="0" algn="ctr">
              <a:buNone/>
              <a:defRPr sz="1200"/>
            </a:lvl5pPr>
            <a:lvl6pPr marL="1714286" indent="0" algn="ctr">
              <a:buNone/>
              <a:defRPr sz="1200"/>
            </a:lvl6pPr>
            <a:lvl7pPr marL="2057142" indent="0" algn="ctr">
              <a:buNone/>
              <a:defRPr sz="1200"/>
            </a:lvl7pPr>
            <a:lvl8pPr marL="2400000" indent="0" algn="ctr">
              <a:buNone/>
              <a:defRPr sz="1200"/>
            </a:lvl8pPr>
            <a:lvl9pPr marL="2742858" indent="0" algn="ctr">
              <a:buNone/>
              <a:defRPr sz="1200"/>
            </a:lvl9pPr>
          </a:lstStyle>
          <a:p>
            <a:r>
              <a:rPr lang="en-US" noProof="0" dirty="0"/>
              <a:t>Click to add subtitle</a:t>
            </a:r>
          </a:p>
        </p:txBody>
      </p:sp>
      <p:sp>
        <p:nvSpPr>
          <p:cNvPr id="8" name="Text Placeholder 6"/>
          <p:cNvSpPr>
            <a:spLocks noGrp="1"/>
          </p:cNvSpPr>
          <p:nvPr>
            <p:ph type="body" sz="quarter" idx="13" hasCustomPrompt="1"/>
          </p:nvPr>
        </p:nvSpPr>
        <p:spPr>
          <a:xfrm>
            <a:off x="719907" y="5165864"/>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Name</a:t>
            </a:r>
          </a:p>
        </p:txBody>
      </p:sp>
      <p:sp>
        <p:nvSpPr>
          <p:cNvPr id="9" name="Text Placeholder 6"/>
          <p:cNvSpPr>
            <a:spLocks noGrp="1"/>
          </p:cNvSpPr>
          <p:nvPr>
            <p:ph type="body" sz="quarter" idx="14" hasCustomPrompt="1"/>
          </p:nvPr>
        </p:nvSpPr>
        <p:spPr>
          <a:xfrm>
            <a:off x="719907" y="5564542"/>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Surname</a:t>
            </a:r>
          </a:p>
        </p:txBody>
      </p:sp>
      <p:sp>
        <p:nvSpPr>
          <p:cNvPr id="12" name="Zástupný symbol pro datum 11"/>
          <p:cNvSpPr>
            <a:spLocks noGrp="1"/>
          </p:cNvSpPr>
          <p:nvPr>
            <p:ph type="dt" sz="half" idx="15"/>
          </p:nvPr>
        </p:nvSpPr>
        <p:spPr>
          <a:xfrm>
            <a:off x="719906" y="6357829"/>
            <a:ext cx="2742843" cy="365210"/>
          </a:xfrm>
        </p:spPr>
        <p:txBody>
          <a:bodyPr/>
          <a:lstStyle/>
          <a:p>
            <a:fld id="{6772A6CC-3F41-4C8C-AD90-B00785797DA3}" type="datetime1">
              <a:rPr lang="en-US" noProof="0" smtClean="0"/>
              <a:t>11/14/23</a:t>
            </a:fld>
            <a:endParaRPr lang="en-US" noProof="0" dirty="0"/>
          </a:p>
        </p:txBody>
      </p:sp>
      <p:pic>
        <p:nvPicPr>
          <p:cNvPr id="16" name="Obráze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82807" y="5074038"/>
            <a:ext cx="1360623" cy="1361115"/>
          </a:xfrm>
          <a:prstGeom prst="rect">
            <a:avLst/>
          </a:prstGeom>
        </p:spPr>
      </p:pic>
    </p:spTree>
    <p:extLst>
      <p:ext uri="{BB962C8B-B14F-4D97-AF65-F5344CB8AC3E}">
        <p14:creationId xmlns:p14="http://schemas.microsoft.com/office/powerpoint/2010/main" val="6307959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o QIE">
    <p:spTree>
      <p:nvGrpSpPr>
        <p:cNvPr id="1" name=""/>
        <p:cNvGrpSpPr/>
        <p:nvPr/>
      </p:nvGrpSpPr>
      <p:grpSpPr>
        <a:xfrm>
          <a:off x="0" y="0"/>
          <a:ext cx="0" cy="0"/>
          <a:chOff x="0" y="0"/>
          <a:chExt cx="0" cy="0"/>
        </a:xfrm>
      </p:grpSpPr>
      <p:pic>
        <p:nvPicPr>
          <p:cNvPr id="11" name="Obráze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2" name="Nadpis 1"/>
          <p:cNvSpPr>
            <a:spLocks noGrp="1"/>
          </p:cNvSpPr>
          <p:nvPr>
            <p:ph type="title" hasCustomPrompt="1"/>
          </p:nvPr>
        </p:nvSpPr>
        <p:spPr>
          <a:xfrm>
            <a:off x="-76790" y="1966055"/>
            <a:ext cx="11547297" cy="1173872"/>
          </a:xfrm>
          <a:noFill/>
          <a:effectLst/>
        </p:spPr>
        <p:txBody>
          <a:bodyPr wrap="square">
            <a:normAutofit/>
          </a:bodyPr>
          <a:lstStyle>
            <a:lvl1pPr marL="795520" indent="-795520">
              <a:lnSpc>
                <a:spcPts val="4500"/>
              </a:lnSpc>
              <a:buClr>
                <a:srgbClr val="00BEFF"/>
              </a:buClr>
              <a:buSzPct val="145000"/>
              <a:buFont typeface="Arial" panose="020B0604020202020204" pitchFamily="34" charset="0"/>
              <a:buChar char="■"/>
              <a:defRPr sz="4500" baseline="0">
                <a:solidFill>
                  <a:schemeClr val="bg1"/>
                </a:solidFill>
              </a:defRPr>
            </a:lvl1pPr>
          </a:lstStyle>
          <a:p>
            <a:r>
              <a:rPr lang="en-US" noProof="0" dirty="0"/>
              <a:t>Click to add title</a:t>
            </a:r>
          </a:p>
        </p:txBody>
      </p:sp>
      <p:sp>
        <p:nvSpPr>
          <p:cNvPr id="7" name="Subtitle 2"/>
          <p:cNvSpPr>
            <a:spLocks noGrp="1"/>
          </p:cNvSpPr>
          <p:nvPr>
            <p:ph type="subTitle" idx="1" hasCustomPrompt="1"/>
          </p:nvPr>
        </p:nvSpPr>
        <p:spPr>
          <a:xfrm>
            <a:off x="719907" y="3240752"/>
            <a:ext cx="10750600" cy="384810"/>
          </a:xfrm>
        </p:spPr>
        <p:txBody>
          <a:bodyPr lIns="0" rIns="0">
            <a:spAutoFit/>
          </a:bodyPr>
          <a:lstStyle>
            <a:lvl1pPr marL="0" indent="0" algn="l">
              <a:lnSpc>
                <a:spcPts val="3000"/>
              </a:lnSpc>
              <a:buNone/>
              <a:defRPr sz="2600" baseline="0">
                <a:solidFill>
                  <a:schemeClr val="bg1"/>
                </a:solidFill>
              </a:defRPr>
            </a:lvl1pPr>
            <a:lvl2pPr marL="342858" indent="0" algn="ctr">
              <a:buNone/>
              <a:defRPr sz="1500"/>
            </a:lvl2pPr>
            <a:lvl3pPr marL="685714" indent="0" algn="ctr">
              <a:buNone/>
              <a:defRPr sz="1350"/>
            </a:lvl3pPr>
            <a:lvl4pPr marL="1028572" indent="0" algn="ctr">
              <a:buNone/>
              <a:defRPr sz="1200"/>
            </a:lvl4pPr>
            <a:lvl5pPr marL="1371429" indent="0" algn="ctr">
              <a:buNone/>
              <a:defRPr sz="1200"/>
            </a:lvl5pPr>
            <a:lvl6pPr marL="1714286" indent="0" algn="ctr">
              <a:buNone/>
              <a:defRPr sz="1200"/>
            </a:lvl6pPr>
            <a:lvl7pPr marL="2057142" indent="0" algn="ctr">
              <a:buNone/>
              <a:defRPr sz="1200"/>
            </a:lvl7pPr>
            <a:lvl8pPr marL="2400000" indent="0" algn="ctr">
              <a:buNone/>
              <a:defRPr sz="1200"/>
            </a:lvl8pPr>
            <a:lvl9pPr marL="2742858" indent="0" algn="ctr">
              <a:buNone/>
              <a:defRPr sz="1200"/>
            </a:lvl9pPr>
          </a:lstStyle>
          <a:p>
            <a:r>
              <a:rPr lang="en-US" noProof="0" dirty="0"/>
              <a:t>Click to add subtitle</a:t>
            </a:r>
          </a:p>
        </p:txBody>
      </p:sp>
      <p:sp>
        <p:nvSpPr>
          <p:cNvPr id="8" name="Text Placeholder 6"/>
          <p:cNvSpPr>
            <a:spLocks noGrp="1"/>
          </p:cNvSpPr>
          <p:nvPr>
            <p:ph type="body" sz="quarter" idx="13" hasCustomPrompt="1"/>
          </p:nvPr>
        </p:nvSpPr>
        <p:spPr>
          <a:xfrm>
            <a:off x="719907" y="5165864"/>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Name</a:t>
            </a:r>
          </a:p>
        </p:txBody>
      </p:sp>
      <p:sp>
        <p:nvSpPr>
          <p:cNvPr id="9" name="Text Placeholder 6"/>
          <p:cNvSpPr>
            <a:spLocks noGrp="1"/>
          </p:cNvSpPr>
          <p:nvPr>
            <p:ph type="body" sz="quarter" idx="14" hasCustomPrompt="1"/>
          </p:nvPr>
        </p:nvSpPr>
        <p:spPr>
          <a:xfrm>
            <a:off x="719907" y="5564542"/>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Surname</a:t>
            </a:r>
          </a:p>
        </p:txBody>
      </p:sp>
      <p:sp>
        <p:nvSpPr>
          <p:cNvPr id="12" name="Zástupný symbol pro datum 11"/>
          <p:cNvSpPr>
            <a:spLocks noGrp="1"/>
          </p:cNvSpPr>
          <p:nvPr>
            <p:ph type="dt" sz="half" idx="15"/>
          </p:nvPr>
        </p:nvSpPr>
        <p:spPr>
          <a:xfrm>
            <a:off x="719906" y="6357829"/>
            <a:ext cx="2742843" cy="365210"/>
          </a:xfrm>
        </p:spPr>
        <p:txBody>
          <a:bodyPr/>
          <a:lstStyle/>
          <a:p>
            <a:fld id="{DCBE0E69-711A-4C11-9C24-2566ABE92A70}" type="datetime1">
              <a:rPr lang="en-US" smtClean="0"/>
              <a:t>11/14/23</a:t>
            </a:fld>
            <a:endParaRPr lang="cs-CZ" dirty="0"/>
          </a:p>
        </p:txBody>
      </p:sp>
    </p:spTree>
    <p:extLst>
      <p:ext uri="{BB962C8B-B14F-4D97-AF65-F5344CB8AC3E}">
        <p14:creationId xmlns:p14="http://schemas.microsoft.com/office/powerpoint/2010/main" val="3075364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lank">
    <p:bg>
      <p:bgPr>
        <a:solidFill>
          <a:schemeClr val="accent3"/>
        </a:solidFill>
        <a:effectLst/>
      </p:bgPr>
    </p:bg>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7" name="Obrázek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3"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p>
        </p:txBody>
      </p:sp>
    </p:spTree>
    <p:extLst>
      <p:ext uri="{BB962C8B-B14F-4D97-AF65-F5344CB8AC3E}">
        <p14:creationId xmlns:p14="http://schemas.microsoft.com/office/powerpoint/2010/main" val="366586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 Callout &quot;Peopl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80524" y="669069"/>
            <a:ext cx="4772961" cy="4671022"/>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4"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5"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238938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1" presetClass="entr" presetSubtype="1"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 Bulb &quot;Idea&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5206" y="641782"/>
            <a:ext cx="3273410" cy="4853961"/>
          </a:xfrm>
          <a:prstGeom prst="rect">
            <a:avLst/>
          </a:prstGeom>
        </p:spPr>
      </p:pic>
      <p:pic>
        <p:nvPicPr>
          <p:cNvPr id="7"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7619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 Bulb &quot;Know-how&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5206" y="641782"/>
            <a:ext cx="3273410" cy="4853961"/>
          </a:xfrm>
          <a:prstGeom prst="rect">
            <a:avLst/>
          </a:prstGeom>
        </p:spPr>
      </p:pic>
      <p:pic>
        <p:nvPicPr>
          <p:cNvPr id="15"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6"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7"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405719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1" presetClass="entr" presetSubtype="1"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 Head &quot;Planning&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4616" y="547265"/>
            <a:ext cx="5181374" cy="5042996"/>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3585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Head &quot;Partners&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4616" y="547265"/>
            <a:ext cx="5181374" cy="5042996"/>
          </a:xfrm>
          <a:prstGeom prst="rect">
            <a:avLst/>
          </a:prstGeom>
        </p:spPr>
      </p:pic>
      <p:pic>
        <p:nvPicPr>
          <p:cNvPr id="12"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3"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4"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8540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1" presetClass="entr" presetSubtype="1"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lobe &quot;Team&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922" y="613386"/>
            <a:ext cx="5413012" cy="4750296"/>
          </a:xfrm>
          <a:prstGeom prst="rect">
            <a:avLst/>
          </a:prstGeom>
        </p:spPr>
      </p:pic>
      <p:pic>
        <p:nvPicPr>
          <p:cNvPr id="7"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9535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Globe &quot;Experienc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922" y="613386"/>
            <a:ext cx="5413012" cy="4750296"/>
          </a:xfrm>
          <a:prstGeom prst="rect">
            <a:avLst/>
          </a:prstGeom>
        </p:spPr>
      </p:pic>
      <p:pic>
        <p:nvPicPr>
          <p:cNvPr id="12"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3"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4"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4889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1" presetClass="entr" presetSubtype="1"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335958" y="1810822"/>
            <a:ext cx="11518499" cy="1880275"/>
          </a:xfrm>
          <a:prstGeom prst="rect">
            <a:avLst/>
          </a:prstGeom>
        </p:spPr>
        <p:txBody>
          <a:bodyPr anchor="ctr" anchorCtr="0">
            <a:noAutofit/>
          </a:bodyPr>
          <a:lstStyle>
            <a:lvl1pPr algn="l">
              <a:defRPr sz="5400" b="1">
                <a:solidFill>
                  <a:srgbClr val="7B7B7B"/>
                </a:solidFill>
                <a:latin typeface="Arial" pitchFamily="34" charset="0"/>
                <a:cs typeface="Arial" pitchFamily="34" charset="0"/>
              </a:defRPr>
            </a:lvl1pPr>
          </a:lstStyle>
          <a:p>
            <a:endParaRPr lang="cs-CZ" dirty="0"/>
          </a:p>
        </p:txBody>
      </p:sp>
    </p:spTree>
    <p:extLst>
      <p:ext uri="{BB962C8B-B14F-4D97-AF65-F5344CB8AC3E}">
        <p14:creationId xmlns:p14="http://schemas.microsoft.com/office/powerpoint/2010/main" val="2769056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Cloud &quot;Cloud&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409144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Cogwheel &quot;Solutions&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08167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 Coin &quot;Valu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96297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 Thank You">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r>
              <a:rPr lang="cs-CZ" noProof="0" dirty="0"/>
              <a:t> (</a:t>
            </a:r>
            <a:r>
              <a:rPr lang="en-US" dirty="0"/>
              <a:t>Thank You</a:t>
            </a:r>
            <a:r>
              <a:rPr lang="cs-CZ" dirty="0"/>
              <a:t>)</a:t>
            </a:r>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1748" y="583052"/>
            <a:ext cx="4779056" cy="4939331"/>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9019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7" name="Zástupný symbol pro zápatí 6"/>
          <p:cNvSpPr>
            <a:spLocks noGrp="1"/>
          </p:cNvSpPr>
          <p:nvPr>
            <p:ph type="ftr" sz="quarter" idx="11"/>
          </p:nvPr>
        </p:nvSpPr>
        <p:spPr/>
        <p:txBody>
          <a:bodyPr/>
          <a:lstStyle/>
          <a:p>
            <a:r>
              <a:rPr lang="en-US" noProof="0" dirty="0"/>
              <a:t>Copyright © Unicorn Systems a.s.</a:t>
            </a:r>
          </a:p>
        </p:txBody>
      </p:sp>
      <p:sp>
        <p:nvSpPr>
          <p:cNvPr id="8" name="Zástupný symbol pro číslo snímku 7"/>
          <p:cNvSpPr>
            <a:spLocks noGrp="1"/>
          </p:cNvSpPr>
          <p:nvPr>
            <p:ph type="sldNum" sz="quarter" idx="12"/>
          </p:nvPr>
        </p:nvSpPr>
        <p:spPr/>
        <p:txBody>
          <a:bodyPr/>
          <a:lstStyle/>
          <a:p>
            <a:fld id="{851BEBC6-AE21-4DEA-82CA-C5B7C0A09A9D}" type="slidenum">
              <a:rPr lang="cs-CZ" smtClean="0"/>
              <a:pPr/>
              <a:t>‹#›</a:t>
            </a:fld>
            <a:endParaRPr lang="cs-CZ" dirty="0"/>
          </a:p>
        </p:txBody>
      </p:sp>
      <p:sp>
        <p:nvSpPr>
          <p:cNvPr id="9" name="Nadpis 8"/>
          <p:cNvSpPr>
            <a:spLocks noGrp="1"/>
          </p:cNvSpPr>
          <p:nvPr>
            <p:ph type="title" hasCustomPrompt="1"/>
          </p:nvPr>
        </p:nvSpPr>
        <p:spPr/>
        <p:txBody>
          <a:bodyPr/>
          <a:lstStyle/>
          <a:p>
            <a:r>
              <a:rPr lang="en-US" noProof="0" dirty="0"/>
              <a:t>Click to add title</a:t>
            </a:r>
          </a:p>
        </p:txBody>
      </p:sp>
      <p:sp>
        <p:nvSpPr>
          <p:cNvPr id="3" name="Zástupný symbol pro obsah 2"/>
          <p:cNvSpPr>
            <a:spLocks noGrp="1"/>
          </p:cNvSpPr>
          <p:nvPr>
            <p:ph sz="quarter" idx="13" hasCustomPrompt="1"/>
          </p:nvPr>
        </p:nvSpPr>
        <p:spPr>
          <a:xfrm>
            <a:off x="479938" y="1080250"/>
            <a:ext cx="11230538"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87876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rmal, blank">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Tree>
    <p:extLst>
      <p:ext uri="{BB962C8B-B14F-4D97-AF65-F5344CB8AC3E}">
        <p14:creationId xmlns:p14="http://schemas.microsoft.com/office/powerpoint/2010/main" val="1300163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rmal - two columns">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
        <p:nvSpPr>
          <p:cNvPr id="7" name="Zástupný symbol pro obsah 6"/>
          <p:cNvSpPr>
            <a:spLocks noGrp="1"/>
          </p:cNvSpPr>
          <p:nvPr>
            <p:ph sz="quarter" idx="13" hasCustomPrompt="1"/>
          </p:nvPr>
        </p:nvSpPr>
        <p:spPr>
          <a:xfrm>
            <a:off x="480422" y="1080249"/>
            <a:ext cx="5375300"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Zástupný symbol pro obsah 8"/>
          <p:cNvSpPr>
            <a:spLocks noGrp="1"/>
          </p:cNvSpPr>
          <p:nvPr>
            <p:ph sz="quarter" idx="14" hasCustomPrompt="1"/>
          </p:nvPr>
        </p:nvSpPr>
        <p:spPr>
          <a:xfrm>
            <a:off x="6335175" y="1080249"/>
            <a:ext cx="5375300"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978176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
        <p:nvSpPr>
          <p:cNvPr id="8" name="Zástupný symbol pro obsah 6"/>
          <p:cNvSpPr>
            <a:spLocks noGrp="1"/>
          </p:cNvSpPr>
          <p:nvPr>
            <p:ph sz="quarter" idx="13" hasCustomPrompt="1"/>
          </p:nvPr>
        </p:nvSpPr>
        <p:spPr>
          <a:xfrm>
            <a:off x="479363" y="1084514"/>
            <a:ext cx="11230538" cy="1620375"/>
          </a:xfrm>
        </p:spPr>
        <p:txBody>
          <a:bodyPr/>
          <a:lstStyle>
            <a:lvl1pPr marL="0" indent="0">
              <a:lnSpc>
                <a:spcPct val="110000"/>
              </a:lnSpc>
              <a:buNone/>
              <a:defRPr sz="2000"/>
            </a:lvl1pPr>
            <a:lvl2pPr marL="323968" indent="0">
              <a:lnSpc>
                <a:spcPct val="110000"/>
              </a:lnSpc>
              <a:buNone/>
              <a:defRPr sz="1800"/>
            </a:lvl2pPr>
            <a:lvl3pPr marL="719928" indent="0">
              <a:lnSpc>
                <a:spcPct val="110000"/>
              </a:lnSpc>
              <a:buNone/>
              <a:defRPr sz="1600"/>
            </a:lvl3pPr>
            <a:lvl4pPr marL="1115888" indent="0">
              <a:lnSpc>
                <a:spcPct val="110000"/>
              </a:lnSpc>
              <a:buNone/>
              <a:defRPr sz="1400"/>
            </a:lvl4pPr>
            <a:lvl5pPr marL="1511849" indent="0">
              <a:lnSpc>
                <a:spcPct val="110000"/>
              </a:lnSpc>
              <a:buNone/>
              <a:defRPr sz="1200"/>
            </a:lvl5pPr>
          </a:lstStyle>
          <a:p>
            <a:pPr lvl="0"/>
            <a:r>
              <a:rPr lang="en-US" noProof="0" dirty="0"/>
              <a:t>Click to add text</a:t>
            </a:r>
          </a:p>
        </p:txBody>
      </p:sp>
      <p:sp>
        <p:nvSpPr>
          <p:cNvPr id="9" name="Zástupný symbol pro text 10"/>
          <p:cNvSpPr>
            <a:spLocks noGrp="1"/>
          </p:cNvSpPr>
          <p:nvPr>
            <p:ph type="body" sz="quarter" idx="14" hasCustomPrompt="1"/>
          </p:nvPr>
        </p:nvSpPr>
        <p:spPr>
          <a:xfrm>
            <a:off x="479935" y="2880667"/>
            <a:ext cx="6839110" cy="3358065"/>
          </a:xfrm>
        </p:spPr>
        <p:txBody>
          <a:bodyPr/>
          <a:lstStyle>
            <a:lvl1pPr marL="251975" indent="-251975">
              <a:spcBef>
                <a:spcPts val="300"/>
              </a:spcBef>
              <a:spcAft>
                <a:spcPts val="500"/>
              </a:spcAft>
              <a:buClr>
                <a:srgbClr val="002D96"/>
              </a:buClr>
              <a:buSzPct val="75000"/>
              <a:buFont typeface="Wingdings" panose="05000000000000000000" pitchFamily="2" charset="2"/>
              <a:buChar char="n"/>
              <a:defRPr sz="2200" b="1"/>
            </a:lvl1pPr>
            <a:lvl2pPr marL="719928" indent="-233977">
              <a:buClr>
                <a:srgbClr val="5D6C82"/>
              </a:buClr>
              <a:buSzPct val="75000"/>
              <a:buFont typeface="Wingdings" panose="05000000000000000000" pitchFamily="2" charset="2"/>
              <a:buChar char="n"/>
              <a:defRPr sz="1800"/>
            </a:lvl2pPr>
            <a:lvl3pPr marL="1043896" indent="-251975">
              <a:buSzPct val="120000"/>
              <a:buFont typeface="Arial" panose="020B0604020202020204" pitchFamily="34" charset="0"/>
              <a:buChar char="■"/>
              <a:defRPr sz="1800"/>
            </a:lvl3pPr>
            <a:lvl4pPr marL="1367863" indent="-215978">
              <a:buSzPct val="110000"/>
              <a:buFont typeface="Arial" panose="020B0604020202020204" pitchFamily="34" charset="0"/>
              <a:buChar char="■"/>
              <a:defRPr sz="1600"/>
            </a:lvl4pPr>
            <a:lvl5pPr marL="1691831" indent="-179982">
              <a:buSzPct val="110000"/>
              <a:buFont typeface="Arial" panose="020B0604020202020204" pitchFamily="34" charset="0"/>
              <a:buChar char="■"/>
              <a:defRPr sz="1400"/>
            </a:lvl5pPr>
          </a:lstStyle>
          <a:p>
            <a:pPr lvl="0"/>
            <a:r>
              <a:rPr lang="en-US" noProof="0" dirty="0"/>
              <a:t>Click to add text</a:t>
            </a:r>
          </a:p>
          <a:p>
            <a:pPr lvl="1"/>
            <a:r>
              <a:rPr lang="en-US" noProof="0" dirty="0"/>
              <a:t>Second level</a:t>
            </a:r>
          </a:p>
        </p:txBody>
      </p:sp>
      <p:sp>
        <p:nvSpPr>
          <p:cNvPr id="10" name="Zástupný symbol pro obrázek 12"/>
          <p:cNvSpPr>
            <a:spLocks noGrp="1"/>
          </p:cNvSpPr>
          <p:nvPr>
            <p:ph type="pic" sz="quarter" idx="15" hasCustomPrompt="1"/>
          </p:nvPr>
        </p:nvSpPr>
        <p:spPr>
          <a:xfrm>
            <a:off x="8360587" y="3229723"/>
            <a:ext cx="2519672" cy="1980458"/>
          </a:xfrm>
        </p:spPr>
        <p:txBody>
          <a:bodyPr anchor="ctr" anchorCtr="0"/>
          <a:lstStyle>
            <a:lvl1pPr marL="0" indent="0" algn="ctr">
              <a:buNone/>
              <a:defRPr sz="2000"/>
            </a:lvl1pPr>
          </a:lstStyle>
          <a:p>
            <a:r>
              <a:rPr lang="cs-CZ" dirty="0"/>
              <a:t>Logo</a:t>
            </a:r>
          </a:p>
        </p:txBody>
      </p:sp>
    </p:spTree>
    <p:extLst>
      <p:ext uri="{BB962C8B-B14F-4D97-AF65-F5344CB8AC3E}">
        <p14:creationId xmlns:p14="http://schemas.microsoft.com/office/powerpoint/2010/main" val="3890146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ecial">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19" name="Obdélník 18"/>
          <p:cNvSpPr/>
          <p:nvPr userDrawn="1"/>
        </p:nvSpPr>
        <p:spPr>
          <a:xfrm>
            <a:off x="11932446" y="6603929"/>
            <a:ext cx="255567" cy="255659"/>
          </a:xfrm>
          <a:prstGeom prst="rect">
            <a:avLst/>
          </a:prstGeom>
          <a:solidFill>
            <a:srgbClr val="00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dirty="0"/>
          </a:p>
        </p:txBody>
      </p:sp>
      <p:sp>
        <p:nvSpPr>
          <p:cNvPr id="17" name="Zástupný symbol pro zápatí 16"/>
          <p:cNvSpPr>
            <a:spLocks noGrp="1"/>
          </p:cNvSpPr>
          <p:nvPr>
            <p:ph type="ftr" sz="quarter" idx="11"/>
          </p:nvPr>
        </p:nvSpPr>
        <p:spPr/>
        <p:txBody>
          <a:bodyPr/>
          <a:lstStyle/>
          <a:p>
            <a:r>
              <a:rPr lang="en-US" noProof="0" dirty="0"/>
              <a:t>Copyright © Unicorn Systems a.s.</a:t>
            </a:r>
          </a:p>
        </p:txBody>
      </p:sp>
      <p:sp>
        <p:nvSpPr>
          <p:cNvPr id="18" name="Zástupný symbol pro číslo snímku 17"/>
          <p:cNvSpPr>
            <a:spLocks noGrp="1"/>
          </p:cNvSpPr>
          <p:nvPr>
            <p:ph type="sldNum" sz="quarter" idx="12"/>
          </p:nvPr>
        </p:nvSpPr>
        <p:spPr/>
        <p:txBody>
          <a:bodyPr/>
          <a:lstStyle/>
          <a:p>
            <a:fld id="{851BEBC6-AE21-4DEA-82CA-C5B7C0A09A9D}" type="slidenum">
              <a:rPr lang="cs-CZ" smtClean="0"/>
              <a:pPr/>
              <a:t>‹#›</a:t>
            </a:fld>
            <a:endParaRPr lang="cs-CZ" dirty="0"/>
          </a:p>
        </p:txBody>
      </p:sp>
    </p:spTree>
    <p:extLst>
      <p:ext uri="{BB962C8B-B14F-4D97-AF65-F5344CB8AC3E}">
        <p14:creationId xmlns:p14="http://schemas.microsoft.com/office/powerpoint/2010/main" val="1660998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ěžný snímek, prázdný">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cs-CZ" dirty="0"/>
              <a:t>Kliknutím vložíte nadpis</a:t>
            </a:r>
          </a:p>
        </p:txBody>
      </p:sp>
      <p:sp>
        <p:nvSpPr>
          <p:cNvPr id="4" name="Zástupný symbol pro zápatí 3"/>
          <p:cNvSpPr>
            <a:spLocks noGrp="1"/>
          </p:cNvSpPr>
          <p:nvPr>
            <p:ph type="ftr" sz="quarter" idx="11"/>
          </p:nvPr>
        </p:nvSpPr>
        <p:spPr/>
        <p:txBody>
          <a:bodyPr/>
          <a:lstStyle/>
          <a:p>
            <a:pPr defTabSz="457154">
              <a:defRPr/>
            </a:pPr>
            <a:r>
              <a:rPr lang="cs-CZ"/>
              <a:t>Copyright </a:t>
            </a:r>
            <a:r>
              <a:rPr lang="en-US"/>
              <a:t>© </a:t>
            </a:r>
            <a:r>
              <a:rPr lang="cs-CZ"/>
              <a:t>Unicorn Systems a.s.</a:t>
            </a:r>
            <a:endParaRPr lang="cs-CZ" dirty="0"/>
          </a:p>
        </p:txBody>
      </p:sp>
      <p:sp>
        <p:nvSpPr>
          <p:cNvPr id="5" name="Zástupný symbol pro číslo snímku 4"/>
          <p:cNvSpPr>
            <a:spLocks noGrp="1"/>
          </p:cNvSpPr>
          <p:nvPr>
            <p:ph type="sldNum" sz="quarter" idx="12"/>
          </p:nvPr>
        </p:nvSpPr>
        <p:spPr/>
        <p:txBody>
          <a:bodyPr/>
          <a:lstStyle/>
          <a:p>
            <a:pPr defTabSz="457154">
              <a:defRPr/>
            </a:pPr>
            <a:fld id="{851BEBC6-AE21-4DEA-82CA-C5B7C0A09A9D}" type="slidenum">
              <a:rPr lang="cs-CZ" smtClean="0">
                <a:solidFill>
                  <a:srgbClr val="FFFFFF"/>
                </a:solidFill>
              </a:rPr>
              <a:pPr defTabSz="457154">
                <a:defRPr/>
              </a:pPr>
              <a:t>‹#›</a:t>
            </a:fld>
            <a:endParaRPr lang="cs-CZ">
              <a:solidFill>
                <a:srgbClr val="FFFFFF"/>
              </a:solidFill>
            </a:endParaRPr>
          </a:p>
        </p:txBody>
      </p:sp>
    </p:spTree>
    <p:extLst>
      <p:ext uri="{BB962C8B-B14F-4D97-AF65-F5344CB8AC3E}">
        <p14:creationId xmlns:p14="http://schemas.microsoft.com/office/powerpoint/2010/main" val="413971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Kliknutím lze upravit styl.</a:t>
            </a:r>
          </a:p>
        </p:txBody>
      </p:sp>
      <p:sp>
        <p:nvSpPr>
          <p:cNvPr id="3" name="Zástupný symbol pro obsah 2"/>
          <p:cNvSpPr>
            <a:spLocks noGrp="1"/>
          </p:cNvSpPr>
          <p:nvPr>
            <p:ph idx="1"/>
          </p:nvPr>
        </p:nvSpPr>
        <p:spPr/>
        <p:txBody>
          <a:bodyPr/>
          <a:lstStyle>
            <a:lvl1pPr marL="360000" indent="-288000">
              <a:buClr>
                <a:srgbClr val="F6BC04"/>
              </a:buClr>
              <a:buSzPct val="70000"/>
              <a:buFont typeface="Wingdings" pitchFamily="2" charset="2"/>
              <a:buChar char="n"/>
              <a:defRPr lang="cs-CZ" sz="2400" kern="1200" dirty="0" smtClean="0">
                <a:solidFill>
                  <a:srgbClr val="4C4C4C"/>
                </a:solidFill>
                <a:latin typeface="Arial" pitchFamily="34" charset="0"/>
                <a:ea typeface="+mn-ea"/>
                <a:cs typeface="Arial" pitchFamily="34" charset="0"/>
              </a:defRPr>
            </a:lvl1pPr>
            <a:lvl2pPr>
              <a:buClr>
                <a:srgbClr val="323232"/>
              </a:buClr>
              <a:defRPr/>
            </a:lvl2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a:p>
            <a:pPr lvl="5"/>
            <a:r>
              <a:rPr lang="cs-CZ" dirty="0"/>
              <a:t>Šestá úroveň</a:t>
            </a:r>
            <a:endParaRPr lang="en-US" dirty="0"/>
          </a:p>
          <a:p>
            <a:pPr lvl="6"/>
            <a:r>
              <a:rPr lang="cs-CZ" dirty="0"/>
              <a:t>Sedmá úroveň</a:t>
            </a:r>
            <a:endParaRPr lang="en-US" dirty="0"/>
          </a:p>
          <a:p>
            <a:pPr lvl="7"/>
            <a:r>
              <a:rPr lang="cs-CZ" dirty="0"/>
              <a:t>Osmá úroveň</a:t>
            </a:r>
            <a:endParaRPr lang="en-US" dirty="0"/>
          </a:p>
          <a:p>
            <a:pPr lvl="8"/>
            <a:r>
              <a:rPr lang="cs-CZ" dirty="0"/>
              <a:t>Devátá úroveň</a:t>
            </a:r>
          </a:p>
        </p:txBody>
      </p:sp>
      <p:sp>
        <p:nvSpPr>
          <p:cNvPr id="5" name="Zástupný symbol pro zápatí 4"/>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6" name="Zástupný symbol pro číslo snímku 5"/>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4179392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657D14-9B69-1ACB-0851-A6850E1FBD12}"/>
              </a:ext>
            </a:extLst>
          </p:cNvPr>
          <p:cNvSpPr>
            <a:spLocks noGrp="1"/>
          </p:cNvSpPr>
          <p:nvPr>
            <p:ph type="title"/>
          </p:nvPr>
        </p:nvSpPr>
        <p:spPr/>
        <p:txBody>
          <a:bodyPr/>
          <a:lstStyle/>
          <a:p>
            <a:r>
              <a:rPr lang="cs-CZ"/>
              <a:t>Kliknutím lze upravit styl.</a:t>
            </a:r>
          </a:p>
        </p:txBody>
      </p:sp>
      <p:sp>
        <p:nvSpPr>
          <p:cNvPr id="3" name="Zástupný symbol pro zápatí 2">
            <a:extLst>
              <a:ext uri="{FF2B5EF4-FFF2-40B4-BE49-F238E27FC236}">
                <a16:creationId xmlns:a16="http://schemas.microsoft.com/office/drawing/2014/main" id="{5C3CB7CC-729B-3EDB-28A8-FC64A6AD898F}"/>
              </a:ext>
            </a:extLst>
          </p:cNvPr>
          <p:cNvSpPr>
            <a:spLocks noGrp="1"/>
          </p:cNvSpPr>
          <p:nvPr>
            <p:ph type="ftr" sz="quarter" idx="10"/>
          </p:nvPr>
        </p:nvSpPr>
        <p:spPr/>
        <p:txBody>
          <a:bodyPr/>
          <a:lstStyle/>
          <a:p>
            <a:r>
              <a:rPr lang="en-US" noProof="0"/>
              <a:t>Copyright © Unicorn Systems a.s.</a:t>
            </a:r>
            <a:endParaRPr lang="en-US" noProof="0" dirty="0"/>
          </a:p>
        </p:txBody>
      </p:sp>
      <p:sp>
        <p:nvSpPr>
          <p:cNvPr id="4" name="Zástupný symbol pro číslo snímku 3">
            <a:extLst>
              <a:ext uri="{FF2B5EF4-FFF2-40B4-BE49-F238E27FC236}">
                <a16:creationId xmlns:a16="http://schemas.microsoft.com/office/drawing/2014/main" id="{F4BAC66A-D259-8C40-A1EE-3B4FBB98A1E7}"/>
              </a:ext>
            </a:extLst>
          </p:cNvPr>
          <p:cNvSpPr>
            <a:spLocks noGrp="1"/>
          </p:cNvSpPr>
          <p:nvPr>
            <p:ph type="sldNum" sz="quarter" idx="11"/>
          </p:nvPr>
        </p:nvSpPr>
        <p:spPr/>
        <p:txBody>
          <a:bodyPr/>
          <a:lstStyle/>
          <a:p>
            <a:fld id="{851BEBC6-AE21-4DEA-82CA-C5B7C0A09A9D}" type="slidenum">
              <a:rPr lang="cs-CZ" smtClean="0"/>
              <a:pPr/>
              <a:t>‹#›</a:t>
            </a:fld>
            <a:endParaRPr lang="cs-CZ" dirty="0"/>
          </a:p>
        </p:txBody>
      </p:sp>
      <p:sp>
        <p:nvSpPr>
          <p:cNvPr id="5" name="Zástupný symbol pro datum 4">
            <a:extLst>
              <a:ext uri="{FF2B5EF4-FFF2-40B4-BE49-F238E27FC236}">
                <a16:creationId xmlns:a16="http://schemas.microsoft.com/office/drawing/2014/main" id="{1D9F267A-CED4-0F56-B082-C34A3C7A7346}"/>
              </a:ext>
            </a:extLst>
          </p:cNvPr>
          <p:cNvSpPr>
            <a:spLocks noGrp="1"/>
          </p:cNvSpPr>
          <p:nvPr>
            <p:ph type="dt" sz="half" idx="12"/>
          </p:nvPr>
        </p:nvSpPr>
        <p:spPr/>
        <p:txBody>
          <a:bodyPr/>
          <a:lstStyle/>
          <a:p>
            <a:fld id="{20F279B5-95C6-4955-98E7-8DC5AFFDF942}" type="datetime1">
              <a:rPr lang="en-US" smtClean="0"/>
              <a:t>11/14/23</a:t>
            </a:fld>
            <a:endParaRPr lang="cs-CZ" dirty="0"/>
          </a:p>
        </p:txBody>
      </p:sp>
    </p:spTree>
    <p:extLst>
      <p:ext uri="{BB962C8B-B14F-4D97-AF65-F5344CB8AC3E}">
        <p14:creationId xmlns:p14="http://schemas.microsoft.com/office/powerpoint/2010/main" val="13153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335215" y="1084287"/>
            <a:ext cx="5648066" cy="5279708"/>
          </a:xfrm>
        </p:spPr>
        <p:txBody>
          <a:bodyPr/>
          <a:lstStyle>
            <a:lvl1pPr>
              <a:defRPr sz="2400"/>
            </a:lvl1pPr>
            <a:lvl2pPr>
              <a:defRPr sz="2000"/>
            </a:lvl2pPr>
            <a:lvl3pPr>
              <a:defRPr sz="2200"/>
            </a:lvl3pPr>
            <a:lvl4pPr>
              <a:defRPr sz="1600"/>
            </a:lvl4pPr>
            <a:lvl5pPr>
              <a:defRPr sz="1400"/>
            </a:lvl5pPr>
            <a:lvl6pPr>
              <a:defRPr sz="2000"/>
            </a:lvl6pPr>
            <a:lvl7pPr>
              <a:defRPr sz="2000"/>
            </a:lvl7pPr>
            <a:lvl8pPr>
              <a:defRPr sz="2000"/>
            </a:lvl8pPr>
            <a:lvl9pPr>
              <a:defRPr sz="20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symbol pro obsah 3"/>
          <p:cNvSpPr>
            <a:spLocks noGrp="1"/>
          </p:cNvSpPr>
          <p:nvPr>
            <p:ph sz="half" idx="2"/>
          </p:nvPr>
        </p:nvSpPr>
        <p:spPr>
          <a:xfrm>
            <a:off x="6196794" y="1084287"/>
            <a:ext cx="5667262" cy="5279708"/>
          </a:xfrm>
        </p:spPr>
        <p:txBody>
          <a:bodyPr/>
          <a:lstStyle>
            <a:lvl1pPr>
              <a:defRPr sz="2400"/>
            </a:lvl1pPr>
            <a:lvl2pPr>
              <a:defRPr sz="2000"/>
            </a:lvl2pPr>
            <a:lvl3pPr>
              <a:defRPr sz="2200"/>
            </a:lvl3pPr>
            <a:lvl4pPr>
              <a:defRPr sz="1600"/>
            </a:lvl4pPr>
            <a:lvl5pPr>
              <a:defRPr sz="2000"/>
            </a:lvl5pPr>
            <a:lvl6pPr>
              <a:defRPr sz="2000"/>
            </a:lvl6pPr>
            <a:lvl7pPr>
              <a:defRPr sz="2000"/>
            </a:lvl7pPr>
            <a:lvl8pPr>
              <a:defRPr sz="2000"/>
            </a:lvl8pPr>
            <a:lvl9pPr>
              <a:defRPr sz="20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6" name="Zástupný symbol pro zápatí 5"/>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7" name="Zástupný symbol pro číslo snímku 6"/>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333012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345556" y="1084287"/>
            <a:ext cx="5650183" cy="639910"/>
          </a:xfrm>
        </p:spPr>
        <p:txBody>
          <a:bodyPr anchor="b"/>
          <a:lstStyle>
            <a:lvl1pPr marL="0" indent="0">
              <a:buNone/>
              <a:defRPr sz="24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cs-CZ" dirty="0"/>
              <a:t>Kliknutím lze upravit styly předlohy textu.</a:t>
            </a:r>
          </a:p>
        </p:txBody>
      </p:sp>
      <p:sp>
        <p:nvSpPr>
          <p:cNvPr id="4" name="Zástupný symbol pro obsah 3"/>
          <p:cNvSpPr>
            <a:spLocks noGrp="1"/>
          </p:cNvSpPr>
          <p:nvPr>
            <p:ph sz="half" idx="2"/>
          </p:nvPr>
        </p:nvSpPr>
        <p:spPr>
          <a:xfrm>
            <a:off x="345556" y="1737329"/>
            <a:ext cx="5650183" cy="4639797"/>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text 4"/>
          <p:cNvSpPr>
            <a:spLocks noGrp="1"/>
          </p:cNvSpPr>
          <p:nvPr>
            <p:ph type="body" sz="quarter" idx="3"/>
          </p:nvPr>
        </p:nvSpPr>
        <p:spPr>
          <a:xfrm>
            <a:off x="6192562" y="1084287"/>
            <a:ext cx="5671493" cy="639910"/>
          </a:xfrm>
        </p:spPr>
        <p:txBody>
          <a:bodyPr anchor="b"/>
          <a:lstStyle>
            <a:lvl1pPr marL="0" indent="0">
              <a:buNone/>
              <a:defRPr sz="24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cs-CZ" dirty="0"/>
              <a:t>Kliknutím lze upravit styly předlohy textu.</a:t>
            </a:r>
          </a:p>
        </p:txBody>
      </p:sp>
      <p:sp>
        <p:nvSpPr>
          <p:cNvPr id="6" name="Zástupný symbol pro obsah 5"/>
          <p:cNvSpPr>
            <a:spLocks noGrp="1"/>
          </p:cNvSpPr>
          <p:nvPr>
            <p:ph sz="quarter" idx="4"/>
          </p:nvPr>
        </p:nvSpPr>
        <p:spPr>
          <a:xfrm>
            <a:off x="6192562" y="1737329"/>
            <a:ext cx="5671493" cy="4639797"/>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8" name="Zástupný symbol pro zápatí 7"/>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9" name="Zástupný symbol pro číslo snímku 8"/>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70666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4" name="Zástupný symbol pro zápatí 3"/>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5" name="Zástupný symbol pro číslo snímku 4"/>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218613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4" name="Zástupný symbol pro číslo snímku 3"/>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102880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2389407" y="4801712"/>
            <a:ext cx="7314248" cy="566869"/>
          </a:xfrm>
        </p:spPr>
        <p:txBody>
          <a:bodyPr anchor="b"/>
          <a:lstStyle>
            <a:lvl1pPr algn="l">
              <a:defRPr sz="2200" b="1"/>
            </a:lvl1pPr>
          </a:lstStyle>
          <a:p>
            <a:r>
              <a:rPr lang="cs-CZ"/>
              <a:t>Kliknutím lze upravit styl.</a:t>
            </a:r>
          </a:p>
        </p:txBody>
      </p:sp>
      <p:sp>
        <p:nvSpPr>
          <p:cNvPr id="3" name="Zástupný symbol pro obrázek 2"/>
          <p:cNvSpPr>
            <a:spLocks noGrp="1"/>
          </p:cNvSpPr>
          <p:nvPr>
            <p:ph type="pic" idx="1"/>
          </p:nvPr>
        </p:nvSpPr>
        <p:spPr>
          <a:xfrm>
            <a:off x="2389407" y="612917"/>
            <a:ext cx="7314248" cy="4115753"/>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endParaRPr lang="cs-CZ" dirty="0"/>
          </a:p>
        </p:txBody>
      </p:sp>
      <p:sp>
        <p:nvSpPr>
          <p:cNvPr id="4" name="Zástupný symbol pro text 3"/>
          <p:cNvSpPr>
            <a:spLocks noGrp="1"/>
          </p:cNvSpPr>
          <p:nvPr>
            <p:ph type="body" sz="half" idx="2"/>
          </p:nvPr>
        </p:nvSpPr>
        <p:spPr>
          <a:xfrm>
            <a:off x="2389407" y="5368581"/>
            <a:ext cx="7314248" cy="805049"/>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cs-CZ"/>
              <a:t>Kliknutím lze upravit styly předlohy textu.</a:t>
            </a:r>
          </a:p>
        </p:txBody>
      </p:sp>
      <p:sp>
        <p:nvSpPr>
          <p:cNvPr id="6" name="Zástupný symbol pro zápatí 5"/>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7" name="Zástupný symbol pro číslo snímku 6"/>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181911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4"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spTree>
    <p:extLst>
      <p:ext uri="{BB962C8B-B14F-4D97-AF65-F5344CB8AC3E}">
        <p14:creationId xmlns:p14="http://schemas.microsoft.com/office/powerpoint/2010/main" val="2824083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Obráze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
            <a:ext cx="12189657" cy="2005892"/>
          </a:xfrm>
          <a:prstGeom prst="rect">
            <a:avLst/>
          </a:prstGeom>
        </p:spPr>
      </p:pic>
    </p:spTree>
    <p:extLst>
      <p:ext uri="{BB962C8B-B14F-4D97-AF65-F5344CB8AC3E}">
        <p14:creationId xmlns:p14="http://schemas.microsoft.com/office/powerpoint/2010/main" val="3484465398"/>
      </p:ext>
    </p:extLst>
  </p:cSld>
  <p:clrMap bg1="lt1" tx1="dk1" bg2="lt2" tx2="dk2" accent1="accent1" accent2="accent2" accent3="accent3" accent4="accent4" accent5="accent5" accent6="accent6" hlink="hlink" folHlink="folHlink"/>
  <p:sldLayoutIdLst>
    <p:sldLayoutId id="2147483654"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Obrázek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
            <a:ext cx="12190413" cy="1023011"/>
          </a:xfrm>
          <a:prstGeom prst="rect">
            <a:avLst/>
          </a:prstGeom>
        </p:spPr>
      </p:pic>
    </p:spTree>
    <p:extLst>
      <p:ext uri="{BB962C8B-B14F-4D97-AF65-F5344CB8AC3E}">
        <p14:creationId xmlns:p14="http://schemas.microsoft.com/office/powerpoint/2010/main" val="1860125230"/>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335958" y="261430"/>
            <a:ext cx="11518499" cy="685985"/>
          </a:xfrm>
          <a:prstGeom prst="rect">
            <a:avLst/>
          </a:prstGeom>
        </p:spPr>
        <p:txBody>
          <a:bodyPr vert="horz" lIns="100794" tIns="50397" rIns="100794" bIns="50397" rtlCol="0" anchor="ctr" anchorCtr="0">
            <a:noAutofit/>
          </a:bodyPr>
          <a:lstStyle/>
          <a:p>
            <a:r>
              <a:rPr lang="cs-CZ" dirty="0"/>
              <a:t>Kliknutím lze upravit styl.</a:t>
            </a:r>
          </a:p>
        </p:txBody>
      </p:sp>
      <p:sp>
        <p:nvSpPr>
          <p:cNvPr id="3" name="Zástupný symbol pro text 2"/>
          <p:cNvSpPr>
            <a:spLocks noGrp="1"/>
          </p:cNvSpPr>
          <p:nvPr>
            <p:ph type="body" idx="1"/>
          </p:nvPr>
        </p:nvSpPr>
        <p:spPr>
          <a:xfrm>
            <a:off x="335958" y="1084856"/>
            <a:ext cx="11518499" cy="5284597"/>
          </a:xfrm>
          <a:prstGeom prst="rect">
            <a:avLst/>
          </a:prstGeom>
        </p:spPr>
        <p:txBody>
          <a:bodyPr vert="horz" lIns="100794" tIns="50397" rIns="100794" bIns="50397" rtlCol="0">
            <a:noAutofit/>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a:p>
            <a:pPr lvl="5"/>
            <a:r>
              <a:rPr lang="cs-CZ" dirty="0"/>
              <a:t>Šestá úroveň</a:t>
            </a:r>
            <a:endParaRPr lang="en-US" dirty="0"/>
          </a:p>
          <a:p>
            <a:pPr lvl="6"/>
            <a:r>
              <a:rPr lang="cs-CZ" dirty="0"/>
              <a:t>Sedmá úroveň</a:t>
            </a:r>
            <a:endParaRPr lang="en-US" dirty="0"/>
          </a:p>
          <a:p>
            <a:pPr lvl="7"/>
            <a:r>
              <a:rPr lang="cs-CZ" dirty="0"/>
              <a:t>Osmá úroveň</a:t>
            </a:r>
            <a:endParaRPr lang="en-US" dirty="0"/>
          </a:p>
          <a:p>
            <a:pPr lvl="8"/>
            <a:r>
              <a:rPr lang="cs-CZ" dirty="0"/>
              <a:t>Devátá úroveň</a:t>
            </a:r>
          </a:p>
        </p:txBody>
      </p:sp>
      <p:sp>
        <p:nvSpPr>
          <p:cNvPr id="5"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sp>
        <p:nvSpPr>
          <p:cNvPr id="6" name="Zástupný symbol pro číslo snímku 5"/>
          <p:cNvSpPr>
            <a:spLocks noGrp="1"/>
          </p:cNvSpPr>
          <p:nvPr>
            <p:ph type="sldNum" sz="quarter" idx="4"/>
          </p:nvPr>
        </p:nvSpPr>
        <p:spPr>
          <a:xfrm>
            <a:off x="11581161" y="6547965"/>
            <a:ext cx="561931" cy="365209"/>
          </a:xfrm>
          <a:prstGeom prst="rect">
            <a:avLst/>
          </a:prstGeom>
        </p:spPr>
        <p:txBody>
          <a:bodyPr vert="horz" lIns="100794" tIns="50397" rIns="100794" bIns="50397" rtlCol="0" anchor="ctr"/>
          <a:lstStyle>
            <a:lvl1pPr algn="r">
              <a:defRPr sz="1100" b="1">
                <a:solidFill>
                  <a:schemeClr val="tx1">
                    <a:lumMod val="75000"/>
                    <a:lumOff val="25000"/>
                  </a:schemeClr>
                </a:solidFill>
                <a:latin typeface="Arial" pitchFamily="34" charset="0"/>
                <a:cs typeface="Arial" pitchFamily="34" charset="0"/>
              </a:defRPr>
            </a:lvl1pPr>
          </a:lstStyle>
          <a:p>
            <a:fld id="{F3BA6A0D-4A37-486A-B1E4-7797A7C8866C}" type="slidenum">
              <a:rPr lang="cs-CZ" smtClean="0"/>
              <a:pPr/>
              <a:t>‹#›</a:t>
            </a:fld>
            <a:endParaRPr lang="cs-CZ" dirty="0"/>
          </a:p>
        </p:txBody>
      </p:sp>
      <p:pic>
        <p:nvPicPr>
          <p:cNvPr id="8" name="Obrázek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6546898"/>
            <a:ext cx="2808312" cy="312690"/>
          </a:xfrm>
          <a:prstGeom prst="rect">
            <a:avLst/>
          </a:prstGeom>
        </p:spPr>
      </p:pic>
    </p:spTree>
    <p:extLst>
      <p:ext uri="{BB962C8B-B14F-4D97-AF65-F5344CB8AC3E}">
        <p14:creationId xmlns:p14="http://schemas.microsoft.com/office/powerpoint/2010/main" val="535013473"/>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3" r:id="rId6"/>
  </p:sldLayoutIdLst>
  <p:hf hdr="0" dt="0"/>
  <p:txStyles>
    <p:titleStyle>
      <a:lvl1pPr algn="l" defTabSz="1007943" rtl="0" eaLnBrk="1" latinLnBrk="0" hangingPunct="1">
        <a:spcBef>
          <a:spcPct val="0"/>
        </a:spcBef>
        <a:buNone/>
        <a:defRPr sz="4000" b="1" kern="1200">
          <a:solidFill>
            <a:srgbClr val="323232"/>
          </a:solidFill>
          <a:latin typeface="Arial" pitchFamily="34" charset="0"/>
          <a:ea typeface="+mj-ea"/>
          <a:cs typeface="Arial" pitchFamily="34" charset="0"/>
        </a:defRPr>
      </a:lvl1pPr>
    </p:titleStyle>
    <p:bodyStyle>
      <a:lvl1pPr marL="360000" indent="-288000" algn="l" defTabSz="1007943" rtl="0" eaLnBrk="1" latinLnBrk="0" hangingPunct="1">
        <a:spcBef>
          <a:spcPct val="20000"/>
        </a:spcBef>
        <a:buClr>
          <a:srgbClr val="F6BC04"/>
        </a:buClr>
        <a:buSzPct val="70000"/>
        <a:buFont typeface="Wingdings" pitchFamily="2" charset="2"/>
        <a:buChar char=""/>
        <a:defRPr lang="cs-CZ" sz="2400" kern="1200" dirty="0" smtClean="0">
          <a:solidFill>
            <a:srgbClr val="4C4C4C"/>
          </a:solidFill>
          <a:latin typeface="Arial" pitchFamily="34" charset="0"/>
          <a:ea typeface="+mn-ea"/>
          <a:cs typeface="Arial" pitchFamily="34" charset="0"/>
        </a:defRPr>
      </a:lvl1pPr>
      <a:lvl2pPr marL="864000" indent="-252000" algn="l" defTabSz="1007943" rtl="0" eaLnBrk="1" latinLnBrk="0" hangingPunct="1">
        <a:spcBef>
          <a:spcPct val="20000"/>
        </a:spcBef>
        <a:buClr>
          <a:srgbClr val="323232"/>
        </a:buClr>
        <a:buSzPct val="65000"/>
        <a:buFont typeface="Wingdings" pitchFamily="2" charset="2"/>
        <a:buChar char="n"/>
        <a:defRPr sz="2000" kern="1200">
          <a:solidFill>
            <a:srgbClr val="4C4C4C"/>
          </a:solidFill>
          <a:latin typeface="Arial" pitchFamily="34" charset="0"/>
          <a:ea typeface="+mn-ea"/>
          <a:cs typeface="Arial" pitchFamily="34" charset="0"/>
        </a:defRPr>
      </a:lvl2pPr>
      <a:lvl3pPr marL="1332000" indent="-216000" algn="l" defTabSz="1007943" rtl="0" eaLnBrk="1" latinLnBrk="0" hangingPunct="1">
        <a:spcBef>
          <a:spcPct val="20000"/>
        </a:spcBef>
        <a:buClr>
          <a:srgbClr val="878788"/>
        </a:buClr>
        <a:buSzPct val="100000"/>
        <a:buFont typeface="Wingdings" pitchFamily="2" charset="2"/>
        <a:buChar char="§"/>
        <a:defRPr sz="1800" kern="1200">
          <a:solidFill>
            <a:srgbClr val="4C4C4C"/>
          </a:solidFill>
          <a:latin typeface="Arial" pitchFamily="34" charset="0"/>
          <a:ea typeface="+mn-ea"/>
          <a:cs typeface="Arial" pitchFamily="34" charset="0"/>
        </a:defRPr>
      </a:lvl3pPr>
      <a:lvl4pPr marL="1728000" indent="-144000" algn="l" defTabSz="1007943" rtl="0" eaLnBrk="1" latinLnBrk="0" hangingPunct="1">
        <a:spcBef>
          <a:spcPct val="20000"/>
        </a:spcBef>
        <a:buClrTx/>
        <a:buSzPct val="90000"/>
        <a:buFont typeface="Wingdings" pitchFamily="2" charset="2"/>
        <a:buChar char="§"/>
        <a:defRPr sz="1600" kern="1200">
          <a:solidFill>
            <a:srgbClr val="4C4C4C"/>
          </a:solidFill>
          <a:latin typeface="Arial" pitchFamily="34" charset="0"/>
          <a:ea typeface="+mn-ea"/>
          <a:cs typeface="Arial" pitchFamily="34" charset="0"/>
        </a:defRPr>
      </a:lvl4pPr>
      <a:lvl5pPr marL="2160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5pPr>
      <a:lvl6pPr marL="2556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6pPr>
      <a:lvl7pPr marL="2952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7pPr>
      <a:lvl8pPr marL="3384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8pPr>
      <a:lvl9pPr marL="3816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pic>
        <p:nvPicPr>
          <p:cNvPr id="3" name="Obrázek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927834"/>
            <a:ext cx="12190413" cy="2006016"/>
          </a:xfrm>
          <a:prstGeom prst="rect">
            <a:avLst/>
          </a:prstGeom>
        </p:spPr>
      </p:pic>
    </p:spTree>
    <p:extLst>
      <p:ext uri="{BB962C8B-B14F-4D97-AF65-F5344CB8AC3E}">
        <p14:creationId xmlns:p14="http://schemas.microsoft.com/office/powerpoint/2010/main" val="3061966611"/>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4" name="Obdélník 13"/>
          <p:cNvSpPr/>
          <p:nvPr/>
        </p:nvSpPr>
        <p:spPr>
          <a:xfrm>
            <a:off x="11936046" y="6603929"/>
            <a:ext cx="255567" cy="255659"/>
          </a:xfrm>
          <a:prstGeom prst="rect">
            <a:avLst/>
          </a:prstGeom>
          <a:solidFill>
            <a:srgbClr val="00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dirty="0"/>
          </a:p>
        </p:txBody>
      </p:sp>
      <p:sp>
        <p:nvSpPr>
          <p:cNvPr id="2" name="Title Placeholder 1"/>
          <p:cNvSpPr>
            <a:spLocks noGrp="1"/>
          </p:cNvSpPr>
          <p:nvPr>
            <p:ph type="title"/>
          </p:nvPr>
        </p:nvSpPr>
        <p:spPr>
          <a:xfrm>
            <a:off x="479938" y="2"/>
            <a:ext cx="11230538" cy="813603"/>
          </a:xfrm>
          <a:prstGeom prst="rect">
            <a:avLst/>
          </a:prstGeom>
          <a:noFill/>
          <a:effectLst/>
        </p:spPr>
        <p:txBody>
          <a:bodyPr vert="horz" lIns="0" tIns="45720" rIns="0" bIns="45720" rtlCol="0" anchor="b">
            <a:normAutofit/>
          </a:bodyPr>
          <a:lstStyle/>
          <a:p>
            <a:r>
              <a:rPr lang="en-US" dirty="0"/>
              <a:t>Click to add title</a:t>
            </a:r>
            <a:endParaRPr lang="cs-CZ" dirty="0"/>
          </a:p>
        </p:txBody>
      </p:sp>
      <p:sp>
        <p:nvSpPr>
          <p:cNvPr id="3" name="Text Placeholder 2"/>
          <p:cNvSpPr>
            <a:spLocks noGrp="1"/>
          </p:cNvSpPr>
          <p:nvPr>
            <p:ph type="body" idx="1"/>
          </p:nvPr>
        </p:nvSpPr>
        <p:spPr>
          <a:xfrm>
            <a:off x="479938" y="1080250"/>
            <a:ext cx="11230538" cy="5473267"/>
          </a:xfrm>
          <a:prstGeom prst="rect">
            <a:avLst/>
          </a:prstGeom>
        </p:spPr>
        <p:txBody>
          <a:bodyPr vert="horz" lIns="0" tIns="0" rIns="0" bIns="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p:cNvSpPr>
            <a:spLocks noGrp="1"/>
          </p:cNvSpPr>
          <p:nvPr>
            <p:ph type="ftr" sz="quarter" idx="3"/>
          </p:nvPr>
        </p:nvSpPr>
        <p:spPr>
          <a:xfrm>
            <a:off x="7760590" y="6560639"/>
            <a:ext cx="4114264" cy="365210"/>
          </a:xfrm>
          <a:prstGeom prst="rect">
            <a:avLst/>
          </a:prstGeom>
        </p:spPr>
        <p:txBody>
          <a:bodyPr vert="horz" lIns="91440" tIns="45720" rIns="91440" bIns="45720" rtlCol="0" anchor="ctr"/>
          <a:lstStyle>
            <a:lvl1pPr algn="r">
              <a:defRPr sz="675" b="0">
                <a:solidFill>
                  <a:srgbClr val="5D6C82"/>
                </a:solidFill>
              </a:defRPr>
            </a:lvl1pPr>
          </a:lstStyle>
          <a:p>
            <a:r>
              <a:rPr lang="en-US" noProof="0" dirty="0"/>
              <a:t>Copyright © Unicorn Systems a.s.</a:t>
            </a:r>
          </a:p>
        </p:txBody>
      </p:sp>
      <p:sp>
        <p:nvSpPr>
          <p:cNvPr id="6" name="Slide Number Placeholder 5"/>
          <p:cNvSpPr>
            <a:spLocks noGrp="1"/>
          </p:cNvSpPr>
          <p:nvPr>
            <p:ph type="sldNum" sz="quarter" idx="4"/>
          </p:nvPr>
        </p:nvSpPr>
        <p:spPr>
          <a:xfrm>
            <a:off x="11860456" y="6551845"/>
            <a:ext cx="404415" cy="365210"/>
          </a:xfrm>
          <a:prstGeom prst="rect">
            <a:avLst/>
          </a:prstGeom>
        </p:spPr>
        <p:txBody>
          <a:bodyPr vert="horz" lIns="91440" tIns="45720" rIns="91440" bIns="45720" rtlCol="0" anchor="ctr"/>
          <a:lstStyle>
            <a:lvl1pPr algn="ctr">
              <a:defRPr sz="675" b="1">
                <a:solidFill>
                  <a:schemeClr val="bg1"/>
                </a:solidFill>
              </a:defRPr>
            </a:lvl1pPr>
          </a:lstStyle>
          <a:p>
            <a:fld id="{851BEBC6-AE21-4DEA-82CA-C5B7C0A09A9D}" type="slidenum">
              <a:rPr lang="cs-CZ" smtClean="0"/>
              <a:pPr/>
              <a:t>‹#›</a:t>
            </a:fld>
            <a:endParaRPr lang="cs-CZ" dirty="0"/>
          </a:p>
        </p:txBody>
      </p:sp>
      <p:cxnSp>
        <p:nvCxnSpPr>
          <p:cNvPr id="8" name="Přímá spojnice 7"/>
          <p:cNvCxnSpPr/>
          <p:nvPr/>
        </p:nvCxnSpPr>
        <p:spPr>
          <a:xfrm>
            <a:off x="479937" y="842810"/>
            <a:ext cx="11710475" cy="0"/>
          </a:xfrm>
          <a:prstGeom prst="line">
            <a:avLst/>
          </a:prstGeom>
          <a:ln w="50800">
            <a:solidFill>
              <a:srgbClr val="00AFFF"/>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2"/>
          </p:nvPr>
        </p:nvSpPr>
        <p:spPr>
          <a:xfrm>
            <a:off x="719906" y="6357829"/>
            <a:ext cx="2742843" cy="365210"/>
          </a:xfrm>
          <a:prstGeom prst="rect">
            <a:avLst/>
          </a:prstGeom>
        </p:spPr>
        <p:txBody>
          <a:bodyPr vert="horz" lIns="0" tIns="45720" rIns="0" bIns="45720" rtlCol="0" anchor="ctr"/>
          <a:lstStyle>
            <a:lvl1pPr algn="l">
              <a:defRPr sz="1400">
                <a:solidFill>
                  <a:schemeClr val="bg1"/>
                </a:solidFill>
              </a:defRPr>
            </a:lvl1pPr>
          </a:lstStyle>
          <a:p>
            <a:fld id="{20F279B5-95C6-4955-98E7-8DC5AFFDF942}" type="datetime1">
              <a:rPr lang="en-US" smtClean="0"/>
              <a:t>11/14/23</a:t>
            </a:fld>
            <a:endParaRPr lang="cs-CZ" dirty="0"/>
          </a:p>
        </p:txBody>
      </p:sp>
    </p:spTree>
    <p:extLst>
      <p:ext uri="{BB962C8B-B14F-4D97-AF65-F5344CB8AC3E}">
        <p14:creationId xmlns:p14="http://schemas.microsoft.com/office/powerpoint/2010/main" val="19336719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6" r:id="rId21"/>
  </p:sldLayoutIdLst>
  <p:hf hdr="0"/>
  <p:txStyles>
    <p:titleStyle>
      <a:lvl1pPr algn="l" defTabSz="685714" rtl="0" eaLnBrk="1" latinLnBrk="0" hangingPunct="1">
        <a:lnSpc>
          <a:spcPct val="100000"/>
        </a:lnSpc>
        <a:spcBef>
          <a:spcPct val="0"/>
        </a:spcBef>
        <a:spcAft>
          <a:spcPts val="0"/>
        </a:spcAft>
        <a:buNone/>
        <a:defRPr sz="2800" b="1" kern="1200" cap="none" baseline="0">
          <a:solidFill>
            <a:srgbClr val="002D96"/>
          </a:solidFill>
          <a:latin typeface="+mj-lt"/>
          <a:ea typeface="+mj-ea"/>
          <a:cs typeface="+mj-cs"/>
        </a:defRPr>
      </a:lvl1pPr>
    </p:titleStyle>
    <p:bodyStyle>
      <a:lvl1pPr marL="287971" indent="-287971" algn="l" defTabSz="685714" rtl="0" eaLnBrk="1" latinLnBrk="0" hangingPunct="1">
        <a:lnSpc>
          <a:spcPct val="100000"/>
        </a:lnSpc>
        <a:spcBef>
          <a:spcPts val="0"/>
        </a:spcBef>
        <a:spcAft>
          <a:spcPts val="500"/>
        </a:spcAft>
        <a:buClr>
          <a:srgbClr val="00AFFF"/>
        </a:buClr>
        <a:buSzPct val="75000"/>
        <a:buFont typeface="Wingdings" panose="05000000000000000000" pitchFamily="2" charset="2"/>
        <a:buChar char="n"/>
        <a:defRPr sz="2400" kern="1200" baseline="0">
          <a:solidFill>
            <a:srgbClr val="536278"/>
          </a:solidFill>
          <a:latin typeface="+mn-lt"/>
          <a:ea typeface="+mn-ea"/>
          <a:cs typeface="+mn-cs"/>
        </a:defRPr>
      </a:lvl1pPr>
      <a:lvl2pPr marL="575942" indent="-251975" algn="l" defTabSz="685714" rtl="0" eaLnBrk="1" latinLnBrk="0" hangingPunct="1">
        <a:lnSpc>
          <a:spcPct val="100000"/>
        </a:lnSpc>
        <a:spcBef>
          <a:spcPts val="0"/>
        </a:spcBef>
        <a:spcAft>
          <a:spcPts val="300"/>
        </a:spcAft>
        <a:buClr>
          <a:srgbClr val="001E8C"/>
        </a:buClr>
        <a:buSzPct val="75000"/>
        <a:buFont typeface="Wingdings" panose="05000000000000000000" pitchFamily="2" charset="2"/>
        <a:buChar char="n"/>
        <a:defRPr sz="2000" kern="1200" baseline="0">
          <a:solidFill>
            <a:srgbClr val="5D6C82"/>
          </a:solidFill>
          <a:latin typeface="+mn-lt"/>
          <a:ea typeface="+mn-ea"/>
          <a:cs typeface="+mn-cs"/>
        </a:defRPr>
      </a:lvl2pPr>
      <a:lvl3pPr marL="953905" indent="-233977" algn="l" defTabSz="685714" rtl="0" eaLnBrk="1" latinLnBrk="0" hangingPunct="1">
        <a:lnSpc>
          <a:spcPct val="100000"/>
        </a:lnSpc>
        <a:spcBef>
          <a:spcPts val="0"/>
        </a:spcBef>
        <a:spcAft>
          <a:spcPts val="300"/>
        </a:spcAft>
        <a:buClr>
          <a:srgbClr val="5D6C82"/>
        </a:buClr>
        <a:buSzPct val="75000"/>
        <a:buFont typeface="Wingdings" panose="05000000000000000000" pitchFamily="2" charset="2"/>
        <a:buChar char="n"/>
        <a:defRPr sz="1800" kern="1200" baseline="0">
          <a:solidFill>
            <a:srgbClr val="5D6C82"/>
          </a:solidFill>
          <a:latin typeface="+mn-lt"/>
          <a:ea typeface="+mn-ea"/>
          <a:cs typeface="+mn-cs"/>
        </a:defRPr>
      </a:lvl3pPr>
      <a:lvl4pPr marL="1313869" indent="-19798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600" kern="1200" baseline="0">
          <a:solidFill>
            <a:srgbClr val="5D6C82"/>
          </a:solidFill>
          <a:latin typeface="+mn-lt"/>
          <a:ea typeface="+mn-ea"/>
          <a:cs typeface="+mn-cs"/>
        </a:defRPr>
      </a:lvl4pPr>
      <a:lvl5pPr marL="1691831" indent="-179982"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400" kern="1200" baseline="0">
          <a:solidFill>
            <a:srgbClr val="5D6C82"/>
          </a:solidFill>
          <a:latin typeface="+mn-lt"/>
          <a:ea typeface="+mn-ea"/>
          <a:cs typeface="+mn-cs"/>
        </a:defRPr>
      </a:lvl5pPr>
      <a:lvl6pPr marL="1885714"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72"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29"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86"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714" rtl="0" eaLnBrk="1" latinLnBrk="0" hangingPunct="1">
        <a:defRPr sz="1350" kern="1200">
          <a:solidFill>
            <a:schemeClr val="tx1"/>
          </a:solidFill>
          <a:latin typeface="+mn-lt"/>
          <a:ea typeface="+mn-ea"/>
          <a:cs typeface="+mn-cs"/>
        </a:defRPr>
      </a:lvl1pPr>
      <a:lvl2pPr marL="342858" algn="l" defTabSz="685714" rtl="0" eaLnBrk="1" latinLnBrk="0" hangingPunct="1">
        <a:defRPr sz="1350" kern="1200">
          <a:solidFill>
            <a:schemeClr val="tx1"/>
          </a:solidFill>
          <a:latin typeface="+mn-lt"/>
          <a:ea typeface="+mn-ea"/>
          <a:cs typeface="+mn-cs"/>
        </a:defRPr>
      </a:lvl2pPr>
      <a:lvl3pPr marL="685714" algn="l" defTabSz="685714" rtl="0" eaLnBrk="1" latinLnBrk="0" hangingPunct="1">
        <a:defRPr sz="1350" kern="1200">
          <a:solidFill>
            <a:schemeClr val="tx1"/>
          </a:solidFill>
          <a:latin typeface="+mn-lt"/>
          <a:ea typeface="+mn-ea"/>
          <a:cs typeface="+mn-cs"/>
        </a:defRPr>
      </a:lvl3pPr>
      <a:lvl4pPr marL="1028572" algn="l" defTabSz="685714" rtl="0" eaLnBrk="1" latinLnBrk="0" hangingPunct="1">
        <a:defRPr sz="1350" kern="1200">
          <a:solidFill>
            <a:schemeClr val="tx1"/>
          </a:solidFill>
          <a:latin typeface="+mn-lt"/>
          <a:ea typeface="+mn-ea"/>
          <a:cs typeface="+mn-cs"/>
        </a:defRPr>
      </a:lvl4pPr>
      <a:lvl5pPr marL="1371429" algn="l" defTabSz="685714" rtl="0" eaLnBrk="1" latinLnBrk="0" hangingPunct="1">
        <a:defRPr sz="1350" kern="1200">
          <a:solidFill>
            <a:schemeClr val="tx1"/>
          </a:solidFill>
          <a:latin typeface="+mn-lt"/>
          <a:ea typeface="+mn-ea"/>
          <a:cs typeface="+mn-cs"/>
        </a:defRPr>
      </a:lvl5pPr>
      <a:lvl6pPr marL="1714286" algn="l" defTabSz="685714" rtl="0" eaLnBrk="1" latinLnBrk="0" hangingPunct="1">
        <a:defRPr sz="1350" kern="1200">
          <a:solidFill>
            <a:schemeClr val="tx1"/>
          </a:solidFill>
          <a:latin typeface="+mn-lt"/>
          <a:ea typeface="+mn-ea"/>
          <a:cs typeface="+mn-cs"/>
        </a:defRPr>
      </a:lvl6pPr>
      <a:lvl7pPr marL="2057142" algn="l" defTabSz="685714" rtl="0" eaLnBrk="1" latinLnBrk="0" hangingPunct="1">
        <a:defRPr sz="1350" kern="1200">
          <a:solidFill>
            <a:schemeClr val="tx1"/>
          </a:solidFill>
          <a:latin typeface="+mn-lt"/>
          <a:ea typeface="+mn-ea"/>
          <a:cs typeface="+mn-cs"/>
        </a:defRPr>
      </a:lvl7pPr>
      <a:lvl8pPr marL="2400000" algn="l" defTabSz="685714" rtl="0" eaLnBrk="1" latinLnBrk="0" hangingPunct="1">
        <a:defRPr sz="1350" kern="1200">
          <a:solidFill>
            <a:schemeClr val="tx1"/>
          </a:solidFill>
          <a:latin typeface="+mn-lt"/>
          <a:ea typeface="+mn-ea"/>
          <a:cs typeface="+mn-cs"/>
        </a:defRPr>
      </a:lvl8pPr>
      <a:lvl9pPr marL="2742858" algn="l" defTabSz="68571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hyperlink" Target="https://helm.sh/docs/topics/charts_hooks/#hooks-and-the-release-lifecycle"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helm.sh/docs/topics/charts/#schema-files" TargetMode="External"/><Relationship Id="rId2" Type="http://schemas.openxmlformats.org/officeDocument/2006/relationships/hyperlink" Target="https://helm.sh/docs/howto/charts_tips_and_tricks/#using-the-required-function" TargetMode="External"/><Relationship Id="rId1" Type="http://schemas.openxmlformats.org/officeDocument/2006/relationships/slideLayout" Target="../slideLayouts/slideLayout24.xml"/><Relationship Id="rId4" Type="http://schemas.openxmlformats.org/officeDocument/2006/relationships/hyperlink" Target="https://helm.sh/docs/chart_template_guide/named_templat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C58B778B-1899-2C74-C558-ACFCDBEC3565}"/>
              </a:ext>
            </a:extLst>
          </p:cNvPr>
          <p:cNvSpPr>
            <a:spLocks noGrp="1"/>
          </p:cNvSpPr>
          <p:nvPr>
            <p:ph type="title"/>
          </p:nvPr>
        </p:nvSpPr>
        <p:spPr/>
        <p:txBody>
          <a:bodyPr/>
          <a:lstStyle/>
          <a:p>
            <a:pPr marL="0" indent="0">
              <a:buNone/>
            </a:pPr>
            <a:r>
              <a:rPr lang="cs-CZ" dirty="0"/>
              <a:t>	</a:t>
            </a:r>
            <a:r>
              <a:rPr lang="cs-CZ" spc="-1" dirty="0">
                <a:solidFill>
                  <a:srgbClr val="FFFFFF"/>
                </a:solidFill>
              </a:rPr>
              <a:t> </a:t>
            </a:r>
            <a:r>
              <a:rPr lang="en-US" spc="-1" dirty="0">
                <a:solidFill>
                  <a:srgbClr val="FFFFFF"/>
                </a:solidFill>
              </a:rPr>
              <a:t>HELM &amp; KUSTOMIZE</a:t>
            </a:r>
            <a:endParaRPr lang="cs-CZ" dirty="0"/>
          </a:p>
        </p:txBody>
      </p:sp>
      <p:sp>
        <p:nvSpPr>
          <p:cNvPr id="9" name="Zástupný text 8">
            <a:extLst>
              <a:ext uri="{FF2B5EF4-FFF2-40B4-BE49-F238E27FC236}">
                <a16:creationId xmlns:a16="http://schemas.microsoft.com/office/drawing/2014/main" id="{51E09329-8CCC-6295-3680-7F7C94C417D4}"/>
              </a:ext>
            </a:extLst>
          </p:cNvPr>
          <p:cNvSpPr>
            <a:spLocks noGrp="1"/>
          </p:cNvSpPr>
          <p:nvPr>
            <p:ph type="body" sz="quarter" idx="13"/>
          </p:nvPr>
        </p:nvSpPr>
        <p:spPr>
          <a:xfrm>
            <a:off x="719906" y="4648994"/>
            <a:ext cx="4537100" cy="1083330"/>
          </a:xfrm>
        </p:spPr>
        <p:txBody>
          <a:bodyPr/>
          <a:lstStyle/>
          <a:p>
            <a:r>
              <a:rPr lang="cs-CZ" sz="2400" b="1" dirty="0"/>
              <a:t>Michal </a:t>
            </a:r>
            <a:r>
              <a:rPr lang="cs-CZ" sz="2400" b="1" dirty="0" err="1"/>
              <a:t>Okresa</a:t>
            </a:r>
            <a:endParaRPr lang="cs-CZ" sz="2400" b="1" dirty="0"/>
          </a:p>
          <a:p>
            <a:r>
              <a:rPr lang="cs-CZ" i="1" dirty="0" err="1"/>
              <a:t>michal.okresa@unicorn.com</a:t>
            </a:r>
            <a:endParaRPr lang="cs-CZ" i="1" dirty="0"/>
          </a:p>
          <a:p>
            <a:endParaRPr lang="cs-CZ" dirty="0"/>
          </a:p>
        </p:txBody>
      </p:sp>
      <p:sp>
        <p:nvSpPr>
          <p:cNvPr id="6" name="Zástupný symbol pro datum 5">
            <a:extLst>
              <a:ext uri="{FF2B5EF4-FFF2-40B4-BE49-F238E27FC236}">
                <a16:creationId xmlns:a16="http://schemas.microsoft.com/office/drawing/2014/main" id="{F68CE166-0E4B-8EE5-DE2F-BAC0A5612862}"/>
              </a:ext>
            </a:extLst>
          </p:cNvPr>
          <p:cNvSpPr>
            <a:spLocks noGrp="1"/>
          </p:cNvSpPr>
          <p:nvPr>
            <p:ph type="dt" sz="half" idx="15"/>
          </p:nvPr>
        </p:nvSpPr>
        <p:spPr/>
        <p:txBody>
          <a:bodyPr/>
          <a:lstStyle/>
          <a:p>
            <a:fld id="{DCBE0E69-711A-4C11-9C24-2566ABE92A70}" type="datetime1">
              <a:rPr lang="en-GB" smtClean="0"/>
              <a:t>14/11/2023</a:t>
            </a:fld>
            <a:endParaRPr lang="en-GB" dirty="0"/>
          </a:p>
        </p:txBody>
      </p:sp>
      <p:sp>
        <p:nvSpPr>
          <p:cNvPr id="5" name="PlaceHolder 2"/>
          <p:cNvSpPr txBox="1">
            <a:spLocks/>
          </p:cNvSpPr>
          <p:nvPr/>
        </p:nvSpPr>
        <p:spPr>
          <a:xfrm>
            <a:off x="720000" y="3253140"/>
            <a:ext cx="9261406" cy="533975"/>
          </a:xfrm>
          <a:prstGeom prst="rect">
            <a:avLst/>
          </a:prstGeom>
          <a:noFill/>
          <a:ln w="0">
            <a:noFill/>
          </a:ln>
        </p:spPr>
        <p:txBody>
          <a:bodyPr lIns="0" tIns="0" rIns="0" bIns="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499"/>
              </a:spcAft>
              <a:buFont typeface="Arial" panose="020B0604020202020204" pitchFamily="34" charset="0"/>
              <a:buNone/>
              <a:tabLst>
                <a:tab pos="0" algn="l"/>
              </a:tabLst>
            </a:pPr>
            <a:r>
              <a:rPr lang="en-US" sz="2400" b="1" i="1" spc="-1" dirty="0">
                <a:solidFill>
                  <a:srgbClr val="FFFFFF"/>
                </a:solidFill>
                <a:latin typeface="Arial"/>
              </a:rPr>
              <a:t>Kubernetes resource management</a:t>
            </a:r>
            <a:endParaRPr lang="cs-CZ" sz="2400" i="1" spc="-1" dirty="0">
              <a:solidFill>
                <a:srgbClr val="536278"/>
              </a:solidFill>
              <a:latin typeface="Arial"/>
            </a:endParaRPr>
          </a:p>
          <a:p>
            <a:pPr>
              <a:lnSpc>
                <a:spcPct val="100000"/>
              </a:lnSpc>
              <a:spcAft>
                <a:spcPts val="499"/>
              </a:spcAft>
              <a:buFont typeface="Arial" panose="020B0604020202020204" pitchFamily="34" charset="0"/>
              <a:buNone/>
              <a:tabLst>
                <a:tab pos="0" algn="l"/>
              </a:tabLst>
            </a:pPr>
            <a:endParaRPr lang="cs-CZ" sz="1870" spc="-1" dirty="0">
              <a:solidFill>
                <a:srgbClr val="536278"/>
              </a:solidFill>
              <a:latin typeface="Arial"/>
            </a:endParaRPr>
          </a:p>
        </p:txBody>
      </p:sp>
      <p:sp>
        <p:nvSpPr>
          <p:cNvPr id="2" name="Zástupný text 8">
            <a:extLst>
              <a:ext uri="{FF2B5EF4-FFF2-40B4-BE49-F238E27FC236}">
                <a16:creationId xmlns:a16="http://schemas.microsoft.com/office/drawing/2014/main" id="{F624F754-E972-8412-1E2F-C165379FFD47}"/>
              </a:ext>
            </a:extLst>
          </p:cNvPr>
          <p:cNvSpPr txBox="1">
            <a:spLocks/>
          </p:cNvSpPr>
          <p:nvPr/>
        </p:nvSpPr>
        <p:spPr>
          <a:xfrm>
            <a:off x="4037806" y="4648994"/>
            <a:ext cx="4537100" cy="1083330"/>
          </a:xfrm>
          <a:prstGeom prst="rect">
            <a:avLst/>
          </a:prstGeom>
        </p:spPr>
        <p:txBody>
          <a:bodyPr vert="horz" lIns="0" tIns="0" rIns="0" bIns="0" rtlCol="0">
            <a:noAutofit/>
          </a:bodyPr>
          <a:lstStyle>
            <a:lvl1pPr marL="0" indent="0" algn="l" defTabSz="685714" rtl="0" eaLnBrk="1" latinLnBrk="0" hangingPunct="1">
              <a:lnSpc>
                <a:spcPct val="100000"/>
              </a:lnSpc>
              <a:spcBef>
                <a:spcPts val="0"/>
              </a:spcBef>
              <a:spcAft>
                <a:spcPts val="500"/>
              </a:spcAft>
              <a:buClr>
                <a:srgbClr val="00AFFF"/>
              </a:buClr>
              <a:buSzPct val="75000"/>
              <a:buFont typeface="Wingdings" panose="05000000000000000000" pitchFamily="2" charset="2"/>
              <a:buNone/>
              <a:defRPr sz="1875" kern="1200" baseline="0">
                <a:solidFill>
                  <a:schemeClr val="bg1"/>
                </a:solidFill>
                <a:latin typeface="+mn-lt"/>
                <a:ea typeface="+mn-ea"/>
                <a:cs typeface="+mn-cs"/>
              </a:defRPr>
            </a:lvl1pPr>
            <a:lvl2pPr marL="342858" indent="0" algn="l" defTabSz="685714" rtl="0" eaLnBrk="1" latinLnBrk="0" hangingPunct="1">
              <a:lnSpc>
                <a:spcPct val="100000"/>
              </a:lnSpc>
              <a:spcBef>
                <a:spcPts val="0"/>
              </a:spcBef>
              <a:spcAft>
                <a:spcPts val="300"/>
              </a:spcAft>
              <a:buClr>
                <a:srgbClr val="001E8C"/>
              </a:buClr>
              <a:buSzPct val="75000"/>
              <a:buFont typeface="Wingdings" panose="05000000000000000000" pitchFamily="2" charset="2"/>
              <a:buNone/>
              <a:defRPr sz="1800" kern="1200" baseline="0">
                <a:solidFill>
                  <a:schemeClr val="bg1"/>
                </a:solidFill>
                <a:latin typeface="+mn-lt"/>
                <a:ea typeface="+mn-ea"/>
                <a:cs typeface="+mn-cs"/>
              </a:defRPr>
            </a:lvl2pPr>
            <a:lvl3pPr marL="685714" indent="0" algn="l" defTabSz="685714" rtl="0" eaLnBrk="1" latinLnBrk="0" hangingPunct="1">
              <a:lnSpc>
                <a:spcPct val="100000"/>
              </a:lnSpc>
              <a:spcBef>
                <a:spcPts val="0"/>
              </a:spcBef>
              <a:spcAft>
                <a:spcPts val="3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3pPr>
            <a:lvl4pPr marL="1028572" indent="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4pPr>
            <a:lvl5pPr marL="1371429" indent="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5pPr>
            <a:lvl6pPr marL="1885714"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72"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29"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86"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cs-CZ" sz="2400" b="1" dirty="0"/>
              <a:t>Anton Lysina</a:t>
            </a:r>
          </a:p>
          <a:p>
            <a:r>
              <a:rPr lang="cs-CZ" i="1" dirty="0" err="1"/>
              <a:t>anton.lysina@unicorn.com</a:t>
            </a:r>
            <a:endParaRPr lang="cs-CZ" i="1" dirty="0"/>
          </a:p>
          <a:p>
            <a:endParaRPr lang="cs-CZ" dirty="0"/>
          </a:p>
        </p:txBody>
      </p:sp>
    </p:spTree>
    <p:extLst>
      <p:ext uri="{BB962C8B-B14F-4D97-AF65-F5344CB8AC3E}">
        <p14:creationId xmlns:p14="http://schemas.microsoft.com/office/powerpoint/2010/main" val="133127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27CDFE-F113-4F25-6506-0239D96FCD68}"/>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0BC1F54C-3E20-E90E-5305-66A3DFB87DD8}"/>
              </a:ext>
            </a:extLst>
          </p:cNvPr>
          <p:cNvSpPr>
            <a:spLocks noGrp="1"/>
          </p:cNvSpPr>
          <p:nvPr>
            <p:ph type="sldNum" sz="quarter" idx="12"/>
          </p:nvPr>
        </p:nvSpPr>
        <p:spPr/>
        <p:txBody>
          <a:bodyPr/>
          <a:lstStyle/>
          <a:p>
            <a:fld id="{851BEBC6-AE21-4DEA-82CA-C5B7C0A09A9D}" type="slidenum">
              <a:rPr lang="cs-CZ" smtClean="0"/>
              <a:pPr/>
              <a:t>10</a:t>
            </a:fld>
            <a:endParaRPr lang="cs-CZ" dirty="0"/>
          </a:p>
        </p:txBody>
      </p:sp>
      <p:sp>
        <p:nvSpPr>
          <p:cNvPr id="4" name="Title 3">
            <a:extLst>
              <a:ext uri="{FF2B5EF4-FFF2-40B4-BE49-F238E27FC236}">
                <a16:creationId xmlns:a16="http://schemas.microsoft.com/office/drawing/2014/main" id="{42F0C5A2-0A67-276F-78DC-1433F114C655}"/>
              </a:ext>
            </a:extLst>
          </p:cNvPr>
          <p:cNvSpPr>
            <a:spLocks noGrp="1"/>
          </p:cNvSpPr>
          <p:nvPr>
            <p:ph type="title"/>
          </p:nvPr>
        </p:nvSpPr>
        <p:spPr/>
        <p:txBody>
          <a:bodyPr/>
          <a:lstStyle/>
          <a:p>
            <a:r>
              <a:rPr lang="en-SK" dirty="0"/>
              <a:t>Kustomize overview</a:t>
            </a:r>
          </a:p>
        </p:txBody>
      </p:sp>
      <p:sp>
        <p:nvSpPr>
          <p:cNvPr id="6" name="TextBox 5">
            <a:extLst>
              <a:ext uri="{FF2B5EF4-FFF2-40B4-BE49-F238E27FC236}">
                <a16:creationId xmlns:a16="http://schemas.microsoft.com/office/drawing/2014/main" id="{F57D848B-36F2-B2B0-1179-F28151AE4A92}"/>
              </a:ext>
            </a:extLst>
          </p:cNvPr>
          <p:cNvSpPr txBox="1"/>
          <p:nvPr/>
        </p:nvSpPr>
        <p:spPr>
          <a:xfrm>
            <a:off x="227806" y="843707"/>
            <a:ext cx="11230538" cy="2800767"/>
          </a:xfrm>
          <a:prstGeom prst="rect">
            <a:avLst/>
          </a:prstGeom>
          <a:solidFill>
            <a:srgbClr val="323232">
              <a:alpha val="60000"/>
            </a:srgbClr>
          </a:solidFill>
        </p:spPr>
        <p:txBody>
          <a:bodyPr wrap="square" rtlCol="0">
            <a:spAutoFit/>
          </a:bodyPr>
          <a:lstStyle/>
          <a:p>
            <a:r>
              <a:rPr lang="en-GB" sz="1600" i="1" dirty="0">
                <a:solidFill>
                  <a:srgbClr val="8F5902"/>
                </a:solidFill>
                <a:effectLst/>
              </a:rPr>
              <a:t># $basic/</a:t>
            </a:r>
            <a:r>
              <a:rPr lang="en-GB" sz="1600" i="1" dirty="0" err="1">
                <a:solidFill>
                  <a:srgbClr val="8F5902"/>
                </a:solidFill>
                <a:effectLst/>
              </a:rPr>
              <a:t>kustomization.yaml</a:t>
            </a:r>
            <a:r>
              <a:rPr lang="en-GB" sz="1600" dirty="0"/>
              <a:t> </a:t>
            </a:r>
          </a:p>
          <a:p>
            <a:r>
              <a:rPr lang="en-GB" sz="1600" dirty="0" err="1"/>
              <a:t>apiVersion</a:t>
            </a:r>
            <a:r>
              <a:rPr lang="en-GB" sz="1600" dirty="0"/>
              <a:t>: kustomize.config.k8s.io/v1beta1 </a:t>
            </a:r>
          </a:p>
          <a:p>
            <a:r>
              <a:rPr lang="en-GB" sz="1600" dirty="0"/>
              <a:t>kind: </a:t>
            </a:r>
            <a:r>
              <a:rPr lang="en-GB" sz="1600" dirty="0" err="1"/>
              <a:t>Kustomization</a:t>
            </a:r>
            <a:r>
              <a:rPr lang="en-GB" sz="1600" dirty="0"/>
              <a:t> </a:t>
            </a:r>
          </a:p>
          <a:p>
            <a:endParaRPr lang="en-GB" sz="1600" dirty="0"/>
          </a:p>
          <a:p>
            <a:r>
              <a:rPr lang="en-GB" sz="1600" dirty="0"/>
              <a:t>resources: </a:t>
            </a:r>
          </a:p>
          <a:p>
            <a:r>
              <a:rPr lang="en-GB" sz="1600" dirty="0"/>
              <a:t>- ../../base </a:t>
            </a:r>
          </a:p>
          <a:p>
            <a:endParaRPr lang="en-GB" sz="1600" dirty="0"/>
          </a:p>
          <a:p>
            <a:r>
              <a:rPr lang="en-GB" sz="1600" dirty="0"/>
              <a:t>components: </a:t>
            </a:r>
          </a:p>
          <a:p>
            <a:r>
              <a:rPr lang="en-GB" sz="1600" i="1" dirty="0">
                <a:solidFill>
                  <a:srgbClr val="8F5902"/>
                </a:solidFill>
              </a:rPr>
              <a:t>#- ../../components/</a:t>
            </a:r>
            <a:r>
              <a:rPr lang="en-GB" sz="1600" i="1" dirty="0" err="1">
                <a:solidFill>
                  <a:srgbClr val="8F5902"/>
                </a:solidFill>
              </a:rPr>
              <a:t>external_db</a:t>
            </a:r>
            <a:endParaRPr lang="en-GB" sz="1600" i="1" dirty="0">
              <a:solidFill>
                <a:srgbClr val="8F5902"/>
              </a:solidFill>
            </a:endParaRPr>
          </a:p>
          <a:p>
            <a:r>
              <a:rPr lang="en-GB" sz="1600" i="1" dirty="0">
                <a:solidFill>
                  <a:srgbClr val="8F5902"/>
                </a:solidFill>
                <a:effectLst/>
              </a:rPr>
              <a:t>#- ../../components/</a:t>
            </a:r>
            <a:r>
              <a:rPr lang="en-GB" sz="1600" i="1" dirty="0" err="1">
                <a:solidFill>
                  <a:srgbClr val="8F5902"/>
                </a:solidFill>
                <a:effectLst/>
              </a:rPr>
              <a:t>ldap</a:t>
            </a:r>
            <a:endParaRPr lang="en-GB" sz="1600" i="1" dirty="0">
              <a:solidFill>
                <a:srgbClr val="8F5902"/>
              </a:solidFill>
            </a:endParaRPr>
          </a:p>
          <a:p>
            <a:r>
              <a:rPr lang="en-GB" sz="1600" dirty="0"/>
              <a:t>- ../../components/backend</a:t>
            </a:r>
            <a:endParaRPr lang="en-SK" sz="1800" dirty="0">
              <a:solidFill>
                <a:srgbClr val="323232"/>
              </a:solidFill>
            </a:endParaRPr>
          </a:p>
        </p:txBody>
      </p:sp>
      <p:sp>
        <p:nvSpPr>
          <p:cNvPr id="5" name="TextBox 4">
            <a:extLst>
              <a:ext uri="{FF2B5EF4-FFF2-40B4-BE49-F238E27FC236}">
                <a16:creationId xmlns:a16="http://schemas.microsoft.com/office/drawing/2014/main" id="{B6AAA18D-EA39-D436-1A58-FD9E8049FCAF}"/>
              </a:ext>
            </a:extLst>
          </p:cNvPr>
          <p:cNvSpPr txBox="1"/>
          <p:nvPr/>
        </p:nvSpPr>
        <p:spPr>
          <a:xfrm>
            <a:off x="227806" y="3993738"/>
            <a:ext cx="11230538" cy="2800767"/>
          </a:xfrm>
          <a:prstGeom prst="rect">
            <a:avLst/>
          </a:prstGeom>
          <a:solidFill>
            <a:srgbClr val="323232">
              <a:alpha val="60000"/>
            </a:srgbClr>
          </a:solidFill>
        </p:spPr>
        <p:txBody>
          <a:bodyPr wrap="square" rtlCol="0">
            <a:spAutoFit/>
          </a:bodyPr>
          <a:lstStyle/>
          <a:p>
            <a:r>
              <a:rPr lang="en-GB" sz="1600" i="1" dirty="0">
                <a:solidFill>
                  <a:srgbClr val="8F5902"/>
                </a:solidFill>
                <a:effectLst/>
              </a:rPr>
              <a:t># $standard/</a:t>
            </a:r>
            <a:r>
              <a:rPr lang="en-GB" sz="1600" i="1" dirty="0" err="1">
                <a:solidFill>
                  <a:srgbClr val="8F5902"/>
                </a:solidFill>
                <a:effectLst/>
              </a:rPr>
              <a:t>kustomization.yaml</a:t>
            </a:r>
            <a:r>
              <a:rPr lang="en-GB" sz="1600" dirty="0"/>
              <a:t> </a:t>
            </a:r>
          </a:p>
          <a:p>
            <a:r>
              <a:rPr lang="en-GB" sz="1600" dirty="0" err="1"/>
              <a:t>apiVersion</a:t>
            </a:r>
            <a:r>
              <a:rPr lang="en-GB" sz="1600" dirty="0"/>
              <a:t>: kustomize.config.k8s.io/v1beta1 </a:t>
            </a:r>
          </a:p>
          <a:p>
            <a:r>
              <a:rPr lang="en-GB" sz="1600" dirty="0"/>
              <a:t>kind: </a:t>
            </a:r>
            <a:r>
              <a:rPr lang="en-GB" sz="1600" dirty="0" err="1"/>
              <a:t>Kustomization</a:t>
            </a:r>
            <a:r>
              <a:rPr lang="en-GB" sz="1600" dirty="0"/>
              <a:t> </a:t>
            </a:r>
          </a:p>
          <a:p>
            <a:endParaRPr lang="en-GB" sz="1600" dirty="0"/>
          </a:p>
          <a:p>
            <a:r>
              <a:rPr lang="en-GB" sz="1600" dirty="0"/>
              <a:t>resources: </a:t>
            </a:r>
          </a:p>
          <a:p>
            <a:r>
              <a:rPr lang="en-GB" sz="1600" dirty="0"/>
              <a:t>- ../../base </a:t>
            </a:r>
          </a:p>
          <a:p>
            <a:endParaRPr lang="en-GB" sz="1600" dirty="0"/>
          </a:p>
          <a:p>
            <a:r>
              <a:rPr lang="en-GB" sz="1600" dirty="0"/>
              <a:t>components: </a:t>
            </a:r>
          </a:p>
          <a:p>
            <a:r>
              <a:rPr lang="en-GB" sz="1600" dirty="0"/>
              <a:t>- ../../components/</a:t>
            </a:r>
            <a:r>
              <a:rPr lang="en-GB" sz="1600" dirty="0" err="1"/>
              <a:t>external_db</a:t>
            </a:r>
            <a:endParaRPr lang="en-GB" sz="1600" dirty="0"/>
          </a:p>
          <a:p>
            <a:r>
              <a:rPr lang="en-GB" sz="1600" i="1" dirty="0">
                <a:solidFill>
                  <a:srgbClr val="8F5902"/>
                </a:solidFill>
                <a:effectLst/>
              </a:rPr>
              <a:t>#- ../../components/</a:t>
            </a:r>
            <a:r>
              <a:rPr lang="en-GB" sz="1600" i="1" dirty="0" err="1">
                <a:solidFill>
                  <a:srgbClr val="8F5902"/>
                </a:solidFill>
                <a:effectLst/>
              </a:rPr>
              <a:t>ldap</a:t>
            </a:r>
            <a:endParaRPr lang="en-GB" sz="1600" i="1" dirty="0">
              <a:solidFill>
                <a:srgbClr val="8F5902"/>
              </a:solidFill>
            </a:endParaRPr>
          </a:p>
          <a:p>
            <a:r>
              <a:rPr lang="en-GB" sz="1600" dirty="0"/>
              <a:t>- ../../components/backend</a:t>
            </a:r>
            <a:endParaRPr lang="en-SK" sz="1800" dirty="0">
              <a:solidFill>
                <a:srgbClr val="323232"/>
              </a:solidFill>
            </a:endParaRPr>
          </a:p>
        </p:txBody>
      </p:sp>
    </p:spTree>
    <p:extLst>
      <p:ext uri="{BB962C8B-B14F-4D97-AF65-F5344CB8AC3E}">
        <p14:creationId xmlns:p14="http://schemas.microsoft.com/office/powerpoint/2010/main" val="289192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C5C97A-69CE-7DCE-7304-4CEBD3F685EE}"/>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05B5CB2F-7FA4-F146-5194-BAB95B6BB3F4}"/>
              </a:ext>
            </a:extLst>
          </p:cNvPr>
          <p:cNvSpPr>
            <a:spLocks noGrp="1"/>
          </p:cNvSpPr>
          <p:nvPr>
            <p:ph type="sldNum" sz="quarter" idx="12"/>
          </p:nvPr>
        </p:nvSpPr>
        <p:spPr/>
        <p:txBody>
          <a:bodyPr/>
          <a:lstStyle/>
          <a:p>
            <a:fld id="{851BEBC6-AE21-4DEA-82CA-C5B7C0A09A9D}" type="slidenum">
              <a:rPr lang="cs-CZ" smtClean="0"/>
              <a:pPr/>
              <a:t>11</a:t>
            </a:fld>
            <a:endParaRPr lang="cs-CZ" dirty="0"/>
          </a:p>
        </p:txBody>
      </p:sp>
      <p:sp>
        <p:nvSpPr>
          <p:cNvPr id="4" name="Title 3">
            <a:extLst>
              <a:ext uri="{FF2B5EF4-FFF2-40B4-BE49-F238E27FC236}">
                <a16:creationId xmlns:a16="http://schemas.microsoft.com/office/drawing/2014/main" id="{DA0BC807-CB51-00FE-73DF-093963AD9AD8}"/>
              </a:ext>
            </a:extLst>
          </p:cNvPr>
          <p:cNvSpPr>
            <a:spLocks noGrp="1"/>
          </p:cNvSpPr>
          <p:nvPr>
            <p:ph type="title"/>
          </p:nvPr>
        </p:nvSpPr>
        <p:spPr/>
        <p:txBody>
          <a:bodyPr/>
          <a:lstStyle/>
          <a:p>
            <a:r>
              <a:rPr lang="en-SK" dirty="0"/>
              <a:t>Basic overrides</a:t>
            </a:r>
          </a:p>
        </p:txBody>
      </p:sp>
      <p:sp>
        <p:nvSpPr>
          <p:cNvPr id="5" name="Content Placeholder 4">
            <a:extLst>
              <a:ext uri="{FF2B5EF4-FFF2-40B4-BE49-F238E27FC236}">
                <a16:creationId xmlns:a16="http://schemas.microsoft.com/office/drawing/2014/main" id="{2E297E17-4B9A-FD98-FF6A-2981DBA04AEF}"/>
              </a:ext>
            </a:extLst>
          </p:cNvPr>
          <p:cNvSpPr>
            <a:spLocks noGrp="1"/>
          </p:cNvSpPr>
          <p:nvPr>
            <p:ph sz="quarter" idx="13"/>
          </p:nvPr>
        </p:nvSpPr>
        <p:spPr/>
        <p:txBody>
          <a:bodyPr/>
          <a:lstStyle/>
          <a:p>
            <a:r>
              <a:rPr lang="en-SK" dirty="0"/>
              <a:t>image</a:t>
            </a:r>
          </a:p>
          <a:p>
            <a:pPr lvl="1"/>
            <a:r>
              <a:rPr lang="en-GB" dirty="0"/>
              <a:t>Registry, repository, image, tag</a:t>
            </a:r>
          </a:p>
          <a:p>
            <a:r>
              <a:rPr lang="en-GB" dirty="0"/>
              <a:t>Namespace</a:t>
            </a:r>
          </a:p>
          <a:p>
            <a:r>
              <a:rPr lang="en-GB" dirty="0"/>
              <a:t>Name prefix/suffix</a:t>
            </a:r>
          </a:p>
          <a:p>
            <a:r>
              <a:rPr lang="en-GB" dirty="0"/>
              <a:t>Patches</a:t>
            </a:r>
          </a:p>
          <a:p>
            <a:r>
              <a:rPr lang="en-GB" dirty="0"/>
              <a:t>Replacements	</a:t>
            </a:r>
            <a:r>
              <a:rPr lang="en-SK" dirty="0"/>
              <a:t> </a:t>
            </a:r>
          </a:p>
          <a:p>
            <a:endParaRPr lang="en-SK" dirty="0"/>
          </a:p>
        </p:txBody>
      </p:sp>
    </p:spTree>
    <p:extLst>
      <p:ext uri="{BB962C8B-B14F-4D97-AF65-F5344CB8AC3E}">
        <p14:creationId xmlns:p14="http://schemas.microsoft.com/office/powerpoint/2010/main" val="255314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A7E4-D5AA-C36C-DF3D-2259FE7EF2A6}"/>
              </a:ext>
            </a:extLst>
          </p:cNvPr>
          <p:cNvSpPr>
            <a:spLocks noGrp="1"/>
          </p:cNvSpPr>
          <p:nvPr>
            <p:ph type="title"/>
          </p:nvPr>
        </p:nvSpPr>
        <p:spPr/>
        <p:txBody>
          <a:bodyPr/>
          <a:lstStyle/>
          <a:p>
            <a:r>
              <a:rPr lang="en-SK" dirty="0"/>
              <a:t>What is Helm?</a:t>
            </a:r>
          </a:p>
        </p:txBody>
      </p:sp>
    </p:spTree>
    <p:extLst>
      <p:ext uri="{BB962C8B-B14F-4D97-AF65-F5344CB8AC3E}">
        <p14:creationId xmlns:p14="http://schemas.microsoft.com/office/powerpoint/2010/main" val="165944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FFEB1-9F90-71B3-80BB-B8762E3D2A0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35DEBB11-D310-D0CC-D821-C3F10300567E}"/>
              </a:ext>
            </a:extLst>
          </p:cNvPr>
          <p:cNvSpPr>
            <a:spLocks noGrp="1"/>
          </p:cNvSpPr>
          <p:nvPr>
            <p:ph type="sldNum" sz="quarter" idx="12"/>
          </p:nvPr>
        </p:nvSpPr>
        <p:spPr/>
        <p:txBody>
          <a:bodyPr/>
          <a:lstStyle/>
          <a:p>
            <a:fld id="{851BEBC6-AE21-4DEA-82CA-C5B7C0A09A9D}" type="slidenum">
              <a:rPr lang="cs-CZ" smtClean="0"/>
              <a:pPr/>
              <a:t>13</a:t>
            </a:fld>
            <a:endParaRPr lang="cs-CZ" dirty="0"/>
          </a:p>
        </p:txBody>
      </p:sp>
      <p:sp>
        <p:nvSpPr>
          <p:cNvPr id="4" name="Title 3">
            <a:extLst>
              <a:ext uri="{FF2B5EF4-FFF2-40B4-BE49-F238E27FC236}">
                <a16:creationId xmlns:a16="http://schemas.microsoft.com/office/drawing/2014/main" id="{6BE3D7A0-F8AB-3939-13AF-77D4BF071ABB}"/>
              </a:ext>
            </a:extLst>
          </p:cNvPr>
          <p:cNvSpPr>
            <a:spLocks noGrp="1"/>
          </p:cNvSpPr>
          <p:nvPr>
            <p:ph type="title"/>
          </p:nvPr>
        </p:nvSpPr>
        <p:spPr/>
        <p:txBody>
          <a:bodyPr/>
          <a:lstStyle/>
          <a:p>
            <a:r>
              <a:rPr lang="en-SK" dirty="0"/>
              <a:t>Helm</a:t>
            </a:r>
          </a:p>
        </p:txBody>
      </p:sp>
      <p:sp>
        <p:nvSpPr>
          <p:cNvPr id="5" name="Content Placeholder 4">
            <a:extLst>
              <a:ext uri="{FF2B5EF4-FFF2-40B4-BE49-F238E27FC236}">
                <a16:creationId xmlns:a16="http://schemas.microsoft.com/office/drawing/2014/main" id="{4E220F06-CAF8-3EBF-2222-AB3B141397F1}"/>
              </a:ext>
            </a:extLst>
          </p:cNvPr>
          <p:cNvSpPr>
            <a:spLocks noGrp="1"/>
          </p:cNvSpPr>
          <p:nvPr>
            <p:ph sz="quarter" idx="13"/>
          </p:nvPr>
        </p:nvSpPr>
        <p:spPr/>
        <p:txBody>
          <a:bodyPr/>
          <a:lstStyle/>
          <a:p>
            <a:r>
              <a:rPr lang="en-GB" sz="2200" b="1" dirty="0"/>
              <a:t>HELM is a package management utility, which provide templating mechanism and values injecting feature which allows to implement the reusable Kubernetes application deployments, which can be parametrized with proper values during the deployment.</a:t>
            </a:r>
          </a:p>
          <a:p>
            <a:r>
              <a:rPr lang="en-GB" sz="2200" dirty="0"/>
              <a:t>HELM provides the possibility to create (or use existing) public (or corporate) application repository for reusable application deployment. So, if we need to install some application, for which the HELM installation already exists, we can simply connect to this application database and reuse deployment objects from this database. We also can create our own HELM installation database either public or corporate one.</a:t>
            </a:r>
          </a:p>
          <a:p>
            <a:r>
              <a:rPr lang="en-GB" sz="2200" dirty="0"/>
              <a:t>Helm deploys charts, which you can think of as a packaged application. It is a collection of all your versioned, pre-configured application resources which can be deployed as one unit.</a:t>
            </a:r>
          </a:p>
          <a:p>
            <a:endParaRPr lang="en-GB" sz="2200" dirty="0"/>
          </a:p>
          <a:p>
            <a:r>
              <a:rPr lang="en-GB" sz="2200" dirty="0"/>
              <a:t>Package managers from different areas: Windows installer, apt, yum, </a:t>
            </a:r>
            <a:r>
              <a:rPr lang="en-GB" sz="2200" dirty="0" err="1"/>
              <a:t>npm</a:t>
            </a:r>
            <a:r>
              <a:rPr lang="en-GB" sz="2200" dirty="0"/>
              <a:t>, NuGet, …</a:t>
            </a:r>
          </a:p>
        </p:txBody>
      </p:sp>
    </p:spTree>
    <p:extLst>
      <p:ext uri="{BB962C8B-B14F-4D97-AF65-F5344CB8AC3E}">
        <p14:creationId xmlns:p14="http://schemas.microsoft.com/office/powerpoint/2010/main" val="341145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94B11E-FC27-CFA5-0E73-10A60CFB18B6}"/>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C54C6B06-128A-0008-8866-9606AA908860}"/>
              </a:ext>
            </a:extLst>
          </p:cNvPr>
          <p:cNvSpPr>
            <a:spLocks noGrp="1"/>
          </p:cNvSpPr>
          <p:nvPr>
            <p:ph type="sldNum" sz="quarter" idx="12"/>
          </p:nvPr>
        </p:nvSpPr>
        <p:spPr/>
        <p:txBody>
          <a:bodyPr/>
          <a:lstStyle/>
          <a:p>
            <a:fld id="{851BEBC6-AE21-4DEA-82CA-C5B7C0A09A9D}" type="slidenum">
              <a:rPr lang="cs-CZ" smtClean="0"/>
              <a:pPr/>
              <a:t>14</a:t>
            </a:fld>
            <a:endParaRPr lang="cs-CZ" dirty="0"/>
          </a:p>
        </p:txBody>
      </p:sp>
      <p:sp>
        <p:nvSpPr>
          <p:cNvPr id="4" name="Title 3">
            <a:extLst>
              <a:ext uri="{FF2B5EF4-FFF2-40B4-BE49-F238E27FC236}">
                <a16:creationId xmlns:a16="http://schemas.microsoft.com/office/drawing/2014/main" id="{71DBDFFC-C022-7770-91D4-DB7E758E6D15}"/>
              </a:ext>
            </a:extLst>
          </p:cNvPr>
          <p:cNvSpPr>
            <a:spLocks noGrp="1"/>
          </p:cNvSpPr>
          <p:nvPr>
            <p:ph type="title"/>
          </p:nvPr>
        </p:nvSpPr>
        <p:spPr/>
        <p:txBody>
          <a:bodyPr/>
          <a:lstStyle/>
          <a:p>
            <a:r>
              <a:rPr lang="en-SK" dirty="0"/>
              <a:t>Helm – cluster connection</a:t>
            </a:r>
          </a:p>
        </p:txBody>
      </p:sp>
      <p:sp>
        <p:nvSpPr>
          <p:cNvPr id="5" name="Content Placeholder 4">
            <a:extLst>
              <a:ext uri="{FF2B5EF4-FFF2-40B4-BE49-F238E27FC236}">
                <a16:creationId xmlns:a16="http://schemas.microsoft.com/office/drawing/2014/main" id="{24892039-1489-5D8A-864F-2EA91C0E4D15}"/>
              </a:ext>
            </a:extLst>
          </p:cNvPr>
          <p:cNvSpPr>
            <a:spLocks noGrp="1"/>
          </p:cNvSpPr>
          <p:nvPr>
            <p:ph sz="quarter" idx="13"/>
          </p:nvPr>
        </p:nvSpPr>
        <p:spPr/>
        <p:txBody>
          <a:bodyPr/>
          <a:lstStyle/>
          <a:p>
            <a:r>
              <a:rPr lang="en-GB" dirty="0"/>
              <a:t>Because Helm installs the Kubernetes objects into Kubernetes cluster, there needs to be connectivity between Helm executable command and Kubernetes API, where the Helm executable sends the parametrized Kubernetes deployment objects</a:t>
            </a:r>
          </a:p>
          <a:p>
            <a:pPr lvl="1"/>
            <a:r>
              <a:rPr lang="en-GB" dirty="0"/>
              <a:t>use current Kubernetes client connectivity configuration (preferred variant)</a:t>
            </a:r>
          </a:p>
          <a:p>
            <a:pPr lvl="2"/>
            <a:r>
              <a:rPr lang="en-GB" dirty="0"/>
              <a:t>~/.</a:t>
            </a:r>
            <a:r>
              <a:rPr lang="en-GB" dirty="0" err="1"/>
              <a:t>kube</a:t>
            </a:r>
            <a:r>
              <a:rPr lang="en-GB" dirty="0"/>
              <a:t>/config</a:t>
            </a:r>
          </a:p>
          <a:p>
            <a:pPr lvl="2"/>
            <a:r>
              <a:rPr lang="en-GB" dirty="0"/>
              <a:t>KUBECONFIG="path/to/your/</a:t>
            </a:r>
            <a:r>
              <a:rPr lang="en-GB" dirty="0" err="1"/>
              <a:t>kubeconfig</a:t>
            </a:r>
            <a:r>
              <a:rPr lang="en-GB" dirty="0"/>
              <a:t>"</a:t>
            </a:r>
          </a:p>
          <a:p>
            <a:pPr lvl="1"/>
            <a:r>
              <a:rPr lang="en-GB" dirty="0"/>
              <a:t>parametrize each Helm executable invocation with connectivity info (inline config)</a:t>
            </a:r>
            <a:endParaRPr lang="en-SK" dirty="0"/>
          </a:p>
        </p:txBody>
      </p:sp>
    </p:spTree>
    <p:extLst>
      <p:ext uri="{BB962C8B-B14F-4D97-AF65-F5344CB8AC3E}">
        <p14:creationId xmlns:p14="http://schemas.microsoft.com/office/powerpoint/2010/main" val="281907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73DCD-54A4-E7E8-5D52-D2E93F6F9D35}"/>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4C84A295-F2CC-D7DA-E2F4-F33462010F0A}"/>
              </a:ext>
            </a:extLst>
          </p:cNvPr>
          <p:cNvSpPr>
            <a:spLocks noGrp="1"/>
          </p:cNvSpPr>
          <p:nvPr>
            <p:ph type="sldNum" sz="quarter" idx="12"/>
          </p:nvPr>
        </p:nvSpPr>
        <p:spPr/>
        <p:txBody>
          <a:bodyPr/>
          <a:lstStyle/>
          <a:p>
            <a:fld id="{851BEBC6-AE21-4DEA-82CA-C5B7C0A09A9D}" type="slidenum">
              <a:rPr lang="cs-CZ" smtClean="0"/>
              <a:pPr/>
              <a:t>15</a:t>
            </a:fld>
            <a:endParaRPr lang="cs-CZ" dirty="0"/>
          </a:p>
        </p:txBody>
      </p:sp>
      <p:sp>
        <p:nvSpPr>
          <p:cNvPr id="4" name="Title 3">
            <a:extLst>
              <a:ext uri="{FF2B5EF4-FFF2-40B4-BE49-F238E27FC236}">
                <a16:creationId xmlns:a16="http://schemas.microsoft.com/office/drawing/2014/main" id="{F54520D2-DD8D-06A9-D289-A9A5AC47CA33}"/>
              </a:ext>
            </a:extLst>
          </p:cNvPr>
          <p:cNvSpPr>
            <a:spLocks noGrp="1"/>
          </p:cNvSpPr>
          <p:nvPr>
            <p:ph type="title"/>
          </p:nvPr>
        </p:nvSpPr>
        <p:spPr/>
        <p:txBody>
          <a:bodyPr/>
          <a:lstStyle/>
          <a:p>
            <a:r>
              <a:rPr lang="en-SK" dirty="0"/>
              <a:t>Helm 2 vs. Helm 3</a:t>
            </a:r>
          </a:p>
        </p:txBody>
      </p:sp>
      <p:sp>
        <p:nvSpPr>
          <p:cNvPr id="5" name="Content Placeholder 4">
            <a:extLst>
              <a:ext uri="{FF2B5EF4-FFF2-40B4-BE49-F238E27FC236}">
                <a16:creationId xmlns:a16="http://schemas.microsoft.com/office/drawing/2014/main" id="{4728B242-D808-4052-9939-3AB9857B7B4E}"/>
              </a:ext>
            </a:extLst>
          </p:cNvPr>
          <p:cNvSpPr>
            <a:spLocks noGrp="1"/>
          </p:cNvSpPr>
          <p:nvPr>
            <p:ph sz="quarter" idx="13"/>
          </p:nvPr>
        </p:nvSpPr>
        <p:spPr/>
        <p:txBody>
          <a:bodyPr/>
          <a:lstStyle/>
          <a:p>
            <a:r>
              <a:rPr lang="en-GB" dirty="0"/>
              <a:t>Helm in version 2 was used only as helm client binary (on your local machine) and it was connected to tool called Tiller. At first helm have to be initialized, by installing Tiller in to k8s cluster. After that, all communication between your helm client and k8s cluster goes through Tiller component.</a:t>
            </a:r>
          </a:p>
          <a:p>
            <a:pPr lvl="1"/>
            <a:r>
              <a:rPr lang="en-GB" dirty="0"/>
              <a:t>Tiller keep tracks of all your deployments and rollbacks.</a:t>
            </a:r>
          </a:p>
          <a:p>
            <a:r>
              <a:rPr lang="en-GB" dirty="0"/>
              <a:t>Helm in version 3 act without Tiller and connect directly to K8s API. Helm3 keep tracks of your deployments, by storing information in Helm secrets in k8s-namespace where you deployed your app.</a:t>
            </a:r>
          </a:p>
          <a:p>
            <a:pPr lvl="1"/>
            <a:endParaRPr lang="en-SK" dirty="0"/>
          </a:p>
        </p:txBody>
      </p:sp>
    </p:spTree>
    <p:extLst>
      <p:ext uri="{BB962C8B-B14F-4D97-AF65-F5344CB8AC3E}">
        <p14:creationId xmlns:p14="http://schemas.microsoft.com/office/powerpoint/2010/main" val="248283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35902-D654-DC0F-5944-8803FA7B7BEB}"/>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A208D99F-849B-0D0D-C2AA-7968807C50A8}"/>
              </a:ext>
            </a:extLst>
          </p:cNvPr>
          <p:cNvSpPr>
            <a:spLocks noGrp="1"/>
          </p:cNvSpPr>
          <p:nvPr>
            <p:ph type="sldNum" sz="quarter" idx="12"/>
          </p:nvPr>
        </p:nvSpPr>
        <p:spPr/>
        <p:txBody>
          <a:bodyPr/>
          <a:lstStyle/>
          <a:p>
            <a:fld id="{851BEBC6-AE21-4DEA-82CA-C5B7C0A09A9D}" type="slidenum">
              <a:rPr lang="cs-CZ" smtClean="0"/>
              <a:pPr/>
              <a:t>16</a:t>
            </a:fld>
            <a:endParaRPr lang="cs-CZ" dirty="0"/>
          </a:p>
        </p:txBody>
      </p:sp>
      <p:sp>
        <p:nvSpPr>
          <p:cNvPr id="4" name="Title 3">
            <a:extLst>
              <a:ext uri="{FF2B5EF4-FFF2-40B4-BE49-F238E27FC236}">
                <a16:creationId xmlns:a16="http://schemas.microsoft.com/office/drawing/2014/main" id="{60AAF1FA-126E-3A6F-DE13-C904191BBE62}"/>
              </a:ext>
            </a:extLst>
          </p:cNvPr>
          <p:cNvSpPr>
            <a:spLocks noGrp="1"/>
          </p:cNvSpPr>
          <p:nvPr>
            <p:ph type="title"/>
          </p:nvPr>
        </p:nvSpPr>
        <p:spPr/>
        <p:txBody>
          <a:bodyPr/>
          <a:lstStyle/>
          <a:p>
            <a:r>
              <a:rPr lang="en-SK" dirty="0"/>
              <a:t>Helm Charts</a:t>
            </a:r>
          </a:p>
        </p:txBody>
      </p:sp>
      <p:sp>
        <p:nvSpPr>
          <p:cNvPr id="5" name="Content Placeholder 4">
            <a:extLst>
              <a:ext uri="{FF2B5EF4-FFF2-40B4-BE49-F238E27FC236}">
                <a16:creationId xmlns:a16="http://schemas.microsoft.com/office/drawing/2014/main" id="{4FF8CEBA-60EF-FD2B-E610-D0F5C99346F0}"/>
              </a:ext>
            </a:extLst>
          </p:cNvPr>
          <p:cNvSpPr>
            <a:spLocks noGrp="1"/>
          </p:cNvSpPr>
          <p:nvPr>
            <p:ph sz="quarter" idx="13"/>
          </p:nvPr>
        </p:nvSpPr>
        <p:spPr/>
        <p:txBody>
          <a:bodyPr/>
          <a:lstStyle/>
          <a:p>
            <a:r>
              <a:rPr lang="en-GB" dirty="0"/>
              <a:t>Helm Charts are parametrized Kubernetes YAML manifests combined into a single package that can be deployed to your Kubernetes clusters</a:t>
            </a:r>
          </a:p>
          <a:p>
            <a:pPr lvl="1"/>
            <a:r>
              <a:rPr lang="en-GB" dirty="0"/>
              <a:t>A chart is a collection of files that describe a related set of Kubernetes resources. A single chart might be used to deploy something simple, like a </a:t>
            </a:r>
            <a:r>
              <a:rPr lang="en-GB" dirty="0" err="1"/>
              <a:t>memcached</a:t>
            </a:r>
            <a:r>
              <a:rPr lang="en-GB" dirty="0"/>
              <a:t> pod, or something complex, like a full web app stack with HTTP servers, databases, caches, and so on.</a:t>
            </a:r>
            <a:endParaRPr lang="en-SK" dirty="0"/>
          </a:p>
        </p:txBody>
      </p:sp>
      <p:pic>
        <p:nvPicPr>
          <p:cNvPr id="6" name="Picture 5">
            <a:extLst>
              <a:ext uri="{FF2B5EF4-FFF2-40B4-BE49-F238E27FC236}">
                <a16:creationId xmlns:a16="http://schemas.microsoft.com/office/drawing/2014/main" id="{C6F29E73-6D35-616A-D043-481312E37CDC}"/>
              </a:ext>
            </a:extLst>
          </p:cNvPr>
          <p:cNvPicPr>
            <a:picLocks noChangeAspect="1"/>
          </p:cNvPicPr>
          <p:nvPr/>
        </p:nvPicPr>
        <p:blipFill>
          <a:blip r:embed="rId2"/>
          <a:stretch>
            <a:fillRect/>
          </a:stretch>
        </p:blipFill>
        <p:spPr>
          <a:xfrm>
            <a:off x="1904206" y="2972594"/>
            <a:ext cx="7772400" cy="1911245"/>
          </a:xfrm>
          <a:prstGeom prst="rect">
            <a:avLst/>
          </a:prstGeom>
        </p:spPr>
      </p:pic>
    </p:spTree>
    <p:extLst>
      <p:ext uri="{BB962C8B-B14F-4D97-AF65-F5344CB8AC3E}">
        <p14:creationId xmlns:p14="http://schemas.microsoft.com/office/powerpoint/2010/main" val="211112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D80555-9155-D251-83F9-F0B7F10DBB52}"/>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7176BA35-957C-05C4-250F-A48CA05D30B9}"/>
              </a:ext>
            </a:extLst>
          </p:cNvPr>
          <p:cNvSpPr>
            <a:spLocks noGrp="1"/>
          </p:cNvSpPr>
          <p:nvPr>
            <p:ph type="sldNum" sz="quarter" idx="12"/>
          </p:nvPr>
        </p:nvSpPr>
        <p:spPr/>
        <p:txBody>
          <a:bodyPr/>
          <a:lstStyle/>
          <a:p>
            <a:fld id="{851BEBC6-AE21-4DEA-82CA-C5B7C0A09A9D}" type="slidenum">
              <a:rPr lang="cs-CZ" smtClean="0"/>
              <a:pPr/>
              <a:t>17</a:t>
            </a:fld>
            <a:endParaRPr lang="cs-CZ" dirty="0"/>
          </a:p>
        </p:txBody>
      </p:sp>
      <p:sp>
        <p:nvSpPr>
          <p:cNvPr id="4" name="Title 3">
            <a:extLst>
              <a:ext uri="{FF2B5EF4-FFF2-40B4-BE49-F238E27FC236}">
                <a16:creationId xmlns:a16="http://schemas.microsoft.com/office/drawing/2014/main" id="{320E2B25-F85A-B216-DF05-D63017969DE4}"/>
              </a:ext>
            </a:extLst>
          </p:cNvPr>
          <p:cNvSpPr>
            <a:spLocks noGrp="1"/>
          </p:cNvSpPr>
          <p:nvPr>
            <p:ph type="title"/>
          </p:nvPr>
        </p:nvSpPr>
        <p:spPr/>
        <p:txBody>
          <a:bodyPr/>
          <a:lstStyle/>
          <a:p>
            <a:r>
              <a:rPr lang="en-SK" dirty="0"/>
              <a:t>Helm Release</a:t>
            </a:r>
          </a:p>
        </p:txBody>
      </p:sp>
      <p:sp>
        <p:nvSpPr>
          <p:cNvPr id="5" name="Content Placeholder 4">
            <a:extLst>
              <a:ext uri="{FF2B5EF4-FFF2-40B4-BE49-F238E27FC236}">
                <a16:creationId xmlns:a16="http://schemas.microsoft.com/office/drawing/2014/main" id="{B8E7E5DE-C3C9-EBEB-E4F8-0CD3577831A3}"/>
              </a:ext>
            </a:extLst>
          </p:cNvPr>
          <p:cNvSpPr>
            <a:spLocks noGrp="1"/>
          </p:cNvSpPr>
          <p:nvPr>
            <p:ph sz="quarter" idx="13"/>
          </p:nvPr>
        </p:nvSpPr>
        <p:spPr/>
        <p:txBody>
          <a:bodyPr/>
          <a:lstStyle/>
          <a:p>
            <a:r>
              <a:rPr lang="en-GB" dirty="0"/>
              <a:t>A Release is an instance of a chart running in a Kubernetes cluster. One chart can often be installed many times into the same cluster. And each time it is installed, a new release is created. Each one will have its own release, which will in turn have its own release name.</a:t>
            </a:r>
          </a:p>
          <a:p>
            <a:r>
              <a:rPr lang="en-SK" dirty="0"/>
              <a:t>Example:</a:t>
            </a:r>
          </a:p>
          <a:p>
            <a:pPr lvl="1"/>
            <a:r>
              <a:rPr lang="en-GB" dirty="0"/>
              <a:t>helm install nginx </a:t>
            </a:r>
            <a:r>
              <a:rPr lang="en-GB" dirty="0" err="1"/>
              <a:t>bitnami</a:t>
            </a:r>
            <a:r>
              <a:rPr lang="en-GB" dirty="0"/>
              <a:t>/nginx -n nginx --create-namespace</a:t>
            </a:r>
            <a:endParaRPr lang="en-SK" dirty="0"/>
          </a:p>
          <a:p>
            <a:pPr lvl="1"/>
            <a:r>
              <a:rPr lang="en-GB" dirty="0"/>
              <a:t>helm upgrade nginx </a:t>
            </a:r>
            <a:r>
              <a:rPr lang="en-GB" dirty="0" err="1"/>
              <a:t>bitnami</a:t>
            </a:r>
            <a:r>
              <a:rPr lang="en-GB" dirty="0"/>
              <a:t>/nginx -n nginx</a:t>
            </a:r>
          </a:p>
          <a:p>
            <a:pPr lvl="1"/>
            <a:r>
              <a:rPr lang="en-GB" dirty="0"/>
              <a:t>helm uninstall nginx -n nginx</a:t>
            </a:r>
          </a:p>
          <a:p>
            <a:pPr lvl="1"/>
            <a:r>
              <a:rPr lang="en-GB" dirty="0"/>
              <a:t>helm list -n nginx</a:t>
            </a:r>
          </a:p>
        </p:txBody>
      </p:sp>
    </p:spTree>
    <p:extLst>
      <p:ext uri="{BB962C8B-B14F-4D97-AF65-F5344CB8AC3E}">
        <p14:creationId xmlns:p14="http://schemas.microsoft.com/office/powerpoint/2010/main" val="365420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6CAA1D-7AE7-1E81-B3D0-5270B6047AE6}"/>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B96C2898-BFE4-EECA-6201-37790B2A9357}"/>
              </a:ext>
            </a:extLst>
          </p:cNvPr>
          <p:cNvSpPr>
            <a:spLocks noGrp="1"/>
          </p:cNvSpPr>
          <p:nvPr>
            <p:ph type="sldNum" sz="quarter" idx="12"/>
          </p:nvPr>
        </p:nvSpPr>
        <p:spPr/>
        <p:txBody>
          <a:bodyPr/>
          <a:lstStyle/>
          <a:p>
            <a:fld id="{851BEBC6-AE21-4DEA-82CA-C5B7C0A09A9D}" type="slidenum">
              <a:rPr lang="cs-CZ" smtClean="0"/>
              <a:pPr/>
              <a:t>18</a:t>
            </a:fld>
            <a:endParaRPr lang="cs-CZ" dirty="0"/>
          </a:p>
        </p:txBody>
      </p:sp>
      <p:sp>
        <p:nvSpPr>
          <p:cNvPr id="4" name="Title 3">
            <a:extLst>
              <a:ext uri="{FF2B5EF4-FFF2-40B4-BE49-F238E27FC236}">
                <a16:creationId xmlns:a16="http://schemas.microsoft.com/office/drawing/2014/main" id="{4541EBE9-E2D1-7183-2DD7-1D3EA0F0CA73}"/>
              </a:ext>
            </a:extLst>
          </p:cNvPr>
          <p:cNvSpPr>
            <a:spLocks noGrp="1"/>
          </p:cNvSpPr>
          <p:nvPr>
            <p:ph type="title"/>
          </p:nvPr>
        </p:nvSpPr>
        <p:spPr/>
        <p:txBody>
          <a:bodyPr/>
          <a:lstStyle/>
          <a:p>
            <a:r>
              <a:rPr lang="en-SK" dirty="0"/>
              <a:t>Helm Templates</a:t>
            </a:r>
          </a:p>
        </p:txBody>
      </p:sp>
      <p:sp>
        <p:nvSpPr>
          <p:cNvPr id="5" name="Content Placeholder 4">
            <a:extLst>
              <a:ext uri="{FF2B5EF4-FFF2-40B4-BE49-F238E27FC236}">
                <a16:creationId xmlns:a16="http://schemas.microsoft.com/office/drawing/2014/main" id="{C9537C62-EBA5-8AC1-BD7C-0F68DBADA9C7}"/>
              </a:ext>
            </a:extLst>
          </p:cNvPr>
          <p:cNvSpPr>
            <a:spLocks noGrp="1"/>
          </p:cNvSpPr>
          <p:nvPr>
            <p:ph sz="quarter" idx="13"/>
          </p:nvPr>
        </p:nvSpPr>
        <p:spPr/>
        <p:txBody>
          <a:bodyPr/>
          <a:lstStyle/>
          <a:p>
            <a:r>
              <a:rPr lang="en-GB" dirty="0"/>
              <a:t>Templates are used with Helm to produce the result Kubernetes </a:t>
            </a:r>
            <a:r>
              <a:rPr lang="en-GB" dirty="0" err="1"/>
              <a:t>yaml</a:t>
            </a:r>
            <a:r>
              <a:rPr lang="en-GB" dirty="0"/>
              <a:t> manifests, which can be deployed to Kubernetes cluster.</a:t>
            </a:r>
          </a:p>
          <a:p>
            <a:endParaRPr lang="en-SK" dirty="0"/>
          </a:p>
        </p:txBody>
      </p:sp>
      <p:pic>
        <p:nvPicPr>
          <p:cNvPr id="2054" name="Picture 6" descr="getImage?code=35ec42a8cae6448b6b242f163700614d&amp;version=1">
            <a:extLst>
              <a:ext uri="{FF2B5EF4-FFF2-40B4-BE49-F238E27FC236}">
                <a16:creationId xmlns:a16="http://schemas.microsoft.com/office/drawing/2014/main" id="{3E47F8CC-C8EE-A222-582C-2E99CE1A5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78" y="1753394"/>
            <a:ext cx="8591056" cy="455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8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552AB-20D3-F3B7-B0ED-0E31898595D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3CDCEAA7-A704-B523-987E-6B8E1716FC80}"/>
              </a:ext>
            </a:extLst>
          </p:cNvPr>
          <p:cNvSpPr>
            <a:spLocks noGrp="1"/>
          </p:cNvSpPr>
          <p:nvPr>
            <p:ph type="sldNum" sz="quarter" idx="12"/>
          </p:nvPr>
        </p:nvSpPr>
        <p:spPr/>
        <p:txBody>
          <a:bodyPr/>
          <a:lstStyle/>
          <a:p>
            <a:fld id="{851BEBC6-AE21-4DEA-82CA-C5B7C0A09A9D}" type="slidenum">
              <a:rPr lang="cs-CZ" smtClean="0"/>
              <a:pPr/>
              <a:t>19</a:t>
            </a:fld>
            <a:endParaRPr lang="cs-CZ" dirty="0"/>
          </a:p>
        </p:txBody>
      </p:sp>
      <p:sp>
        <p:nvSpPr>
          <p:cNvPr id="4" name="Title 3">
            <a:extLst>
              <a:ext uri="{FF2B5EF4-FFF2-40B4-BE49-F238E27FC236}">
                <a16:creationId xmlns:a16="http://schemas.microsoft.com/office/drawing/2014/main" id="{3918A490-0479-8383-3EA0-1E6D86684B37}"/>
              </a:ext>
            </a:extLst>
          </p:cNvPr>
          <p:cNvSpPr>
            <a:spLocks noGrp="1"/>
          </p:cNvSpPr>
          <p:nvPr>
            <p:ph type="title"/>
          </p:nvPr>
        </p:nvSpPr>
        <p:spPr/>
        <p:txBody>
          <a:bodyPr/>
          <a:lstStyle/>
          <a:p>
            <a:r>
              <a:rPr lang="en-SK" dirty="0"/>
              <a:t>Hooks</a:t>
            </a:r>
          </a:p>
        </p:txBody>
      </p:sp>
      <p:sp>
        <p:nvSpPr>
          <p:cNvPr id="5" name="Content Placeholder 4">
            <a:extLst>
              <a:ext uri="{FF2B5EF4-FFF2-40B4-BE49-F238E27FC236}">
                <a16:creationId xmlns:a16="http://schemas.microsoft.com/office/drawing/2014/main" id="{4CBD971E-8D56-DDCA-4A22-99F0E09476C8}"/>
              </a:ext>
            </a:extLst>
          </p:cNvPr>
          <p:cNvSpPr>
            <a:spLocks noGrp="1"/>
          </p:cNvSpPr>
          <p:nvPr>
            <p:ph sz="quarter" idx="13"/>
          </p:nvPr>
        </p:nvSpPr>
        <p:spPr/>
        <p:txBody>
          <a:bodyPr/>
          <a:lstStyle/>
          <a:p>
            <a:r>
              <a:rPr lang="en-GB" sz="2000" dirty="0"/>
              <a:t>Hooks provides a way how to connect some functionality to various lifecycle states of the helm chart template processing and installing. Hooks allow the chart developer, an opportunity to perform operations at strategic points in a release lifecycle.</a:t>
            </a:r>
          </a:p>
          <a:p>
            <a:endParaRPr lang="en-SK" sz="2000" dirty="0"/>
          </a:p>
          <a:p>
            <a:endParaRPr lang="en-SK" sz="2000" dirty="0"/>
          </a:p>
          <a:p>
            <a:endParaRPr lang="en-SK" sz="2000" dirty="0"/>
          </a:p>
          <a:p>
            <a:endParaRPr lang="en-SK" sz="2000" dirty="0"/>
          </a:p>
          <a:p>
            <a:endParaRPr lang="en-SK" sz="2000" dirty="0"/>
          </a:p>
          <a:p>
            <a:endParaRPr lang="en-SK" sz="2000" dirty="0"/>
          </a:p>
          <a:p>
            <a:endParaRPr lang="en-SK" sz="2000" dirty="0"/>
          </a:p>
          <a:p>
            <a:endParaRPr lang="en-SK" sz="2000" dirty="0"/>
          </a:p>
          <a:p>
            <a:endParaRPr lang="en-SK" sz="2000" dirty="0"/>
          </a:p>
          <a:p>
            <a:endParaRPr lang="en-SK" sz="2000" dirty="0"/>
          </a:p>
          <a:p>
            <a:endParaRPr lang="en-SK" sz="2000" dirty="0"/>
          </a:p>
          <a:p>
            <a:pPr marL="0" indent="0">
              <a:buNone/>
            </a:pPr>
            <a:r>
              <a:rPr lang="en-GB" sz="1200" dirty="0"/>
              <a:t>* </a:t>
            </a:r>
            <a:r>
              <a:rPr lang="en-GB" sz="1200" dirty="0">
                <a:hlinkClick r:id="rId2"/>
              </a:rPr>
              <a:t>https://helm.sh/docs/topics/charts_hooks/#hooks-and-the-release-lifecycle</a:t>
            </a:r>
            <a:r>
              <a:rPr lang="en-GB" sz="1200" dirty="0"/>
              <a:t> </a:t>
            </a:r>
            <a:endParaRPr lang="en-SK" sz="1200" dirty="0"/>
          </a:p>
        </p:txBody>
      </p:sp>
      <p:graphicFrame>
        <p:nvGraphicFramePr>
          <p:cNvPr id="6" name="Table 6">
            <a:extLst>
              <a:ext uri="{FF2B5EF4-FFF2-40B4-BE49-F238E27FC236}">
                <a16:creationId xmlns:a16="http://schemas.microsoft.com/office/drawing/2014/main" id="{DC2B42F3-F920-5371-BE02-8A34BFF72CA0}"/>
              </a:ext>
            </a:extLst>
          </p:cNvPr>
          <p:cNvGraphicFramePr>
            <a:graphicFrameLocks noGrp="1"/>
          </p:cNvGraphicFramePr>
          <p:nvPr>
            <p:extLst>
              <p:ext uri="{D42A27DB-BD31-4B8C-83A1-F6EECF244321}">
                <p14:modId xmlns:p14="http://schemas.microsoft.com/office/powerpoint/2010/main" val="2077457293"/>
              </p:ext>
            </p:extLst>
          </p:nvPr>
        </p:nvGraphicFramePr>
        <p:xfrm>
          <a:off x="2132806" y="1981994"/>
          <a:ext cx="8126942" cy="410464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22397994"/>
                    </a:ext>
                  </a:extLst>
                </a:gridCol>
                <a:gridCol w="6831542">
                  <a:extLst>
                    <a:ext uri="{9D8B030D-6E8A-4147-A177-3AD203B41FA5}">
                      <a16:colId xmlns:a16="http://schemas.microsoft.com/office/drawing/2014/main" val="1966300809"/>
                    </a:ext>
                  </a:extLst>
                </a:gridCol>
              </a:tblGrid>
              <a:tr h="370840">
                <a:tc>
                  <a:txBody>
                    <a:bodyPr/>
                    <a:lstStyle/>
                    <a:p>
                      <a:r>
                        <a:rPr lang="en-SK" dirty="0"/>
                        <a:t>Hook Type</a:t>
                      </a:r>
                    </a:p>
                  </a:txBody>
                  <a:tcPr/>
                </a:tc>
                <a:tc>
                  <a:txBody>
                    <a:bodyPr/>
                    <a:lstStyle/>
                    <a:p>
                      <a:r>
                        <a:rPr lang="en-SK" dirty="0"/>
                        <a:t>Description</a:t>
                      </a:r>
                    </a:p>
                  </a:txBody>
                  <a:tcPr/>
                </a:tc>
                <a:extLst>
                  <a:ext uri="{0D108BD9-81ED-4DB2-BD59-A6C34878D82A}">
                    <a16:rowId xmlns:a16="http://schemas.microsoft.com/office/drawing/2014/main" val="2675106185"/>
                  </a:ext>
                </a:extLst>
              </a:tr>
              <a:tr h="370840">
                <a:tc>
                  <a:txBody>
                    <a:bodyPr/>
                    <a:lstStyle/>
                    <a:p>
                      <a:r>
                        <a:rPr lang="en-GB" sz="1350" b="0" u="none" strike="noStrike" kern="1200" dirty="0">
                          <a:solidFill>
                            <a:schemeClr val="dk1"/>
                          </a:solidFill>
                          <a:effectLst/>
                        </a:rPr>
                        <a:t>pre-install</a:t>
                      </a:r>
                      <a:endParaRPr lang="en-SK" dirty="0"/>
                    </a:p>
                  </a:txBody>
                  <a:tcPr/>
                </a:tc>
                <a:tc>
                  <a:txBody>
                    <a:bodyPr/>
                    <a:lstStyle/>
                    <a:p>
                      <a:r>
                        <a:rPr lang="en-GB" sz="1350" b="0" u="none" strike="noStrike" kern="1200" dirty="0">
                          <a:solidFill>
                            <a:schemeClr val="dk1"/>
                          </a:solidFill>
                          <a:effectLst/>
                        </a:rPr>
                        <a:t>Executes after templates are rendered, but before any resources are created in Kubernetes</a:t>
                      </a:r>
                      <a:endParaRPr lang="en-SK" dirty="0"/>
                    </a:p>
                  </a:txBody>
                  <a:tcPr/>
                </a:tc>
                <a:extLst>
                  <a:ext uri="{0D108BD9-81ED-4DB2-BD59-A6C34878D82A}">
                    <a16:rowId xmlns:a16="http://schemas.microsoft.com/office/drawing/2014/main" val="124760406"/>
                  </a:ext>
                </a:extLst>
              </a:tr>
              <a:tr h="370840">
                <a:tc>
                  <a:txBody>
                    <a:bodyPr/>
                    <a:lstStyle/>
                    <a:p>
                      <a:r>
                        <a:rPr lang="en-GB" sz="1350" b="0" u="none" strike="noStrike" kern="1200" dirty="0">
                          <a:solidFill>
                            <a:schemeClr val="dk1"/>
                          </a:solidFill>
                          <a:effectLst/>
                        </a:rPr>
                        <a:t>post-install</a:t>
                      </a:r>
                      <a:endParaRPr lang="en-SK" dirty="0"/>
                    </a:p>
                  </a:txBody>
                  <a:tcPr/>
                </a:tc>
                <a:tc>
                  <a:txBody>
                    <a:bodyPr/>
                    <a:lstStyle/>
                    <a:p>
                      <a:r>
                        <a:rPr lang="en-GB" sz="1350" b="0" u="none" strike="noStrike" kern="1200" dirty="0">
                          <a:solidFill>
                            <a:schemeClr val="dk1"/>
                          </a:solidFill>
                          <a:effectLst/>
                        </a:rPr>
                        <a:t>Executes after all resources are loaded into Kubernetes</a:t>
                      </a:r>
                      <a:endParaRPr lang="en-SK" dirty="0"/>
                    </a:p>
                  </a:txBody>
                  <a:tcPr/>
                </a:tc>
                <a:extLst>
                  <a:ext uri="{0D108BD9-81ED-4DB2-BD59-A6C34878D82A}">
                    <a16:rowId xmlns:a16="http://schemas.microsoft.com/office/drawing/2014/main" val="1593798501"/>
                  </a:ext>
                </a:extLst>
              </a:tr>
              <a:tr h="370840">
                <a:tc>
                  <a:txBody>
                    <a:bodyPr/>
                    <a:lstStyle/>
                    <a:p>
                      <a:r>
                        <a:rPr lang="en-GB" sz="1350" b="0" u="none" strike="noStrike" kern="1200" dirty="0">
                          <a:solidFill>
                            <a:schemeClr val="dk1"/>
                          </a:solidFill>
                          <a:effectLst/>
                        </a:rPr>
                        <a:t>pre-delete</a:t>
                      </a:r>
                      <a:endParaRPr lang="en-SK" dirty="0"/>
                    </a:p>
                  </a:txBody>
                  <a:tcPr/>
                </a:tc>
                <a:tc>
                  <a:txBody>
                    <a:bodyPr/>
                    <a:lstStyle/>
                    <a:p>
                      <a:r>
                        <a:rPr lang="en-GB" sz="1350" b="0" u="none" strike="noStrike" kern="1200" dirty="0">
                          <a:solidFill>
                            <a:schemeClr val="dk1"/>
                          </a:solidFill>
                          <a:effectLst/>
                        </a:rPr>
                        <a:t>Executes on a deletion request before any resources are deleted from Kubernetes</a:t>
                      </a:r>
                      <a:endParaRPr lang="en-SK" dirty="0"/>
                    </a:p>
                  </a:txBody>
                  <a:tcPr/>
                </a:tc>
                <a:extLst>
                  <a:ext uri="{0D108BD9-81ED-4DB2-BD59-A6C34878D82A}">
                    <a16:rowId xmlns:a16="http://schemas.microsoft.com/office/drawing/2014/main" val="2683261279"/>
                  </a:ext>
                </a:extLst>
              </a:tr>
              <a:tr h="370840">
                <a:tc>
                  <a:txBody>
                    <a:bodyPr/>
                    <a:lstStyle/>
                    <a:p>
                      <a:r>
                        <a:rPr lang="en-GB" sz="1350" b="0" u="none" strike="noStrike" kern="1200" dirty="0">
                          <a:solidFill>
                            <a:schemeClr val="dk1"/>
                          </a:solidFill>
                          <a:effectLst/>
                        </a:rPr>
                        <a:t>post-delete</a:t>
                      </a:r>
                      <a:endParaRPr lang="en-SK" dirty="0"/>
                    </a:p>
                  </a:txBody>
                  <a:tcPr/>
                </a:tc>
                <a:tc>
                  <a:txBody>
                    <a:bodyPr/>
                    <a:lstStyle/>
                    <a:p>
                      <a:r>
                        <a:rPr lang="en-GB" sz="1350" b="0" u="none" strike="noStrike" kern="1200" dirty="0">
                          <a:solidFill>
                            <a:schemeClr val="dk1"/>
                          </a:solidFill>
                          <a:effectLst/>
                        </a:rPr>
                        <a:t>Executes on a deletion request after all of the release's resources have been deleted</a:t>
                      </a:r>
                      <a:endParaRPr lang="en-SK" dirty="0"/>
                    </a:p>
                  </a:txBody>
                  <a:tcPr/>
                </a:tc>
                <a:extLst>
                  <a:ext uri="{0D108BD9-81ED-4DB2-BD59-A6C34878D82A}">
                    <a16:rowId xmlns:a16="http://schemas.microsoft.com/office/drawing/2014/main" val="1472242894"/>
                  </a:ext>
                </a:extLst>
              </a:tr>
              <a:tr h="370840">
                <a:tc>
                  <a:txBody>
                    <a:bodyPr/>
                    <a:lstStyle/>
                    <a:p>
                      <a:r>
                        <a:rPr lang="en-GB" sz="1350" b="0" u="none" strike="noStrike" kern="1200" dirty="0">
                          <a:solidFill>
                            <a:schemeClr val="dk1"/>
                          </a:solidFill>
                          <a:effectLst/>
                        </a:rPr>
                        <a:t>pre-upgrade</a:t>
                      </a:r>
                      <a:endParaRPr lang="en-SK" dirty="0"/>
                    </a:p>
                  </a:txBody>
                  <a:tcPr/>
                </a:tc>
                <a:tc>
                  <a:txBody>
                    <a:bodyPr/>
                    <a:lstStyle/>
                    <a:p>
                      <a:r>
                        <a:rPr lang="en-GB" sz="1350" b="0" u="none" strike="noStrike" kern="1200" dirty="0">
                          <a:solidFill>
                            <a:schemeClr val="dk1"/>
                          </a:solidFill>
                          <a:effectLst/>
                        </a:rPr>
                        <a:t>Executes on an upgrade request after templates are rendered, but before any resources are updated</a:t>
                      </a:r>
                      <a:endParaRPr lang="en-SK" dirty="0"/>
                    </a:p>
                  </a:txBody>
                  <a:tcPr/>
                </a:tc>
                <a:extLst>
                  <a:ext uri="{0D108BD9-81ED-4DB2-BD59-A6C34878D82A}">
                    <a16:rowId xmlns:a16="http://schemas.microsoft.com/office/drawing/2014/main" val="2275948974"/>
                  </a:ext>
                </a:extLst>
              </a:tr>
              <a:tr h="370840">
                <a:tc>
                  <a:txBody>
                    <a:bodyPr/>
                    <a:lstStyle/>
                    <a:p>
                      <a:r>
                        <a:rPr lang="en-GB" sz="1350" b="0" u="none" strike="noStrike" kern="1200" dirty="0">
                          <a:solidFill>
                            <a:schemeClr val="dk1"/>
                          </a:solidFill>
                          <a:effectLst/>
                        </a:rPr>
                        <a:t>post-upgrade</a:t>
                      </a:r>
                      <a:endParaRPr lang="en-SK" dirty="0"/>
                    </a:p>
                  </a:txBody>
                  <a:tcPr/>
                </a:tc>
                <a:tc>
                  <a:txBody>
                    <a:bodyPr/>
                    <a:lstStyle/>
                    <a:p>
                      <a:r>
                        <a:rPr lang="en-GB" sz="1350" b="0" u="none" strike="noStrike" kern="1200" dirty="0">
                          <a:solidFill>
                            <a:schemeClr val="dk1"/>
                          </a:solidFill>
                          <a:effectLst/>
                        </a:rPr>
                        <a:t>Executes on an upgrade request after all resources have been upgraded</a:t>
                      </a:r>
                      <a:endParaRPr lang="en-SK" dirty="0"/>
                    </a:p>
                  </a:txBody>
                  <a:tcPr/>
                </a:tc>
                <a:extLst>
                  <a:ext uri="{0D108BD9-81ED-4DB2-BD59-A6C34878D82A}">
                    <a16:rowId xmlns:a16="http://schemas.microsoft.com/office/drawing/2014/main" val="1777254041"/>
                  </a:ext>
                </a:extLst>
              </a:tr>
              <a:tr h="370840">
                <a:tc>
                  <a:txBody>
                    <a:bodyPr/>
                    <a:lstStyle/>
                    <a:p>
                      <a:r>
                        <a:rPr lang="en-GB" sz="1350" b="0" u="none" strike="noStrike" kern="1200" dirty="0">
                          <a:solidFill>
                            <a:schemeClr val="dk1"/>
                          </a:solidFill>
                          <a:effectLst/>
                        </a:rPr>
                        <a:t>pre-rollback</a:t>
                      </a:r>
                      <a:endParaRPr lang="en-SK" dirty="0"/>
                    </a:p>
                  </a:txBody>
                  <a:tcPr/>
                </a:tc>
                <a:tc>
                  <a:txBody>
                    <a:bodyPr/>
                    <a:lstStyle/>
                    <a:p>
                      <a:r>
                        <a:rPr lang="en-GB" sz="1350" b="0" u="none" strike="noStrike" kern="1200" dirty="0">
                          <a:solidFill>
                            <a:schemeClr val="dk1"/>
                          </a:solidFill>
                          <a:effectLst/>
                        </a:rPr>
                        <a:t>Executes on a rollback request after templates are rendered, but before any resources are rolled back</a:t>
                      </a:r>
                      <a:endParaRPr lang="en-SK" dirty="0"/>
                    </a:p>
                  </a:txBody>
                  <a:tcPr/>
                </a:tc>
                <a:extLst>
                  <a:ext uri="{0D108BD9-81ED-4DB2-BD59-A6C34878D82A}">
                    <a16:rowId xmlns:a16="http://schemas.microsoft.com/office/drawing/2014/main" val="1937601317"/>
                  </a:ext>
                </a:extLst>
              </a:tr>
              <a:tr h="370840">
                <a:tc>
                  <a:txBody>
                    <a:bodyPr/>
                    <a:lstStyle/>
                    <a:p>
                      <a:r>
                        <a:rPr lang="en-GB" sz="1350" b="0" u="none" strike="noStrike" kern="1200" dirty="0">
                          <a:solidFill>
                            <a:schemeClr val="dk1"/>
                          </a:solidFill>
                          <a:effectLst/>
                        </a:rPr>
                        <a:t>post-rollback</a:t>
                      </a:r>
                      <a:endParaRPr lang="en-SK" dirty="0"/>
                    </a:p>
                  </a:txBody>
                  <a:tcPr/>
                </a:tc>
                <a:tc>
                  <a:txBody>
                    <a:bodyPr/>
                    <a:lstStyle/>
                    <a:p>
                      <a:r>
                        <a:rPr lang="en-GB" sz="1350" b="0" u="none" strike="noStrike" kern="1200" dirty="0">
                          <a:solidFill>
                            <a:schemeClr val="dk1"/>
                          </a:solidFill>
                          <a:effectLst/>
                        </a:rPr>
                        <a:t>Executes on a rollback request after all resources have been modified</a:t>
                      </a:r>
                      <a:endParaRPr lang="en-SK" dirty="0"/>
                    </a:p>
                  </a:txBody>
                  <a:tcPr/>
                </a:tc>
                <a:extLst>
                  <a:ext uri="{0D108BD9-81ED-4DB2-BD59-A6C34878D82A}">
                    <a16:rowId xmlns:a16="http://schemas.microsoft.com/office/drawing/2014/main" val="441396363"/>
                  </a:ext>
                </a:extLst>
              </a:tr>
              <a:tr h="370840">
                <a:tc>
                  <a:txBody>
                    <a:bodyPr/>
                    <a:lstStyle/>
                    <a:p>
                      <a:r>
                        <a:rPr lang="en-GB" sz="1350" b="0" u="none" strike="noStrike" kern="1200" dirty="0">
                          <a:solidFill>
                            <a:schemeClr val="dk1"/>
                          </a:solidFill>
                          <a:effectLst/>
                        </a:rPr>
                        <a:t>test</a:t>
                      </a:r>
                      <a:endParaRPr lang="en-SK" dirty="0"/>
                    </a:p>
                  </a:txBody>
                  <a:tcPr/>
                </a:tc>
                <a:tc>
                  <a:txBody>
                    <a:bodyPr/>
                    <a:lstStyle/>
                    <a:p>
                      <a:r>
                        <a:rPr lang="en-GB" sz="1350" b="0" u="none" strike="noStrike" kern="1200" dirty="0">
                          <a:solidFill>
                            <a:schemeClr val="dk1"/>
                          </a:solidFill>
                          <a:effectLst/>
                        </a:rPr>
                        <a:t>Executes when the Helm test subcommand is invoked</a:t>
                      </a:r>
                      <a:endParaRPr lang="en-SK" dirty="0"/>
                    </a:p>
                  </a:txBody>
                  <a:tcPr/>
                </a:tc>
                <a:extLst>
                  <a:ext uri="{0D108BD9-81ED-4DB2-BD59-A6C34878D82A}">
                    <a16:rowId xmlns:a16="http://schemas.microsoft.com/office/drawing/2014/main" val="1009393628"/>
                  </a:ext>
                </a:extLst>
              </a:tr>
            </a:tbl>
          </a:graphicData>
        </a:graphic>
      </p:graphicFrame>
    </p:spTree>
    <p:extLst>
      <p:ext uri="{BB962C8B-B14F-4D97-AF65-F5344CB8AC3E}">
        <p14:creationId xmlns:p14="http://schemas.microsoft.com/office/powerpoint/2010/main" val="353925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ástupný symbol pro číslo snímku 5"/>
          <p:cNvSpPr>
            <a:spLocks noGrp="1"/>
          </p:cNvSpPr>
          <p:nvPr>
            <p:ph type="sldNum" sz="quarter" idx="12"/>
          </p:nvPr>
        </p:nvSpPr>
        <p:spPr/>
        <p:txBody>
          <a:bodyPr/>
          <a:lstStyle/>
          <a:p>
            <a:fld id="{F3BA6A0D-4A37-486A-B1E4-7797A7C8866C}" type="slidenum">
              <a:rPr lang="cs-CZ" smtClean="0"/>
              <a:t>2</a:t>
            </a:fld>
            <a:endParaRPr lang="cs-CZ"/>
          </a:p>
        </p:txBody>
      </p:sp>
      <p:sp>
        <p:nvSpPr>
          <p:cNvPr id="10" name="Nadpis 9"/>
          <p:cNvSpPr>
            <a:spLocks noGrp="1"/>
          </p:cNvSpPr>
          <p:nvPr>
            <p:ph type="title"/>
          </p:nvPr>
        </p:nvSpPr>
        <p:spPr/>
        <p:txBody>
          <a:bodyPr/>
          <a:lstStyle/>
          <a:p>
            <a:r>
              <a:rPr lang="cs-CZ" dirty="0"/>
              <a:t>Agenda</a:t>
            </a:r>
          </a:p>
        </p:txBody>
      </p:sp>
      <p:sp>
        <p:nvSpPr>
          <p:cNvPr id="11" name="Zástupný symbol pro obsah 10"/>
          <p:cNvSpPr>
            <a:spLocks noGrp="1"/>
          </p:cNvSpPr>
          <p:nvPr>
            <p:ph sz="quarter" idx="13"/>
          </p:nvPr>
        </p:nvSpPr>
        <p:spPr/>
        <p:txBody>
          <a:bodyPr/>
          <a:lstStyle/>
          <a:p>
            <a:pPr marL="288000" indent="-288000">
              <a:spcAft>
                <a:spcPts val="499"/>
              </a:spcAft>
              <a:buFont typeface="Wingdings" charset="2"/>
              <a:buChar char=""/>
            </a:pPr>
            <a:r>
              <a:rPr lang="en-US" spc="-1" dirty="0"/>
              <a:t>The Problem</a:t>
            </a:r>
          </a:p>
          <a:p>
            <a:pPr marL="288000" indent="-288000">
              <a:spcAft>
                <a:spcPts val="499"/>
              </a:spcAft>
              <a:buFont typeface="Wingdings" charset="2"/>
              <a:buChar char=""/>
            </a:pPr>
            <a:r>
              <a:rPr lang="en-US" spc="-1" dirty="0" err="1"/>
              <a:t>Kustomize</a:t>
            </a:r>
            <a:r>
              <a:rPr lang="en-US" spc="-1" dirty="0"/>
              <a:t> overview</a:t>
            </a:r>
          </a:p>
          <a:p>
            <a:pPr marL="288000" indent="-288000">
              <a:spcAft>
                <a:spcPts val="499"/>
              </a:spcAft>
              <a:buFont typeface="Wingdings" charset="2"/>
              <a:buChar char=""/>
            </a:pPr>
            <a:r>
              <a:rPr lang="en-US" spc="-1" dirty="0" err="1"/>
              <a:t>Kustomize</a:t>
            </a:r>
            <a:r>
              <a:rPr lang="en-US" spc="-1" dirty="0"/>
              <a:t> in action</a:t>
            </a:r>
          </a:p>
          <a:p>
            <a:pPr marL="288000" indent="-288000">
              <a:spcAft>
                <a:spcPts val="499"/>
              </a:spcAft>
              <a:buFont typeface="Wingdings" charset="2"/>
              <a:buChar char=""/>
            </a:pPr>
            <a:r>
              <a:rPr lang="en-US" spc="-1" dirty="0"/>
              <a:t>Helm basics</a:t>
            </a:r>
          </a:p>
          <a:p>
            <a:pPr marL="288000" indent="-288000">
              <a:spcAft>
                <a:spcPts val="499"/>
              </a:spcAft>
              <a:buFont typeface="Wingdings" charset="2"/>
              <a:buChar char=""/>
            </a:pPr>
            <a:r>
              <a:rPr lang="en-US" spc="-1" dirty="0"/>
              <a:t>Helm advanced</a:t>
            </a:r>
          </a:p>
          <a:p>
            <a:pPr marL="288000" indent="-288000">
              <a:spcAft>
                <a:spcPts val="499"/>
              </a:spcAft>
              <a:buFont typeface="Wingdings" charset="2"/>
              <a:buChar char=""/>
            </a:pPr>
            <a:r>
              <a:rPr lang="en-US" spc="-1" dirty="0"/>
              <a:t>Example</a:t>
            </a:r>
          </a:p>
          <a:p>
            <a:pPr marL="575971" lvl="1" indent="-288000">
              <a:spcAft>
                <a:spcPts val="499"/>
              </a:spcAft>
              <a:buFont typeface="Wingdings" charset="2"/>
              <a:buChar char=""/>
            </a:pPr>
            <a:r>
              <a:rPr lang="en-US" spc="-1" dirty="0"/>
              <a:t>Helm basics</a:t>
            </a:r>
          </a:p>
          <a:p>
            <a:pPr marL="575971" lvl="1" indent="-288000">
              <a:spcAft>
                <a:spcPts val="499"/>
              </a:spcAft>
              <a:buFont typeface="Wingdings" charset="2"/>
              <a:buChar char=""/>
            </a:pPr>
            <a:r>
              <a:rPr lang="en-US" spc="-1" dirty="0"/>
              <a:t>Helm charts for app frontend, backend and database</a:t>
            </a:r>
          </a:p>
          <a:p>
            <a:pPr marL="288000" indent="-288000">
              <a:spcAft>
                <a:spcPts val="499"/>
              </a:spcAft>
              <a:buFont typeface="Wingdings" charset="2"/>
              <a:buChar char=""/>
            </a:pPr>
            <a:endParaRPr lang="en-US" spc="-1" dirty="0"/>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419281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26AFC1-D288-C110-00E8-A26B84620AF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F957714E-2120-07F3-78DB-5DB6ED43179B}"/>
              </a:ext>
            </a:extLst>
          </p:cNvPr>
          <p:cNvSpPr>
            <a:spLocks noGrp="1"/>
          </p:cNvSpPr>
          <p:nvPr>
            <p:ph type="sldNum" sz="quarter" idx="12"/>
          </p:nvPr>
        </p:nvSpPr>
        <p:spPr/>
        <p:txBody>
          <a:bodyPr/>
          <a:lstStyle/>
          <a:p>
            <a:fld id="{851BEBC6-AE21-4DEA-82CA-C5B7C0A09A9D}" type="slidenum">
              <a:rPr lang="cs-CZ" smtClean="0"/>
              <a:pPr/>
              <a:t>20</a:t>
            </a:fld>
            <a:endParaRPr lang="cs-CZ" dirty="0"/>
          </a:p>
        </p:txBody>
      </p:sp>
      <p:sp>
        <p:nvSpPr>
          <p:cNvPr id="4" name="Title 3">
            <a:extLst>
              <a:ext uri="{FF2B5EF4-FFF2-40B4-BE49-F238E27FC236}">
                <a16:creationId xmlns:a16="http://schemas.microsoft.com/office/drawing/2014/main" id="{C2D805EB-4E4F-40DE-893C-3561D62DEC0A}"/>
              </a:ext>
            </a:extLst>
          </p:cNvPr>
          <p:cNvSpPr>
            <a:spLocks noGrp="1"/>
          </p:cNvSpPr>
          <p:nvPr>
            <p:ph type="title"/>
          </p:nvPr>
        </p:nvSpPr>
        <p:spPr/>
        <p:txBody>
          <a:bodyPr/>
          <a:lstStyle/>
          <a:p>
            <a:r>
              <a:rPr lang="en-SK" dirty="0"/>
              <a:t>Helm Repositories</a:t>
            </a:r>
          </a:p>
        </p:txBody>
      </p:sp>
      <p:sp>
        <p:nvSpPr>
          <p:cNvPr id="5" name="Content Placeholder 4">
            <a:extLst>
              <a:ext uri="{FF2B5EF4-FFF2-40B4-BE49-F238E27FC236}">
                <a16:creationId xmlns:a16="http://schemas.microsoft.com/office/drawing/2014/main" id="{A4CE161B-ED03-8C9C-0949-9BA49053973C}"/>
              </a:ext>
            </a:extLst>
          </p:cNvPr>
          <p:cNvSpPr>
            <a:spLocks noGrp="1"/>
          </p:cNvSpPr>
          <p:nvPr>
            <p:ph sz="quarter" idx="13"/>
          </p:nvPr>
        </p:nvSpPr>
        <p:spPr/>
        <p:txBody>
          <a:bodyPr/>
          <a:lstStyle/>
          <a:p>
            <a:r>
              <a:rPr lang="en-GB" dirty="0"/>
              <a:t>A chart repository is an HTTP server that houses an </a:t>
            </a:r>
            <a:r>
              <a:rPr lang="en-GB" dirty="0" err="1"/>
              <a:t>index.yaml</a:t>
            </a:r>
            <a:r>
              <a:rPr lang="en-GB" dirty="0"/>
              <a:t> file and optionally some packaged charts. When you're ready to share your charts, the preferred way to do so is by uploading them to a chart repository.</a:t>
            </a:r>
          </a:p>
          <a:p>
            <a:pPr lvl="1"/>
            <a:r>
              <a:rPr lang="en-GB" dirty="0" err="1"/>
              <a:t>GoogleCloud</a:t>
            </a:r>
            <a:r>
              <a:rPr lang="en-GB" dirty="0"/>
              <a:t> Storage (GCS) bucket,</a:t>
            </a:r>
          </a:p>
          <a:p>
            <a:pPr lvl="1"/>
            <a:r>
              <a:rPr lang="en-GB" dirty="0"/>
              <a:t>Amazon S3 bucket,</a:t>
            </a:r>
          </a:p>
          <a:p>
            <a:pPr lvl="1"/>
            <a:r>
              <a:rPr lang="en-GB" dirty="0"/>
              <a:t>GitHub Pages,</a:t>
            </a:r>
          </a:p>
          <a:p>
            <a:pPr lvl="1"/>
            <a:r>
              <a:rPr lang="en-GB" dirty="0"/>
              <a:t>or even create your own web server</a:t>
            </a:r>
            <a:endParaRPr lang="en-SK" dirty="0"/>
          </a:p>
        </p:txBody>
      </p:sp>
      <p:pic>
        <p:nvPicPr>
          <p:cNvPr id="6" name="Picture 5">
            <a:extLst>
              <a:ext uri="{FF2B5EF4-FFF2-40B4-BE49-F238E27FC236}">
                <a16:creationId xmlns:a16="http://schemas.microsoft.com/office/drawing/2014/main" id="{03DAD0E6-992F-BF58-085A-A44336632A90}"/>
              </a:ext>
            </a:extLst>
          </p:cNvPr>
          <p:cNvPicPr>
            <a:picLocks noChangeAspect="1"/>
          </p:cNvPicPr>
          <p:nvPr/>
        </p:nvPicPr>
        <p:blipFill>
          <a:blip r:embed="rId2"/>
          <a:stretch>
            <a:fillRect/>
          </a:stretch>
        </p:blipFill>
        <p:spPr>
          <a:xfrm>
            <a:off x="5561806" y="3691039"/>
            <a:ext cx="3365500" cy="1600200"/>
          </a:xfrm>
          <a:prstGeom prst="rect">
            <a:avLst/>
          </a:prstGeom>
        </p:spPr>
      </p:pic>
      <p:pic>
        <p:nvPicPr>
          <p:cNvPr id="7" name="Picture 6">
            <a:extLst>
              <a:ext uri="{FF2B5EF4-FFF2-40B4-BE49-F238E27FC236}">
                <a16:creationId xmlns:a16="http://schemas.microsoft.com/office/drawing/2014/main" id="{A640FDB0-FD80-2DB2-8A52-CBFC43E3065A}"/>
              </a:ext>
            </a:extLst>
          </p:cNvPr>
          <p:cNvPicPr>
            <a:picLocks noChangeAspect="1"/>
          </p:cNvPicPr>
          <p:nvPr/>
        </p:nvPicPr>
        <p:blipFill>
          <a:blip r:embed="rId3"/>
          <a:stretch>
            <a:fillRect/>
          </a:stretch>
        </p:blipFill>
        <p:spPr>
          <a:xfrm>
            <a:off x="913606" y="5424561"/>
            <a:ext cx="7772400" cy="803321"/>
          </a:xfrm>
          <a:prstGeom prst="rect">
            <a:avLst/>
          </a:prstGeom>
        </p:spPr>
      </p:pic>
    </p:spTree>
    <p:extLst>
      <p:ext uri="{BB962C8B-B14F-4D97-AF65-F5344CB8AC3E}">
        <p14:creationId xmlns:p14="http://schemas.microsoft.com/office/powerpoint/2010/main" val="328347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91B941-DCB7-1AB0-1302-DEAF7F115FD8}"/>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AC0B931C-116B-D861-8967-FC8209E3623F}"/>
              </a:ext>
            </a:extLst>
          </p:cNvPr>
          <p:cNvSpPr>
            <a:spLocks noGrp="1"/>
          </p:cNvSpPr>
          <p:nvPr>
            <p:ph type="sldNum" sz="quarter" idx="12"/>
          </p:nvPr>
        </p:nvSpPr>
        <p:spPr/>
        <p:txBody>
          <a:bodyPr/>
          <a:lstStyle/>
          <a:p>
            <a:fld id="{851BEBC6-AE21-4DEA-82CA-C5B7C0A09A9D}" type="slidenum">
              <a:rPr lang="cs-CZ" smtClean="0"/>
              <a:pPr/>
              <a:t>21</a:t>
            </a:fld>
            <a:endParaRPr lang="cs-CZ" dirty="0"/>
          </a:p>
        </p:txBody>
      </p:sp>
      <p:sp>
        <p:nvSpPr>
          <p:cNvPr id="4" name="Title 3">
            <a:extLst>
              <a:ext uri="{FF2B5EF4-FFF2-40B4-BE49-F238E27FC236}">
                <a16:creationId xmlns:a16="http://schemas.microsoft.com/office/drawing/2014/main" id="{724C9E94-D0A4-C20D-0198-EA25FC81AF60}"/>
              </a:ext>
            </a:extLst>
          </p:cNvPr>
          <p:cNvSpPr>
            <a:spLocks noGrp="1"/>
          </p:cNvSpPr>
          <p:nvPr>
            <p:ph type="title"/>
          </p:nvPr>
        </p:nvSpPr>
        <p:spPr/>
        <p:txBody>
          <a:bodyPr/>
          <a:lstStyle/>
          <a:p>
            <a:r>
              <a:rPr lang="en-SK" dirty="0"/>
              <a:t>Helm Chart Starter Packs</a:t>
            </a:r>
          </a:p>
        </p:txBody>
      </p:sp>
      <p:sp>
        <p:nvSpPr>
          <p:cNvPr id="5" name="Content Placeholder 4">
            <a:extLst>
              <a:ext uri="{FF2B5EF4-FFF2-40B4-BE49-F238E27FC236}">
                <a16:creationId xmlns:a16="http://schemas.microsoft.com/office/drawing/2014/main" id="{E42E1453-6602-5C42-6A38-D257547B9618}"/>
              </a:ext>
            </a:extLst>
          </p:cNvPr>
          <p:cNvSpPr>
            <a:spLocks noGrp="1"/>
          </p:cNvSpPr>
          <p:nvPr>
            <p:ph sz="quarter" idx="13"/>
          </p:nvPr>
        </p:nvSpPr>
        <p:spPr/>
        <p:txBody>
          <a:bodyPr/>
          <a:lstStyle/>
          <a:p>
            <a:r>
              <a:rPr lang="en-GB" dirty="0"/>
              <a:t>The helm create command takes an optional --starter option that lets you specify a "starter chart”</a:t>
            </a:r>
          </a:p>
          <a:p>
            <a:pPr lvl="1"/>
            <a:r>
              <a:rPr lang="en-GB" dirty="0"/>
              <a:t>As a chart developer, you may author charts that are specifically designed to be used as starters. Such charts should be designed with the following considerations in mind:</a:t>
            </a:r>
          </a:p>
          <a:p>
            <a:pPr lvl="2"/>
            <a:r>
              <a:rPr lang="en-GB" dirty="0"/>
              <a:t>The </a:t>
            </a:r>
            <a:r>
              <a:rPr lang="en-GB" dirty="0" err="1"/>
              <a:t>Chart.yaml</a:t>
            </a:r>
            <a:r>
              <a:rPr lang="en-GB" dirty="0"/>
              <a:t> will be overwritten by the generator.</a:t>
            </a:r>
          </a:p>
          <a:p>
            <a:pPr lvl="2"/>
            <a:r>
              <a:rPr lang="en-GB" dirty="0"/>
              <a:t>Users will expect to modify such a chart's contents, so documentation should indicate how users can do so.</a:t>
            </a:r>
          </a:p>
          <a:p>
            <a:pPr lvl="2"/>
            <a:r>
              <a:rPr lang="en-GB" dirty="0"/>
              <a:t>All occurrences of &lt;CHARTNAME&gt; will be replaced with the specified chart name so that starter charts can be used as templates.</a:t>
            </a:r>
            <a:endParaRPr lang="en-SK" dirty="0"/>
          </a:p>
        </p:txBody>
      </p:sp>
    </p:spTree>
    <p:extLst>
      <p:ext uri="{BB962C8B-B14F-4D97-AF65-F5344CB8AC3E}">
        <p14:creationId xmlns:p14="http://schemas.microsoft.com/office/powerpoint/2010/main" val="219797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21D5C-0CA3-2F92-D4DD-D037955A96AC}"/>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DEF7D1C5-D3E9-F95F-6382-10061A00CAC8}"/>
              </a:ext>
            </a:extLst>
          </p:cNvPr>
          <p:cNvSpPr>
            <a:spLocks noGrp="1"/>
          </p:cNvSpPr>
          <p:nvPr>
            <p:ph type="sldNum" sz="quarter" idx="12"/>
          </p:nvPr>
        </p:nvSpPr>
        <p:spPr/>
        <p:txBody>
          <a:bodyPr/>
          <a:lstStyle/>
          <a:p>
            <a:fld id="{851BEBC6-AE21-4DEA-82CA-C5B7C0A09A9D}" type="slidenum">
              <a:rPr lang="cs-CZ" smtClean="0"/>
              <a:pPr/>
              <a:t>22</a:t>
            </a:fld>
            <a:endParaRPr lang="cs-CZ" dirty="0"/>
          </a:p>
        </p:txBody>
      </p:sp>
      <p:sp>
        <p:nvSpPr>
          <p:cNvPr id="4" name="Title 3">
            <a:extLst>
              <a:ext uri="{FF2B5EF4-FFF2-40B4-BE49-F238E27FC236}">
                <a16:creationId xmlns:a16="http://schemas.microsoft.com/office/drawing/2014/main" id="{AB66A516-7C8A-3E69-F234-50523CA3CF13}"/>
              </a:ext>
            </a:extLst>
          </p:cNvPr>
          <p:cNvSpPr>
            <a:spLocks noGrp="1"/>
          </p:cNvSpPr>
          <p:nvPr>
            <p:ph type="title"/>
          </p:nvPr>
        </p:nvSpPr>
        <p:spPr/>
        <p:txBody>
          <a:bodyPr/>
          <a:lstStyle/>
          <a:p>
            <a:r>
              <a:rPr lang="en-SK" dirty="0"/>
              <a:t>Helm advanced</a:t>
            </a:r>
          </a:p>
        </p:txBody>
      </p:sp>
      <p:sp>
        <p:nvSpPr>
          <p:cNvPr id="5" name="Content Placeholder 4">
            <a:extLst>
              <a:ext uri="{FF2B5EF4-FFF2-40B4-BE49-F238E27FC236}">
                <a16:creationId xmlns:a16="http://schemas.microsoft.com/office/drawing/2014/main" id="{BAFE22AB-41BD-D677-F8C1-9D01C544C837}"/>
              </a:ext>
            </a:extLst>
          </p:cNvPr>
          <p:cNvSpPr>
            <a:spLocks noGrp="1"/>
          </p:cNvSpPr>
          <p:nvPr>
            <p:ph sz="quarter" idx="13"/>
          </p:nvPr>
        </p:nvSpPr>
        <p:spPr/>
        <p:txBody>
          <a:bodyPr/>
          <a:lstStyle/>
          <a:p>
            <a:r>
              <a:rPr lang="en-GB" dirty="0"/>
              <a:t>R</a:t>
            </a:r>
            <a:r>
              <a:rPr lang="en-SK" dirty="0"/>
              <a:t>equired vs schema validation</a:t>
            </a:r>
          </a:p>
          <a:p>
            <a:pPr lvl="1"/>
            <a:r>
              <a:rPr lang="en-GB" dirty="0">
                <a:hlinkClick r:id="rId2"/>
              </a:rPr>
              <a:t>https://helm.sh/docs/howto/charts_tips_and_tricks/#using-the-required-function</a:t>
            </a:r>
            <a:r>
              <a:rPr lang="en-GB" dirty="0"/>
              <a:t> </a:t>
            </a:r>
            <a:endParaRPr lang="en-SK" dirty="0"/>
          </a:p>
          <a:p>
            <a:pPr lvl="1"/>
            <a:r>
              <a:rPr lang="en-GB" dirty="0">
                <a:hlinkClick r:id="rId3"/>
              </a:rPr>
              <a:t>https://helm.sh/docs/topics/charts/#schema-files</a:t>
            </a:r>
            <a:endParaRPr lang="en-GB" dirty="0"/>
          </a:p>
          <a:p>
            <a:r>
              <a:rPr lang="en-GB" dirty="0"/>
              <a:t>Named templates</a:t>
            </a:r>
          </a:p>
          <a:p>
            <a:pPr lvl="1"/>
            <a:r>
              <a:rPr lang="en-GB" dirty="0"/>
              <a:t>_ files as helpers</a:t>
            </a:r>
          </a:p>
          <a:p>
            <a:pPr lvl="1"/>
            <a:r>
              <a:rPr lang="en-GB" dirty="0">
                <a:hlinkClick r:id="rId4"/>
              </a:rPr>
              <a:t>https://helm.sh/docs/chart_template_guide/named_templates/</a:t>
            </a:r>
            <a:endParaRPr lang="en-GB" dirty="0"/>
          </a:p>
          <a:p>
            <a:r>
              <a:rPr lang="en-GB" dirty="0"/>
              <a:t>Chart libraries</a:t>
            </a:r>
          </a:p>
          <a:p>
            <a:pPr lvl="1"/>
            <a:r>
              <a:rPr lang="en-GB" dirty="0"/>
              <a:t>Only helpers/named templates</a:t>
            </a:r>
          </a:p>
          <a:p>
            <a:pPr lvl="1"/>
            <a:r>
              <a:rPr lang="en-GB" dirty="0"/>
              <a:t>Reusable components</a:t>
            </a:r>
          </a:p>
          <a:p>
            <a:endParaRPr lang="en-SK" dirty="0"/>
          </a:p>
        </p:txBody>
      </p:sp>
    </p:spTree>
    <p:extLst>
      <p:ext uri="{BB962C8B-B14F-4D97-AF65-F5344CB8AC3E}">
        <p14:creationId xmlns:p14="http://schemas.microsoft.com/office/powerpoint/2010/main" val="379478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39ECA9A1-294B-C24C-AB4A-5659748E640C}"/>
              </a:ext>
            </a:extLst>
          </p:cNvPr>
          <p:cNvSpPr>
            <a:spLocks noGrp="1"/>
          </p:cNvSpPr>
          <p:nvPr>
            <p:ph type="title"/>
          </p:nvPr>
        </p:nvSpPr>
        <p:spPr/>
        <p:txBody>
          <a:bodyPr/>
          <a:lstStyle/>
          <a:p>
            <a:pPr marL="0" indent="0">
              <a:buNone/>
            </a:pPr>
            <a:r>
              <a:rPr lang="cs-CZ" dirty="0"/>
              <a:t>	</a:t>
            </a:r>
            <a:r>
              <a:rPr lang="cs-CZ" dirty="0" err="1"/>
              <a:t>Thank</a:t>
            </a:r>
            <a:r>
              <a:rPr lang="cs-CZ" dirty="0"/>
              <a:t> </a:t>
            </a:r>
            <a:r>
              <a:rPr lang="cs-CZ" dirty="0" err="1"/>
              <a:t>you</a:t>
            </a:r>
            <a:r>
              <a:rPr lang="cs-CZ" dirty="0"/>
              <a:t>!</a:t>
            </a:r>
          </a:p>
        </p:txBody>
      </p:sp>
      <p:sp>
        <p:nvSpPr>
          <p:cNvPr id="2" name="Zástupný symbol pro zápatí 1">
            <a:extLst>
              <a:ext uri="{FF2B5EF4-FFF2-40B4-BE49-F238E27FC236}">
                <a16:creationId xmlns:a16="http://schemas.microsoft.com/office/drawing/2014/main" id="{A8B5B793-F372-F687-D6E5-35DCEF38E493}"/>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0663B38A-D7C4-5899-A14B-B8DAE0E2AE15}"/>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23</a:t>
            </a:fld>
            <a:endParaRPr lang="cs-CZ" dirty="0"/>
          </a:p>
        </p:txBody>
      </p:sp>
    </p:spTree>
    <p:extLst>
      <p:ext uri="{BB962C8B-B14F-4D97-AF65-F5344CB8AC3E}">
        <p14:creationId xmlns:p14="http://schemas.microsoft.com/office/powerpoint/2010/main" val="203623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0C9432-591C-4004-8F38-4F8A0F192957}"/>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20230DA7-0772-BC35-CA35-533981B40BF5}"/>
              </a:ext>
            </a:extLst>
          </p:cNvPr>
          <p:cNvSpPr>
            <a:spLocks noGrp="1"/>
          </p:cNvSpPr>
          <p:nvPr>
            <p:ph type="sldNum" sz="quarter" idx="12"/>
          </p:nvPr>
        </p:nvSpPr>
        <p:spPr/>
        <p:txBody>
          <a:bodyPr/>
          <a:lstStyle/>
          <a:p>
            <a:fld id="{851BEBC6-AE21-4DEA-82CA-C5B7C0A09A9D}" type="slidenum">
              <a:rPr lang="cs-CZ" smtClean="0"/>
              <a:pPr/>
              <a:t>3</a:t>
            </a:fld>
            <a:endParaRPr lang="cs-CZ" dirty="0"/>
          </a:p>
        </p:txBody>
      </p:sp>
      <p:sp>
        <p:nvSpPr>
          <p:cNvPr id="4" name="Title 3">
            <a:extLst>
              <a:ext uri="{FF2B5EF4-FFF2-40B4-BE49-F238E27FC236}">
                <a16:creationId xmlns:a16="http://schemas.microsoft.com/office/drawing/2014/main" id="{F50E27F6-5BB7-DA35-6AEB-B24CADB625E5}"/>
              </a:ext>
            </a:extLst>
          </p:cNvPr>
          <p:cNvSpPr>
            <a:spLocks noGrp="1"/>
          </p:cNvSpPr>
          <p:nvPr>
            <p:ph type="title"/>
          </p:nvPr>
        </p:nvSpPr>
        <p:spPr/>
        <p:txBody>
          <a:bodyPr/>
          <a:lstStyle/>
          <a:p>
            <a:r>
              <a:rPr lang="en-SK" dirty="0"/>
              <a:t>The problem</a:t>
            </a:r>
          </a:p>
        </p:txBody>
      </p:sp>
      <p:sp>
        <p:nvSpPr>
          <p:cNvPr id="5" name="Content Placeholder 4">
            <a:extLst>
              <a:ext uri="{FF2B5EF4-FFF2-40B4-BE49-F238E27FC236}">
                <a16:creationId xmlns:a16="http://schemas.microsoft.com/office/drawing/2014/main" id="{8EF678FB-AA06-F922-94DE-5C1BAF74AB5F}"/>
              </a:ext>
            </a:extLst>
          </p:cNvPr>
          <p:cNvSpPr>
            <a:spLocks noGrp="1"/>
          </p:cNvSpPr>
          <p:nvPr>
            <p:ph sz="quarter" idx="13"/>
          </p:nvPr>
        </p:nvSpPr>
        <p:spPr/>
        <p:txBody>
          <a:bodyPr anchor="ctr"/>
          <a:lstStyle/>
          <a:p>
            <a:pPr marL="323967" lvl="1" indent="0">
              <a:buNone/>
            </a:pPr>
            <a:r>
              <a:rPr lang="en-GB" i="1" dirty="0"/>
              <a:t>Deployment of application is quite complex task. To deploy containerized application into Kubernetes cluster, several objects needs to be created and parametrized and according to these objects the Kubernetes creates and manages the application inside the cluster and provides such application the necessary resources needed for application run.</a:t>
            </a:r>
          </a:p>
        </p:txBody>
      </p:sp>
    </p:spTree>
    <p:extLst>
      <p:ext uri="{BB962C8B-B14F-4D97-AF65-F5344CB8AC3E}">
        <p14:creationId xmlns:p14="http://schemas.microsoft.com/office/powerpoint/2010/main" val="343009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3">
            <a:extLst>
              <a:ext uri="{FF2B5EF4-FFF2-40B4-BE49-F238E27FC236}">
                <a16:creationId xmlns:a16="http://schemas.microsoft.com/office/drawing/2014/main" id="{B580C471-11C8-CEF0-EE92-D71C65D15827}"/>
              </a:ext>
            </a:extLst>
          </p:cNvPr>
          <p:cNvSpPr>
            <a:spLocks noGrp="1"/>
          </p:cNvSpPr>
          <p:nvPr>
            <p:ph type="title"/>
          </p:nvPr>
        </p:nvSpPr>
        <p:spPr>
          <a:xfrm>
            <a:off x="479938" y="2"/>
            <a:ext cx="11230538" cy="813603"/>
          </a:xfrm>
        </p:spPr>
        <p:txBody>
          <a:bodyPr anchor="b">
            <a:normAutofit/>
          </a:bodyPr>
          <a:lstStyle/>
          <a:p>
            <a:r>
              <a:rPr lang="en-US" dirty="0"/>
              <a:t>Example of K8s application deployment</a:t>
            </a:r>
          </a:p>
        </p:txBody>
      </p:sp>
      <p:sp>
        <p:nvSpPr>
          <p:cNvPr id="2" name="Footer Placeholder 1">
            <a:extLst>
              <a:ext uri="{FF2B5EF4-FFF2-40B4-BE49-F238E27FC236}">
                <a16:creationId xmlns:a16="http://schemas.microsoft.com/office/drawing/2014/main" id="{7F31D3C8-E118-B250-CABE-E781E752F3C6}"/>
              </a:ext>
            </a:extLst>
          </p:cNvPr>
          <p:cNvSpPr>
            <a:spLocks noGrp="1"/>
          </p:cNvSpPr>
          <p:nvPr>
            <p:ph type="ftr" sz="quarter" idx="11"/>
          </p:nvPr>
        </p:nvSpPr>
        <p:spPr>
          <a:xfrm>
            <a:off x="7760590" y="6560639"/>
            <a:ext cx="4114264" cy="365210"/>
          </a:xfrm>
        </p:spPr>
        <p:txBody>
          <a:bodyPr anchor="ctr">
            <a:normAutofit/>
          </a:bodyPr>
          <a:lstStyle/>
          <a:p>
            <a:pPr>
              <a:spcAft>
                <a:spcPts val="600"/>
              </a:spcAft>
            </a:pPr>
            <a:r>
              <a:rPr lang="en-US" noProof="0"/>
              <a:t>Copyright © Unicorn Systems a.s.</a:t>
            </a:r>
          </a:p>
        </p:txBody>
      </p:sp>
      <p:sp>
        <p:nvSpPr>
          <p:cNvPr id="3" name="Slide Number Placeholder 2">
            <a:extLst>
              <a:ext uri="{FF2B5EF4-FFF2-40B4-BE49-F238E27FC236}">
                <a16:creationId xmlns:a16="http://schemas.microsoft.com/office/drawing/2014/main" id="{B74F0565-B186-5225-E7A4-A552E0E6F497}"/>
              </a:ext>
            </a:extLst>
          </p:cNvPr>
          <p:cNvSpPr>
            <a:spLocks noGrp="1"/>
          </p:cNvSpPr>
          <p:nvPr>
            <p:ph type="sldNum" sz="quarter" idx="12"/>
          </p:nvPr>
        </p:nvSpPr>
        <p:spPr>
          <a:xfrm>
            <a:off x="11860456" y="6551845"/>
            <a:ext cx="404415" cy="365210"/>
          </a:xfrm>
        </p:spPr>
        <p:txBody>
          <a:bodyPr anchor="ctr">
            <a:normAutofit/>
          </a:bodyPr>
          <a:lstStyle/>
          <a:p>
            <a:pPr>
              <a:spcAft>
                <a:spcPts val="600"/>
              </a:spcAft>
            </a:pPr>
            <a:fld id="{851BEBC6-AE21-4DEA-82CA-C5B7C0A09A9D}" type="slidenum">
              <a:rPr lang="cs-CZ" smtClean="0"/>
              <a:pPr>
                <a:spcAft>
                  <a:spcPts val="600"/>
                </a:spcAft>
              </a:pPr>
              <a:t>4</a:t>
            </a:fld>
            <a:endParaRPr lang="cs-CZ"/>
          </a:p>
        </p:txBody>
      </p:sp>
      <p:pic>
        <p:nvPicPr>
          <p:cNvPr id="1026" name="Picture 2" descr="getImage?code=7bf53a9c9f4724cb1bff529162e7cb99&amp;version=1">
            <a:extLst>
              <a:ext uri="{FF2B5EF4-FFF2-40B4-BE49-F238E27FC236}">
                <a16:creationId xmlns:a16="http://schemas.microsoft.com/office/drawing/2014/main" id="{2A8C5830-FE89-9B50-36CA-CE057B2617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292" y="915194"/>
            <a:ext cx="7925061" cy="5844733"/>
          </a:xfrm>
          <a:prstGeom prst="rect">
            <a:avLst/>
          </a:prstGeom>
          <a:noFill/>
          <a:extLst>
            <a:ext uri="{909E8E84-426E-40DD-AFC4-6F175D3DCCD1}">
              <a14:hiddenFill xmlns:a14="http://schemas.microsoft.com/office/drawing/2010/main">
                <a:solidFill>
                  <a:srgbClr val="FFFFFF"/>
                </a:solidFill>
              </a14:hiddenFill>
            </a:ext>
          </a:extLst>
        </p:spPr>
      </p:pic>
      <p:sp>
        <p:nvSpPr>
          <p:cNvPr id="1036" name="Content Placeholder 5">
            <a:extLst>
              <a:ext uri="{FF2B5EF4-FFF2-40B4-BE49-F238E27FC236}">
                <a16:creationId xmlns:a16="http://schemas.microsoft.com/office/drawing/2014/main" id="{0EAA0760-ADFA-8CFA-2E5E-91AAFE57AD4B}"/>
              </a:ext>
            </a:extLst>
          </p:cNvPr>
          <p:cNvSpPr>
            <a:spLocks noGrp="1"/>
          </p:cNvSpPr>
          <p:nvPr>
            <p:ph sz="quarter" idx="14"/>
          </p:nvPr>
        </p:nvSpPr>
        <p:spPr>
          <a:xfrm>
            <a:off x="8064854" y="2743994"/>
            <a:ext cx="3810000" cy="1371600"/>
          </a:xfrm>
        </p:spPr>
        <p:txBody>
          <a:bodyPr/>
          <a:lstStyle/>
          <a:p>
            <a:r>
              <a:rPr lang="en-US" sz="1800" dirty="0" err="1"/>
              <a:t>kubectl</a:t>
            </a:r>
            <a:r>
              <a:rPr lang="en-US" sz="1800" dirty="0"/>
              <a:t> apply -f </a:t>
            </a:r>
            <a:r>
              <a:rPr lang="en-US" sz="1800" dirty="0" err="1"/>
              <a:t>deployment.yaml</a:t>
            </a:r>
            <a:endParaRPr lang="en-US" sz="1800" dirty="0"/>
          </a:p>
          <a:p>
            <a:r>
              <a:rPr lang="en-US" sz="1800" dirty="0" err="1"/>
              <a:t>kubectl</a:t>
            </a:r>
            <a:r>
              <a:rPr lang="en-US" sz="1800" dirty="0"/>
              <a:t> apply -f </a:t>
            </a:r>
            <a:r>
              <a:rPr lang="en-US" sz="1800" dirty="0" err="1"/>
              <a:t>service.yaml</a:t>
            </a:r>
            <a:endParaRPr lang="en-US" sz="1800" dirty="0"/>
          </a:p>
          <a:p>
            <a:r>
              <a:rPr lang="en-US" sz="1800" dirty="0" err="1"/>
              <a:t>kubectl</a:t>
            </a:r>
            <a:r>
              <a:rPr lang="en-US" sz="1800" dirty="0"/>
              <a:t> apply -f </a:t>
            </a:r>
            <a:r>
              <a:rPr lang="en-US" sz="1800" dirty="0" err="1"/>
              <a:t>configmap.yaml</a:t>
            </a:r>
            <a:endParaRPr lang="en-US" sz="1800" dirty="0"/>
          </a:p>
          <a:p>
            <a:r>
              <a:rPr lang="en-US" sz="1800" dirty="0"/>
              <a:t>...</a:t>
            </a:r>
          </a:p>
        </p:txBody>
      </p:sp>
    </p:spTree>
    <p:extLst>
      <p:ext uri="{BB962C8B-B14F-4D97-AF65-F5344CB8AC3E}">
        <p14:creationId xmlns:p14="http://schemas.microsoft.com/office/powerpoint/2010/main" val="305816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A7E4-D5AA-C36C-DF3D-2259FE7EF2A6}"/>
              </a:ext>
            </a:extLst>
          </p:cNvPr>
          <p:cNvSpPr>
            <a:spLocks noGrp="1"/>
          </p:cNvSpPr>
          <p:nvPr>
            <p:ph type="title"/>
          </p:nvPr>
        </p:nvSpPr>
        <p:spPr/>
        <p:txBody>
          <a:bodyPr/>
          <a:lstStyle/>
          <a:p>
            <a:r>
              <a:rPr lang="en-SK" dirty="0"/>
              <a:t>Kustomize it!</a:t>
            </a:r>
          </a:p>
        </p:txBody>
      </p:sp>
    </p:spTree>
    <p:extLst>
      <p:ext uri="{BB962C8B-B14F-4D97-AF65-F5344CB8AC3E}">
        <p14:creationId xmlns:p14="http://schemas.microsoft.com/office/powerpoint/2010/main" val="132315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FFEB1-9F90-71B3-80BB-B8762E3D2A0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35DEBB11-D310-D0CC-D821-C3F10300567E}"/>
              </a:ext>
            </a:extLst>
          </p:cNvPr>
          <p:cNvSpPr>
            <a:spLocks noGrp="1"/>
          </p:cNvSpPr>
          <p:nvPr>
            <p:ph type="sldNum" sz="quarter" idx="12"/>
          </p:nvPr>
        </p:nvSpPr>
        <p:spPr/>
        <p:txBody>
          <a:bodyPr/>
          <a:lstStyle/>
          <a:p>
            <a:fld id="{851BEBC6-AE21-4DEA-82CA-C5B7C0A09A9D}" type="slidenum">
              <a:rPr lang="cs-CZ" smtClean="0"/>
              <a:pPr/>
              <a:t>6</a:t>
            </a:fld>
            <a:endParaRPr lang="cs-CZ" dirty="0"/>
          </a:p>
        </p:txBody>
      </p:sp>
      <p:sp>
        <p:nvSpPr>
          <p:cNvPr id="4" name="Title 3">
            <a:extLst>
              <a:ext uri="{FF2B5EF4-FFF2-40B4-BE49-F238E27FC236}">
                <a16:creationId xmlns:a16="http://schemas.microsoft.com/office/drawing/2014/main" id="{6BE3D7A0-F8AB-3939-13AF-77D4BF071ABB}"/>
              </a:ext>
            </a:extLst>
          </p:cNvPr>
          <p:cNvSpPr>
            <a:spLocks noGrp="1"/>
          </p:cNvSpPr>
          <p:nvPr>
            <p:ph type="title"/>
          </p:nvPr>
        </p:nvSpPr>
        <p:spPr/>
        <p:txBody>
          <a:bodyPr/>
          <a:lstStyle/>
          <a:p>
            <a:endParaRPr lang="en-SK" dirty="0"/>
          </a:p>
        </p:txBody>
      </p:sp>
      <p:sp>
        <p:nvSpPr>
          <p:cNvPr id="6" name="Rounded Rectangular Callout 5">
            <a:extLst>
              <a:ext uri="{FF2B5EF4-FFF2-40B4-BE49-F238E27FC236}">
                <a16:creationId xmlns:a16="http://schemas.microsoft.com/office/drawing/2014/main" id="{FB6860AD-751B-2767-ADCB-F2CADB3541A2}"/>
              </a:ext>
            </a:extLst>
          </p:cNvPr>
          <p:cNvSpPr/>
          <p:nvPr/>
        </p:nvSpPr>
        <p:spPr>
          <a:xfrm>
            <a:off x="1218406" y="2423404"/>
            <a:ext cx="9144000" cy="2286000"/>
          </a:xfrm>
          <a:prstGeom prst="wedgeRoundRectCallout">
            <a:avLst>
              <a:gd name="adj1" fmla="val -44733"/>
              <a:gd name="adj2" fmla="val 103700"/>
              <a:gd name="adj3" fmla="val 16667"/>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i="0" u="none" strike="noStrike" dirty="0" err="1">
                <a:solidFill>
                  <a:srgbClr val="323232"/>
                </a:solidFill>
                <a:latin typeface="Helvetica Neue" panose="02000503000000020004" pitchFamily="2" charset="0"/>
              </a:rPr>
              <a:t>Kustomize</a:t>
            </a:r>
            <a:r>
              <a:rPr lang="en-GB" i="0" u="none" strike="noStrike" dirty="0">
                <a:solidFill>
                  <a:srgbClr val="323232"/>
                </a:solidFill>
                <a:latin typeface="Helvetica Neue" panose="02000503000000020004" pitchFamily="2" charset="0"/>
              </a:rPr>
              <a:t> introduces a template-free way to customize application configuration that simplifies the use of off-the-shelf applications.</a:t>
            </a:r>
            <a:endParaRPr lang="en-SK" dirty="0">
              <a:solidFill>
                <a:srgbClr val="323232"/>
              </a:solidFill>
            </a:endParaRPr>
          </a:p>
        </p:txBody>
      </p:sp>
    </p:spTree>
    <p:extLst>
      <p:ext uri="{BB962C8B-B14F-4D97-AF65-F5344CB8AC3E}">
        <p14:creationId xmlns:p14="http://schemas.microsoft.com/office/powerpoint/2010/main" val="43869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FFEB1-9F90-71B3-80BB-B8762E3D2A0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35DEBB11-D310-D0CC-D821-C3F10300567E}"/>
              </a:ext>
            </a:extLst>
          </p:cNvPr>
          <p:cNvSpPr>
            <a:spLocks noGrp="1"/>
          </p:cNvSpPr>
          <p:nvPr>
            <p:ph type="sldNum" sz="quarter" idx="12"/>
          </p:nvPr>
        </p:nvSpPr>
        <p:spPr/>
        <p:txBody>
          <a:bodyPr/>
          <a:lstStyle/>
          <a:p>
            <a:fld id="{851BEBC6-AE21-4DEA-82CA-C5B7C0A09A9D}" type="slidenum">
              <a:rPr lang="cs-CZ" smtClean="0"/>
              <a:pPr/>
              <a:t>7</a:t>
            </a:fld>
            <a:endParaRPr lang="cs-CZ" dirty="0"/>
          </a:p>
        </p:txBody>
      </p:sp>
      <p:sp>
        <p:nvSpPr>
          <p:cNvPr id="4" name="Title 3">
            <a:extLst>
              <a:ext uri="{FF2B5EF4-FFF2-40B4-BE49-F238E27FC236}">
                <a16:creationId xmlns:a16="http://schemas.microsoft.com/office/drawing/2014/main" id="{6BE3D7A0-F8AB-3939-13AF-77D4BF071ABB}"/>
              </a:ext>
            </a:extLst>
          </p:cNvPr>
          <p:cNvSpPr>
            <a:spLocks noGrp="1"/>
          </p:cNvSpPr>
          <p:nvPr>
            <p:ph type="title"/>
          </p:nvPr>
        </p:nvSpPr>
        <p:spPr/>
        <p:txBody>
          <a:bodyPr/>
          <a:lstStyle/>
          <a:p>
            <a:r>
              <a:rPr lang="en-SK" dirty="0"/>
              <a:t>Kustomize it!</a:t>
            </a:r>
          </a:p>
        </p:txBody>
      </p:sp>
      <p:graphicFrame>
        <p:nvGraphicFramePr>
          <p:cNvPr id="6" name="Content Placeholder 5">
            <a:extLst>
              <a:ext uri="{FF2B5EF4-FFF2-40B4-BE49-F238E27FC236}">
                <a16:creationId xmlns:a16="http://schemas.microsoft.com/office/drawing/2014/main" id="{5AD9DE68-6F6E-1191-9F5C-54F5005413E4}"/>
              </a:ext>
            </a:extLst>
          </p:cNvPr>
          <p:cNvGraphicFramePr>
            <a:graphicFrameLocks noGrp="1"/>
          </p:cNvGraphicFramePr>
          <p:nvPr>
            <p:ph sz="quarter" idx="13"/>
            <p:extLst>
              <p:ext uri="{D42A27DB-BD31-4B8C-83A1-F6EECF244321}">
                <p14:modId xmlns:p14="http://schemas.microsoft.com/office/powerpoint/2010/main" val="429077010"/>
              </p:ext>
            </p:extLst>
          </p:nvPr>
        </p:nvGraphicFramePr>
        <p:xfrm>
          <a:off x="479425" y="1079500"/>
          <a:ext cx="11231563" cy="547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38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FFEB1-9F90-71B3-80BB-B8762E3D2A03}"/>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35DEBB11-D310-D0CC-D821-C3F10300567E}"/>
              </a:ext>
            </a:extLst>
          </p:cNvPr>
          <p:cNvSpPr>
            <a:spLocks noGrp="1"/>
          </p:cNvSpPr>
          <p:nvPr>
            <p:ph type="sldNum" sz="quarter" idx="12"/>
          </p:nvPr>
        </p:nvSpPr>
        <p:spPr/>
        <p:txBody>
          <a:bodyPr/>
          <a:lstStyle/>
          <a:p>
            <a:fld id="{851BEBC6-AE21-4DEA-82CA-C5B7C0A09A9D}" type="slidenum">
              <a:rPr lang="cs-CZ" smtClean="0"/>
              <a:pPr/>
              <a:t>8</a:t>
            </a:fld>
            <a:endParaRPr lang="cs-CZ" dirty="0"/>
          </a:p>
        </p:txBody>
      </p:sp>
      <p:sp>
        <p:nvSpPr>
          <p:cNvPr id="4" name="Title 3">
            <a:extLst>
              <a:ext uri="{FF2B5EF4-FFF2-40B4-BE49-F238E27FC236}">
                <a16:creationId xmlns:a16="http://schemas.microsoft.com/office/drawing/2014/main" id="{6BE3D7A0-F8AB-3939-13AF-77D4BF071ABB}"/>
              </a:ext>
            </a:extLst>
          </p:cNvPr>
          <p:cNvSpPr>
            <a:spLocks noGrp="1"/>
          </p:cNvSpPr>
          <p:nvPr>
            <p:ph type="title"/>
          </p:nvPr>
        </p:nvSpPr>
        <p:spPr/>
        <p:txBody>
          <a:bodyPr/>
          <a:lstStyle/>
          <a:p>
            <a:r>
              <a:rPr lang="en-SK" dirty="0"/>
              <a:t>Kustomize overview</a:t>
            </a:r>
          </a:p>
        </p:txBody>
      </p:sp>
      <p:sp>
        <p:nvSpPr>
          <p:cNvPr id="7" name="Content Placeholder 6">
            <a:extLst>
              <a:ext uri="{FF2B5EF4-FFF2-40B4-BE49-F238E27FC236}">
                <a16:creationId xmlns:a16="http://schemas.microsoft.com/office/drawing/2014/main" id="{D37985D7-EEAE-623F-785F-ADEAC11B68C5}"/>
              </a:ext>
            </a:extLst>
          </p:cNvPr>
          <p:cNvSpPr>
            <a:spLocks noGrp="1"/>
          </p:cNvSpPr>
          <p:nvPr>
            <p:ph sz="quarter" idx="13"/>
          </p:nvPr>
        </p:nvSpPr>
        <p:spPr/>
        <p:txBody>
          <a:bodyPr/>
          <a:lstStyle/>
          <a:p>
            <a:r>
              <a:rPr lang="en-GB" dirty="0"/>
              <a:t>B</a:t>
            </a:r>
            <a:r>
              <a:rPr lang="en-SK" dirty="0"/>
              <a:t>ase</a:t>
            </a:r>
          </a:p>
          <a:p>
            <a:pPr lvl="1"/>
            <a:r>
              <a:rPr lang="en-GB" dirty="0"/>
              <a:t>K</a:t>
            </a:r>
            <a:r>
              <a:rPr lang="en-SK" dirty="0"/>
              <a:t>ustomization or root containing all references to the resources and components</a:t>
            </a:r>
          </a:p>
          <a:p>
            <a:r>
              <a:rPr lang="en-GB" dirty="0"/>
              <a:t>O</a:t>
            </a:r>
            <a:r>
              <a:rPr lang="en-SK" dirty="0"/>
              <a:t>verlay</a:t>
            </a:r>
          </a:p>
          <a:p>
            <a:pPr lvl="1"/>
            <a:r>
              <a:rPr lang="en-GB" dirty="0"/>
              <a:t>An overlay is a </a:t>
            </a:r>
            <a:r>
              <a:rPr lang="en-GB" dirty="0" err="1"/>
              <a:t>kustomization</a:t>
            </a:r>
            <a:r>
              <a:rPr lang="en-GB" dirty="0"/>
              <a:t> that depends on another </a:t>
            </a:r>
            <a:r>
              <a:rPr lang="en-GB" dirty="0" err="1"/>
              <a:t>kustomization</a:t>
            </a:r>
            <a:r>
              <a:rPr lang="en-GB" dirty="0"/>
              <a:t>. An overlay is unusable without its bases.</a:t>
            </a:r>
            <a:endParaRPr lang="en-SK" dirty="0"/>
          </a:p>
          <a:p>
            <a:r>
              <a:rPr lang="en-GB" dirty="0"/>
              <a:t>C</a:t>
            </a:r>
            <a:r>
              <a:rPr lang="en-SK" dirty="0"/>
              <a:t>omponent	</a:t>
            </a:r>
          </a:p>
          <a:p>
            <a:pPr lvl="1"/>
            <a:r>
              <a:rPr lang="en-GB" dirty="0"/>
              <a:t>special type of </a:t>
            </a:r>
            <a:r>
              <a:rPr lang="en-GB" dirty="0" err="1"/>
              <a:t>kustomization</a:t>
            </a:r>
            <a:r>
              <a:rPr lang="en-GB" dirty="0"/>
              <a:t> that allows one to define reusable pieces of configuration logic that can be included from multiple overlays.</a:t>
            </a:r>
            <a:endParaRPr lang="en-SK" dirty="0"/>
          </a:p>
        </p:txBody>
      </p:sp>
    </p:spTree>
    <p:extLst>
      <p:ext uri="{BB962C8B-B14F-4D97-AF65-F5344CB8AC3E}">
        <p14:creationId xmlns:p14="http://schemas.microsoft.com/office/powerpoint/2010/main" val="1465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27CDFE-F113-4F25-6506-0239D96FCD68}"/>
              </a:ext>
            </a:extLst>
          </p:cNvPr>
          <p:cNvSpPr>
            <a:spLocks noGrp="1"/>
          </p:cNvSpPr>
          <p:nvPr>
            <p:ph type="ftr" sz="quarter" idx="11"/>
          </p:nvPr>
        </p:nvSpPr>
        <p:spPr/>
        <p:txBody>
          <a:bodyPr/>
          <a:lstStyle/>
          <a:p>
            <a:r>
              <a:rPr lang="en-US" noProof="0"/>
              <a:t>Copyright © Unicorn Systems a.s.</a:t>
            </a:r>
            <a:endParaRPr lang="en-US" noProof="0" dirty="0"/>
          </a:p>
        </p:txBody>
      </p:sp>
      <p:sp>
        <p:nvSpPr>
          <p:cNvPr id="3" name="Slide Number Placeholder 2">
            <a:extLst>
              <a:ext uri="{FF2B5EF4-FFF2-40B4-BE49-F238E27FC236}">
                <a16:creationId xmlns:a16="http://schemas.microsoft.com/office/drawing/2014/main" id="{0BC1F54C-3E20-E90E-5305-66A3DFB87DD8}"/>
              </a:ext>
            </a:extLst>
          </p:cNvPr>
          <p:cNvSpPr>
            <a:spLocks noGrp="1"/>
          </p:cNvSpPr>
          <p:nvPr>
            <p:ph type="sldNum" sz="quarter" idx="12"/>
          </p:nvPr>
        </p:nvSpPr>
        <p:spPr/>
        <p:txBody>
          <a:bodyPr/>
          <a:lstStyle/>
          <a:p>
            <a:fld id="{851BEBC6-AE21-4DEA-82CA-C5B7C0A09A9D}" type="slidenum">
              <a:rPr lang="cs-CZ" smtClean="0"/>
              <a:pPr/>
              <a:t>9</a:t>
            </a:fld>
            <a:endParaRPr lang="cs-CZ" dirty="0"/>
          </a:p>
        </p:txBody>
      </p:sp>
      <p:sp>
        <p:nvSpPr>
          <p:cNvPr id="4" name="Title 3">
            <a:extLst>
              <a:ext uri="{FF2B5EF4-FFF2-40B4-BE49-F238E27FC236}">
                <a16:creationId xmlns:a16="http://schemas.microsoft.com/office/drawing/2014/main" id="{42F0C5A2-0A67-276F-78DC-1433F114C655}"/>
              </a:ext>
            </a:extLst>
          </p:cNvPr>
          <p:cNvSpPr>
            <a:spLocks noGrp="1"/>
          </p:cNvSpPr>
          <p:nvPr>
            <p:ph type="title"/>
          </p:nvPr>
        </p:nvSpPr>
        <p:spPr/>
        <p:txBody>
          <a:bodyPr/>
          <a:lstStyle/>
          <a:p>
            <a:r>
              <a:rPr lang="en-SK" dirty="0"/>
              <a:t>Kustomize overview</a:t>
            </a:r>
          </a:p>
        </p:txBody>
      </p:sp>
      <p:sp>
        <p:nvSpPr>
          <p:cNvPr id="6" name="TextBox 5">
            <a:extLst>
              <a:ext uri="{FF2B5EF4-FFF2-40B4-BE49-F238E27FC236}">
                <a16:creationId xmlns:a16="http://schemas.microsoft.com/office/drawing/2014/main" id="{F57D848B-36F2-B2B0-1179-F28151AE4A92}"/>
              </a:ext>
            </a:extLst>
          </p:cNvPr>
          <p:cNvSpPr txBox="1"/>
          <p:nvPr/>
        </p:nvSpPr>
        <p:spPr>
          <a:xfrm>
            <a:off x="227806" y="843707"/>
            <a:ext cx="63246000" cy="5262979"/>
          </a:xfrm>
          <a:prstGeom prst="rect">
            <a:avLst/>
          </a:prstGeom>
          <a:noFill/>
        </p:spPr>
        <p:txBody>
          <a:bodyPr wrap="square" rtlCol="0">
            <a:spAutoFit/>
          </a:bodyPr>
          <a:lstStyle/>
          <a:p>
            <a:r>
              <a:rPr lang="en-GB" sz="1400" dirty="0">
                <a:solidFill>
                  <a:srgbClr val="323232"/>
                </a:solidFill>
              </a:rPr>
              <a:t>├── base </a:t>
            </a:r>
          </a:p>
          <a:p>
            <a:r>
              <a:rPr lang="en-GB" sz="1400" dirty="0">
                <a:solidFill>
                  <a:srgbClr val="323232"/>
                </a:solidFill>
              </a:rPr>
              <a:t>│ ├── </a:t>
            </a:r>
            <a:r>
              <a:rPr lang="en-GB" sz="1400" dirty="0" err="1">
                <a:solidFill>
                  <a:srgbClr val="323232"/>
                </a:solidFill>
              </a:rPr>
              <a:t>deployment.yaml</a:t>
            </a:r>
            <a:r>
              <a:rPr lang="en-GB" sz="1400" dirty="0">
                <a:solidFill>
                  <a:srgbClr val="323232"/>
                </a:solidFill>
              </a:rPr>
              <a:t> </a:t>
            </a:r>
          </a:p>
          <a:p>
            <a:r>
              <a:rPr lang="en-GB" sz="1400" dirty="0">
                <a:solidFill>
                  <a:srgbClr val="323232"/>
                </a:solidFill>
              </a:rPr>
              <a:t>│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components</a:t>
            </a:r>
          </a:p>
          <a:p>
            <a:r>
              <a:rPr lang="en-GB" sz="1400" dirty="0">
                <a:solidFill>
                  <a:srgbClr val="323232"/>
                </a:solidFill>
              </a:rPr>
              <a:t>│ ├── </a:t>
            </a:r>
            <a:r>
              <a:rPr lang="en-GB" sz="1400" dirty="0" err="1">
                <a:solidFill>
                  <a:srgbClr val="323232"/>
                </a:solidFill>
              </a:rPr>
              <a:t>external_db</a:t>
            </a:r>
            <a:endParaRPr lang="en-GB" sz="1400" dirty="0">
              <a:solidFill>
                <a:srgbClr val="323232"/>
              </a:solidFill>
            </a:endParaRPr>
          </a:p>
          <a:p>
            <a:r>
              <a:rPr lang="en-GB" sz="1400" dirty="0">
                <a:solidFill>
                  <a:srgbClr val="323232"/>
                </a:solidFill>
              </a:rPr>
              <a:t>│ │ 	├── </a:t>
            </a:r>
            <a:r>
              <a:rPr lang="en-GB" sz="1400" dirty="0" err="1">
                <a:solidFill>
                  <a:srgbClr val="323232"/>
                </a:solidFill>
              </a:rPr>
              <a:t>configmap.yaml</a:t>
            </a:r>
            <a:r>
              <a:rPr lang="en-GB" sz="1400" dirty="0">
                <a:solidFill>
                  <a:srgbClr val="323232"/>
                </a:solidFill>
              </a:rPr>
              <a:t> </a:t>
            </a:r>
          </a:p>
          <a:p>
            <a:r>
              <a:rPr lang="en-GB" sz="1400" dirty="0">
                <a:solidFill>
                  <a:srgbClr val="323232"/>
                </a:solidFill>
              </a:rPr>
              <a:t>│ │ 	├── </a:t>
            </a:r>
            <a:r>
              <a:rPr lang="en-GB" sz="1400" dirty="0" err="1">
                <a:solidFill>
                  <a:srgbClr val="323232"/>
                </a:solidFill>
              </a:rPr>
              <a:t>dbpass.txt</a:t>
            </a:r>
            <a:r>
              <a:rPr lang="en-GB" sz="1400" dirty="0">
                <a:solidFill>
                  <a:srgbClr val="323232"/>
                </a:solidFill>
              </a:rPr>
              <a:t> </a:t>
            </a:r>
          </a:p>
          <a:p>
            <a:r>
              <a:rPr lang="en-GB" sz="1400" dirty="0">
                <a:solidFill>
                  <a:srgbClr val="323232"/>
                </a:solidFill>
              </a:rPr>
              <a:t>│ │ 	├── </a:t>
            </a:r>
            <a:r>
              <a:rPr lang="en-GB" sz="1400" dirty="0" err="1">
                <a:solidFill>
                  <a:srgbClr val="323232"/>
                </a:solidFill>
              </a:rPr>
              <a:t>deployment.yaml</a:t>
            </a:r>
            <a:r>
              <a:rPr lang="en-GB" sz="1400" dirty="0">
                <a:solidFill>
                  <a:srgbClr val="323232"/>
                </a:solidFill>
              </a:rPr>
              <a:t> </a:t>
            </a:r>
          </a:p>
          <a:p>
            <a:r>
              <a:rPr lang="en-GB" sz="1400" dirty="0">
                <a:solidFill>
                  <a:srgbClr val="323232"/>
                </a:solidFill>
              </a:rPr>
              <a:t>│ │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 </a:t>
            </a:r>
            <a:r>
              <a:rPr lang="en-GB" sz="1400" dirty="0" err="1">
                <a:solidFill>
                  <a:srgbClr val="323232"/>
                </a:solidFill>
              </a:rPr>
              <a:t>ldap</a:t>
            </a:r>
            <a:endParaRPr lang="en-GB" sz="1400" dirty="0">
              <a:solidFill>
                <a:srgbClr val="323232"/>
              </a:solidFill>
            </a:endParaRPr>
          </a:p>
          <a:p>
            <a:r>
              <a:rPr lang="en-GB" sz="1400" dirty="0">
                <a:solidFill>
                  <a:srgbClr val="323232"/>
                </a:solidFill>
              </a:rPr>
              <a:t>│ │ 	├── </a:t>
            </a:r>
            <a:r>
              <a:rPr lang="en-GB" sz="1400" dirty="0" err="1">
                <a:solidFill>
                  <a:srgbClr val="323232"/>
                </a:solidFill>
              </a:rPr>
              <a:t>configmap.yaml</a:t>
            </a:r>
            <a:r>
              <a:rPr lang="en-GB" sz="1400" dirty="0">
                <a:solidFill>
                  <a:srgbClr val="323232"/>
                </a:solidFill>
              </a:rPr>
              <a:t> </a:t>
            </a:r>
          </a:p>
          <a:p>
            <a:r>
              <a:rPr lang="en-GB" sz="1400" dirty="0">
                <a:solidFill>
                  <a:srgbClr val="323232"/>
                </a:solidFill>
              </a:rPr>
              <a:t>│ │ 	├── </a:t>
            </a:r>
            <a:r>
              <a:rPr lang="en-GB" sz="1400" dirty="0" err="1">
                <a:solidFill>
                  <a:srgbClr val="323232"/>
                </a:solidFill>
              </a:rPr>
              <a:t>deployment.yaml</a:t>
            </a:r>
            <a:r>
              <a:rPr lang="en-GB" sz="1400" dirty="0">
                <a:solidFill>
                  <a:srgbClr val="323232"/>
                </a:solidFill>
              </a:rPr>
              <a:t> </a:t>
            </a:r>
          </a:p>
          <a:p>
            <a:r>
              <a:rPr lang="en-GB" sz="1400" dirty="0">
                <a:solidFill>
                  <a:srgbClr val="323232"/>
                </a:solidFill>
              </a:rPr>
              <a:t>│ │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 	└── </a:t>
            </a:r>
            <a:r>
              <a:rPr lang="en-GB" sz="1400" dirty="0" err="1">
                <a:solidFill>
                  <a:srgbClr val="323232"/>
                </a:solidFill>
              </a:rPr>
              <a:t>ldappass.txt</a:t>
            </a:r>
            <a:r>
              <a:rPr lang="en-GB" sz="1400" dirty="0">
                <a:solidFill>
                  <a:srgbClr val="323232"/>
                </a:solidFill>
              </a:rPr>
              <a:t> </a:t>
            </a:r>
          </a:p>
          <a:p>
            <a:r>
              <a:rPr lang="en-GB" sz="1400" dirty="0">
                <a:solidFill>
                  <a:srgbClr val="323232"/>
                </a:solidFill>
              </a:rPr>
              <a:t>│ └── backend </a:t>
            </a:r>
          </a:p>
          <a:p>
            <a:r>
              <a:rPr lang="en-GB" sz="1400" dirty="0">
                <a:solidFill>
                  <a:srgbClr val="323232"/>
                </a:solidFill>
              </a:rPr>
              <a:t>│ 	├── </a:t>
            </a:r>
            <a:r>
              <a:rPr lang="en-GB" sz="1400" dirty="0" err="1">
                <a:solidFill>
                  <a:srgbClr val="323232"/>
                </a:solidFill>
              </a:rPr>
              <a:t>deployment.yaml</a:t>
            </a:r>
            <a:r>
              <a:rPr lang="en-GB" sz="1400" dirty="0">
                <a:solidFill>
                  <a:srgbClr val="323232"/>
                </a:solidFill>
              </a:rPr>
              <a:t> </a:t>
            </a:r>
          </a:p>
          <a:p>
            <a:r>
              <a:rPr lang="en-GB" sz="1400" dirty="0">
                <a:solidFill>
                  <a:srgbClr val="323232"/>
                </a:solidFill>
              </a:rPr>
              <a:t>│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overlays </a:t>
            </a:r>
          </a:p>
          <a:p>
            <a:r>
              <a:rPr lang="en-GB" sz="1400" dirty="0">
                <a:solidFill>
                  <a:srgbClr val="323232"/>
                </a:solidFill>
              </a:rPr>
              <a:t>	├── basic</a:t>
            </a:r>
          </a:p>
          <a:p>
            <a:r>
              <a:rPr lang="en-GB" sz="1400" dirty="0">
                <a:solidFill>
                  <a:srgbClr val="323232"/>
                </a:solidFill>
              </a:rPr>
              <a:t>	│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 standard</a:t>
            </a:r>
          </a:p>
          <a:p>
            <a:r>
              <a:rPr lang="en-GB" sz="1400" dirty="0">
                <a:solidFill>
                  <a:srgbClr val="323232"/>
                </a:solidFill>
              </a:rPr>
              <a:t>	│ 	└── </a:t>
            </a:r>
            <a:r>
              <a:rPr lang="en-GB" sz="1400" dirty="0" err="1">
                <a:solidFill>
                  <a:srgbClr val="323232"/>
                </a:solidFill>
              </a:rPr>
              <a:t>kustomization.yaml</a:t>
            </a:r>
            <a:r>
              <a:rPr lang="en-GB" sz="1400" dirty="0">
                <a:solidFill>
                  <a:srgbClr val="323232"/>
                </a:solidFill>
              </a:rPr>
              <a:t> </a:t>
            </a:r>
          </a:p>
          <a:p>
            <a:r>
              <a:rPr lang="en-GB" sz="1400" dirty="0">
                <a:solidFill>
                  <a:srgbClr val="323232"/>
                </a:solidFill>
              </a:rPr>
              <a:t>	└── enterprise </a:t>
            </a:r>
          </a:p>
          <a:p>
            <a:r>
              <a:rPr lang="en-GB" sz="1400" dirty="0">
                <a:solidFill>
                  <a:srgbClr val="323232"/>
                </a:solidFill>
              </a:rPr>
              <a:t>		└── </a:t>
            </a:r>
            <a:r>
              <a:rPr lang="en-GB" sz="1400" dirty="0" err="1">
                <a:solidFill>
                  <a:srgbClr val="323232"/>
                </a:solidFill>
              </a:rPr>
              <a:t>kustomization.yaml</a:t>
            </a:r>
            <a:endParaRPr lang="en-SK" sz="1400" dirty="0">
              <a:solidFill>
                <a:srgbClr val="323232"/>
              </a:solidFill>
            </a:endParaRPr>
          </a:p>
        </p:txBody>
      </p:sp>
    </p:spTree>
    <p:extLst>
      <p:ext uri="{BB962C8B-B14F-4D97-AF65-F5344CB8AC3E}">
        <p14:creationId xmlns:p14="http://schemas.microsoft.com/office/powerpoint/2010/main" val="3586897709"/>
      </p:ext>
    </p:extLst>
  </p:cSld>
  <p:clrMapOvr>
    <a:masterClrMapping/>
  </p:clrMapOvr>
</p:sld>
</file>

<file path=ppt/theme/theme1.xml><?xml version="1.0" encoding="utf-8"?>
<a:theme xmlns:a="http://schemas.openxmlformats.org/drawingml/2006/main" name="TGA_sablona_prezentace_MS PowerPoint_16ku9">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19B4542E-904F-4FDB-9218-39E9B37EF193}"/>
    </a:ext>
  </a:extLst>
</a:theme>
</file>

<file path=ppt/theme/theme2.xml><?xml version="1.0" encoding="utf-8"?>
<a:theme xmlns:a="http://schemas.openxmlformats.org/drawingml/2006/main" name="Unicorn Systems - Kapitola">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73FFCD16-328A-4849-85F4-9B7435D36CC8}"/>
    </a:ext>
  </a:extLst>
</a:theme>
</file>

<file path=ppt/theme/theme3.xml><?xml version="1.0" encoding="utf-8"?>
<a:theme xmlns:a="http://schemas.openxmlformats.org/drawingml/2006/main" name="Unicorn Systems - Výchozí">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7A5FD9CE-B28C-4318-BAB6-11FC4F5DE961}"/>
    </a:ext>
  </a:extLst>
</a:theme>
</file>

<file path=ppt/theme/theme4.xml><?xml version="1.0" encoding="utf-8"?>
<a:theme xmlns:a="http://schemas.openxmlformats.org/drawingml/2006/main" name="Unicorn Systems - Konec">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9C2760BD-057F-41F2-8641-2C81EF1B0D03}"/>
    </a:ext>
  </a:extLst>
</a:theme>
</file>

<file path=ppt/theme/theme5.xml><?xml version="1.0" encoding="utf-8"?>
<a:theme xmlns:a="http://schemas.openxmlformats.org/drawingml/2006/main" name="Unicorn">
  <a:themeElements>
    <a:clrScheme name="Unicorn">
      <a:dk1>
        <a:srgbClr val="FFFFFF"/>
      </a:dk1>
      <a:lt1>
        <a:srgbClr val="FFFFFF"/>
      </a:lt1>
      <a:dk2>
        <a:srgbClr val="001E6E"/>
      </a:dk2>
      <a:lt2>
        <a:srgbClr val="FFFFFF"/>
      </a:lt2>
      <a:accent1>
        <a:srgbClr val="D21428"/>
      </a:accent1>
      <a:accent2>
        <a:srgbClr val="3EDBFF"/>
      </a:accent2>
      <a:accent3>
        <a:srgbClr val="FFFFFF"/>
      </a:accent3>
      <a:accent4>
        <a:srgbClr val="BDC5D1"/>
      </a:accent4>
      <a:accent5>
        <a:srgbClr val="8993A3"/>
      </a:accent5>
      <a:accent6>
        <a:srgbClr val="5D6C82"/>
      </a:accent6>
      <a:hlink>
        <a:srgbClr val="3EDBFF"/>
      </a:hlink>
      <a:folHlink>
        <a:srgbClr val="5D6C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Y-UNI_sablona prezentace_16ku9_EN_005_final.potx" id="{8440FAAA-8624-45EF-9568-9B8B084D628E}" vid="{E1AE9AAB-51E6-4142-A9F6-EF26D574F29B}"/>
    </a:ext>
  </a:extLst>
</a:theme>
</file>

<file path=ppt/theme/theme6.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B836458FF3A884CA0156F47E2314BA9" ma:contentTypeVersion="11" ma:contentTypeDescription="Umožňuje vytvoriť nový dokument." ma:contentTypeScope="" ma:versionID="50558a8d2356b87ae9b6e1d0ad9c284c">
  <xsd:schema xmlns:xsd="http://www.w3.org/2001/XMLSchema" xmlns:xs="http://www.w3.org/2001/XMLSchema" xmlns:p="http://schemas.microsoft.com/office/2006/metadata/properties" xmlns:ns2="eb43324e-6652-4791-9abb-76731d4dfd7d" xmlns:ns3="30fe8e77-7f5e-42dd-bfa6-13a8ff98f153" targetNamespace="http://schemas.microsoft.com/office/2006/metadata/properties" ma:root="true" ma:fieldsID="f2d587f18d9d724b69dc3fc6e51af9fc" ns2:_="" ns3:_="">
    <xsd:import namespace="eb43324e-6652-4791-9abb-76731d4dfd7d"/>
    <xsd:import namespace="30fe8e77-7f5e-42dd-bfa6-13a8ff98f1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43324e-6652-4791-9abb-76731d4dfd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a" ma:readOnly="false" ma:fieldId="{5cf76f15-5ced-4ddc-b409-7134ff3c332f}" ma:taxonomyMulti="true" ma:sspId="6c0d90c6-5e6a-448a-8a76-ecfc1ec5e2d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0fe8e77-7f5e-42dd-bfa6-13a8ff98f1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21fff9f-2d25-4bcb-86be-a14f527f938f}" ma:internalName="TaxCatchAll" ma:showField="CatchAllData" ma:web="30fe8e77-7f5e-42dd-bfa6-13a8ff98f1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43324e-6652-4791-9abb-76731d4dfd7d">
      <Terms xmlns="http://schemas.microsoft.com/office/infopath/2007/PartnerControls"/>
    </lcf76f155ced4ddcb4097134ff3c332f>
    <TaxCatchAll xmlns="30fe8e77-7f5e-42dd-bfa6-13a8ff98f153" xsi:nil="true"/>
  </documentManagement>
</p:properties>
</file>

<file path=customXml/itemProps1.xml><?xml version="1.0" encoding="utf-8"?>
<ds:datastoreItem xmlns:ds="http://schemas.openxmlformats.org/officeDocument/2006/customXml" ds:itemID="{F5CE981F-2271-4101-959F-BE2D4EAC5B72}"/>
</file>

<file path=customXml/itemProps2.xml><?xml version="1.0" encoding="utf-8"?>
<ds:datastoreItem xmlns:ds="http://schemas.openxmlformats.org/officeDocument/2006/customXml" ds:itemID="{2DCD829A-3250-46A6-B994-6433E92E93CE}"/>
</file>

<file path=customXml/itemProps3.xml><?xml version="1.0" encoding="utf-8"?>
<ds:datastoreItem xmlns:ds="http://schemas.openxmlformats.org/officeDocument/2006/customXml" ds:itemID="{1C499E39-53E1-419B-9479-E302F15B5F11}"/>
</file>

<file path=docProps/app.xml><?xml version="1.0" encoding="utf-8"?>
<Properties xmlns="http://schemas.openxmlformats.org/officeDocument/2006/extended-properties" xmlns:vt="http://schemas.openxmlformats.org/officeDocument/2006/docPropsVTypes">
  <Template>TGA_sablona_prezentace_MS PowerPoint_16ku9_001_final</Template>
  <TotalTime>5883</TotalTime>
  <Words>1611</Words>
  <Application>Microsoft Macintosh PowerPoint</Application>
  <PresentationFormat>Custom</PresentationFormat>
  <Paragraphs>217</Paragraphs>
  <Slides>23</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23</vt:i4>
      </vt:variant>
    </vt:vector>
  </HeadingPairs>
  <TitlesOfParts>
    <vt:vector size="31" baseType="lpstr">
      <vt:lpstr>Arial</vt:lpstr>
      <vt:lpstr>Helvetica Neue</vt:lpstr>
      <vt:lpstr>Wingdings</vt:lpstr>
      <vt:lpstr>TGA_sablona_prezentace_MS PowerPoint_16ku9</vt:lpstr>
      <vt:lpstr>Unicorn Systems - Kapitola</vt:lpstr>
      <vt:lpstr>Unicorn Systems - Výchozí</vt:lpstr>
      <vt:lpstr>Unicorn Systems - Konec</vt:lpstr>
      <vt:lpstr>Unicorn</vt:lpstr>
      <vt:lpstr>  HELM &amp; KUSTOMIZE</vt:lpstr>
      <vt:lpstr>Agenda</vt:lpstr>
      <vt:lpstr>The problem</vt:lpstr>
      <vt:lpstr>Example of K8s application deployment</vt:lpstr>
      <vt:lpstr>Kustomize it!</vt:lpstr>
      <vt:lpstr>PowerPoint Presentation</vt:lpstr>
      <vt:lpstr>Kustomize it!</vt:lpstr>
      <vt:lpstr>Kustomize overview</vt:lpstr>
      <vt:lpstr>Kustomize overview</vt:lpstr>
      <vt:lpstr>Kustomize overview</vt:lpstr>
      <vt:lpstr>Basic overrides</vt:lpstr>
      <vt:lpstr>What is Helm?</vt:lpstr>
      <vt:lpstr>Helm</vt:lpstr>
      <vt:lpstr>Helm – cluster connection</vt:lpstr>
      <vt:lpstr>Helm 2 vs. Helm 3</vt:lpstr>
      <vt:lpstr>Helm Charts</vt:lpstr>
      <vt:lpstr>Helm Release</vt:lpstr>
      <vt:lpstr>Helm Templates</vt:lpstr>
      <vt:lpstr>Hooks</vt:lpstr>
      <vt:lpstr>Helm Repositories</vt:lpstr>
      <vt:lpstr>Helm Chart Starter Packs</vt:lpstr>
      <vt:lpstr>Helm advanced</vt:lpstr>
      <vt:lpstr> Thank you!</vt:lpstr>
    </vt:vector>
  </TitlesOfParts>
  <Company/>
  <LinksUpToDate>false</LinksUpToDate>
  <SharedDoc>false</SharedDoc>
  <HyperlinkBase>http://www.unicornsystems.eu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drajcan</dc:creator>
  <cp:lastModifiedBy>Lysina, Anton (External)</cp:lastModifiedBy>
  <cp:revision>172</cp:revision>
  <dcterms:created xsi:type="dcterms:W3CDTF">2021-09-05T19:08:35Z</dcterms:created>
  <dcterms:modified xsi:type="dcterms:W3CDTF">2023-11-15T07:55:39Z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0x010100CB836458FF3A884CA0156F47E2314BA9</vt:lpwstr>
  </property>
</Properties>
</file>