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Hackthissite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07143"/>
            <a:ext cx="9144000" cy="1655762"/>
          </a:xfrm>
        </p:spPr>
        <p:txBody>
          <a:bodyPr/>
          <a:p>
            <a:r>
              <a:rPr lang="en-US" altLang="zh-CN" sz="2800">
                <a:sym typeface="+mn-ea"/>
              </a:rPr>
              <a:t>Stego Misson 3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07335" y="3620770"/>
            <a:ext cx="6734810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37955" y="5238750"/>
            <a:ext cx="2849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1051555</a:t>
            </a:r>
            <a:r>
              <a:rPr lang="en-US" altLang="zh-CN" sz="2400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 </a:t>
            </a:r>
            <a:r>
              <a:rPr lang="zh-CN" altLang="en-US" sz="2400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余洪楓</a:t>
            </a:r>
            <a:endParaRPr lang="zh-CN" altLang="en-US" sz="2400">
              <a:latin typeface="標楷體" panose="02010601000101010101" charset="0"/>
              <a:ea typeface="標楷體" panose="02010601000101010101" charset="0"/>
              <a:cs typeface="標楷體" panose="02010601000101010101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523875"/>
            <a:ext cx="7185660" cy="58096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43825" y="1725295"/>
            <a:ext cx="45021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HINT:</a:t>
            </a:r>
            <a:endParaRPr lang="en-US" altLang="zh-CN" sz="2400"/>
          </a:p>
          <a:p>
            <a:r>
              <a:rPr lang="en-US" altLang="zh-CN" sz="2400"/>
              <a:t>	Look carefully:</a:t>
            </a:r>
            <a:endParaRPr lang="en-US" altLang="zh-CN" sz="2400"/>
          </a:p>
          <a:p>
            <a:r>
              <a:rPr lang="en-US" altLang="zh-CN" sz="2400"/>
              <a:t>	it's obvious, </a:t>
            </a:r>
            <a:endParaRPr lang="en-US" altLang="zh-CN" sz="2400"/>
          </a:p>
          <a:p>
            <a:r>
              <a:rPr lang="en-US" altLang="zh-CN" sz="2400"/>
              <a:t>	just not at first sight.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1226820"/>
            <a:ext cx="3616960" cy="1198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770" y="896620"/>
            <a:ext cx="3360420" cy="2325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90" y="3221990"/>
            <a:ext cx="3530600" cy="2357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20" y="3910965"/>
            <a:ext cx="3372485" cy="133794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177155" y="1773555"/>
            <a:ext cx="1006475" cy="1752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177155" y="4491990"/>
            <a:ext cx="1029335" cy="1752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215" y="1891030"/>
            <a:ext cx="7519670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980" y="567055"/>
            <a:ext cx="2809240" cy="1297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40" y="807085"/>
            <a:ext cx="3096895" cy="499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2615565"/>
            <a:ext cx="1791970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340" y="2698115"/>
            <a:ext cx="1265555" cy="3879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" y="4008755"/>
            <a:ext cx="3568700" cy="2019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340" y="4008755"/>
            <a:ext cx="2153920" cy="203263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497070" y="902970"/>
            <a:ext cx="885825" cy="30670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497070" y="2738755"/>
            <a:ext cx="885825" cy="30670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497070" y="4871720"/>
            <a:ext cx="885825" cy="30670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025890" y="733425"/>
            <a:ext cx="2809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ndarray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中存放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360*504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個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pixels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的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RGB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資料</a:t>
            </a:r>
            <a:endParaRPr lang="zh-CN" altLang="en-US">
              <a:latin typeface="標楷體" panose="02010601000101010101" charset="0"/>
              <a:ea typeface="標楷體" panose="02010601000101010101" charset="0"/>
              <a:cs typeface="標楷體" panose="02010601000101010101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25890" y="2738755"/>
            <a:ext cx="3050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印出第一個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pixel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的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RGB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值，並發現其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RGB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值均為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62</a:t>
            </a:r>
            <a:endParaRPr lang="en-US" altLang="zh-CN">
              <a:latin typeface="標楷體" panose="02010601000101010101" charset="0"/>
              <a:ea typeface="標楷體" panose="02010601000101010101" charset="0"/>
              <a:cs typeface="標楷體" panose="02010601000101010101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77655" y="4944745"/>
            <a:ext cx="2658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搜尋有無非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62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的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RGB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值，若有則印出其所在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pixel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的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RGB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值</a:t>
            </a:r>
            <a:endParaRPr lang="zh-CN" altLang="en-US">
              <a:latin typeface="標楷體" panose="02010601000101010101" charset="0"/>
              <a:ea typeface="標楷體" panose="02010601000101010101" charset="0"/>
              <a:cs typeface="標楷體" panose="02010601000101010101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662305"/>
            <a:ext cx="3594100" cy="187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662305"/>
            <a:ext cx="6363335" cy="500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4297680"/>
            <a:ext cx="2714625" cy="112776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9300000">
            <a:off x="4690745" y="4240530"/>
            <a:ext cx="2193925" cy="3155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565650" y="1605280"/>
            <a:ext cx="920115" cy="27241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5815" y="3146425"/>
            <a:ext cx="3901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將找到的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pixel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均改為白色以便觀察，把修改之後的</a:t>
            </a:r>
            <a:r>
              <a:rPr lang="en-US" altLang="zh-CN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ndarray</a:t>
            </a:r>
            <a:r>
              <a:rPr lang="zh-CN" altLang="en-US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</a:rPr>
              <a:t>重新輸出為圖片</a:t>
            </a:r>
            <a:endParaRPr lang="zh-CN" altLang="en-US">
              <a:latin typeface="標楷體" panose="02010601000101010101" charset="0"/>
              <a:ea typeface="標楷體" panose="02010601000101010101" charset="0"/>
              <a:cs typeface="標楷體" panose="02010601000101010101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957705"/>
            <a:ext cx="4119245" cy="46272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190" y="2025650"/>
            <a:ext cx="4491355" cy="4491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190" y="760095"/>
            <a:ext cx="2590800" cy="7366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rot="17400000">
            <a:off x="7062470" y="3159760"/>
            <a:ext cx="3502660" cy="2990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8525" y="498475"/>
            <a:ext cx="4097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Another Way</a:t>
            </a:r>
            <a:endParaRPr lang="en-US" altLang="zh-CN" sz="3600"/>
          </a:p>
        </p:txBody>
      </p:sp>
      <p:sp>
        <p:nvSpPr>
          <p:cNvPr id="7" name="圆角矩形 6"/>
          <p:cNvSpPr/>
          <p:nvPr/>
        </p:nvSpPr>
        <p:spPr>
          <a:xfrm>
            <a:off x="553085" y="1263015"/>
            <a:ext cx="4855845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995545" y="4067175"/>
            <a:ext cx="1958975" cy="4089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29050" y="2729865"/>
            <a:ext cx="482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Thanks for listening</a:t>
            </a:r>
            <a:endParaRPr lang="en-US" altLang="zh-CN" sz="3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演示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Arial Rounded MT Bold</vt:lpstr>
      <vt:lpstr>微软雅黑</vt:lpstr>
      <vt:lpstr>Cambria Math</vt:lpstr>
      <vt:lpstr>Helvetica</vt:lpstr>
      <vt:lpstr>BatangChe</vt:lpstr>
      <vt:lpstr>苹方-简</vt:lpstr>
      <vt:lpstr>STIXGeneral</vt:lpstr>
      <vt:lpstr>华文仿宋</vt:lpstr>
      <vt:lpstr>儷黑 Pro</vt:lpstr>
      <vt:lpstr>娃娃体-简</vt:lpstr>
      <vt:lpstr>Arial Black</vt:lpstr>
      <vt:lpstr>Arial Hebrew</vt:lpstr>
      <vt:lpstr>標楷體</vt:lpstr>
      <vt:lpstr>Wingdings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</dc:creator>
  <cp:lastModifiedBy>tony</cp:lastModifiedBy>
  <cp:revision>5</cp:revision>
  <dcterms:created xsi:type="dcterms:W3CDTF">2019-12-10T10:30:34Z</dcterms:created>
  <dcterms:modified xsi:type="dcterms:W3CDTF">2019-12-10T10:30:34Z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