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CD7332-8B1F-47E1-A68B-317D3CBF8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1FCD4F8-5DB7-4424-842D-8FE8D2C17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42859A-03A2-4B23-A5C6-9FA818A62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198E-6955-456E-870F-1E3E764F69B9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FA4178-D1CD-4C35-98E2-0C0A96035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E26702-197E-4A64-8F42-5A3D2C38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A60F4-54F9-4D28-9F77-FE445D406F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73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1FF3B7-1AD3-4B2A-81C9-78835EB15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CE593B-ACCD-4CD0-8686-6F3EAE380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A77EB1-871F-4D89-A433-00316496A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198E-6955-456E-870F-1E3E764F69B9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4B03C8-FC64-4CF2-B03D-65789EA8F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C316CE-DA37-4AD1-862D-9C62A31FE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A60F4-54F9-4D28-9F77-FE445D406F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22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2BFC320-155C-4ADF-A67D-7433269ED6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574F84F-6BC1-4000-8DDB-557B81F88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1C7B71-8DE1-4D23-A090-D7B0E103E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198E-6955-456E-870F-1E3E764F69B9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105665-1479-40F4-BC3A-F298C0B4A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2B5640-07FC-4FAB-92C2-C220E285B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A60F4-54F9-4D28-9F77-FE445D406F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32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2E3269-382F-4A22-B5DB-D04995F1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797139-C3B6-4C9F-B843-7589128C9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46FD49-87FA-44F5-9E40-6E253BDC0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198E-6955-456E-870F-1E3E764F69B9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0935B2-C835-4F56-927B-143E28895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3E57AF-3FFF-4C60-90AC-F1636927B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A60F4-54F9-4D28-9F77-FE445D406F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56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88E4A8-568A-4DC9-A1FA-799CFDCD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12EAFC-0802-4C98-A79E-BBB1C5D27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86C009-5FAC-41A9-AD34-87EC964AD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198E-6955-456E-870F-1E3E764F69B9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3BCF7A-A3AC-45F9-B412-EAAF65F7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10C1C3-3EE8-46FE-860B-DA0347F6B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A60F4-54F9-4D28-9F77-FE445D406F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512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AB7422-B94C-4C08-AEE0-73EBAD3D2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15DBA9-09C7-460D-BB09-15E999599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7FB7F1-B70B-4F84-9019-3206354FA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D8E8868-227D-4ACC-A0EC-C4CA6DCE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198E-6955-456E-870F-1E3E764F69B9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51D5490-A85B-48ED-B5B2-F5A7B4659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650DCE-F342-44F9-B762-360557F1A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A60F4-54F9-4D28-9F77-FE445D406F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43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183211-B419-4EF2-BA68-5D6D5798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7A638F8-EC8B-4C65-B583-9AED566FE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4FE1BEC-91C5-43C9-A5AA-50AE47FDF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7E4FE39-392A-4C31-9BEB-4BF834636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EBC168D-38FF-4D68-8FB6-7D1194148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F1E41DA-5F45-4187-8F69-0805B1416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198E-6955-456E-870F-1E3E764F69B9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EABAF73-AADB-495E-A5D5-17258653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4C27B66-DD2D-47D9-8B84-38DB8DF9B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A60F4-54F9-4D28-9F77-FE445D406F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75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90A531-E08C-4E85-9AF8-52B97BA36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006C1E4-8028-496A-AAFA-686DBC9C5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198E-6955-456E-870F-1E3E764F69B9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7D56847-D062-4796-B4B1-25DCE508E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7F35E59-88A5-40C0-9920-5BC02244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A60F4-54F9-4D28-9F77-FE445D406F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24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524AB93-9432-4100-B7AA-7A51F5A1A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198E-6955-456E-870F-1E3E764F69B9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99363AE-9C55-4F7E-8170-0A0943D13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0AD49D-E9DF-4856-BAAE-259EE06A0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A60F4-54F9-4D28-9F77-FE445D406F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2187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372468-36B5-42BD-98E8-4BF349ADB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0536BE-851A-4158-B42D-548C2224F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3AD1B9E-C81A-4E68-8E19-FBE9B9206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496B5C-7BFC-4957-81B6-C6D2BC42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198E-6955-456E-870F-1E3E764F69B9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4C4CB1-0330-4C4D-9509-2C2A42296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2B3A03E-AC26-4DE3-BF5A-009DBB313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A60F4-54F9-4D28-9F77-FE445D406F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384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609F52-13B5-4C7A-AB36-2E01DCB0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44AF407-1D30-4B0D-BD14-4703629781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A0DF816-9179-41C6-A91B-E7A3760CC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29828A0-80DF-44B4-820B-5109C0C96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198E-6955-456E-870F-1E3E764F69B9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DFC0E3-CE9A-48EF-93BB-5F3EDBA52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AC900B-66D1-4DAB-B40E-4640E1D7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A60F4-54F9-4D28-9F77-FE445D406F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43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E203689-2AB5-4016-A3C6-A5554E7E8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357DDA-A886-4E21-973E-3217325B0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F43E66-FC2E-4A36-9DF1-D201ACAC25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A198E-6955-456E-870F-1E3E764F69B9}" type="datetimeFigureOut">
              <a:rPr lang="zh-TW" altLang="en-US" smtClean="0"/>
              <a:t>2019/12/10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B6DD28-1E56-496D-9893-DA517598A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3D9804-4CD2-473B-BE29-0C07CCDDF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A60F4-54F9-4D28-9F77-FE445D406F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567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E326B9-4C13-42FE-9BAB-7F0016F7FA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stego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mission level 6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E7311B4-39AA-46B3-8598-3F93EECFE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2830" y="3842669"/>
            <a:ext cx="9795309" cy="2461879"/>
          </a:xfrm>
        </p:spPr>
        <p:txBody>
          <a:bodyPr/>
          <a:lstStyle/>
          <a:p>
            <a:pPr algn="l"/>
            <a:r>
              <a:rPr lang="zh-TW" altLang="en-US" sz="3200" dirty="0"/>
              <a:t>                              學號：</a:t>
            </a:r>
            <a:r>
              <a:rPr lang="en-US" altLang="zh-TW" sz="3200" dirty="0"/>
              <a:t>1051336</a:t>
            </a:r>
          </a:p>
          <a:p>
            <a:pPr algn="l"/>
            <a:r>
              <a:rPr lang="en-US" altLang="zh-TW" sz="3200" dirty="0"/>
              <a:t>                              </a:t>
            </a:r>
            <a:r>
              <a:rPr lang="zh-TW" altLang="en-US" sz="3200" dirty="0"/>
              <a:t>姓名：鄭傑鴻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3060732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7732050-C36C-42ED-9713-D96A682C4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131232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2546D4-A69D-44A5-BC8E-581304D3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Hex Edit</a:t>
            </a:r>
            <a:endParaRPr lang="zh-TW" altLang="en-US" b="1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24556D4-9CE7-4BDE-B412-87399EFCB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47" y="1260910"/>
            <a:ext cx="11033893" cy="5486400"/>
          </a:xfrm>
        </p:spPr>
      </p:pic>
    </p:spTree>
    <p:extLst>
      <p:ext uri="{BB962C8B-B14F-4D97-AF65-F5344CB8AC3E}">
        <p14:creationId xmlns:p14="http://schemas.microsoft.com/office/powerpoint/2010/main" val="270751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DB15C5-BD49-4804-AA05-FA15EF5C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觀察出</a:t>
            </a:r>
            <a:r>
              <a:rPr lang="en-US" altLang="zh-TW" b="1" dirty="0"/>
              <a:t>base64</a:t>
            </a:r>
            <a:endParaRPr lang="zh-TW" altLang="en-US" b="1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D46E7D5E-E82F-445E-BDCF-28916BFA1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23" y="1559293"/>
            <a:ext cx="9968779" cy="5022447"/>
          </a:xfrm>
        </p:spPr>
      </p:pic>
    </p:spTree>
    <p:extLst>
      <p:ext uri="{BB962C8B-B14F-4D97-AF65-F5344CB8AC3E}">
        <p14:creationId xmlns:p14="http://schemas.microsoft.com/office/powerpoint/2010/main" val="500640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9ABFB5-1180-430A-8686-10E80FD8C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觀察出</a:t>
            </a:r>
            <a:r>
              <a:rPr lang="en-US" altLang="zh-TW" b="1" dirty="0"/>
              <a:t>base64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A18DFB1-429C-4BC1-A816-6E83B4B81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409" y="333622"/>
            <a:ext cx="5118886" cy="6149628"/>
          </a:xfrm>
        </p:spPr>
      </p:pic>
    </p:spTree>
    <p:extLst>
      <p:ext uri="{BB962C8B-B14F-4D97-AF65-F5344CB8AC3E}">
        <p14:creationId xmlns:p14="http://schemas.microsoft.com/office/powerpoint/2010/main" val="862110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3534F6-C70C-4187-A6F4-2EB4582F6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觀察出</a:t>
            </a:r>
            <a:r>
              <a:rPr lang="en-US" altLang="zh-TW" b="1" dirty="0"/>
              <a:t>base64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E863C39-D646-4450-923E-00AD9CF75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92" y="1690688"/>
            <a:ext cx="11880015" cy="4625574"/>
          </a:xfrm>
        </p:spPr>
      </p:pic>
    </p:spTree>
    <p:extLst>
      <p:ext uri="{BB962C8B-B14F-4D97-AF65-F5344CB8AC3E}">
        <p14:creationId xmlns:p14="http://schemas.microsoft.com/office/powerpoint/2010/main" val="3550559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83B4B7-74AF-4C69-B406-F8C5DA0A2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887"/>
            <a:ext cx="10515600" cy="1325563"/>
          </a:xfrm>
        </p:spPr>
        <p:txBody>
          <a:bodyPr/>
          <a:lstStyle/>
          <a:p>
            <a:r>
              <a:rPr lang="zh-TW" altLang="en-US" b="1" dirty="0"/>
              <a:t>使用</a:t>
            </a:r>
            <a:r>
              <a:rPr lang="en-US" altLang="zh-TW" b="1" dirty="0"/>
              <a:t>base64</a:t>
            </a:r>
            <a:r>
              <a:rPr lang="zh-TW" altLang="en-US" b="1" dirty="0"/>
              <a:t> </a:t>
            </a:r>
            <a:r>
              <a:rPr lang="en-US" altLang="zh-TW" b="1" dirty="0"/>
              <a:t>decoder</a:t>
            </a:r>
            <a:endParaRPr lang="zh-TW" altLang="en-US" b="1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53E6ABB-6A54-41D5-A461-4DA248273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1588"/>
            <a:ext cx="5419022" cy="5194430"/>
          </a:xfr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5336F427-AEF4-4985-AAC3-8AECED056B1F}"/>
              </a:ext>
            </a:extLst>
          </p:cNvPr>
          <p:cNvSpPr/>
          <p:nvPr/>
        </p:nvSpPr>
        <p:spPr>
          <a:xfrm>
            <a:off x="654517" y="5571071"/>
            <a:ext cx="4119613" cy="62759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9FC4DD59-320C-40FB-95DA-49C4FC516CC6}"/>
              </a:ext>
            </a:extLst>
          </p:cNvPr>
          <p:cNvCxnSpPr>
            <a:cxnSpLocks/>
          </p:cNvCxnSpPr>
          <p:nvPr/>
        </p:nvCxnSpPr>
        <p:spPr>
          <a:xfrm flipV="1">
            <a:off x="4697128" y="4360245"/>
            <a:ext cx="2281188" cy="14341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4D0304BC-BFAA-4552-95E1-6A81907F1A1C}"/>
              </a:ext>
            </a:extLst>
          </p:cNvPr>
          <p:cNvSpPr/>
          <p:nvPr/>
        </p:nvSpPr>
        <p:spPr>
          <a:xfrm>
            <a:off x="6978316" y="3310361"/>
            <a:ext cx="5009949" cy="259191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EBBD436-1448-4073-88DC-C8F8CF6A3286}"/>
              </a:ext>
            </a:extLst>
          </p:cNvPr>
          <p:cNvSpPr txBox="1"/>
          <p:nvPr/>
        </p:nvSpPr>
        <p:spPr>
          <a:xfrm flipH="1">
            <a:off x="7360918" y="3593956"/>
            <a:ext cx="42447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/>
              <a:t>Not like it’s hard to ‘decrypt’ this huh? The password is hgbvZw07.</a:t>
            </a:r>
            <a:endParaRPr lang="zh-TW" altLang="en-US" sz="3600" b="1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DEEF7BEC-CC50-4BC1-A9C2-3EBAC0F9DC7C}"/>
              </a:ext>
            </a:extLst>
          </p:cNvPr>
          <p:cNvCxnSpPr>
            <a:cxnSpLocks/>
          </p:cNvCxnSpPr>
          <p:nvPr/>
        </p:nvCxnSpPr>
        <p:spPr>
          <a:xfrm flipV="1">
            <a:off x="4774130" y="2740572"/>
            <a:ext cx="1865694" cy="30395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A481A6F-D133-410D-9F53-8927639540E4}"/>
              </a:ext>
            </a:extLst>
          </p:cNvPr>
          <p:cNvSpPr/>
          <p:nvPr/>
        </p:nvSpPr>
        <p:spPr>
          <a:xfrm>
            <a:off x="6895699" y="757538"/>
            <a:ext cx="5009949" cy="211039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3163676-A50E-438B-8A5B-19E86D42572A}"/>
              </a:ext>
            </a:extLst>
          </p:cNvPr>
          <p:cNvSpPr txBox="1"/>
          <p:nvPr/>
        </p:nvSpPr>
        <p:spPr>
          <a:xfrm>
            <a:off x="7640279" y="1027906"/>
            <a:ext cx="37905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Tm90IGxpa2UgaXQncyBoYXJkIHRvICdkZWNyeXB0JyB0aGlzIGh1aD8gVGhlIHBhc3N3b3JkIGlzIGhnYnZadzA3Lg==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05215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45</Words>
  <Application>Microsoft Office PowerPoint</Application>
  <PresentationFormat>寬螢幕</PresentationFormat>
  <Paragraphs>10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佈景主題</vt:lpstr>
      <vt:lpstr>stego mission level 6</vt:lpstr>
      <vt:lpstr>PowerPoint 簡報</vt:lpstr>
      <vt:lpstr>Hex Edit</vt:lpstr>
      <vt:lpstr>觀察出base64</vt:lpstr>
      <vt:lpstr>觀察出base64</vt:lpstr>
      <vt:lpstr>觀察出base64</vt:lpstr>
      <vt:lpstr>使用base64 decoder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Hackthissite(網安)</dc:title>
  <dc:creator>傑鴻 鄭</dc:creator>
  <cp:lastModifiedBy>傑鴻 鄭</cp:lastModifiedBy>
  <cp:revision>13</cp:revision>
  <dcterms:created xsi:type="dcterms:W3CDTF">2019-12-09T17:48:21Z</dcterms:created>
  <dcterms:modified xsi:type="dcterms:W3CDTF">2019-12-10T02:10:17Z</dcterms:modified>
</cp:coreProperties>
</file>