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9" r:id="rId9"/>
    <p:sldId id="268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5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6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8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03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2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14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3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6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87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31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8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34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91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8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8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489812-0E72-4E31-9A7B-0F1412400927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8841C7-295D-4720-97E7-D2F203F48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1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thissite.org/missions/playit/stego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h-nexus.de/en/downloads.php?product=HxD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idtables.com/convert/number/binary-to-ascii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網安報告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1051540</a:t>
            </a:r>
            <a:r>
              <a:rPr lang="zh-TW" altLang="en-US" dirty="0" smtClean="0"/>
              <a:t> </a:t>
            </a:r>
            <a:r>
              <a:rPr lang="zh-TW" altLang="en-US" dirty="0" smtClean="0"/>
              <a:t>游</a:t>
            </a:r>
            <a:r>
              <a:rPr lang="zh-TW" altLang="en-US" dirty="0"/>
              <a:t>登翔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8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600" dirty="0" smtClean="0"/>
              <a:t>最後我們得到答案                                                                     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                                                         </a:t>
            </a:r>
            <a:r>
              <a:rPr lang="en-US" altLang="zh-TW" dirty="0" smtClean="0"/>
              <a:t>0 </a:t>
            </a:r>
            <a:r>
              <a:rPr lang="en-US" altLang="zh-TW" dirty="0"/>
              <a:t>0 1 1 1 0 0 0 </a:t>
            </a:r>
          </a:p>
          <a:p>
            <a:pPr marL="0" indent="0">
              <a:buNone/>
            </a:pPr>
            <a:r>
              <a:rPr lang="zh-TW" altLang="en-US" dirty="0"/>
              <a:t>                                                                           </a:t>
            </a:r>
            <a:r>
              <a:rPr lang="en-US" altLang="zh-TW" dirty="0"/>
              <a:t>0 1 1 0 0 1 1 0 </a:t>
            </a:r>
          </a:p>
          <a:p>
            <a:pPr marL="0" indent="0">
              <a:buNone/>
            </a:pPr>
            <a:r>
              <a:rPr lang="zh-TW" altLang="en-US" dirty="0"/>
              <a:t>                                                                          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0 1 1 0 1 1 1  </a:t>
            </a:r>
          </a:p>
          <a:p>
            <a:pPr marL="0" indent="0">
              <a:buNone/>
            </a:pPr>
            <a:r>
              <a:rPr lang="zh-TW" altLang="en-US" dirty="0"/>
              <a:t>                                                                          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1 1 0 1 0 0 0  </a:t>
            </a:r>
          </a:p>
          <a:p>
            <a:pPr marL="0" indent="0">
              <a:buNone/>
            </a:pPr>
            <a:r>
              <a:rPr lang="zh-TW" altLang="en-US" dirty="0"/>
              <a:t>                                                                          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1 1 0 0 0 0 1 </a:t>
            </a:r>
          </a:p>
          <a:p>
            <a:pPr marL="0" indent="0">
              <a:buNone/>
            </a:pPr>
            <a:r>
              <a:rPr lang="zh-TW" altLang="en-US" dirty="0"/>
              <a:t>                                                                          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1 1 1 0 0 1 1  </a:t>
            </a:r>
          </a:p>
          <a:p>
            <a:pPr marL="0" indent="0">
              <a:buNone/>
            </a:pPr>
            <a:r>
              <a:rPr lang="zh-TW" altLang="en-US" dirty="0"/>
              <a:t>                                                                          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6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把這組字元串丟進去網站轉換得到 </a:t>
            </a:r>
            <a:r>
              <a:rPr lang="en-US" altLang="zh-TW" dirty="0" smtClean="0"/>
              <a:t>837has6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03" y="3060151"/>
            <a:ext cx="4409592" cy="30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5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回到</a:t>
            </a:r>
            <a:r>
              <a:rPr lang="en-US" altLang="zh-TW" dirty="0" smtClean="0"/>
              <a:t>hack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site</a:t>
            </a:r>
            <a:r>
              <a:rPr lang="zh-TW" altLang="en-US" dirty="0" smtClean="0"/>
              <a:t>輸入密文，破解成功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83" y="3131069"/>
            <a:ext cx="3644232" cy="30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7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>
              <a:hlinkClick r:id="rId2"/>
            </a:endParaRPr>
          </a:p>
          <a:p>
            <a:pPr marL="0" indent="0" algn="ctr">
              <a:buNone/>
            </a:pPr>
            <a:r>
              <a:rPr lang="en-US" altLang="zh-TW" dirty="0" smtClean="0">
                <a:solidFill>
                  <a:schemeClr val="tx2"/>
                </a:solidFill>
              </a:rPr>
              <a:t>Hack this site – </a:t>
            </a:r>
            <a:r>
              <a:rPr lang="en-US" altLang="zh-TW" dirty="0" err="1" smtClean="0">
                <a:solidFill>
                  <a:schemeClr val="tx2"/>
                </a:solidFill>
              </a:rPr>
              <a:t>stego</a:t>
            </a:r>
            <a:r>
              <a:rPr lang="en-US" altLang="zh-TW" dirty="0" smtClean="0">
                <a:solidFill>
                  <a:schemeClr val="tx2"/>
                </a:solidFill>
              </a:rPr>
              <a:t> mission </a:t>
            </a:r>
            <a:r>
              <a:rPr lang="en-US" altLang="zh-TW" dirty="0" smtClean="0">
                <a:solidFill>
                  <a:schemeClr val="tx2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altLang="zh-TW" dirty="0"/>
              <a:t>This is an encoded message, the only tip you get is '2 null bytes'</a:t>
            </a:r>
          </a:p>
          <a:p>
            <a:pPr marL="0" indent="0" algn="ctr">
              <a:buNone/>
            </a:pPr>
            <a:r>
              <a:rPr lang="en-US" altLang="zh-TW" dirty="0"/>
              <a:t>Thank (or blame :P) </a:t>
            </a:r>
            <a:r>
              <a:rPr lang="en-US" altLang="zh-TW" dirty="0" err="1"/>
              <a:t>tiksi</a:t>
            </a:r>
            <a:r>
              <a:rPr lang="en-US" altLang="zh-TW" dirty="0"/>
              <a:t> for making this challenge</a:t>
            </a:r>
          </a:p>
          <a:p>
            <a:pPr marL="0" indent="0" algn="ctr">
              <a:buNone/>
            </a:pPr>
            <a:r>
              <a:rPr lang="en-US" altLang="zh-TW" dirty="0"/>
              <a:t>NOTE: There is no encoding error, stop submitting bug reports about it.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  <a:hlinkClick r:id="rId2"/>
            </a:endParaRPr>
          </a:p>
          <a:p>
            <a:pPr marL="0" indent="0" algn="ctr">
              <a:buNone/>
            </a:pP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TW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www.hackthissite.org/missions/playit/stego/1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1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下載我們題目的圖片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19" y="2821706"/>
            <a:ext cx="4761238" cy="25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b="1" dirty="0" err="1"/>
              <a:t>hexedit</a:t>
            </a:r>
            <a:r>
              <a:rPr lang="zh-TW" altLang="en-US" dirty="0"/>
              <a:t>來</a:t>
            </a:r>
            <a:r>
              <a:rPr lang="zh-TW" altLang="en-US" dirty="0" smtClean="0"/>
              <a:t>檢查</a:t>
            </a:r>
            <a:r>
              <a:rPr lang="zh-TW" altLang="en-US" dirty="0"/>
              <a:t>圖像中的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sz="2000" dirty="0">
                <a:hlinkClick r:id="rId2"/>
              </a:rPr>
              <a:t>https://mh-nexus.de/en/downloads.php?product=HxD20</a:t>
            </a:r>
            <a:endParaRPr lang="en-US" altLang="zh-TW" sz="2000" dirty="0"/>
          </a:p>
          <a:p>
            <a:endParaRPr lang="en-US" altLang="zh-TW" dirty="0" smtClean="0"/>
          </a:p>
          <a:p>
            <a:r>
              <a:rPr lang="zh-TW" altLang="en-US" dirty="0" smtClean="0"/>
              <a:t>根據提示</a:t>
            </a:r>
            <a:r>
              <a:rPr lang="en-US" altLang="zh-TW" dirty="0" smtClean="0"/>
              <a:t>(</a:t>
            </a:r>
            <a:r>
              <a:rPr lang="en-US" altLang="zh-TW" u="sng" dirty="0" smtClean="0"/>
              <a:t>2 </a:t>
            </a:r>
            <a:r>
              <a:rPr lang="en-US" altLang="zh-TW" u="sng" dirty="0"/>
              <a:t>null </a:t>
            </a:r>
            <a:r>
              <a:rPr lang="en-US" altLang="zh-TW" u="sng" dirty="0" smtClean="0"/>
              <a:t>bytes)</a:t>
            </a:r>
            <a:r>
              <a:rPr lang="zh-TW" altLang="en-US" u="sng" dirty="0" smtClean="0"/>
              <a:t>得帶我們要找的編碼</a:t>
            </a:r>
            <a:r>
              <a:rPr lang="zh-TW" altLang="en-US" dirty="0"/>
              <a:t>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 smtClean="0"/>
              <a:t>00 </a:t>
            </a:r>
            <a:r>
              <a:rPr lang="en-US" altLang="zh-TW" sz="2000" dirty="0"/>
              <a:t>00 { 16 16 17 17 17 16 16 16 16 17 17 16 16 17 17 16 16 17 17 16 17 17 17 16 17 17 16 17 16 16 16 16 17 17 16 16 16 16 17 16 17 17 17 16 16 17 17 16 16 17 17 16 17 17 16 }00 00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13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解題步驟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50" y="2617848"/>
            <a:ext cx="7175282" cy="3317875"/>
          </a:xfrm>
        </p:spPr>
      </p:pic>
    </p:spTree>
    <p:extLst>
      <p:ext uri="{BB962C8B-B14F-4D97-AF65-F5344CB8AC3E}">
        <p14:creationId xmlns:p14="http://schemas.microsoft.com/office/powerpoint/2010/main" val="2585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根據最低有效位</a:t>
            </a:r>
            <a:r>
              <a:rPr lang="en-US" altLang="zh-TW" dirty="0" smtClean="0"/>
              <a:t>(LSB)</a:t>
            </a:r>
            <a:r>
              <a:rPr lang="zh-TW" altLang="en-US" dirty="0" smtClean="0"/>
              <a:t>我們</a:t>
            </a:r>
            <a:r>
              <a:rPr lang="zh-TW" altLang="en-US" dirty="0"/>
              <a:t>將</a:t>
            </a:r>
            <a:r>
              <a:rPr lang="en-US" altLang="zh-TW" dirty="0"/>
              <a:t>16</a:t>
            </a:r>
            <a:r>
              <a:rPr lang="zh-TW" altLang="en-US" dirty="0"/>
              <a:t>和</a:t>
            </a:r>
            <a:r>
              <a:rPr lang="en-US" altLang="zh-TW" dirty="0"/>
              <a:t>17</a:t>
            </a:r>
            <a:r>
              <a:rPr lang="zh-TW" altLang="en-US" dirty="0"/>
              <a:t>轉換為二進制，其中</a:t>
            </a:r>
            <a:r>
              <a:rPr lang="en-US" altLang="zh-TW" dirty="0"/>
              <a:t>16</a:t>
            </a:r>
            <a:r>
              <a:rPr lang="zh-TW" altLang="en-US" dirty="0"/>
              <a:t>將為</a:t>
            </a:r>
            <a:r>
              <a:rPr lang="en-US" altLang="zh-TW" dirty="0" smtClean="0"/>
              <a:t>0(</a:t>
            </a:r>
            <a:r>
              <a:rPr lang="zh-TW" altLang="en-US" dirty="0" smtClean="0"/>
              <a:t>偶數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/>
              <a:t>17</a:t>
            </a:r>
            <a:r>
              <a:rPr lang="zh-TW" altLang="en-US" dirty="0"/>
              <a:t>將為</a:t>
            </a:r>
            <a:r>
              <a:rPr lang="en-US" altLang="zh-TW" dirty="0" smtClean="0"/>
              <a:t>1(</a:t>
            </a:r>
            <a:r>
              <a:rPr lang="zh-TW" altLang="en-US" dirty="0" smtClean="0"/>
              <a:t>奇數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LSB</a:t>
            </a:r>
            <a:r>
              <a:rPr lang="zh-TW" altLang="en-US" dirty="0" smtClean="0"/>
              <a:t>可以</a:t>
            </a:r>
            <a:r>
              <a:rPr lang="zh-TW" altLang="en-US" dirty="0"/>
              <a:t>通過在</a:t>
            </a:r>
            <a:r>
              <a:rPr lang="zh-TW" altLang="en-US" dirty="0" smtClean="0"/>
              <a:t>圖像來加密訊息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2600" dirty="0" smtClean="0"/>
              <a:t>將編碼為</a:t>
            </a:r>
            <a:r>
              <a:rPr lang="en-US" altLang="zh-TW" sz="2600" dirty="0" smtClean="0"/>
              <a:t>16</a:t>
            </a:r>
            <a:r>
              <a:rPr lang="zh-TW" altLang="en-US" sz="2600" dirty="0" smtClean="0"/>
              <a:t>的部分轉換</a:t>
            </a:r>
            <a:r>
              <a:rPr lang="zh-TW" altLang="en-US" sz="2600" dirty="0"/>
              <a:t>為</a:t>
            </a:r>
            <a:r>
              <a:rPr lang="en-US" altLang="zh-TW" sz="2600" dirty="0" smtClean="0"/>
              <a:t>0</a:t>
            </a:r>
          </a:p>
          <a:p>
            <a:pPr marL="0" indent="0">
              <a:buNone/>
            </a:pPr>
            <a:r>
              <a:rPr lang="en-US" altLang="zh-TW" sz="2000" dirty="0"/>
              <a:t>00 00 { </a:t>
            </a:r>
            <a:r>
              <a:rPr lang="en-US" altLang="zh-TW" sz="2000" dirty="0" smtClean="0"/>
              <a:t>0 0 </a:t>
            </a:r>
            <a:r>
              <a:rPr lang="en-US" altLang="zh-TW" sz="2000" dirty="0"/>
              <a:t>17 17 17 </a:t>
            </a:r>
            <a:r>
              <a:rPr lang="en-US" altLang="zh-TW" sz="2000" dirty="0" smtClean="0"/>
              <a:t>0 0 0 0 </a:t>
            </a:r>
            <a:r>
              <a:rPr lang="en-US" altLang="zh-TW" sz="2000" dirty="0"/>
              <a:t>17 17 </a:t>
            </a:r>
            <a:r>
              <a:rPr lang="en-US" altLang="zh-TW" sz="2000" dirty="0" smtClean="0"/>
              <a:t>0 0 </a:t>
            </a:r>
            <a:r>
              <a:rPr lang="en-US" altLang="zh-TW" sz="2000" dirty="0"/>
              <a:t>17 17 </a:t>
            </a:r>
            <a:r>
              <a:rPr lang="en-US" altLang="zh-TW" sz="2000" dirty="0" smtClean="0"/>
              <a:t>0 0 </a:t>
            </a:r>
            <a:r>
              <a:rPr lang="en-US" altLang="zh-TW" sz="2000" dirty="0"/>
              <a:t>17 17 </a:t>
            </a:r>
            <a:r>
              <a:rPr lang="en-US" altLang="zh-TW" sz="2000" dirty="0" smtClean="0"/>
              <a:t>0 </a:t>
            </a:r>
            <a:r>
              <a:rPr lang="en-US" altLang="zh-TW" sz="2000" dirty="0"/>
              <a:t>17 17 17 </a:t>
            </a:r>
            <a:r>
              <a:rPr lang="en-US" altLang="zh-TW" sz="2000" dirty="0" smtClean="0"/>
              <a:t>0 </a:t>
            </a:r>
            <a:r>
              <a:rPr lang="en-US" altLang="zh-TW" sz="2000" dirty="0"/>
              <a:t>17 17 </a:t>
            </a:r>
            <a:r>
              <a:rPr lang="en-US" altLang="zh-TW" sz="2000" dirty="0" smtClean="0"/>
              <a:t>0 </a:t>
            </a:r>
            <a:r>
              <a:rPr lang="en-US" altLang="zh-TW" sz="2000" dirty="0"/>
              <a:t>17 </a:t>
            </a:r>
            <a:r>
              <a:rPr lang="en-US" altLang="zh-TW" sz="2000" dirty="0" smtClean="0"/>
              <a:t>0 0 0 0 </a:t>
            </a:r>
            <a:r>
              <a:rPr lang="en-US" altLang="zh-TW" sz="2000" dirty="0"/>
              <a:t>17 17 </a:t>
            </a:r>
            <a:r>
              <a:rPr lang="en-US" altLang="zh-TW" sz="2000" dirty="0" smtClean="0"/>
              <a:t>0 0 0 0 </a:t>
            </a:r>
            <a:r>
              <a:rPr lang="en-US" altLang="zh-TW" sz="2000" dirty="0"/>
              <a:t>17 </a:t>
            </a:r>
            <a:r>
              <a:rPr lang="en-US" altLang="zh-TW" sz="2000" dirty="0" smtClean="0"/>
              <a:t>0 </a:t>
            </a:r>
            <a:r>
              <a:rPr lang="en-US" altLang="zh-TW" sz="2000" dirty="0"/>
              <a:t>17 17 17 </a:t>
            </a:r>
            <a:r>
              <a:rPr lang="en-US" altLang="zh-TW" sz="2000" dirty="0" smtClean="0"/>
              <a:t>0 0 </a:t>
            </a:r>
            <a:r>
              <a:rPr lang="en-US" altLang="zh-TW" sz="2000" dirty="0"/>
              <a:t>17 17 </a:t>
            </a:r>
            <a:r>
              <a:rPr lang="en-US" altLang="zh-TW" sz="2000" dirty="0" smtClean="0"/>
              <a:t>0 0 </a:t>
            </a:r>
            <a:r>
              <a:rPr lang="en-US" altLang="zh-TW" sz="2000" dirty="0"/>
              <a:t>17 17 </a:t>
            </a:r>
            <a:r>
              <a:rPr lang="en-US" altLang="zh-TW" sz="2000" dirty="0" smtClean="0"/>
              <a:t>0 </a:t>
            </a:r>
            <a:r>
              <a:rPr lang="en-US" altLang="zh-TW" sz="2000" dirty="0"/>
              <a:t>17 17 </a:t>
            </a:r>
            <a:r>
              <a:rPr lang="en-US" altLang="zh-TW" sz="2000" dirty="0" smtClean="0"/>
              <a:t>0 </a:t>
            </a:r>
            <a:r>
              <a:rPr lang="en-US" altLang="zh-TW" sz="2000" dirty="0"/>
              <a:t>}00 </a:t>
            </a:r>
            <a:r>
              <a:rPr lang="en-US" altLang="zh-TW" sz="2000" dirty="0" smtClean="0"/>
              <a:t>00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600" dirty="0"/>
              <a:t>將編碼為</a:t>
            </a:r>
            <a:r>
              <a:rPr lang="en-US" altLang="zh-TW" sz="2600" dirty="0" smtClean="0"/>
              <a:t>17</a:t>
            </a:r>
            <a:r>
              <a:rPr lang="zh-TW" altLang="en-US" sz="2600" dirty="0" smtClean="0"/>
              <a:t>的</a:t>
            </a:r>
            <a:r>
              <a:rPr lang="zh-TW" altLang="en-US" sz="2600" dirty="0"/>
              <a:t>部分轉換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1</a:t>
            </a:r>
          </a:p>
          <a:p>
            <a:pPr marL="0" indent="0">
              <a:buNone/>
            </a:pPr>
            <a:r>
              <a:rPr lang="en-US" altLang="zh-TW" sz="2000" dirty="0"/>
              <a:t>00 00 { 0 0 </a:t>
            </a:r>
            <a:r>
              <a:rPr lang="en-US" altLang="zh-TW" sz="2000" dirty="0" smtClean="0"/>
              <a:t>1 1 1 </a:t>
            </a:r>
            <a:r>
              <a:rPr lang="en-US" altLang="zh-TW" sz="2000" dirty="0"/>
              <a:t>0 0 0 0 </a:t>
            </a:r>
            <a:r>
              <a:rPr lang="en-US" altLang="zh-TW" sz="2000" dirty="0" smtClean="0"/>
              <a:t>1 1 </a:t>
            </a:r>
            <a:r>
              <a:rPr lang="en-US" altLang="zh-TW" sz="2000" dirty="0"/>
              <a:t>0 0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 </a:t>
            </a:r>
            <a:r>
              <a:rPr lang="en-US" altLang="zh-TW" sz="2000" dirty="0"/>
              <a:t>0 0 </a:t>
            </a:r>
            <a:r>
              <a:rPr lang="en-US" altLang="zh-TW" sz="2000" dirty="0" smtClean="0"/>
              <a:t>1 1 </a:t>
            </a:r>
            <a:r>
              <a:rPr lang="en-US" altLang="zh-TW" sz="2000" dirty="0"/>
              <a:t>0 </a:t>
            </a:r>
            <a:r>
              <a:rPr lang="en-US" altLang="zh-TW" sz="2000" dirty="0" smtClean="0"/>
              <a:t>1 1 1 </a:t>
            </a:r>
            <a:r>
              <a:rPr lang="en-US" altLang="zh-TW" sz="2000" dirty="0"/>
              <a:t>0 </a:t>
            </a:r>
            <a:r>
              <a:rPr lang="en-US" altLang="zh-TW" sz="2000" dirty="0" smtClean="0"/>
              <a:t>1 1 </a:t>
            </a:r>
            <a:r>
              <a:rPr lang="en-US" altLang="zh-TW" sz="2000" dirty="0"/>
              <a:t>0 </a:t>
            </a:r>
            <a:r>
              <a:rPr lang="en-US" altLang="zh-TW" sz="2000" dirty="0" smtClean="0"/>
              <a:t>1 </a:t>
            </a:r>
            <a:r>
              <a:rPr lang="en-US" altLang="zh-TW" sz="2000" dirty="0"/>
              <a:t>0 0 0 0 </a:t>
            </a:r>
            <a:r>
              <a:rPr lang="en-US" altLang="zh-TW" sz="2000" dirty="0" smtClean="0"/>
              <a:t>1 1 </a:t>
            </a:r>
            <a:r>
              <a:rPr lang="en-US" altLang="zh-TW" sz="2000" dirty="0"/>
              <a:t>0 0 0 0 </a:t>
            </a:r>
            <a:r>
              <a:rPr lang="en-US" altLang="zh-TW" sz="2000" dirty="0" smtClean="0"/>
              <a:t>1 </a:t>
            </a:r>
            <a:r>
              <a:rPr lang="en-US" altLang="zh-TW" sz="2000" dirty="0"/>
              <a:t>0 </a:t>
            </a:r>
            <a:r>
              <a:rPr lang="en-US" altLang="zh-TW" sz="2000" dirty="0" smtClean="0"/>
              <a:t>1 1 1 </a:t>
            </a:r>
            <a:r>
              <a:rPr lang="en-US" altLang="zh-TW" sz="2000" dirty="0"/>
              <a:t>0 0 </a:t>
            </a:r>
            <a:r>
              <a:rPr lang="en-US" altLang="zh-TW" sz="2000" dirty="0" smtClean="0"/>
              <a:t>1 1 </a:t>
            </a:r>
            <a:r>
              <a:rPr lang="en-US" altLang="zh-TW" sz="2000" dirty="0"/>
              <a:t>0 0 </a:t>
            </a:r>
            <a:r>
              <a:rPr lang="en-US" altLang="zh-TW" sz="2000" dirty="0" smtClean="0"/>
              <a:t>1 1 </a:t>
            </a:r>
            <a:r>
              <a:rPr lang="en-US" altLang="zh-TW" sz="2000" dirty="0"/>
              <a:t>0 </a:t>
            </a:r>
            <a:r>
              <a:rPr lang="en-US" altLang="zh-TW" sz="2000" dirty="0" smtClean="0"/>
              <a:t>1 1 </a:t>
            </a:r>
            <a:r>
              <a:rPr lang="en-US" altLang="zh-TW" sz="2000" dirty="0"/>
              <a:t>0 }00 00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217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去掉頭尾的</a:t>
            </a:r>
            <a:r>
              <a:rPr lang="en-US" altLang="zh-TW" dirty="0"/>
              <a:t>null 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們得到</a:t>
            </a:r>
            <a:r>
              <a:rPr lang="en-US" altLang="zh-TW" dirty="0" smtClean="0"/>
              <a:t>55</a:t>
            </a:r>
            <a:r>
              <a:rPr lang="zh-TW" altLang="en-US" dirty="0" smtClean="0"/>
              <a:t>個字元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sz="2000" dirty="0" smtClean="0"/>
              <a:t>0 0 1 1 1 0 0 0 0 1 1 0 0 1 1 0 0 1 1 0 1 1 1 0 1 1 0 1 0 0 0 0 1 1 0 0 0 0 1 0 1 1 1 0 0 1 1 0 0 1 1 0 1 1 0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dirty="0" smtClean="0"/>
              <a:t>我們將</a:t>
            </a:r>
            <a:r>
              <a:rPr lang="zh-TW" altLang="en-US" dirty="0"/>
              <a:t>等於</a:t>
            </a:r>
            <a:r>
              <a:rPr lang="en-US" altLang="zh-TW" dirty="0"/>
              <a:t>1</a:t>
            </a:r>
            <a:r>
              <a:rPr lang="zh-TW" altLang="en-US" dirty="0"/>
              <a:t>個字節的每個</a:t>
            </a:r>
            <a:r>
              <a:rPr lang="en-US" altLang="zh-TW" dirty="0"/>
              <a:t>8</a:t>
            </a:r>
            <a:r>
              <a:rPr lang="zh-TW" altLang="en-US" dirty="0"/>
              <a:t>位部分劃分為</a:t>
            </a:r>
            <a:r>
              <a:rPr lang="en-US" altLang="zh-TW" dirty="0"/>
              <a:t>ASCII</a:t>
            </a:r>
            <a:r>
              <a:rPr lang="zh-TW" altLang="en-US" dirty="0"/>
              <a:t>字符。但是由於二進製字符串的長度為</a:t>
            </a:r>
            <a:r>
              <a:rPr lang="en-US" altLang="zh-TW" dirty="0"/>
              <a:t>55</a:t>
            </a:r>
            <a:r>
              <a:rPr lang="zh-TW" altLang="en-US" dirty="0"/>
              <a:t>，因此必須在某處缺少二進製字符</a:t>
            </a:r>
            <a:r>
              <a:rPr lang="zh-TW" altLang="en-US" dirty="0" smtClean="0"/>
              <a:t>串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或</a:t>
            </a:r>
            <a:r>
              <a:rPr lang="zh-TW" altLang="en-US" dirty="0"/>
              <a:t>“ </a:t>
            </a:r>
            <a:r>
              <a:rPr lang="en-US" altLang="zh-TW" dirty="0"/>
              <a:t>1”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092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/>
              <a:t>將數字已</a:t>
            </a:r>
            <a:r>
              <a:rPr lang="en-US" altLang="zh-TW" sz="2600" dirty="0" smtClean="0"/>
              <a:t>8</a:t>
            </a:r>
            <a:r>
              <a:rPr lang="zh-TW" altLang="en-US" sz="2600" dirty="0" smtClean="0"/>
              <a:t>個位元為一組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zh-TW" altLang="en-US" sz="2200" dirty="0" smtClean="0"/>
              <a:t>                                                               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299" y="353524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 smtClean="0"/>
              <a:t>                                                                </a:t>
            </a:r>
            <a:r>
              <a:rPr lang="en-US" altLang="zh-TW" sz="2000" dirty="0" smtClean="0"/>
              <a:t>0 1 1 0 0 1 1 0 </a:t>
            </a:r>
          </a:p>
          <a:p>
            <a:r>
              <a:rPr lang="zh-TW" altLang="en-US" sz="2000" dirty="0" smtClean="0"/>
              <a:t>                                                                </a:t>
            </a:r>
            <a:r>
              <a:rPr lang="en-US" altLang="zh-TW" sz="2000" dirty="0" smtClean="0"/>
              <a:t>0 1 1 0 1 1 1 0 </a:t>
            </a:r>
          </a:p>
          <a:p>
            <a:r>
              <a:rPr lang="zh-TW" altLang="en-US" sz="2000" dirty="0" smtClean="0"/>
              <a:t>                                                                </a:t>
            </a:r>
            <a:r>
              <a:rPr lang="en-US" altLang="zh-TW" sz="2000" dirty="0" smtClean="0"/>
              <a:t>1 1 0 1 0 0 0 0 </a:t>
            </a:r>
          </a:p>
          <a:p>
            <a:r>
              <a:rPr lang="zh-TW" altLang="en-US" sz="2000" dirty="0" smtClean="0"/>
              <a:t>                                                                </a:t>
            </a:r>
            <a:r>
              <a:rPr lang="en-US" altLang="zh-TW" sz="2000" dirty="0" smtClean="0"/>
              <a:t>1 1 0 0 0 0 1 0 </a:t>
            </a:r>
          </a:p>
          <a:p>
            <a:r>
              <a:rPr lang="zh-TW" altLang="en-US" sz="2000" dirty="0" smtClean="0"/>
              <a:t>                                                                </a:t>
            </a:r>
            <a:r>
              <a:rPr lang="en-US" altLang="zh-TW" sz="2000" dirty="0" smtClean="0"/>
              <a:t>1 1 1 0 0 1 1 0 </a:t>
            </a:r>
          </a:p>
          <a:p>
            <a:r>
              <a:rPr lang="zh-TW" altLang="en-US" sz="2000" dirty="0" smtClean="0"/>
              <a:t>                                                                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08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嘗試把不同行開頭補一個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的字元串丟進</a:t>
            </a:r>
            <a:r>
              <a:rPr lang="en-US" altLang="zh-TW" dirty="0"/>
              <a:t>Binary to Text </a:t>
            </a:r>
            <a:r>
              <a:rPr lang="en-US" altLang="zh-TW" dirty="0" smtClean="0"/>
              <a:t>Translator</a:t>
            </a:r>
            <a:r>
              <a:rPr lang="zh-TW" altLang="en-US" dirty="0" smtClean="0"/>
              <a:t>作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轉換測試答案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>
                <a:hlinkClick r:id="rId2"/>
              </a:rPr>
              <a:t>https://www.rapidtables.com/convert/number/binary-to-ascii.html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503871" y="36296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                                                           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011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592</Words>
  <Application>Microsoft Office PowerPoint</Application>
  <PresentationFormat>寬螢幕</PresentationFormat>
  <Paragraphs>62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Microsoft JhengHei</vt:lpstr>
      <vt:lpstr>PMingLiU</vt:lpstr>
      <vt:lpstr>Arial</vt:lpstr>
      <vt:lpstr>Garamond</vt:lpstr>
      <vt:lpstr>有機</vt:lpstr>
      <vt:lpstr>網安報告</vt:lpstr>
      <vt:lpstr>題目</vt:lpstr>
      <vt:lpstr>解題步驟</vt:lpstr>
      <vt:lpstr>解題步驟</vt:lpstr>
      <vt:lpstr>解題步驟</vt:lpstr>
      <vt:lpstr>解題步驟</vt:lpstr>
      <vt:lpstr>解題步驟</vt:lpstr>
      <vt:lpstr>解題步驟</vt:lpstr>
      <vt:lpstr>解題步驟</vt:lpstr>
      <vt:lpstr>解題步驟</vt:lpstr>
      <vt:lpstr>解題步驟</vt:lpstr>
      <vt:lpstr>解題步驟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網安報告</dc:title>
  <dc:creator>USER</dc:creator>
  <cp:lastModifiedBy>USER</cp:lastModifiedBy>
  <cp:revision>12</cp:revision>
  <dcterms:created xsi:type="dcterms:W3CDTF">2019-12-02T16:51:41Z</dcterms:created>
  <dcterms:modified xsi:type="dcterms:W3CDTF">2019-12-09T21:03:09Z</dcterms:modified>
</cp:coreProperties>
</file>