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3" r:id="rId7"/>
    <p:sldId id="259" r:id="rId8"/>
    <p:sldId id="264" r:id="rId9"/>
    <p:sldId id="262" r:id="rId10"/>
    <p:sldId id="261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CFE02-34D1-49C5-9830-03F2D19F3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51D0EF-7FA8-465A-895B-05FDB991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0511ED-1D7D-4F91-AE42-6B6EF2E5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C6627A-258F-4D19-AF29-325C1956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F437B-007B-4575-ACEA-942BB23D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17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3C741-1FD0-4417-8110-EBEBB1C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E884E6-1FAB-43CC-940B-31348683F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8EFC08-B250-40FB-A268-FFE74D98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7DFD47-11B9-4AB7-96F4-86C4DECC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3DFBE5-FE89-469F-99D4-BE642662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90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F4E28D-EE68-4144-8990-25248E875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383D8B-3489-4818-A187-D40BC5C8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9610A-9E6F-4208-8FEC-AD0B265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23DC37-C36B-4775-BA47-22CCBDC4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D1262-CFD1-47D2-9D0D-A59A1FFF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0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24C14-F6B9-4AD8-845A-67190E0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520810-7DDD-4768-9FCC-2EBB5869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45FDD4-B30B-4365-9978-96E0CDD5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5957B-F55C-4879-A9C4-54BBEF63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E1C1A7-2026-45C5-A8C5-4736D20D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936AA-D4E5-42E2-9597-EFD7EAA6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81BCDD-9526-428E-8212-4E0F8C08C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0CD0E-C05C-4D30-982F-BCDAEFFC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E98793-2E14-42A9-9413-9C30D7D6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69C8BB-A231-458D-ABC3-E2E4886B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65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3D6DB-7BF3-4BAC-93B6-88FCA196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398F4E-2AB5-4BE2-A187-B881E6F6D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B75CBE-7902-4381-BE35-FD475CDE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FD71D8-29AB-4BE8-BE97-AF814DE1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85BA1D-CBBB-40D9-8433-88583641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338E4D-A462-47E0-937A-013CC92D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50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9DC27-088A-4DE7-97E3-0AC3FD28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4694F4-D467-4E07-90A3-948805C1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84B680-86FB-406F-901A-336A5C33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1A4F4-B6E0-46B2-8617-84ABFF595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74F4D3-F27E-414F-A24F-12190B20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AF5382-307D-4205-87A9-4F0B719E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A6740B-DF53-47B3-80A1-5FFD9661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8A0026-3D2A-4DB2-8E24-7936CD63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95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16E3A-EB37-4366-B102-34BCD4DD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87A55B-CA3B-4A28-A640-7FF68425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8E6E3F-8EAF-47D6-A7E4-05C5D6ED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C7A5E6-6B87-440A-96C6-3CA0E0C0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11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6069CE-C563-4243-990A-F0838188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4963CD-7BD8-40E2-8D9D-3E689FD9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D94C00-8C41-4CE2-9D04-DCDB222F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1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5D175-673F-474C-A913-3D30AB74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B7736-2708-46F8-9310-A47B909B7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2FB482-672E-4A1C-B171-6E21EA5E0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F743D1-35F9-4991-B7ED-62E1DF88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1C810C-BBC5-4803-81C2-B524CCF8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56E106-AFB5-4E1E-A420-05DF6E7D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1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32BE8-DB1E-40D2-BE18-B251F2BF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BFC0EF-5B46-48C7-80B6-A3DC62013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84C545-7B43-4D71-9AC3-C7A779BF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95F49A-6624-4272-8CB3-04F67C55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C6B8-E54B-494C-BF6C-C972BB987621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6613B8-2B32-4ABC-8F8A-5420E698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CA6B9E-B19C-4764-A2C4-96AB4704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0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A3B81F-B8C2-413F-AF7A-551AE950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6BF75B-7F9E-4D60-B1AF-E3CE18D37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5423B-9A50-4330-A98E-FD65FC21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C6B8-E54B-494C-BF6C-C972BB987621}" type="datetimeFigureOut">
              <a:rPr lang="zh-TW" altLang="en-US" smtClean="0"/>
              <a:t>2019/11/30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6BAB4-6D17-44DA-B6F7-D6023F895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943C97-6C41-4818-AB7F-F8309BE03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571C-E6C4-43F5-A579-7D863DB8D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19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deid.com/wiki/Hackthissite/Realistic/Level10" TargetMode="External"/><Relationship Id="rId2" Type="http://schemas.openxmlformats.org/officeDocument/2006/relationships/hyperlink" Target="https://www.youtube.com/watch?v=PjAHWznLv6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F019-D092-4F90-9D2F-AE95F288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6602"/>
            <a:ext cx="9144000" cy="1907544"/>
          </a:xfrm>
        </p:spPr>
        <p:txBody>
          <a:bodyPr/>
          <a:lstStyle/>
          <a:p>
            <a:r>
              <a:rPr lang="en-US" altLang="zh-TW" b="1" dirty="0"/>
              <a:t>Realistic 10</a:t>
            </a:r>
            <a:br>
              <a:rPr lang="en-US" altLang="zh-TW" b="1" dirty="0"/>
            </a:br>
            <a:r>
              <a:rPr lang="en-US" altLang="zh-TW" b="1" dirty="0"/>
              <a:t>Holy Word High School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BE2FE4-D6EF-4090-9200-49BF5014C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3568"/>
            <a:ext cx="9144000" cy="660801"/>
          </a:xfrm>
        </p:spPr>
        <p:txBody>
          <a:bodyPr/>
          <a:lstStyle/>
          <a:p>
            <a:r>
              <a:rPr lang="en-US" altLang="zh-TW" dirty="0"/>
              <a:t>1051545</a:t>
            </a:r>
            <a:r>
              <a:rPr lang="zh-TW" altLang="en-US" dirty="0"/>
              <a:t>黃冠鈞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612BFE-1F4F-4AA6-95EC-55D350D13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84"/>
          <a:stretch/>
        </p:blipFill>
        <p:spPr>
          <a:xfrm>
            <a:off x="2429753" y="3136796"/>
            <a:ext cx="7332494" cy="19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8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89224-5C53-4943-BAD8-5FE95740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2C7AB6-51DF-4729-B9B4-ABD6A522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46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AC3FF4-60B5-4FB2-B2EF-1D4E9702A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7" t="2113" r="3942" b="5354"/>
          <a:stretch/>
        </p:blipFill>
        <p:spPr>
          <a:xfrm>
            <a:off x="2743200" y="365125"/>
            <a:ext cx="6072327" cy="4571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12C93AF-6C71-4ABA-81BB-7AB7FEAD3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69"/>
          <a:stretch/>
        </p:blipFill>
        <p:spPr>
          <a:xfrm>
            <a:off x="418730" y="5173581"/>
            <a:ext cx="11354540" cy="1408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CD1779F-A068-4EA9-9C17-9F3653A156F5}"/>
              </a:ext>
            </a:extLst>
          </p:cNvPr>
          <p:cNvSpPr/>
          <p:nvPr/>
        </p:nvSpPr>
        <p:spPr>
          <a:xfrm>
            <a:off x="1757780" y="5841507"/>
            <a:ext cx="2786512" cy="152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B275DCE-310B-45BE-88D5-FBAA685AD2CA}"/>
              </a:ext>
            </a:extLst>
          </p:cNvPr>
          <p:cNvCxnSpPr>
            <a:cxnSpLocks/>
          </p:cNvCxnSpPr>
          <p:nvPr/>
        </p:nvCxnSpPr>
        <p:spPr>
          <a:xfrm>
            <a:off x="3528291" y="3426691"/>
            <a:ext cx="840509" cy="23368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4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8D60D-8DC9-42DA-A816-307904A8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E99C940-54FC-417B-9047-A0B037976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1" t="3037" r="3475" b="3052"/>
          <a:stretch/>
        </p:blipFill>
        <p:spPr>
          <a:xfrm>
            <a:off x="1754909" y="2807566"/>
            <a:ext cx="7869382" cy="3685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4E9089A-E62D-4772-91B7-71AB9675C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69"/>
          <a:stretch/>
        </p:blipFill>
        <p:spPr>
          <a:xfrm>
            <a:off x="838200" y="945561"/>
            <a:ext cx="10732745" cy="1454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14BBE2-D552-452E-8D16-72441AEC7FBC}"/>
              </a:ext>
            </a:extLst>
          </p:cNvPr>
          <p:cNvSpPr/>
          <p:nvPr/>
        </p:nvSpPr>
        <p:spPr>
          <a:xfrm>
            <a:off x="2247307" y="1651096"/>
            <a:ext cx="2786512" cy="152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F732B7E-B8AE-4F0F-9A6B-CB9625598864}"/>
              </a:ext>
            </a:extLst>
          </p:cNvPr>
          <p:cNvCxnSpPr>
            <a:cxnSpLocks/>
          </p:cNvCxnSpPr>
          <p:nvPr/>
        </p:nvCxnSpPr>
        <p:spPr>
          <a:xfrm flipH="1">
            <a:off x="4627418" y="1826539"/>
            <a:ext cx="186163" cy="9074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6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091F9-E0BB-4CD2-A911-D83CDE58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51547-7F64-470A-8DF1-20C005CE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7C0D54-E9C7-4CA2-B6F4-598AEB474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t="2030" r="3974" b="1229"/>
          <a:stretch/>
        </p:blipFill>
        <p:spPr>
          <a:xfrm>
            <a:off x="316345" y="1825625"/>
            <a:ext cx="4424219" cy="3897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0190A86-BBF5-47FF-AAA6-5170570FC5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" t="1481" r="4755" b="566"/>
          <a:stretch/>
        </p:blipFill>
        <p:spPr>
          <a:xfrm>
            <a:off x="5680364" y="878754"/>
            <a:ext cx="6308436" cy="5531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0B7BD8AD-BF45-41C0-82D4-5CFE3A64CDFC}"/>
              </a:ext>
            </a:extLst>
          </p:cNvPr>
          <p:cNvSpPr/>
          <p:nvPr/>
        </p:nvSpPr>
        <p:spPr>
          <a:xfrm>
            <a:off x="1832478" y="2687782"/>
            <a:ext cx="1631158" cy="3415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8E7AA60-4107-4DFB-B465-A553170F73C2}"/>
              </a:ext>
            </a:extLst>
          </p:cNvPr>
          <p:cNvSpPr/>
          <p:nvPr/>
        </p:nvSpPr>
        <p:spPr>
          <a:xfrm>
            <a:off x="394315" y="3144914"/>
            <a:ext cx="1369829" cy="355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C680E8-3BD5-4F6C-AADF-A404EACBF512}"/>
              </a:ext>
            </a:extLst>
          </p:cNvPr>
          <p:cNvSpPr txBox="1"/>
          <p:nvPr/>
        </p:nvSpPr>
        <p:spPr>
          <a:xfrm>
            <a:off x="260124" y="28585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DD10E4-E12B-4603-B785-41A0616A5A36}"/>
              </a:ext>
            </a:extLst>
          </p:cNvPr>
          <p:cNvSpPr txBox="1"/>
          <p:nvPr/>
        </p:nvSpPr>
        <p:spPr>
          <a:xfrm>
            <a:off x="1809388" y="243564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7AA51A1-3628-433C-B240-FDBD6A711876}"/>
              </a:ext>
            </a:extLst>
          </p:cNvPr>
          <p:cNvCxnSpPr>
            <a:cxnSpLocks/>
          </p:cNvCxnSpPr>
          <p:nvPr/>
        </p:nvCxnSpPr>
        <p:spPr>
          <a:xfrm>
            <a:off x="3648364" y="2858565"/>
            <a:ext cx="1902691" cy="1707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3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E546F-B9DB-4BE4-9413-35FFDB2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C29A476-BDEA-4550-9865-D1BEFF7DB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60176"/>
            <a:ext cx="10487025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4427569-F888-403E-A526-2C3D91D468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0" r="8561"/>
          <a:stretch/>
        </p:blipFill>
        <p:spPr>
          <a:xfrm>
            <a:off x="838200" y="248746"/>
            <a:ext cx="10603346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3F0B31-54D9-431D-A261-99CD2B8A3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07050"/>
            <a:ext cx="11068050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DCF235E1-9F62-4BBF-B0AE-94259EBA17BB}"/>
              </a:ext>
            </a:extLst>
          </p:cNvPr>
          <p:cNvSpPr/>
          <p:nvPr/>
        </p:nvSpPr>
        <p:spPr>
          <a:xfrm>
            <a:off x="2887485" y="788209"/>
            <a:ext cx="4547788" cy="479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03B0E29-8F32-47E6-A1E5-0FF99D50B904}"/>
              </a:ext>
            </a:extLst>
          </p:cNvPr>
          <p:cNvSpPr/>
          <p:nvPr/>
        </p:nvSpPr>
        <p:spPr>
          <a:xfrm>
            <a:off x="4251597" y="4777641"/>
            <a:ext cx="5055789" cy="479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9DA99A7-7D49-4E6A-B578-C3F6B79CA9AB}"/>
              </a:ext>
            </a:extLst>
          </p:cNvPr>
          <p:cNvCxnSpPr>
            <a:cxnSpLocks/>
          </p:cNvCxnSpPr>
          <p:nvPr/>
        </p:nvCxnSpPr>
        <p:spPr>
          <a:xfrm>
            <a:off x="6253019" y="1267603"/>
            <a:ext cx="683490" cy="33324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9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8D6D2-45D7-4F5D-AFB4-F5D8E266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104110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Completed Mission 10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7D2BC0-8012-4176-B73E-41D9F004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5FCB83-3ADE-47D9-BEFF-EB5114B84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" t="7854" r="1576" b="6276"/>
          <a:stretch/>
        </p:blipFill>
        <p:spPr>
          <a:xfrm>
            <a:off x="2092036" y="2801076"/>
            <a:ext cx="8007927" cy="18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4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72866-69CC-420F-8A0A-2F875ACE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44C1CE-B201-4E3F-B013-DA5C8A89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解題教學影片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>
                <a:hlinkClick r:id="rId2"/>
              </a:rPr>
              <a:t>https://www.youtube.com/watch?v=PjAHWznLv6g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解題教學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https://www.aldeid.com/wiki/Hackthissite/Realistic/Level10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95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C60A8-C74D-47A8-98ED-FA5989F7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79255"/>
            <a:ext cx="10515600" cy="1114540"/>
          </a:xfrm>
        </p:spPr>
        <p:txBody>
          <a:bodyPr/>
          <a:lstStyle/>
          <a:p>
            <a:pPr algn="ctr"/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9A9B32-6996-48F1-82F8-F17461E1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5" y="4338433"/>
            <a:ext cx="10515600" cy="2106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您能侵入學校的年級數據庫，以便讓我通過所有課程嗎？我知道他們在他們的網站上建立了該系統，該​​系統可以讓老師提交成績和材料，而且我聽說您過去也做了一些事情。他們的網站管理員在設計網站時並未考慮計算機安全性，因此可能很容易。我帳戶的用戶名是 </a:t>
            </a:r>
            <a:r>
              <a:rPr lang="en-US" altLang="zh-TW" dirty="0"/>
              <a:t>“Zach Sanchez”</a:t>
            </a:r>
            <a:r>
              <a:rPr lang="zh-TW" altLang="en-US" dirty="0"/>
              <a:t>，密碼 </a:t>
            </a:r>
            <a:r>
              <a:rPr lang="en-US" altLang="zh-TW" dirty="0"/>
              <a:t>“liberty638”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F216A9-6A0A-415C-8E8A-810821DF8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" t="2418" r="729" b="583"/>
          <a:stretch/>
        </p:blipFill>
        <p:spPr>
          <a:xfrm>
            <a:off x="1535837" y="1278470"/>
            <a:ext cx="8948691" cy="29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9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ACC9A-FDD6-4F06-B875-104D1873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FB446-8632-4CFF-AA70-97FE27408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6EDA86-8E02-4B58-8D1C-15AE98D5D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79"/>
          <a:stretch/>
        </p:blipFill>
        <p:spPr>
          <a:xfrm>
            <a:off x="3080551" y="365125"/>
            <a:ext cx="6169981" cy="6254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997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6BF12-E179-4FEA-9A9B-100286D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326671"/>
            <a:ext cx="10515600" cy="85999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   Staff Listing			         Student Access System	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7A5728-3A88-40F0-83F2-56BD259A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9D0B05-2C0F-46E1-9A09-F001517B9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" r="16227" b="8218"/>
          <a:stretch/>
        </p:blipFill>
        <p:spPr>
          <a:xfrm>
            <a:off x="625045" y="890229"/>
            <a:ext cx="4731798" cy="5537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216BA6-3956-4C6E-BFE1-A3FBCDB6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8446"/>
            <a:ext cx="5210175" cy="5240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530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21773-AA27-4677-BE6B-A9D3257F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DC3B7C-70AA-4514-9022-DD83AC184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136" y="648126"/>
            <a:ext cx="4493699" cy="5561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97B80D7-55BD-43FF-A48D-FB342A88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4" y="1147437"/>
            <a:ext cx="4870142" cy="51845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1AFB236-DFE2-4177-9F23-DB9FCAB0DF71}"/>
              </a:ext>
            </a:extLst>
          </p:cNvPr>
          <p:cNvCxnSpPr>
            <a:cxnSpLocks/>
          </p:cNvCxnSpPr>
          <p:nvPr/>
        </p:nvCxnSpPr>
        <p:spPr>
          <a:xfrm flipV="1">
            <a:off x="3524434" y="4696287"/>
            <a:ext cx="3923931" cy="10142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48C9-D4E0-404E-B929-EE696B41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3" y="458720"/>
            <a:ext cx="2867488" cy="662781"/>
          </a:xfrm>
        </p:spPr>
        <p:txBody>
          <a:bodyPr>
            <a:normAutofit/>
          </a:bodyPr>
          <a:lstStyle/>
          <a:p>
            <a:r>
              <a:rPr lang="zh-TW" altLang="en-US" sz="3000" dirty="0"/>
              <a:t>檢視網頁原始碼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B6C6F9-9F81-4E19-ACD5-DB56BB51F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" r="19137" b="1187"/>
          <a:stretch/>
        </p:blipFill>
        <p:spPr>
          <a:xfrm>
            <a:off x="5474566" y="1196878"/>
            <a:ext cx="6288348" cy="5383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95F47F-0AD4-4081-93B0-9E807F02F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5979"/>
          <a:stretch/>
        </p:blipFill>
        <p:spPr>
          <a:xfrm>
            <a:off x="719092" y="790111"/>
            <a:ext cx="3824806" cy="5610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CA33B07A-14FD-4C84-9279-E6DB1239B7B2}"/>
              </a:ext>
            </a:extLst>
          </p:cNvPr>
          <p:cNvSpPr/>
          <p:nvPr/>
        </p:nvSpPr>
        <p:spPr>
          <a:xfrm>
            <a:off x="6409677" y="5202315"/>
            <a:ext cx="2095131" cy="284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4446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6A6E-BAB6-4F23-B93F-1F969309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1" y="202542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Staff Listing					</a:t>
            </a:r>
            <a:r>
              <a:rPr lang="zh-TW" altLang="en-US" sz="4000" dirty="0"/>
              <a:t>檢視網頁原始碼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EBA46-299C-45F3-A7F9-6ECAB40B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EDA6B3-06A2-487D-A290-D87FE2CF2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" r="16227" b="8218"/>
          <a:stretch/>
        </p:blipFill>
        <p:spPr>
          <a:xfrm>
            <a:off x="349838" y="856056"/>
            <a:ext cx="4731798" cy="5788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D8486-4073-4513-92E7-428465269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0" r="3142"/>
          <a:stretch/>
        </p:blipFill>
        <p:spPr>
          <a:xfrm>
            <a:off x="6337917" y="840594"/>
            <a:ext cx="5326602" cy="5788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76FA30FC-7AFC-4166-9E13-33EA7913658A}"/>
              </a:ext>
            </a:extLst>
          </p:cNvPr>
          <p:cNvSpPr/>
          <p:nvPr/>
        </p:nvSpPr>
        <p:spPr>
          <a:xfrm>
            <a:off x="8939814" y="1089666"/>
            <a:ext cx="665825" cy="284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298CAC-D486-4B73-9302-24166776884B}"/>
              </a:ext>
            </a:extLst>
          </p:cNvPr>
          <p:cNvSpPr txBox="1"/>
          <p:nvPr/>
        </p:nvSpPr>
        <p:spPr>
          <a:xfrm>
            <a:off x="8211127" y="1373752"/>
            <a:ext cx="226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可能為</a:t>
            </a:r>
            <a:r>
              <a:rPr lang="en-US" altLang="zh-TW" dirty="0">
                <a:solidFill>
                  <a:srgbClr val="FF0000"/>
                </a:solidFill>
              </a:rPr>
              <a:t>admin account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9C11425-C540-49D9-9CD1-DB1B8E426669}"/>
              </a:ext>
            </a:extLst>
          </p:cNvPr>
          <p:cNvSpPr/>
          <p:nvPr/>
        </p:nvSpPr>
        <p:spPr>
          <a:xfrm>
            <a:off x="6977087" y="2137993"/>
            <a:ext cx="665825" cy="284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0281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5810A-C04B-4693-B50E-5474DBB3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79212-D73B-4EC1-B10D-F9504EBE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11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進入</a:t>
            </a:r>
            <a:r>
              <a:rPr lang="en-US" altLang="zh-TW" dirty="0" err="1"/>
              <a:t>staff.php</a:t>
            </a:r>
            <a:r>
              <a:rPr lang="zh-TW" altLang="en-US" dirty="0"/>
              <a:t>，嘗試以</a:t>
            </a:r>
            <a:r>
              <a:rPr lang="en-US" altLang="zh-TW" dirty="0" err="1"/>
              <a:t>smiller</a:t>
            </a:r>
            <a:r>
              <a:rPr lang="zh-TW" altLang="en-US" dirty="0"/>
              <a:t>登入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成功登入後，出現了以下文字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To be able to connect, we have to modify the user-agent of our browser.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B42C92-7A36-4CDB-87EF-B8C79FDA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" r="2425" b="20506"/>
          <a:stretch/>
        </p:blipFill>
        <p:spPr>
          <a:xfrm>
            <a:off x="1466294" y="2746664"/>
            <a:ext cx="9259409" cy="1452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97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18404-60F4-462F-B369-D95D7361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66CD7C-43B4-443C-A079-B2F52451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26E945-1917-411A-A69B-308D73ED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10" y="681037"/>
            <a:ext cx="9377779" cy="5335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281965A6-628C-440C-9386-56A3B688A022}"/>
              </a:ext>
            </a:extLst>
          </p:cNvPr>
          <p:cNvSpPr/>
          <p:nvPr/>
        </p:nvSpPr>
        <p:spPr>
          <a:xfrm>
            <a:off x="9618216" y="4249869"/>
            <a:ext cx="665826" cy="251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127B029-6939-4F26-828C-B577E5D23ED7}"/>
              </a:ext>
            </a:extLst>
          </p:cNvPr>
          <p:cNvSpPr/>
          <p:nvPr/>
        </p:nvSpPr>
        <p:spPr>
          <a:xfrm>
            <a:off x="8824405" y="4749553"/>
            <a:ext cx="887768" cy="284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9659D83-A37D-4E7A-932D-864925584F17}"/>
              </a:ext>
            </a:extLst>
          </p:cNvPr>
          <p:cNvSpPr/>
          <p:nvPr/>
        </p:nvSpPr>
        <p:spPr>
          <a:xfrm>
            <a:off x="1686756" y="5377675"/>
            <a:ext cx="2095131" cy="479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0">
                <a:solidFill>
                  <a:schemeClr val="tx1"/>
                </a:solidFill>
              </a:ln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2C577DF-005B-4719-9A46-77AD06E6D2B2}"/>
              </a:ext>
            </a:extLst>
          </p:cNvPr>
          <p:cNvSpPr txBox="1"/>
          <p:nvPr/>
        </p:nvSpPr>
        <p:spPr>
          <a:xfrm>
            <a:off x="9354705" y="39100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11FF88-F9D7-42E1-8747-7F6525505A9B}"/>
              </a:ext>
            </a:extLst>
          </p:cNvPr>
          <p:cNvSpPr txBox="1"/>
          <p:nvPr/>
        </p:nvSpPr>
        <p:spPr>
          <a:xfrm>
            <a:off x="8549196" y="44974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B0732F-9A1D-4F3D-BE8D-56FE88A9E7FD}"/>
              </a:ext>
            </a:extLst>
          </p:cNvPr>
          <p:cNvSpPr txBox="1"/>
          <p:nvPr/>
        </p:nvSpPr>
        <p:spPr>
          <a:xfrm>
            <a:off x="1691194" y="50580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FB2FE9-66C1-421B-A70B-76CD7D7BF79B}"/>
              </a:ext>
            </a:extLst>
          </p:cNvPr>
          <p:cNvSpPr txBox="1"/>
          <p:nvPr/>
        </p:nvSpPr>
        <p:spPr>
          <a:xfrm>
            <a:off x="4137892" y="3060101"/>
            <a:ext cx="37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modify the user-agent of our browser</a:t>
            </a:r>
          </a:p>
        </p:txBody>
      </p:sp>
    </p:spTree>
    <p:extLst>
      <p:ext uri="{BB962C8B-B14F-4D97-AF65-F5344CB8AC3E}">
        <p14:creationId xmlns:p14="http://schemas.microsoft.com/office/powerpoint/2010/main" val="196085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230</Words>
  <Application>Microsoft Office PowerPoint</Application>
  <PresentationFormat>寬螢幕</PresentationFormat>
  <Paragraphs>28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Realistic 10 Holy Word High School</vt:lpstr>
      <vt:lpstr>題目</vt:lpstr>
      <vt:lpstr>PowerPoint 簡報</vt:lpstr>
      <vt:lpstr>   Staff Listing            Student Access System  </vt:lpstr>
      <vt:lpstr>PowerPoint 簡報</vt:lpstr>
      <vt:lpstr>檢視網頁原始碼</vt:lpstr>
      <vt:lpstr>Staff Listing     檢視網頁原始碼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Completed Mission 10 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 Word High School</dc:title>
  <dc:creator>冠鈞 黃</dc:creator>
  <cp:lastModifiedBy>冠鈞 黃</cp:lastModifiedBy>
  <cp:revision>22</cp:revision>
  <dcterms:created xsi:type="dcterms:W3CDTF">2019-11-30T04:39:22Z</dcterms:created>
  <dcterms:modified xsi:type="dcterms:W3CDTF">2019-11-30T18:07:36Z</dcterms:modified>
</cp:coreProperties>
</file>