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8424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98C764-7581-4F88-8AC3-45199695DB6A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38B78F-E3DE-46B5-85C3-42BD947EF07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74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C764-7581-4F88-8AC3-45199695DB6A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8B78F-E3DE-46B5-85C3-42BD947EF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56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C764-7581-4F88-8AC3-45199695DB6A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8B78F-E3DE-46B5-85C3-42BD947EF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97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C764-7581-4F88-8AC3-45199695DB6A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8B78F-E3DE-46B5-85C3-42BD947EF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53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C764-7581-4F88-8AC3-45199695DB6A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8B78F-E3DE-46B5-85C3-42BD947EF07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01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C764-7581-4F88-8AC3-45199695DB6A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8B78F-E3DE-46B5-85C3-42BD947EF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26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C764-7581-4F88-8AC3-45199695DB6A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8B78F-E3DE-46B5-85C3-42BD947EF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94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C764-7581-4F88-8AC3-45199695DB6A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8B78F-E3DE-46B5-85C3-42BD947EF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53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C764-7581-4F88-8AC3-45199695DB6A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8B78F-E3DE-46B5-85C3-42BD947EF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39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C764-7581-4F88-8AC3-45199695DB6A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8B78F-E3DE-46B5-85C3-42BD947EF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90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C764-7581-4F88-8AC3-45199695DB6A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8B78F-E3DE-46B5-85C3-42BD947EF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06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D98C764-7581-4F88-8AC3-45199695DB6A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C38B78F-E3DE-46B5-85C3-42BD947EF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0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llsecurity.org/article/hackthissite_org_application_challenges#app_14w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9B7B86-41A1-410F-BFB4-59960A33FF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HTS Application 14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8F7240-8049-44E5-B3CD-EE5B4660B5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>
                <a:latin typeface="YouYuan" panose="02010509060101010101" pitchFamily="49" charset="-122"/>
                <a:ea typeface="YouYuan" panose="02010509060101010101" pitchFamily="49" charset="-122"/>
              </a:rPr>
              <a:t>第六組 </a:t>
            </a:r>
            <a:r>
              <a:rPr lang="en-US" altLang="zh-TW" dirty="0">
                <a:latin typeface="Arial" panose="020B0604020202020204" pitchFamily="34" charset="0"/>
                <a:ea typeface="YouYuan" panose="02010509060101010101" pitchFamily="49" charset="-122"/>
                <a:cs typeface="Arial" panose="020B0604020202020204" pitchFamily="34" charset="0"/>
              </a:rPr>
              <a:t>1053332</a:t>
            </a:r>
            <a:r>
              <a:rPr lang="en-US" altLang="zh-TW" b="1" dirty="0">
                <a:latin typeface="Arial" panose="020B0604020202020204" pitchFamily="34" charset="0"/>
                <a:ea typeface="YouYuan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zh-TW" altLang="en-US" b="1" dirty="0">
                <a:latin typeface="YouYuan" panose="02010509060101010101" pitchFamily="49" charset="-122"/>
                <a:ea typeface="YouYuan" panose="02010509060101010101" pitchFamily="49" charset="-122"/>
              </a:rPr>
              <a:t>吳芷芳</a:t>
            </a:r>
          </a:p>
        </p:txBody>
      </p:sp>
    </p:spTree>
    <p:extLst>
      <p:ext uri="{BB962C8B-B14F-4D97-AF65-F5344CB8AC3E}">
        <p14:creationId xmlns:p14="http://schemas.microsoft.com/office/powerpoint/2010/main" val="200256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2E6224C-B627-4836-9047-0204A8E25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9" y="1612810"/>
            <a:ext cx="12192449" cy="50038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0486D5B-427A-48BB-A406-8F271C58985B}"/>
              </a:ext>
            </a:extLst>
          </p:cNvPr>
          <p:cNvSpPr/>
          <p:nvPr/>
        </p:nvSpPr>
        <p:spPr>
          <a:xfrm>
            <a:off x="143933" y="5156199"/>
            <a:ext cx="11963400" cy="1261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3C8920-0AAD-43AA-9270-157C7E11E9F0}"/>
              </a:ext>
            </a:extLst>
          </p:cNvPr>
          <p:cNvSpPr/>
          <p:nvPr/>
        </p:nvSpPr>
        <p:spPr>
          <a:xfrm>
            <a:off x="3695118" y="241300"/>
            <a:ext cx="480131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  <a:ea typeface="SimSun" panose="02010600030101010101" pitchFamily="2" charset="-122"/>
              </a:rPr>
              <a:t>vla</a:t>
            </a:r>
            <a:r>
              <a:rPr lang="zh-TW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  <a:ea typeface="SimSun" panose="02010600030101010101" pitchFamily="2" charset="-122"/>
              </a:rPr>
              <a:t>按鍵觸發事件</a:t>
            </a:r>
            <a:endParaRPr lang="zh-TW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Fax" panose="020606020505050202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8147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F101637-3351-4B5A-B45F-6129F9154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507" y="1223024"/>
            <a:ext cx="8464985" cy="5461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BAB82DE-16FE-4956-B393-7713AD255B20}"/>
              </a:ext>
            </a:extLst>
          </p:cNvPr>
          <p:cNvSpPr/>
          <p:nvPr/>
        </p:nvSpPr>
        <p:spPr>
          <a:xfrm>
            <a:off x="1091843" y="241300"/>
            <a:ext cx="1000786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  <a:ea typeface="SimSun" panose="02010600030101010101" pitchFamily="2" charset="-122"/>
              </a:rPr>
              <a:t>ParsendDecrypt</a:t>
            </a:r>
            <a:r>
              <a:rPr lang="zh-TW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  <a:ea typeface="SimSun" panose="02010600030101010101" pitchFamily="2" charset="-122"/>
              </a:rPr>
              <a:t> </a:t>
            </a:r>
            <a:r>
              <a:rPr lang="en-US" altLang="zh-TW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  <a:ea typeface="SimSun" panose="02010600030101010101" pitchFamily="2" charset="-122"/>
              </a:rPr>
              <a:t>(string </a:t>
            </a:r>
            <a:r>
              <a:rPr lang="en-US" altLang="zh-TW" sz="4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  <a:ea typeface="SimSun" panose="02010600030101010101" pitchFamily="2" charset="-122"/>
              </a:rPr>
              <a:t>strignd</a:t>
            </a:r>
            <a:r>
              <a:rPr lang="en-US" altLang="zh-TW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  <a:ea typeface="SimSun" panose="02010600030101010101" pitchFamily="2" charset="-122"/>
              </a:rPr>
              <a:t>)</a:t>
            </a:r>
            <a:endParaRPr lang="zh-TW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Fax" panose="020606020505050202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2293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927BB5D-41F3-4EB6-BA50-A4545729D5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99" t="1711" r="1691" b="930"/>
          <a:stretch/>
        </p:blipFill>
        <p:spPr>
          <a:xfrm>
            <a:off x="296333" y="1193800"/>
            <a:ext cx="4690533" cy="5317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70D5687-8C46-4550-A461-1F18C059A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722" y="1995785"/>
            <a:ext cx="6705945" cy="4515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2AF49FF-660E-42D5-9784-73ED1ABE1BD3}"/>
              </a:ext>
            </a:extLst>
          </p:cNvPr>
          <p:cNvSpPr/>
          <p:nvPr/>
        </p:nvSpPr>
        <p:spPr>
          <a:xfrm>
            <a:off x="5181802" y="1303208"/>
            <a:ext cx="43857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stringed = </a:t>
            </a:r>
            <a:r>
              <a:rPr lang="zh-TW" altLang="en-US" sz="2800" dirty="0">
                <a:solidFill>
                  <a:srgbClr val="568424"/>
                </a:solidFill>
              </a:rPr>
              <a:t>"fm`{f}kpwrn"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78AD35-A17F-4E8A-A9DB-E738DD0650DC}"/>
              </a:ext>
            </a:extLst>
          </p:cNvPr>
          <p:cNvSpPr/>
          <p:nvPr/>
        </p:nvSpPr>
        <p:spPr>
          <a:xfrm>
            <a:off x="1091843" y="241300"/>
            <a:ext cx="1000786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  <a:ea typeface="SimSun" panose="02010600030101010101" pitchFamily="2" charset="-122"/>
              </a:rPr>
              <a:t>ParsendDecrypt</a:t>
            </a:r>
            <a:r>
              <a:rPr lang="zh-TW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  <a:ea typeface="SimSun" panose="02010600030101010101" pitchFamily="2" charset="-122"/>
              </a:rPr>
              <a:t> </a:t>
            </a:r>
            <a:r>
              <a:rPr lang="en-US" altLang="zh-TW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  <a:ea typeface="SimSun" panose="02010600030101010101" pitchFamily="2" charset="-122"/>
              </a:rPr>
              <a:t>(string </a:t>
            </a:r>
            <a:r>
              <a:rPr lang="en-US" altLang="zh-TW" sz="4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  <a:ea typeface="SimSun" panose="02010600030101010101" pitchFamily="2" charset="-122"/>
              </a:rPr>
              <a:t>strignd</a:t>
            </a:r>
            <a:r>
              <a:rPr lang="en-US" altLang="zh-TW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  <a:ea typeface="SimSun" panose="02010600030101010101" pitchFamily="2" charset="-122"/>
              </a:rPr>
              <a:t>)</a:t>
            </a:r>
            <a:endParaRPr lang="zh-TW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Fax" panose="02060602050505020204" pitchFamily="18" charset="0"/>
              <a:ea typeface="SimSun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1400BF8-C806-4552-8B2D-C9CF723C1748}"/>
              </a:ext>
            </a:extLst>
          </p:cNvPr>
          <p:cNvSpPr/>
          <p:nvPr/>
        </p:nvSpPr>
        <p:spPr>
          <a:xfrm>
            <a:off x="5181802" y="6256420"/>
            <a:ext cx="2932295" cy="338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302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2A0F1BB-70F0-4B1C-BAD6-3E2B383D0DC1}"/>
              </a:ext>
            </a:extLst>
          </p:cNvPr>
          <p:cNvSpPr/>
          <p:nvPr/>
        </p:nvSpPr>
        <p:spPr>
          <a:xfrm>
            <a:off x="4772337" y="241300"/>
            <a:ext cx="26468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  <a:ea typeface="SimSun" panose="02010600030101010101" pitchFamily="2" charset="-122"/>
              </a:rPr>
              <a:t>參考網站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D4B8CE2-A2E2-46DD-84CE-580355007F08}"/>
              </a:ext>
            </a:extLst>
          </p:cNvPr>
          <p:cNvSpPr/>
          <p:nvPr/>
        </p:nvSpPr>
        <p:spPr>
          <a:xfrm>
            <a:off x="401574" y="1392538"/>
            <a:ext cx="113884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Lucida Fax" panose="02060602050505020204" pitchFamily="18" charset="0"/>
                <a:hlinkClick r:id="rId2"/>
              </a:rPr>
              <a:t>http://www.nullsecurity.org/article/hackthissite_org_application_challenges#app_14w</a:t>
            </a:r>
            <a:endParaRPr lang="zh-TW" altLang="en-US" sz="2000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9EB0F51-43A2-40A6-943F-17AD04E6EF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" r="2221" b="1549"/>
          <a:stretch/>
        </p:blipFill>
        <p:spPr>
          <a:xfrm>
            <a:off x="4219823" y="1719747"/>
            <a:ext cx="3752353" cy="367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31AFDC3-210F-4C07-94E6-7B50E4BEEC8F}"/>
              </a:ext>
            </a:extLst>
          </p:cNvPr>
          <p:cNvSpPr/>
          <p:nvPr/>
        </p:nvSpPr>
        <p:spPr>
          <a:xfrm>
            <a:off x="1920016" y="356929"/>
            <a:ext cx="835196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  <a:ea typeface="SimSun" panose="02010600030101010101" pitchFamily="2" charset="-122"/>
              </a:rPr>
              <a:t>Application</a:t>
            </a:r>
            <a:r>
              <a:rPr lang="zh-TW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  <a:ea typeface="SimSun" panose="02010600030101010101" pitchFamily="2" charset="-122"/>
              </a:rPr>
              <a:t> </a:t>
            </a:r>
            <a:r>
              <a:rPr lang="en-US" altLang="zh-TW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  <a:ea typeface="SimSun" panose="02010600030101010101" pitchFamily="2" charset="-122"/>
              </a:rPr>
              <a:t>Challenges 14</a:t>
            </a:r>
            <a:endParaRPr lang="zh-TW" alt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Fax" panose="020606020505050202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98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3CC8DAE8-8870-4DF9-803F-868472424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13" y="1889726"/>
            <a:ext cx="2705239" cy="25972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9F8571A-FDF6-40B0-B732-624BFADD1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44" y="1889726"/>
            <a:ext cx="3196180" cy="2175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E11F76A-AA74-45A6-88E5-67012C8105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" t="1696" r="1286"/>
          <a:stretch/>
        </p:blipFill>
        <p:spPr>
          <a:xfrm>
            <a:off x="8502316" y="1889726"/>
            <a:ext cx="2165684" cy="2533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B622A66-330A-4874-9658-85A7413DAE5D}"/>
              </a:ext>
            </a:extLst>
          </p:cNvPr>
          <p:cNvSpPr/>
          <p:nvPr/>
        </p:nvSpPr>
        <p:spPr>
          <a:xfrm>
            <a:off x="4347241" y="279927"/>
            <a:ext cx="387798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  <a:ea typeface="SimSun" panose="02010600030101010101" pitchFamily="2" charset="-122"/>
              </a:rPr>
              <a:t>輸入任意字串</a:t>
            </a:r>
          </a:p>
        </p:txBody>
      </p:sp>
    </p:spTree>
    <p:extLst>
      <p:ext uri="{BB962C8B-B14F-4D97-AF65-F5344CB8AC3E}">
        <p14:creationId xmlns:p14="http://schemas.microsoft.com/office/powerpoint/2010/main" val="4033463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ILSpy">
            <a:extLst>
              <a:ext uri="{FF2B5EF4-FFF2-40B4-BE49-F238E27FC236}">
                <a16:creationId xmlns:a16="http://schemas.microsoft.com/office/drawing/2014/main" id="{679FEA4D-E83D-4DB7-B201-2CC2E0EDF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370" y="1255408"/>
            <a:ext cx="9471259" cy="5081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1E59FD1-E997-4F84-B5E0-3029081C9C0C}"/>
              </a:ext>
            </a:extLst>
          </p:cNvPr>
          <p:cNvSpPr/>
          <p:nvPr/>
        </p:nvSpPr>
        <p:spPr>
          <a:xfrm>
            <a:off x="878064" y="187699"/>
            <a:ext cx="1043587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  <a:ea typeface="SimSun" panose="02010600030101010101" pitchFamily="2" charset="-122"/>
              </a:rPr>
              <a:t>C#</a:t>
            </a:r>
            <a:r>
              <a:rPr lang="zh-TW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</a:rPr>
              <a:t>反組譯</a:t>
            </a:r>
            <a:r>
              <a:rPr lang="en-US" altLang="zh-TW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  <a:ea typeface="SimSun" panose="02010600030101010101" pitchFamily="2" charset="-122"/>
              </a:rPr>
              <a:t>(Decompile)</a:t>
            </a:r>
            <a:r>
              <a:rPr lang="zh-TW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</a:rPr>
              <a:t>工具 </a:t>
            </a:r>
            <a:r>
              <a:rPr lang="en-US" altLang="zh-TW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</a:rPr>
              <a:t>- </a:t>
            </a:r>
            <a:r>
              <a:rPr lang="en-US" altLang="zh-TW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  <a:ea typeface="SimSun" panose="02010600030101010101" pitchFamily="2" charset="-122"/>
              </a:rPr>
              <a:t>ILSpy</a:t>
            </a:r>
            <a:endParaRPr lang="zh-TW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Fax" panose="020606020505050202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953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380A810-C616-4E39-B888-D28FC4D1B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48" y="841659"/>
            <a:ext cx="8103016" cy="58677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81F905-1FF4-48FA-89B2-687D437C69EB}"/>
              </a:ext>
            </a:extLst>
          </p:cNvPr>
          <p:cNvSpPr/>
          <p:nvPr/>
        </p:nvSpPr>
        <p:spPr>
          <a:xfrm>
            <a:off x="4360245" y="5601903"/>
            <a:ext cx="3638349" cy="2887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0102E6-BC6A-4D7D-9387-08E1005CD53D}"/>
              </a:ext>
            </a:extLst>
          </p:cNvPr>
          <p:cNvSpPr/>
          <p:nvPr/>
        </p:nvSpPr>
        <p:spPr>
          <a:xfrm>
            <a:off x="4360245" y="2113635"/>
            <a:ext cx="2532692" cy="849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CD8B1B4-7CE3-414D-9DA7-44B28FCFF7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" r="2221" b="1549"/>
          <a:stretch/>
        </p:blipFill>
        <p:spPr>
          <a:xfrm>
            <a:off x="8714822" y="1921878"/>
            <a:ext cx="3093062" cy="3025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08EA640-D609-4256-A804-44E2795848BC}"/>
              </a:ext>
            </a:extLst>
          </p:cNvPr>
          <p:cNvCxnSpPr>
            <a:cxnSpLocks/>
          </p:cNvCxnSpPr>
          <p:nvPr/>
        </p:nvCxnSpPr>
        <p:spPr>
          <a:xfrm>
            <a:off x="5871411" y="2367815"/>
            <a:ext cx="3243713" cy="59551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D41B5CC-44D2-4D65-88B3-A58563799B88}"/>
              </a:ext>
            </a:extLst>
          </p:cNvPr>
          <p:cNvCxnSpPr>
            <a:cxnSpLocks/>
          </p:cNvCxnSpPr>
          <p:nvPr/>
        </p:nvCxnSpPr>
        <p:spPr>
          <a:xfrm>
            <a:off x="5871410" y="2919753"/>
            <a:ext cx="3801979" cy="124798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0E1BBCE-463F-4DFA-A86D-D098A8FBE608}"/>
              </a:ext>
            </a:extLst>
          </p:cNvPr>
          <p:cNvCxnSpPr>
            <a:cxnSpLocks/>
          </p:cNvCxnSpPr>
          <p:nvPr/>
        </p:nvCxnSpPr>
        <p:spPr>
          <a:xfrm flipH="1">
            <a:off x="7998595" y="4475747"/>
            <a:ext cx="1819173" cy="112615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16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2E6224C-B627-4836-9047-0204A8E25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9" y="1612810"/>
            <a:ext cx="12192449" cy="50038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0486D5B-427A-48BB-A406-8F271C58985B}"/>
              </a:ext>
            </a:extLst>
          </p:cNvPr>
          <p:cNvSpPr/>
          <p:nvPr/>
        </p:nvSpPr>
        <p:spPr>
          <a:xfrm>
            <a:off x="160867" y="2768599"/>
            <a:ext cx="8009466" cy="25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D21208-EEC6-43E2-881E-C138DBD5C5D7}"/>
              </a:ext>
            </a:extLst>
          </p:cNvPr>
          <p:cNvSpPr/>
          <p:nvPr/>
        </p:nvSpPr>
        <p:spPr>
          <a:xfrm>
            <a:off x="3695118" y="241300"/>
            <a:ext cx="480131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  <a:ea typeface="SimSun" panose="02010600030101010101" pitchFamily="2" charset="-122"/>
              </a:rPr>
              <a:t>vla</a:t>
            </a:r>
            <a:r>
              <a:rPr lang="zh-TW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  <a:ea typeface="SimSun" panose="02010600030101010101" pitchFamily="2" charset="-122"/>
              </a:rPr>
              <a:t>按鍵觸發事件</a:t>
            </a:r>
            <a:endParaRPr lang="zh-TW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Fax" panose="020606020505050202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439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C027874-90B4-464D-B842-AA100E48E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61" b="99113" l="440" r="98242">
                        <a14:backgroundMark x1="1099" y1="70288" x2="1099" y2="70288"/>
                        <a14:backgroundMark x1="37253" y1="97339" x2="43077" y2="982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320" y="1906077"/>
            <a:ext cx="6869859" cy="34047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4367A04-B9BD-4B69-A7D6-7472F28C17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" t="1696" r="1286"/>
          <a:stretch/>
        </p:blipFill>
        <p:spPr>
          <a:xfrm>
            <a:off x="8475568" y="3392164"/>
            <a:ext cx="1700017" cy="1988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6F08190-BBF8-430E-9F74-1657FEB964EB}"/>
              </a:ext>
            </a:extLst>
          </p:cNvPr>
          <p:cNvSpPr/>
          <p:nvPr/>
        </p:nvSpPr>
        <p:spPr>
          <a:xfrm>
            <a:off x="2015979" y="241300"/>
            <a:ext cx="81596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  <a:ea typeface="SimSun" panose="02010600030101010101" pitchFamily="2" charset="-122"/>
              </a:rPr>
              <a:t>輸入</a:t>
            </a:r>
            <a:r>
              <a:rPr lang="en-US" altLang="zh-TW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  <a:ea typeface="SimSun" panose="02010600030101010101" pitchFamily="2" charset="-122"/>
              </a:rPr>
              <a:t>somerandoml</a:t>
            </a:r>
            <a:r>
              <a:rPr lang="zh-TW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  <a:ea typeface="SimSun" panose="02010600030101010101" pitchFamily="2" charset="-122"/>
              </a:rPr>
              <a:t>執行結果</a:t>
            </a:r>
            <a:endParaRPr lang="zh-TW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Fax" panose="020606020505050202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4861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2E6224C-B627-4836-9047-0204A8E25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9" y="1612810"/>
            <a:ext cx="12192449" cy="50038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0486D5B-427A-48BB-A406-8F271C58985B}"/>
              </a:ext>
            </a:extLst>
          </p:cNvPr>
          <p:cNvSpPr/>
          <p:nvPr/>
        </p:nvSpPr>
        <p:spPr>
          <a:xfrm>
            <a:off x="526771" y="4394411"/>
            <a:ext cx="5993295" cy="4360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A62C80-864B-4606-AED0-18ABBE0AB7E0}"/>
              </a:ext>
            </a:extLst>
          </p:cNvPr>
          <p:cNvSpPr/>
          <p:nvPr/>
        </p:nvSpPr>
        <p:spPr>
          <a:xfrm>
            <a:off x="712383" y="3379304"/>
            <a:ext cx="9763460" cy="4360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3F2B-B30C-4A76-A4D3-FC36045112D9}"/>
              </a:ext>
            </a:extLst>
          </p:cNvPr>
          <p:cNvSpPr/>
          <p:nvPr/>
        </p:nvSpPr>
        <p:spPr>
          <a:xfrm>
            <a:off x="3695118" y="241300"/>
            <a:ext cx="480131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  <a:ea typeface="SimSun" panose="02010600030101010101" pitchFamily="2" charset="-122"/>
              </a:rPr>
              <a:t>vla</a:t>
            </a:r>
            <a:r>
              <a:rPr lang="zh-TW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  <a:ea typeface="SimSun" panose="02010600030101010101" pitchFamily="2" charset="-122"/>
              </a:rPr>
              <a:t>按鍵觸發事件</a:t>
            </a:r>
            <a:endParaRPr lang="zh-TW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Fax" panose="020606020505050202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2463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2E6224C-B627-4836-9047-0204A8E25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9" y="1612810"/>
            <a:ext cx="12192449" cy="50038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0486D5B-427A-48BB-A406-8F271C58985B}"/>
              </a:ext>
            </a:extLst>
          </p:cNvPr>
          <p:cNvSpPr/>
          <p:nvPr/>
        </p:nvSpPr>
        <p:spPr>
          <a:xfrm>
            <a:off x="143933" y="4927599"/>
            <a:ext cx="8305799" cy="3006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A62C80-864B-4606-AED0-18ABBE0AB7E0}"/>
              </a:ext>
            </a:extLst>
          </p:cNvPr>
          <p:cNvSpPr/>
          <p:nvPr/>
        </p:nvSpPr>
        <p:spPr>
          <a:xfrm>
            <a:off x="135914" y="2548466"/>
            <a:ext cx="8305799" cy="3006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3F2B-B30C-4A76-A4D3-FC36045112D9}"/>
              </a:ext>
            </a:extLst>
          </p:cNvPr>
          <p:cNvSpPr/>
          <p:nvPr/>
        </p:nvSpPr>
        <p:spPr>
          <a:xfrm>
            <a:off x="3695118" y="241300"/>
            <a:ext cx="480131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  <a:ea typeface="SimSun" panose="02010600030101010101" pitchFamily="2" charset="-122"/>
              </a:rPr>
              <a:t>vla</a:t>
            </a:r>
            <a:r>
              <a:rPr lang="zh-TW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  <a:ea typeface="SimSun" panose="02010600030101010101" pitchFamily="2" charset="-122"/>
              </a:rPr>
              <a:t>按鍵觸發事件</a:t>
            </a:r>
            <a:endParaRPr lang="zh-TW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Fax" panose="02060602050505020204" pitchFamily="18" charset="0"/>
              <a:ea typeface="SimSun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E9FC61-9E5F-4D7E-B8B5-6B62A90F4C82}"/>
              </a:ext>
            </a:extLst>
          </p:cNvPr>
          <p:cNvSpPr/>
          <p:nvPr/>
        </p:nvSpPr>
        <p:spPr>
          <a:xfrm>
            <a:off x="6982476" y="3699256"/>
            <a:ext cx="326243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  <a:ea typeface="SimSun" panose="02010600030101010101" pitchFamily="2" charset="-122"/>
              </a:rPr>
              <a:t>條件恆成立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626953D-2F7E-4C13-A443-2FA8B6740C2B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342403" y="2849123"/>
            <a:ext cx="1271289" cy="85013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9600579-4022-4068-BCC8-20BE490B2350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867939" y="4530253"/>
            <a:ext cx="1745753" cy="39734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72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</p:bldLst>
  </p:timing>
</p:sld>
</file>

<file path=ppt/theme/theme1.xml><?xml version="1.0" encoding="utf-8"?>
<a:theme xmlns:a="http://schemas.openxmlformats.org/drawingml/2006/main" name="基礎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109</TotalTime>
  <Words>86</Words>
  <Application>Microsoft Office PowerPoint</Application>
  <PresentationFormat>寬螢幕</PresentationFormat>
  <Paragraphs>16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SimSun</vt:lpstr>
      <vt:lpstr>YouYuan</vt:lpstr>
      <vt:lpstr>Arial</vt:lpstr>
      <vt:lpstr>Corbel</vt:lpstr>
      <vt:lpstr>Lucida Fax</vt:lpstr>
      <vt:lpstr>基礎</vt:lpstr>
      <vt:lpstr>HTS Application 14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doris wu</dc:creator>
  <cp:lastModifiedBy>doris wu</cp:lastModifiedBy>
  <cp:revision>10</cp:revision>
  <dcterms:created xsi:type="dcterms:W3CDTF">2019-12-02T03:21:08Z</dcterms:created>
  <dcterms:modified xsi:type="dcterms:W3CDTF">2019-12-02T05:10:46Z</dcterms:modified>
</cp:coreProperties>
</file>