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6" r:id="rId6"/>
    <p:sldId id="278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830" autoAdjust="0"/>
  </p:normalViewPr>
  <p:slideViewPr>
    <p:cSldViewPr snapToGrid="0">
      <p:cViewPr varScale="1">
        <p:scale>
          <a:sx n="85" d="100"/>
          <a:sy n="85" d="100"/>
        </p:scale>
        <p:origin x="550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6FD1A9-AA27-4948-BCD8-B001FF2909B0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2019/12/3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818C5E9-5966-460E-861F-1663B2AAAED6}" type="datetime1">
              <a:rPr lang="zh-TW" altLang="en-US" noProof="0" smtClean="0"/>
              <a:t>2019/12/3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B725628-3A68-42F4-BA86-981817953149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橢圓​​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1EE05C45-8EB5-41B2-9B41-7B2BD9B7DEEC}" type="datetime1">
              <a:rPr lang="zh-TW" altLang="en-US" noProof="0" smtClean="0"/>
              <a:t>2019/12/3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7D0BD1-4150-488B-822D-FAA2ED87235F}" type="datetime1">
              <a:rPr lang="zh-TW" altLang="en-US" noProof="0" smtClean="0"/>
              <a:t>2019/12/3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917129-5C2D-48BD-8F9D-5DD9AA52C80B}" type="datetime1">
              <a:rPr lang="zh-TW" altLang="en-US" noProof="0" smtClean="0"/>
              <a:t>2019/12/3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7" name="直線接點​​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6959E9-D711-4141-BC84-15DB177AD95C}" type="datetime1">
              <a:rPr lang="zh-TW" altLang="en-US" noProof="0" smtClean="0"/>
              <a:t>2019/12/3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橢圓​​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A3C890-8623-4A1C-947B-A864EC59C0DD}" type="datetime1">
              <a:rPr lang="zh-TW" altLang="en-US" noProof="0" smtClean="0"/>
              <a:t>2019/12/3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BE9075-3447-4FD3-8BC9-6412CF8C5B41}" type="datetime1">
              <a:rPr lang="zh-TW" altLang="en-US" noProof="0" smtClean="0"/>
              <a:t>2019/12/3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noProof="0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BBEE5-55F8-45A3-AB6C-9C6112BE0C32}" type="datetime1">
              <a:rPr lang="zh-TW" altLang="en-US" noProof="0" smtClean="0"/>
              <a:t>2019/12/3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AE714-2E29-46F3-9C77-12416C9543F5}" type="datetime1">
              <a:rPr lang="zh-TW" altLang="en-US" noProof="0" smtClean="0"/>
              <a:t>2019/12/3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7B25F-C5C5-4940-9B93-C7969EB742CA}" type="datetime1">
              <a:rPr lang="zh-TW" altLang="en-US" noProof="0" smtClean="0"/>
              <a:t>2019/12/3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4BDAB7-BD48-40B7-93E5-DE7F01A31190}" type="datetime1">
              <a:rPr lang="zh-TW" altLang="en-US" noProof="0" smtClean="0"/>
              <a:t>2019/12/3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DDE7C-E999-47D2-A35D-EE2C20E3497B}" type="datetime1">
              <a:rPr lang="zh-TW" altLang="en-US" noProof="0" smtClean="0"/>
              <a:t>2019/12/3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22E2503-8843-448F-B01E-FCD9BA586A1F}" type="datetime1">
              <a:rPr lang="zh-TW" altLang="en-US" noProof="0" smtClean="0"/>
              <a:t>2019/12/3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cxnSp>
        <p:nvCxnSpPr>
          <p:cNvPr id="7" name="直線接點​​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TW" dirty="0" smtClean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Application missions </a:t>
            </a:r>
            <a:r>
              <a:rPr lang="en-US" altLang="zh-TW" dirty="0" smtClean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r>
            <a:r>
              <a:rPr lang="zh-TW" altLang="en-US" dirty="0" smtClean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       </a:t>
            </a:r>
            <a:r>
              <a:rPr lang="en-US" altLang="zh-TW" dirty="0" smtClean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1051556</a:t>
            </a:r>
            <a:r>
              <a:rPr lang="zh-TW" altLang="en-US" dirty="0" smtClean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張楚翎</a:t>
            </a:r>
            <a:endParaRPr lang="en-US" altLang="zh-TW" dirty="0" smtClean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endParaRPr lang="zh-TW" altLang="en-US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4309348" y="3650817"/>
            <a:ext cx="6517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HackThisSite</a:t>
            </a:r>
            <a:endParaRPr lang="zh-TW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2502" y="942292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題目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</a:p>
        </p:txBody>
      </p:sp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785" y="2403845"/>
            <a:ext cx="8707420" cy="1855334"/>
          </a:xfrm>
        </p:spPr>
      </p:pic>
      <p:sp>
        <p:nvSpPr>
          <p:cNvPr id="6" name="文字方塊 5"/>
          <p:cNvSpPr txBox="1"/>
          <p:nvPr/>
        </p:nvSpPr>
        <p:spPr>
          <a:xfrm>
            <a:off x="1507958" y="4443299"/>
            <a:ext cx="9288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題目為一個執行檔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每個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button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都有自己的提示音，但按下他們並未有任何變化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012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01" y="1890315"/>
            <a:ext cx="8124825" cy="40767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84" y="3443460"/>
            <a:ext cx="7581900" cy="21240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63"/>
          <a:stretch/>
        </p:blipFill>
        <p:spPr>
          <a:xfrm>
            <a:off x="3428096" y="1742591"/>
            <a:ext cx="7577955" cy="471487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909484" y="1011380"/>
            <a:ext cx="8146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OllyDbg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開啟題目的執行檔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8189" y="2743200"/>
            <a:ext cx="946485" cy="224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81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30" b="5213"/>
          <a:stretch/>
        </p:blipFill>
        <p:spPr>
          <a:xfrm>
            <a:off x="1884947" y="1722900"/>
            <a:ext cx="6809873" cy="5078952"/>
          </a:xfrm>
        </p:spPr>
      </p:pic>
      <p:sp>
        <p:nvSpPr>
          <p:cNvPr id="3" name="文字方塊 2"/>
          <p:cNvSpPr txBox="1"/>
          <p:nvPr/>
        </p:nvSpPr>
        <p:spPr>
          <a:xfrm>
            <a:off x="909484" y="1011380"/>
            <a:ext cx="8146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查看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Text string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裡有無相關訊息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580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92"/>
          <a:stretch/>
        </p:blipFill>
        <p:spPr>
          <a:xfrm>
            <a:off x="832745" y="2064958"/>
            <a:ext cx="8574133" cy="359899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7" b="6708"/>
          <a:stretch/>
        </p:blipFill>
        <p:spPr>
          <a:xfrm>
            <a:off x="1845536" y="1898282"/>
            <a:ext cx="5991225" cy="466344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6" t="39721" r="12216" b="15204"/>
          <a:stretch/>
        </p:blipFill>
        <p:spPr>
          <a:xfrm>
            <a:off x="3373797" y="3545662"/>
            <a:ext cx="3458095" cy="19534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085" y="3537004"/>
            <a:ext cx="3486150" cy="1962150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6880777" y="4156364"/>
            <a:ext cx="490451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471353" y="2427316"/>
            <a:ext cx="174567" cy="207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909484" y="1011380"/>
            <a:ext cx="104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按下第一次執行  修改對應的數字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200-&gt;100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738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53"/>
          <a:stretch/>
        </p:blipFill>
        <p:spPr>
          <a:xfrm>
            <a:off x="811641" y="2188526"/>
            <a:ext cx="7689273" cy="32132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66" y="2188526"/>
            <a:ext cx="5924550" cy="3343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3" t="27807"/>
          <a:stretch/>
        </p:blipFill>
        <p:spPr>
          <a:xfrm>
            <a:off x="7770633" y="3091389"/>
            <a:ext cx="3517824" cy="20078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2" t="27082" r="1307" b="850"/>
          <a:stretch/>
        </p:blipFill>
        <p:spPr>
          <a:xfrm>
            <a:off x="3878646" y="3091389"/>
            <a:ext cx="3424845" cy="1970116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7303491" y="3649288"/>
            <a:ext cx="490451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909484" y="1011380"/>
            <a:ext cx="104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按下第二次執行  修改對應的數字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00-&gt;500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285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4"/>
          <a:stretch/>
        </p:blipFill>
        <p:spPr>
          <a:xfrm>
            <a:off x="798022" y="2106899"/>
            <a:ext cx="7656022" cy="312708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873" y="1971873"/>
            <a:ext cx="5400675" cy="3962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999" y="3670439"/>
            <a:ext cx="3467100" cy="200025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7516548" y="4293056"/>
            <a:ext cx="490451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09484" y="1011380"/>
            <a:ext cx="104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按下第三次執行  修改對應的數字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1100-&gt;1000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281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45" y="2610744"/>
            <a:ext cx="7858125" cy="19526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88225" y="3998422"/>
            <a:ext cx="1787237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89" y="3278389"/>
            <a:ext cx="5386198" cy="1127039"/>
          </a:xfrm>
        </p:spPr>
      </p:pic>
      <p:sp>
        <p:nvSpPr>
          <p:cNvPr id="7" name="文字方塊 6"/>
          <p:cNvSpPr txBox="1"/>
          <p:nvPr/>
        </p:nvSpPr>
        <p:spPr>
          <a:xfrm>
            <a:off x="909484" y="1011380"/>
            <a:ext cx="104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6: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另存新檔後 開啟執行檔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924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整體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187_TF22378848.potx" id="{35EE906A-EDD5-472E-B143-3EAC3EA7BF62}" vid="{597AE59B-CAF2-4F45-90E8-B121C6FDD94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整體設計</Template>
  <TotalTime>0</TotalTime>
  <Words>106</Words>
  <Application>Microsoft Office PowerPoint</Application>
  <PresentationFormat>寬螢幕</PresentationFormat>
  <Paragraphs>12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Microsoft JhengHei UI</vt:lpstr>
      <vt:lpstr>微軟正黑體</vt:lpstr>
      <vt:lpstr>標楷體</vt:lpstr>
      <vt:lpstr>Arial</vt:lpstr>
      <vt:lpstr>Times New Roman</vt:lpstr>
      <vt:lpstr>Tw Cen MT</vt:lpstr>
      <vt:lpstr>Wingdings 3</vt:lpstr>
      <vt:lpstr>整體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2019-11-29T08:25:43Z</dcterms:created>
  <dcterms:modified xsi:type="dcterms:W3CDTF">2019-12-03T02:44:25Z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