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8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93498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64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98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64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995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59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1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88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10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0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93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06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88286" TargetMode="External"/><Relationship Id="rId2" Type="http://schemas.openxmlformats.org/officeDocument/2006/relationships/hyperlink" Target="https://sethioz.com/forum/viewtopic.php?f=47&amp;t=565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Application Challenge 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第六</a:t>
            </a:r>
            <a:r>
              <a:rPr lang="zh-TW" altLang="en-US" dirty="0"/>
              <a:t>組</a:t>
            </a:r>
            <a:r>
              <a:rPr lang="en-US" altLang="zh-TW" dirty="0" smtClean="0"/>
              <a:t> 1053367 </a:t>
            </a:r>
            <a:r>
              <a:rPr lang="zh-TW" altLang="en-US" dirty="0" smtClean="0"/>
              <a:t>胡嘉芸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6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5" y="1551586"/>
            <a:ext cx="7856838" cy="242495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91739" y="275419"/>
            <a:ext cx="9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在資料視窗找出</a:t>
            </a:r>
            <a:r>
              <a:rPr lang="en-US" altLang="zh-TW" sz="3200" dirty="0" smtClean="0"/>
              <a:t>password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91739" y="1182254"/>
            <a:ext cx="760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在剛剛的位址</a:t>
            </a:r>
            <a:r>
              <a:rPr lang="en-US" altLang="zh-TW" dirty="0" smtClean="0"/>
              <a:t>0019FEF8</a:t>
            </a:r>
            <a:r>
              <a:rPr lang="zh-TW" altLang="en-US" dirty="0" smtClean="0"/>
              <a:t>的下兩行可以發現被打亂的英文 </a:t>
            </a:r>
            <a:r>
              <a:rPr lang="en-US" altLang="zh-TW" dirty="0" smtClean="0"/>
              <a:t>g…</a:t>
            </a:r>
            <a:r>
              <a:rPr lang="en-US" altLang="zh-TW" dirty="0" err="1" smtClean="0"/>
              <a:t>ppinrtripowe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91739" y="4161203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  </a:t>
            </a:r>
            <a:r>
              <a:rPr lang="zh-TW" altLang="en-US" dirty="0" smtClean="0"/>
              <a:t>重新排列後可得出一個英文單字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6539" y="4589880"/>
            <a:ext cx="1682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g…</a:t>
            </a:r>
            <a:r>
              <a:rPr lang="en-US" altLang="zh-TW" dirty="0" err="1"/>
              <a:t>ppinrtripowe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86100" y="4589880"/>
            <a:ext cx="152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powertripping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3004956" y="4715214"/>
            <a:ext cx="954854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68" y="5515373"/>
            <a:ext cx="4054530" cy="10707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1739" y="5018557"/>
            <a:ext cx="4375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試著將</a:t>
            </a:r>
            <a:r>
              <a:rPr lang="en-US" altLang="zh-TW" dirty="0" err="1" smtClean="0"/>
              <a:t>powertripping</a:t>
            </a:r>
            <a:r>
              <a:rPr lang="zh-TW" altLang="en-US" dirty="0" smtClean="0"/>
              <a:t>輸入到</a:t>
            </a:r>
            <a:r>
              <a:rPr lang="en-US" altLang="zh-TW" dirty="0"/>
              <a:t>app5win.exe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7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99" y="3864901"/>
            <a:ext cx="6005139" cy="113007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24376" y="353468"/>
            <a:ext cx="9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將找到的</a:t>
            </a:r>
            <a:r>
              <a:rPr lang="en-US" altLang="zh-TW" sz="3200" dirty="0" err="1"/>
              <a:t>powertripping</a:t>
            </a:r>
            <a:r>
              <a:rPr lang="zh-TW" altLang="en-US" sz="3200" dirty="0" smtClean="0"/>
              <a:t>輸入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pplication Challenge 5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91" y="2001525"/>
            <a:ext cx="3927738" cy="13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37255" y="289073"/>
            <a:ext cx="9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參考網頁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37255" y="1206740"/>
            <a:ext cx="61365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sethioz.com/forum/viewtopic.php?f=47&amp;t=565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hlinkClick r:id="rId3"/>
              </a:rPr>
              <a:t>https://ithelp.ithome.com.tw/articles/10188286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6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91739" y="275419"/>
            <a:ext cx="9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使用</a:t>
            </a:r>
            <a:r>
              <a:rPr lang="en-US" altLang="zh-TW" sz="3200" dirty="0"/>
              <a:t>Application Challenge </a:t>
            </a:r>
            <a:r>
              <a:rPr lang="en-US" altLang="zh-TW" sz="3200" dirty="0" smtClean="0"/>
              <a:t>6</a:t>
            </a:r>
            <a:r>
              <a:rPr lang="zh-TW" altLang="en-US" sz="3200" dirty="0" smtClean="0"/>
              <a:t>的方法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273876"/>
            <a:ext cx="8041998" cy="22909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2215" y="1075392"/>
            <a:ext cx="4612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從逆向視窗找出</a:t>
            </a:r>
            <a:r>
              <a:rPr lang="en-US" altLang="zh-TW" dirty="0"/>
              <a:t>”ASCII </a:t>
            </a:r>
            <a:r>
              <a:rPr lang="en-US" altLang="zh-TW" dirty="0" smtClean="0"/>
              <a:t>“Invalid Password””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在下一行設中斷點並執行程式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60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58" y="1656804"/>
            <a:ext cx="5998036" cy="136878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1739" y="275419"/>
            <a:ext cx="10363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在中斷點處的堆疊</a:t>
            </a:r>
            <a:r>
              <a:rPr lang="zh-TW" altLang="en-US" sz="3200" dirty="0"/>
              <a:t>視窗</a:t>
            </a:r>
            <a:r>
              <a:rPr lang="zh-TW" altLang="en-US" sz="3200" dirty="0" smtClean="0"/>
              <a:t>中找出</a:t>
            </a:r>
            <a:r>
              <a:rPr lang="en-US" altLang="zh-TW" sz="3200" dirty="0" smtClean="0"/>
              <a:t>”</a:t>
            </a:r>
            <a:r>
              <a:rPr lang="en-US" altLang="zh-TW" sz="3200" dirty="0"/>
              <a:t>ASCII “Invalid Password””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2" t="52905" r="19501" b="35791"/>
          <a:stretch/>
        </p:blipFill>
        <p:spPr>
          <a:xfrm>
            <a:off x="1750257" y="3259515"/>
            <a:ext cx="9126137" cy="17024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12064" y="814028"/>
            <a:ext cx="8090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發現找出的位址跟上面找出</a:t>
            </a:r>
            <a:r>
              <a:rPr lang="en-US" altLang="zh-TW" dirty="0"/>
              <a:t>”ASCII </a:t>
            </a:r>
            <a:r>
              <a:rPr lang="en-US" altLang="zh-TW" dirty="0" smtClean="0"/>
              <a:t>“Please </a:t>
            </a:r>
            <a:r>
              <a:rPr lang="en-US" altLang="zh-TW" dirty="0"/>
              <a:t>enter the password: </a:t>
            </a:r>
            <a:r>
              <a:rPr lang="en-US" altLang="zh-TW" dirty="0" smtClean="0"/>
              <a:t>””</a:t>
            </a:r>
            <a:r>
              <a:rPr lang="zh-TW" altLang="en-US" dirty="0" smtClean="0"/>
              <a:t>的結果一樣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540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36" y="1289834"/>
            <a:ext cx="8595082" cy="14469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36" y="3128205"/>
            <a:ext cx="8954146" cy="12210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91739" y="275419"/>
            <a:ext cx="10363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因為找出的位址一樣，所以找出來的答案也會一樣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7838054" y="3557845"/>
            <a:ext cx="2030505" cy="36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231246" y="5199868"/>
            <a:ext cx="954854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70747" y="5062792"/>
            <a:ext cx="152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powertripping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96636" y="5062792"/>
            <a:ext cx="1682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g…</a:t>
            </a:r>
            <a:r>
              <a:rPr lang="en-US" altLang="zh-TW" dirty="0" err="1"/>
              <a:t>ppinrtripowe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80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11" y="1242515"/>
            <a:ext cx="5301673" cy="17412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20" y="4214992"/>
            <a:ext cx="6375116" cy="179373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143651" y="3525541"/>
            <a:ext cx="626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app5win.zip</a:t>
            </a:r>
            <a:r>
              <a:rPr lang="zh-TW" altLang="en-US" dirty="0" smtClean="0"/>
              <a:t>下載後，執行</a:t>
            </a:r>
            <a:r>
              <a:rPr lang="en-US" altLang="zh-TW" dirty="0" smtClean="0"/>
              <a:t>app5win.zip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app5win.exe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8618" y="205293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找出</a:t>
            </a:r>
            <a:r>
              <a:rPr lang="en-US" altLang="zh-TW" sz="3200" dirty="0" smtClean="0"/>
              <a:t>password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50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17" y="2654689"/>
            <a:ext cx="4033364" cy="100531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17" y="1392452"/>
            <a:ext cx="4033364" cy="99661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98618" y="205293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嘗試輸入</a:t>
            </a:r>
            <a:r>
              <a:rPr lang="en-US" altLang="zh-TW" sz="3200" dirty="0" smtClean="0"/>
              <a:t>password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58470" y="914254"/>
            <a:ext cx="320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都得到 </a:t>
            </a:r>
            <a:r>
              <a:rPr lang="en-US" altLang="zh-TW" dirty="0" smtClean="0"/>
              <a:t>Invalid Password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29890" y="4062382"/>
            <a:ext cx="6262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接下來嘗試打開</a:t>
            </a:r>
            <a:r>
              <a:rPr lang="zh-TW" altLang="en-US" sz="2000" dirty="0"/>
              <a:t>反組繹</a:t>
            </a:r>
            <a:r>
              <a:rPr lang="zh-TW" altLang="en-US" sz="2000" dirty="0" smtClean="0"/>
              <a:t>器對</a:t>
            </a:r>
            <a:r>
              <a:rPr lang="en-US" altLang="zh-TW" sz="2000" dirty="0" smtClean="0"/>
              <a:t>app5win.exe</a:t>
            </a:r>
            <a:r>
              <a:rPr lang="zh-TW" altLang="en-US" sz="2000" dirty="0" smtClean="0"/>
              <a:t>進行分析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379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88378" y="172547"/>
            <a:ext cx="4756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開啟反組繹器</a:t>
            </a:r>
            <a:r>
              <a:rPr lang="en-US" altLang="zh-TW" sz="3200" dirty="0" err="1" smtClean="0"/>
              <a:t>ollyDbg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41075" y="901170"/>
            <a:ext cx="626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ollyDbg</a:t>
            </a:r>
            <a:r>
              <a:rPr lang="zh-TW" altLang="en-US" dirty="0" smtClean="0"/>
              <a:t>中開啟 </a:t>
            </a:r>
            <a:r>
              <a:rPr lang="en-US" altLang="zh-TW" dirty="0" smtClean="0"/>
              <a:t>app5win.exe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1414351"/>
            <a:ext cx="9411855" cy="50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68" y="1238505"/>
            <a:ext cx="9411855" cy="504906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8110" y="129390"/>
            <a:ext cx="4756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 smtClean="0"/>
              <a:t>ollyDbg</a:t>
            </a:r>
            <a:r>
              <a:rPr lang="zh-TW" altLang="en-US" sz="3200" dirty="0" smtClean="0"/>
              <a:t>介紹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371600" y="1664676"/>
            <a:ext cx="5369169" cy="25321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59521" y="2461846"/>
            <a:ext cx="5193325" cy="669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逆向視窗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顯示為 </a:t>
            </a:r>
            <a:r>
              <a:rPr lang="en-US" altLang="zh-TW" dirty="0" err="1" smtClean="0">
                <a:solidFill>
                  <a:schemeClr val="bg1"/>
                </a:solidFill>
              </a:rPr>
              <a:t>OllyDbg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進行資料分析後所解析的程式內容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0767" y="1664675"/>
            <a:ext cx="3915510" cy="25321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10753" y="2366681"/>
            <a:ext cx="3640016" cy="85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暫存器視窗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顯示</a:t>
            </a:r>
            <a:r>
              <a:rPr lang="zh-TW" altLang="en-US" dirty="0"/>
              <a:t>目前各種</a:t>
            </a:r>
            <a:r>
              <a:rPr lang="zh-TW" altLang="en-US" dirty="0" smtClean="0"/>
              <a:t>暫存器所</a:t>
            </a:r>
            <a:r>
              <a:rPr lang="zh-TW" altLang="en-US" dirty="0"/>
              <a:t>儲存的數值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1600" y="4055650"/>
            <a:ext cx="4806462" cy="20520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954823" y="4660767"/>
            <a:ext cx="3640016" cy="76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資料視窗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顯示</a:t>
            </a:r>
            <a:r>
              <a:rPr lang="zh-TW" altLang="en-US" dirty="0"/>
              <a:t>為目前記憶體中的位置與數值。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28151" y="4149436"/>
            <a:ext cx="4528126" cy="19582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46855" y="4660767"/>
            <a:ext cx="2652347" cy="73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堆疊視窗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顯示堆疊內容</a:t>
            </a:r>
            <a:r>
              <a:rPr lang="zh-TW" altLang="en-US" dirty="0"/>
              <a:t>的</a:t>
            </a:r>
            <a:r>
              <a:rPr lang="zh-TW" altLang="en-US" dirty="0" smtClean="0"/>
              <a:t>視窗。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98618" y="256240"/>
            <a:ext cx="9873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從</a:t>
            </a:r>
            <a:r>
              <a:rPr lang="zh-TW" altLang="en-US" sz="3200" dirty="0"/>
              <a:t>逆向視窗</a:t>
            </a:r>
            <a:r>
              <a:rPr lang="zh-TW" altLang="en-US" sz="3200" dirty="0" smtClean="0"/>
              <a:t>找出</a:t>
            </a:r>
            <a:r>
              <a:rPr lang="en-US" altLang="zh-TW" sz="3200" dirty="0"/>
              <a:t>”ASCII "Please enter the password</a:t>
            </a:r>
            <a:r>
              <a:rPr lang="en-US" altLang="zh-TW" sz="3200" dirty="0"/>
              <a:t>: "”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86" y="1631776"/>
            <a:ext cx="8542760" cy="40008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26" y="2899472"/>
            <a:ext cx="4413157" cy="12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6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87" y="2191290"/>
            <a:ext cx="9308549" cy="9291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88" y="3869204"/>
            <a:ext cx="9308549" cy="98029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8618" y="276195"/>
            <a:ext cx="90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在下一行 </a:t>
            </a:r>
            <a:r>
              <a:rPr lang="en-US" altLang="zh-TW" sz="3200" dirty="0" smtClean="0"/>
              <a:t>CALL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app5win.004011A8 </a:t>
            </a:r>
            <a:r>
              <a:rPr lang="zh-TW" altLang="en-US" sz="3200" dirty="0" smtClean="0"/>
              <a:t>設為中斷點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87701" y="3270458"/>
            <a:ext cx="15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設中斷點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6069863" y="3188579"/>
            <a:ext cx="0" cy="59112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5" y="1320548"/>
            <a:ext cx="10528570" cy="519299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7454" y="191887"/>
            <a:ext cx="9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從堆疊</a:t>
            </a:r>
            <a:r>
              <a:rPr lang="zh-TW" altLang="en-US" sz="3200" dirty="0"/>
              <a:t>視窗中</a:t>
            </a:r>
            <a:r>
              <a:rPr lang="zh-TW" altLang="en-US" sz="3200" dirty="0" smtClean="0"/>
              <a:t>找到</a:t>
            </a:r>
            <a:r>
              <a:rPr lang="en-US" altLang="zh-TW" sz="3200" dirty="0" smtClean="0"/>
              <a:t>”ASCII "Please enter the password:”</a:t>
            </a:r>
            <a:endParaRPr lang="zh-TW" altLang="en-US" sz="3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t="7415" r="42687" b="75539"/>
          <a:stretch/>
        </p:blipFill>
        <p:spPr>
          <a:xfrm>
            <a:off x="603115" y="1823546"/>
            <a:ext cx="9711852" cy="1432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2" t="52905" r="173" b="26326"/>
          <a:stretch/>
        </p:blipFill>
        <p:spPr>
          <a:xfrm>
            <a:off x="2054090" y="3648786"/>
            <a:ext cx="10137910" cy="2110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163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2" t="52905" r="173" b="26326"/>
          <a:stretch/>
        </p:blipFill>
        <p:spPr>
          <a:xfrm>
            <a:off x="698798" y="1524581"/>
            <a:ext cx="8801478" cy="1831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37" y="2440572"/>
            <a:ext cx="7399661" cy="3993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772848" y="248327"/>
            <a:ext cx="9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在資料</a:t>
            </a:r>
            <a:r>
              <a:rPr lang="zh-TW" altLang="en-US" sz="3200" dirty="0"/>
              <a:t>視窗</a:t>
            </a:r>
            <a:r>
              <a:rPr lang="zh-TW" altLang="en-US" sz="3200" dirty="0" smtClean="0"/>
              <a:t>查詢，從</a:t>
            </a:r>
            <a:r>
              <a:rPr lang="zh-TW" altLang="en-US" sz="3200" dirty="0"/>
              <a:t>堆疊視窗找出的記憶體位址</a:t>
            </a:r>
          </a:p>
        </p:txBody>
      </p:sp>
      <p:sp>
        <p:nvSpPr>
          <p:cNvPr id="5" name="橢圓 4"/>
          <p:cNvSpPr/>
          <p:nvPr/>
        </p:nvSpPr>
        <p:spPr>
          <a:xfrm>
            <a:off x="698798" y="1524581"/>
            <a:ext cx="862147" cy="5628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72848" y="11354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堆疊視窗</a:t>
            </a:r>
          </a:p>
        </p:txBody>
      </p:sp>
      <p:sp>
        <p:nvSpPr>
          <p:cNvPr id="14" name="矩形 13"/>
          <p:cNvSpPr/>
          <p:nvPr/>
        </p:nvSpPr>
        <p:spPr>
          <a:xfrm>
            <a:off x="9744548" y="20712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資料視窗</a:t>
            </a:r>
          </a:p>
        </p:txBody>
      </p:sp>
      <p:sp>
        <p:nvSpPr>
          <p:cNvPr id="15" name="向左箭號 14"/>
          <p:cNvSpPr/>
          <p:nvPr/>
        </p:nvSpPr>
        <p:spPr>
          <a:xfrm rot="10800000">
            <a:off x="1880845" y="3545737"/>
            <a:ext cx="1357746" cy="1385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8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195</TotalTime>
  <Words>280</Words>
  <Application>Microsoft Office PowerPoint</Application>
  <PresentationFormat>寬螢幕</PresentationFormat>
  <Paragraphs>44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Franklin Gothic Book</vt:lpstr>
      <vt:lpstr>Wingdings</vt:lpstr>
      <vt:lpstr>Crop</vt:lpstr>
      <vt:lpstr>Application Challenge 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5</dc:title>
  <dc:creator>嘉芸 胡</dc:creator>
  <cp:lastModifiedBy>嘉芸 胡</cp:lastModifiedBy>
  <cp:revision>21</cp:revision>
  <dcterms:created xsi:type="dcterms:W3CDTF">2019-12-02T11:21:15Z</dcterms:created>
  <dcterms:modified xsi:type="dcterms:W3CDTF">2019-12-03T03:27:02Z</dcterms:modified>
</cp:coreProperties>
</file>