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3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C664E9B-0355-4E80-8E93-FAB8DB54A132}" type="datetimeFigureOut">
              <a:rPr lang="zh-TW" altLang="en-US" smtClean="0"/>
              <a:t>2019/12/3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8F64B1B-129C-4530-BF5A-EDED5E21E4C3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1934980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64E9B-0355-4E80-8E93-FAB8DB54A132}" type="datetimeFigureOut">
              <a:rPr lang="zh-TW" altLang="en-US" smtClean="0"/>
              <a:t>2019/12/3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64B1B-129C-4530-BF5A-EDED5E21E4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2644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64E9B-0355-4E80-8E93-FAB8DB54A132}" type="datetimeFigureOut">
              <a:rPr lang="zh-TW" altLang="en-US" smtClean="0"/>
              <a:t>2019/12/3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64B1B-129C-4530-BF5A-EDED5E21E4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5980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64E9B-0355-4E80-8E93-FAB8DB54A132}" type="datetimeFigureOut">
              <a:rPr lang="zh-TW" altLang="en-US" smtClean="0"/>
              <a:t>2019/12/3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64B1B-129C-4530-BF5A-EDED5E21E4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8646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C664E9B-0355-4E80-8E93-FAB8DB54A132}" type="datetimeFigureOut">
              <a:rPr lang="zh-TW" altLang="en-US" smtClean="0"/>
              <a:t>2019/12/3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8F64B1B-129C-4530-BF5A-EDED5E21E4C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6399563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64E9B-0355-4E80-8E93-FAB8DB54A132}" type="datetimeFigureOut">
              <a:rPr lang="zh-TW" altLang="en-US" smtClean="0"/>
              <a:t>2019/12/3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64B1B-129C-4530-BF5A-EDED5E21E4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3597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64E9B-0355-4E80-8E93-FAB8DB54A132}" type="datetimeFigureOut">
              <a:rPr lang="zh-TW" altLang="en-US" smtClean="0"/>
              <a:t>2019/12/3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64B1B-129C-4530-BF5A-EDED5E21E4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9215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64E9B-0355-4E80-8E93-FAB8DB54A132}" type="datetimeFigureOut">
              <a:rPr lang="zh-TW" altLang="en-US" smtClean="0"/>
              <a:t>2019/12/3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64B1B-129C-4530-BF5A-EDED5E21E4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7889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64E9B-0355-4E80-8E93-FAB8DB54A132}" type="datetimeFigureOut">
              <a:rPr lang="zh-TW" altLang="en-US" smtClean="0"/>
              <a:t>2019/12/3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64B1B-129C-4530-BF5A-EDED5E21E4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7107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C664E9B-0355-4E80-8E93-FAB8DB54A132}" type="datetimeFigureOut">
              <a:rPr lang="zh-TW" altLang="en-US" smtClean="0"/>
              <a:t>2019/12/3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8F64B1B-129C-4530-BF5A-EDED5E21E4C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14057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C664E9B-0355-4E80-8E93-FAB8DB54A132}" type="datetimeFigureOut">
              <a:rPr lang="zh-TW" altLang="en-US" smtClean="0"/>
              <a:t>2019/12/3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8F64B1B-129C-4530-BF5A-EDED5E21E4C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39326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CC664E9B-0355-4E80-8E93-FAB8DB54A132}" type="datetimeFigureOut">
              <a:rPr lang="zh-TW" altLang="en-US" smtClean="0"/>
              <a:t>2019/12/3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B8F64B1B-129C-4530-BF5A-EDED5E21E4C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95069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ithelp.ithome.com.tw/articles/10188286" TargetMode="External"/><Relationship Id="rId2" Type="http://schemas.openxmlformats.org/officeDocument/2006/relationships/hyperlink" Target="https://sethioz.com/forum/viewtopic.php?f=47&amp;t=565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Application Challenge 5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第六</a:t>
            </a:r>
            <a:r>
              <a:rPr lang="zh-TW" altLang="en-US" dirty="0"/>
              <a:t>組</a:t>
            </a:r>
            <a:r>
              <a:rPr lang="en-US" altLang="zh-TW" dirty="0" smtClean="0"/>
              <a:t> 1053367 </a:t>
            </a:r>
            <a:r>
              <a:rPr lang="zh-TW" altLang="en-US" dirty="0" smtClean="0"/>
              <a:t>胡嘉芸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2162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7343" y="4093612"/>
            <a:ext cx="6005139" cy="1130070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824376" y="353468"/>
            <a:ext cx="96175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 smtClean="0"/>
              <a:t>將找到</a:t>
            </a:r>
            <a:r>
              <a:rPr lang="zh-TW" altLang="en-US" sz="3200" dirty="0" smtClean="0"/>
              <a:t>的</a:t>
            </a:r>
            <a:r>
              <a:rPr lang="en-US" altLang="zh-TW" sz="3200" dirty="0" err="1"/>
              <a:t>powertripping</a:t>
            </a:r>
            <a:r>
              <a:rPr lang="zh-TW" altLang="en-US" sz="3200" dirty="0" smtClean="0"/>
              <a:t>輸入</a:t>
            </a:r>
            <a:r>
              <a:rPr lang="en-US" altLang="zh-TW" sz="3200" dirty="0"/>
              <a:t>A</a:t>
            </a:r>
            <a:r>
              <a:rPr lang="en-US" altLang="zh-TW" sz="3200" dirty="0" smtClean="0"/>
              <a:t>pplication Challenge 5</a:t>
            </a:r>
            <a:r>
              <a:rPr lang="zh-TW" altLang="en-US" sz="3200" dirty="0" smtClean="0"/>
              <a:t> </a:t>
            </a:r>
            <a:endParaRPr lang="zh-TW" altLang="en-US" sz="32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6044" y="1949273"/>
            <a:ext cx="3927738" cy="1365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78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837255" y="289073"/>
            <a:ext cx="96175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 smtClean="0"/>
              <a:t>參考網頁</a:t>
            </a:r>
            <a:endParaRPr lang="zh-TW" altLang="en-US" sz="3200" dirty="0"/>
          </a:p>
        </p:txBody>
      </p:sp>
      <p:sp>
        <p:nvSpPr>
          <p:cNvPr id="3" name="矩形 2"/>
          <p:cNvSpPr/>
          <p:nvPr/>
        </p:nvSpPr>
        <p:spPr>
          <a:xfrm>
            <a:off x="837255" y="1206740"/>
            <a:ext cx="568527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TW" dirty="0" smtClean="0">
                <a:hlinkClick r:id="rId2"/>
              </a:rPr>
              <a:t>https</a:t>
            </a:r>
            <a:r>
              <a:rPr lang="en-US" altLang="zh-TW" dirty="0">
                <a:hlinkClick r:id="rId2"/>
              </a:rPr>
              <a:t>://</a:t>
            </a:r>
            <a:r>
              <a:rPr lang="en-US" altLang="zh-TW" dirty="0" smtClean="0">
                <a:hlinkClick r:id="rId2"/>
              </a:rPr>
              <a:t>sethioz.com/forum/viewtopic.php?f=47&amp;t=565</a:t>
            </a:r>
            <a:endParaRPr lang="en-US" altLang="zh-TW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TW" dirty="0">
                <a:hlinkClick r:id="rId3"/>
              </a:rPr>
              <a:t>https://ithelp.ithome.com.tw/articles/10188286</a:t>
            </a:r>
            <a:endParaRPr lang="zh-TW" altLang="en-US" dirty="0"/>
          </a:p>
          <a:p>
            <a:pPr marL="342900" indent="-342900">
              <a:buFont typeface="+mj-lt"/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8863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511" y="1242515"/>
            <a:ext cx="5301673" cy="1741235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7220" y="4214992"/>
            <a:ext cx="6375116" cy="1793730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3143651" y="3525541"/>
            <a:ext cx="626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將</a:t>
            </a:r>
            <a:r>
              <a:rPr lang="en-US" altLang="zh-TW" dirty="0" smtClean="0"/>
              <a:t>app5win.zip</a:t>
            </a:r>
            <a:r>
              <a:rPr lang="zh-TW" altLang="en-US" dirty="0" smtClean="0"/>
              <a:t>下載後，執行</a:t>
            </a:r>
            <a:r>
              <a:rPr lang="en-US" altLang="zh-TW" dirty="0" smtClean="0"/>
              <a:t>app5win.zip</a:t>
            </a:r>
            <a:r>
              <a:rPr lang="zh-TW" altLang="en-US" dirty="0" smtClean="0"/>
              <a:t>中的</a:t>
            </a:r>
            <a:r>
              <a:rPr lang="en-US" altLang="zh-TW" dirty="0" smtClean="0"/>
              <a:t>app5win.exe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798618" y="205293"/>
            <a:ext cx="396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3200" dirty="0" smtClean="0"/>
              <a:t>找出</a:t>
            </a:r>
            <a:r>
              <a:rPr lang="en-US" altLang="zh-TW" sz="3200" dirty="0" smtClean="0"/>
              <a:t>password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45501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788378" y="172547"/>
            <a:ext cx="47567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3200" dirty="0" smtClean="0"/>
              <a:t>開啟反組繹器</a:t>
            </a:r>
            <a:r>
              <a:rPr lang="en-US" altLang="zh-TW" sz="3200" dirty="0" err="1" smtClean="0"/>
              <a:t>ollyDbg</a:t>
            </a:r>
            <a:endParaRPr lang="zh-TW" altLang="en-US" sz="32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788378" y="1045019"/>
            <a:ext cx="626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在</a:t>
            </a:r>
            <a:r>
              <a:rPr lang="en-US" altLang="zh-TW" dirty="0" err="1" smtClean="0"/>
              <a:t>ollyDbg</a:t>
            </a:r>
            <a:r>
              <a:rPr lang="zh-TW" altLang="en-US" dirty="0" smtClean="0"/>
              <a:t>中開啟 </a:t>
            </a:r>
            <a:r>
              <a:rPr lang="en-US" altLang="zh-TW" dirty="0" smtClean="0"/>
              <a:t>app5win.exe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291" y="1414351"/>
            <a:ext cx="9411855" cy="5049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22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168" y="1238505"/>
            <a:ext cx="9411855" cy="5049068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838110" y="129390"/>
            <a:ext cx="47567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3200" dirty="0" err="1" smtClean="0"/>
              <a:t>ollyDbg</a:t>
            </a:r>
            <a:r>
              <a:rPr lang="zh-TW" altLang="en-US" sz="3200" dirty="0" smtClean="0"/>
              <a:t>介紹</a:t>
            </a:r>
            <a:endParaRPr lang="zh-TW" altLang="en-US" sz="3200" dirty="0"/>
          </a:p>
        </p:txBody>
      </p:sp>
      <p:sp>
        <p:nvSpPr>
          <p:cNvPr id="4" name="矩形 3"/>
          <p:cNvSpPr/>
          <p:nvPr/>
        </p:nvSpPr>
        <p:spPr>
          <a:xfrm>
            <a:off x="1371600" y="1664676"/>
            <a:ext cx="5369169" cy="253218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459521" y="2461846"/>
            <a:ext cx="5193325" cy="6695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逆向視窗</a:t>
            </a:r>
            <a:r>
              <a:rPr lang="en-US" altLang="zh-TW" dirty="0" smtClean="0">
                <a:solidFill>
                  <a:schemeClr val="bg1"/>
                </a:solidFill>
              </a:rPr>
              <a:t>:</a:t>
            </a:r>
          </a:p>
          <a:p>
            <a:r>
              <a:rPr lang="zh-TW" altLang="en-US" dirty="0" smtClean="0">
                <a:solidFill>
                  <a:schemeClr val="bg1"/>
                </a:solidFill>
              </a:rPr>
              <a:t>顯示為 </a:t>
            </a:r>
            <a:r>
              <a:rPr lang="en-US" altLang="zh-TW" dirty="0" err="1" smtClean="0">
                <a:solidFill>
                  <a:schemeClr val="bg1"/>
                </a:solidFill>
              </a:rPr>
              <a:t>OllyDbg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zh-TW" altLang="en-US" dirty="0" smtClean="0">
                <a:solidFill>
                  <a:schemeClr val="bg1"/>
                </a:solidFill>
              </a:rPr>
              <a:t>進行資料分析後所解析的程式內容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740767" y="1664675"/>
            <a:ext cx="3915510" cy="253218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6910753" y="2366681"/>
            <a:ext cx="3640016" cy="858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/>
              <a:t>暫存器視窗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r>
              <a:rPr lang="zh-TW" altLang="en-US" dirty="0" smtClean="0"/>
              <a:t>顯示</a:t>
            </a:r>
            <a:r>
              <a:rPr lang="zh-TW" altLang="en-US" dirty="0"/>
              <a:t>目前各種</a:t>
            </a:r>
            <a:r>
              <a:rPr lang="zh-TW" altLang="en-US" dirty="0" smtClean="0"/>
              <a:t>暫存器所</a:t>
            </a:r>
            <a:r>
              <a:rPr lang="zh-TW" altLang="en-US" dirty="0"/>
              <a:t>儲存的數值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371600" y="4055650"/>
            <a:ext cx="4806462" cy="205207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1954823" y="4660767"/>
            <a:ext cx="3640016" cy="762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/>
              <a:t>資料視窗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r>
              <a:rPr lang="zh-TW" altLang="en-US" dirty="0" smtClean="0"/>
              <a:t>顯示</a:t>
            </a:r>
            <a:r>
              <a:rPr lang="zh-TW" altLang="en-US" dirty="0"/>
              <a:t>為目前記憶體中的位置與數值。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128151" y="4149436"/>
            <a:ext cx="4528126" cy="195828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7046855" y="4660767"/>
            <a:ext cx="2652347" cy="73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/>
              <a:t>堆疊視窗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r>
              <a:rPr lang="zh-TW" altLang="en-US" dirty="0" smtClean="0"/>
              <a:t>顯示堆疊內容</a:t>
            </a:r>
            <a:r>
              <a:rPr lang="zh-TW" altLang="en-US" dirty="0"/>
              <a:t>的</a:t>
            </a:r>
            <a:r>
              <a:rPr lang="zh-TW" altLang="en-US" dirty="0" smtClean="0"/>
              <a:t>視窗。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377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6" grpId="0" animBg="1"/>
      <p:bldP spid="6" grpId="1" animBg="1"/>
      <p:bldP spid="7" grpId="0" animBg="1"/>
      <p:bldP spid="7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798618" y="256240"/>
            <a:ext cx="94857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3200" dirty="0" smtClean="0"/>
              <a:t>從</a:t>
            </a:r>
            <a:r>
              <a:rPr lang="zh-TW" altLang="en-US" sz="3200" dirty="0"/>
              <a:t>逆向視窗</a:t>
            </a:r>
            <a:r>
              <a:rPr lang="zh-TW" altLang="en-US" sz="3200" dirty="0" smtClean="0"/>
              <a:t>找出</a:t>
            </a:r>
            <a:r>
              <a:rPr lang="en-US" altLang="zh-TW" sz="3200" dirty="0"/>
              <a:t>”ASCII "Please enter the password:”</a:t>
            </a:r>
            <a:endParaRPr lang="zh-TW" altLang="en-US" sz="32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986" y="1631776"/>
            <a:ext cx="8542760" cy="4000847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8926" y="2899472"/>
            <a:ext cx="4413157" cy="1241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266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387" y="2191290"/>
            <a:ext cx="9308549" cy="929195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388" y="3869204"/>
            <a:ext cx="9308549" cy="980296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798618" y="276195"/>
            <a:ext cx="90882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3200" dirty="0" smtClean="0"/>
              <a:t>在下一行 </a:t>
            </a:r>
            <a:r>
              <a:rPr lang="en-US" altLang="zh-TW" sz="3200" dirty="0" smtClean="0"/>
              <a:t>CALL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app5win.004011A8 </a:t>
            </a:r>
            <a:r>
              <a:rPr lang="zh-TW" altLang="en-US" sz="3200" dirty="0" smtClean="0"/>
              <a:t>設為中斷點</a:t>
            </a:r>
            <a:endParaRPr lang="zh-TW" altLang="en-US" sz="32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4887701" y="3270458"/>
            <a:ext cx="1540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設中斷點</a:t>
            </a:r>
            <a:endParaRPr lang="zh-TW" altLang="en-US" dirty="0"/>
          </a:p>
        </p:txBody>
      </p:sp>
      <p:cxnSp>
        <p:nvCxnSpPr>
          <p:cNvPr id="7" name="直線單箭頭接點 6"/>
          <p:cNvCxnSpPr/>
          <p:nvPr/>
        </p:nvCxnSpPr>
        <p:spPr>
          <a:xfrm>
            <a:off x="6069863" y="3188579"/>
            <a:ext cx="0" cy="591128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346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115" y="1320548"/>
            <a:ext cx="10528570" cy="5192998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697454" y="191887"/>
            <a:ext cx="96175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3200" dirty="0" smtClean="0"/>
              <a:t>從堆疊</a:t>
            </a:r>
            <a:r>
              <a:rPr lang="zh-TW" altLang="en-US" sz="3200" dirty="0"/>
              <a:t>視窗中</a:t>
            </a:r>
            <a:r>
              <a:rPr lang="zh-TW" altLang="en-US" sz="3200" dirty="0" smtClean="0"/>
              <a:t>找到</a:t>
            </a:r>
            <a:r>
              <a:rPr lang="en-US" altLang="zh-TW" sz="3200" dirty="0" smtClean="0"/>
              <a:t>”ASCII "Please enter the password:”</a:t>
            </a:r>
            <a:endParaRPr lang="zh-TW" altLang="en-US" sz="3200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" t="7415" r="42687" b="75539"/>
          <a:stretch/>
        </p:blipFill>
        <p:spPr>
          <a:xfrm>
            <a:off x="603115" y="1823546"/>
            <a:ext cx="9711852" cy="14323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12" t="52905" r="173" b="26326"/>
          <a:stretch/>
        </p:blipFill>
        <p:spPr>
          <a:xfrm>
            <a:off x="2054090" y="3648786"/>
            <a:ext cx="10137910" cy="211015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611637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12" t="52905" r="173" b="26326"/>
          <a:stretch/>
        </p:blipFill>
        <p:spPr>
          <a:xfrm>
            <a:off x="698798" y="1524581"/>
            <a:ext cx="8801478" cy="183198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5737" y="2440572"/>
            <a:ext cx="7399661" cy="39932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文字方塊 3"/>
          <p:cNvSpPr txBox="1"/>
          <p:nvPr/>
        </p:nvSpPr>
        <p:spPr>
          <a:xfrm>
            <a:off x="772848" y="248327"/>
            <a:ext cx="96175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3200" dirty="0" smtClean="0"/>
              <a:t>在資料</a:t>
            </a:r>
            <a:r>
              <a:rPr lang="zh-TW" altLang="en-US" sz="3200" dirty="0"/>
              <a:t>視窗</a:t>
            </a:r>
            <a:r>
              <a:rPr lang="zh-TW" altLang="en-US" sz="3200" dirty="0" smtClean="0"/>
              <a:t>查詢，從</a:t>
            </a:r>
            <a:r>
              <a:rPr lang="zh-TW" altLang="en-US" sz="3200" dirty="0"/>
              <a:t>堆疊視窗找出的記憶體位址</a:t>
            </a:r>
          </a:p>
        </p:txBody>
      </p:sp>
      <p:sp>
        <p:nvSpPr>
          <p:cNvPr id="5" name="橢圓 4"/>
          <p:cNvSpPr/>
          <p:nvPr/>
        </p:nvSpPr>
        <p:spPr>
          <a:xfrm>
            <a:off x="698798" y="1524581"/>
            <a:ext cx="862147" cy="56283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772848" y="1135409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堆疊視窗</a:t>
            </a:r>
          </a:p>
        </p:txBody>
      </p:sp>
      <p:sp>
        <p:nvSpPr>
          <p:cNvPr id="14" name="矩形 13"/>
          <p:cNvSpPr/>
          <p:nvPr/>
        </p:nvSpPr>
        <p:spPr>
          <a:xfrm>
            <a:off x="9744548" y="2071240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資料視窗</a:t>
            </a:r>
          </a:p>
        </p:txBody>
      </p:sp>
      <p:sp>
        <p:nvSpPr>
          <p:cNvPr id="15" name="向左箭號 14"/>
          <p:cNvSpPr/>
          <p:nvPr/>
        </p:nvSpPr>
        <p:spPr>
          <a:xfrm rot="10800000">
            <a:off x="1880845" y="3545737"/>
            <a:ext cx="1357746" cy="13854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3836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645" y="1551586"/>
            <a:ext cx="7856838" cy="2424951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791739" y="275419"/>
            <a:ext cx="96175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3200" dirty="0" smtClean="0"/>
              <a:t>在資料視窗找出</a:t>
            </a:r>
            <a:r>
              <a:rPr lang="en-US" altLang="zh-TW" sz="3200" dirty="0" smtClean="0"/>
              <a:t>password</a:t>
            </a:r>
            <a:endParaRPr lang="zh-TW" altLang="en-US" sz="32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791739" y="1182254"/>
            <a:ext cx="7606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TW" altLang="en-US" dirty="0" smtClean="0"/>
              <a:t>在剛剛的位址</a:t>
            </a:r>
            <a:r>
              <a:rPr lang="en-US" altLang="zh-TW" dirty="0" smtClean="0"/>
              <a:t>0019FEF8</a:t>
            </a:r>
            <a:r>
              <a:rPr lang="zh-TW" altLang="en-US" dirty="0" smtClean="0"/>
              <a:t>的下兩行可以發現被打亂的英文 </a:t>
            </a:r>
            <a:r>
              <a:rPr lang="en-US" altLang="zh-TW" dirty="0" smtClean="0"/>
              <a:t>g…</a:t>
            </a:r>
            <a:r>
              <a:rPr lang="en-US" altLang="zh-TW" dirty="0" err="1" smtClean="0"/>
              <a:t>ppinrtripowe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791739" y="4161203"/>
            <a:ext cx="3749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2.   </a:t>
            </a:r>
            <a:r>
              <a:rPr lang="zh-TW" altLang="en-US" dirty="0" smtClean="0"/>
              <a:t>重新排列後可得出一個英文單字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1096539" y="4589880"/>
            <a:ext cx="1682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g…</a:t>
            </a:r>
            <a:r>
              <a:rPr lang="en-US" altLang="zh-TW" dirty="0" err="1"/>
              <a:t>ppinrtripowe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4186100" y="4589880"/>
            <a:ext cx="15234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powertripping</a:t>
            </a:r>
            <a:endParaRPr lang="zh-TW" altLang="en-US" dirty="0"/>
          </a:p>
        </p:txBody>
      </p:sp>
      <p:sp>
        <p:nvSpPr>
          <p:cNvPr id="9" name="向右箭號 8"/>
          <p:cNvSpPr/>
          <p:nvPr/>
        </p:nvSpPr>
        <p:spPr>
          <a:xfrm>
            <a:off x="3004956" y="4715214"/>
            <a:ext cx="954854" cy="1662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3781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TotalTime>104</TotalTime>
  <Words>178</Words>
  <Application>Microsoft Office PowerPoint</Application>
  <PresentationFormat>寬螢幕</PresentationFormat>
  <Paragraphs>31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5" baseType="lpstr">
      <vt:lpstr>微軟正黑體</vt:lpstr>
      <vt:lpstr>Arial</vt:lpstr>
      <vt:lpstr>Franklin Gothic Book</vt:lpstr>
      <vt:lpstr>Crop</vt:lpstr>
      <vt:lpstr>Application Challenge 5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5</dc:title>
  <dc:creator>嘉芸 胡</dc:creator>
  <cp:lastModifiedBy>嘉芸 胡</cp:lastModifiedBy>
  <cp:revision>13</cp:revision>
  <dcterms:created xsi:type="dcterms:W3CDTF">2019-12-02T11:21:15Z</dcterms:created>
  <dcterms:modified xsi:type="dcterms:W3CDTF">2019-12-02T16:57:19Z</dcterms:modified>
</cp:coreProperties>
</file>