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7660" autoAdjust="0"/>
  </p:normalViewPr>
  <p:slideViewPr>
    <p:cSldViewPr snapToGrid="0">
      <p:cViewPr varScale="1">
        <p:scale>
          <a:sx n="75" d="100"/>
          <a:sy n="75" d="100"/>
        </p:scale>
        <p:origin x="9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CBD9E-279C-4FA3-83FD-03E9CBE69CF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6AE80-97D9-4CDC-900A-17D8AF9CE8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233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逆向視窗：顯示為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OllyDBG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進行資料分析後所解析的程式內容（解析為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組合語言），載入後的第一行即為程式的進入點（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point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），除了解析出程式碼外，還會顯示使用者目前逐步分析到哪一行程式碼。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暫存器視窗：顯示目前各種暫存器（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）所儲存的數值，一般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32-bit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的程式，暫存器就會是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32-bit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資料視窗：顯示為目前記憶體中的位置與數值。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堆疊視窗：顯示堆疊（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）內容的視窗。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6AE80-97D9-4CDC-900A-17D8AF9CE89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5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hioz.com/forum/viewtopic.php?f=47&amp;t=56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1346" y="2404531"/>
            <a:ext cx="8327814" cy="1646302"/>
          </a:xfrm>
        </p:spPr>
        <p:txBody>
          <a:bodyPr/>
          <a:lstStyle/>
          <a:p>
            <a:r>
              <a:rPr lang="en-US" altLang="zh-TW" dirty="0" err="1" smtClean="0"/>
              <a:t>HackThisSite</a:t>
            </a:r>
            <a:r>
              <a:rPr lang="en-US" altLang="zh-TW" dirty="0" smtClean="0"/>
              <a:t> Application 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200" dirty="0" smtClean="0"/>
              <a:t>1053331</a:t>
            </a:r>
            <a:r>
              <a:rPr lang="zh-TW" altLang="en-US" sz="3200" smtClean="0"/>
              <a:t> 徐</a:t>
            </a:r>
            <a:r>
              <a:rPr lang="zh-TW" altLang="en-US" sz="3200" dirty="0" smtClean="0"/>
              <a:t>永棚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7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/>
              <a:t>資料</a:t>
            </a:r>
            <a:r>
              <a:rPr lang="zh-TW" altLang="en-US" dirty="0" smtClean="0"/>
              <a:t>視窗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發現隱藏的單字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37133"/>
            <a:ext cx="8817738" cy="4106187"/>
          </a:xfrm>
        </p:spPr>
      </p:pic>
      <p:sp>
        <p:nvSpPr>
          <p:cNvPr id="5" name="矩形 4"/>
          <p:cNvSpPr/>
          <p:nvPr/>
        </p:nvSpPr>
        <p:spPr>
          <a:xfrm flipH="1" flipV="1">
            <a:off x="5596476" y="2627397"/>
            <a:ext cx="1464724" cy="1564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2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將單子重組過後得到答案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/>
          <a:lstStyle/>
          <a:p>
            <a:r>
              <a:rPr lang="en-US" altLang="zh-TW" dirty="0" err="1" smtClean="0"/>
              <a:t>cal.magi</a:t>
            </a:r>
            <a:r>
              <a:rPr lang="en-US" altLang="zh-TW" dirty="0" smtClean="0"/>
              <a:t> -&gt; magical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"/>
          <a:stretch/>
        </p:blipFill>
        <p:spPr>
          <a:xfrm>
            <a:off x="677334" y="2123440"/>
            <a:ext cx="86140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530669"/>
            <a:ext cx="10219266" cy="4926011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https://sethioz.com/forum/viewtopic.php?f=47&amp;t=565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75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打開</a:t>
            </a:r>
            <a:r>
              <a:rPr lang="en-US" altLang="zh-TW" dirty="0" err="1" smtClean="0"/>
              <a:t>OllyDbg</a:t>
            </a:r>
            <a:r>
              <a:rPr lang="zh-TW" altLang="en-US" dirty="0" smtClean="0"/>
              <a:t>並開啟</a:t>
            </a:r>
            <a:r>
              <a:rPr lang="en-US" altLang="zh-TW" dirty="0" smtClean="0"/>
              <a:t>app6win.exe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8905"/>
            <a:ext cx="5909146" cy="4495707"/>
          </a:xfrm>
        </p:spPr>
      </p:pic>
    </p:spTree>
    <p:extLst>
      <p:ext uri="{BB962C8B-B14F-4D97-AF65-F5344CB8AC3E}">
        <p14:creationId xmlns:p14="http://schemas.microsoft.com/office/powerpoint/2010/main" val="36707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按下執行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3" y="1616635"/>
            <a:ext cx="7317220" cy="4580958"/>
          </a:xfrm>
        </p:spPr>
      </p:pic>
      <p:sp>
        <p:nvSpPr>
          <p:cNvPr id="6" name="矩形 5"/>
          <p:cNvSpPr/>
          <p:nvPr/>
        </p:nvSpPr>
        <p:spPr>
          <a:xfrm>
            <a:off x="1138518" y="1833282"/>
            <a:ext cx="134470" cy="179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在</a:t>
            </a:r>
            <a:r>
              <a:rPr lang="zh-TW" altLang="en-US" dirty="0"/>
              <a:t>逆向</a:t>
            </a:r>
            <a:r>
              <a:rPr lang="zh-TW" altLang="en-US" dirty="0" smtClean="0"/>
              <a:t>視窗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左上</a:t>
            </a:r>
            <a:r>
              <a:rPr lang="en-US" altLang="zh-TW" dirty="0" smtClean="0"/>
              <a:t>)</a:t>
            </a:r>
            <a:r>
              <a:rPr lang="zh-TW" altLang="en-US" dirty="0" smtClean="0"/>
              <a:t>按下搜尋</a:t>
            </a:r>
            <a:r>
              <a:rPr lang="zh-TW" altLang="en-US" dirty="0"/>
              <a:t>字串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65948"/>
            <a:ext cx="5808550" cy="47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搜尋 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“Invalid Password”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0" y="1611948"/>
            <a:ext cx="7193141" cy="4809172"/>
          </a:xfrm>
        </p:spPr>
      </p:pic>
      <p:sp>
        <p:nvSpPr>
          <p:cNvPr id="5" name="矩形 4"/>
          <p:cNvSpPr/>
          <p:nvPr/>
        </p:nvSpPr>
        <p:spPr>
          <a:xfrm flipH="1" flipV="1">
            <a:off x="3556000" y="2016760"/>
            <a:ext cx="1488440" cy="106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搜尋後對下一行設中斷點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72920"/>
            <a:ext cx="7862146" cy="4795074"/>
          </a:xfrm>
        </p:spPr>
      </p:pic>
    </p:spTree>
    <p:extLst>
      <p:ext uri="{BB962C8B-B14F-4D97-AF65-F5344CB8AC3E}">
        <p14:creationId xmlns:p14="http://schemas.microsoft.com/office/powerpoint/2010/main" val="33565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在</a:t>
            </a:r>
            <a:r>
              <a:rPr lang="zh-TW" altLang="en-US" dirty="0"/>
              <a:t>程式</a:t>
            </a:r>
            <a:r>
              <a:rPr lang="zh-TW" altLang="en-US" dirty="0" smtClean="0"/>
              <a:t>中隨便輸入答案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/>
          <a:stretch/>
        </p:blipFill>
        <p:spPr>
          <a:xfrm>
            <a:off x="543560" y="2003108"/>
            <a:ext cx="8296624" cy="4306252"/>
          </a:xfrm>
        </p:spPr>
      </p:pic>
    </p:spTree>
    <p:extLst>
      <p:ext uri="{BB962C8B-B14F-4D97-AF65-F5344CB8AC3E}">
        <p14:creationId xmlns:p14="http://schemas.microsoft.com/office/powerpoint/2010/main" val="5436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/>
              <a:t>堆疊</a:t>
            </a:r>
            <a:r>
              <a:rPr lang="zh-TW" altLang="en-US" dirty="0" smtClean="0"/>
              <a:t>視窗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第一行出現</a:t>
            </a:r>
            <a:r>
              <a:rPr lang="en-US" altLang="zh-TW" dirty="0"/>
              <a:t>ASCII</a:t>
            </a:r>
            <a:r>
              <a:rPr lang="zh-TW" altLang="en-US" dirty="0"/>
              <a:t> </a:t>
            </a:r>
            <a:r>
              <a:rPr lang="en-US" altLang="zh-TW" dirty="0"/>
              <a:t>“Invalid Password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的位置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7" y="1930400"/>
            <a:ext cx="7913743" cy="4831080"/>
          </a:xfr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96" y="3988839"/>
            <a:ext cx="5914803" cy="28535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flipH="1" flipV="1">
            <a:off x="6277196" y="3988838"/>
            <a:ext cx="2744884" cy="151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8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/>
              <a:t>資料</a:t>
            </a:r>
            <a:r>
              <a:rPr lang="zh-TW" altLang="en-US" dirty="0" smtClean="0"/>
              <a:t>視窗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搜尋剛剛中斷的位置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23428"/>
            <a:ext cx="7248999" cy="4407852"/>
          </a:xfr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90" y="3591560"/>
            <a:ext cx="6999817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223</Words>
  <Application>Microsoft Office PowerPoint</Application>
  <PresentationFormat>寬螢幕</PresentationFormat>
  <Paragraphs>20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HackThisSite Application 6</vt:lpstr>
      <vt:lpstr>1.打開OllyDbg並開啟app6win.exe</vt:lpstr>
      <vt:lpstr>2.按下執行</vt:lpstr>
      <vt:lpstr>3.在逆向視窗(左上)按下搜尋字串</vt:lpstr>
      <vt:lpstr>4.搜尋 ASCII “Invalid Password”</vt:lpstr>
      <vt:lpstr>5. 搜尋後對下一行設中斷點</vt:lpstr>
      <vt:lpstr>6.在程式中隨便輸入答案</vt:lpstr>
      <vt:lpstr>7.堆疊視窗(右下)第一行出現ASCII “Invalid Password”的位置</vt:lpstr>
      <vt:lpstr>8.資料視窗(左下)搜尋剛剛中斷的位置</vt:lpstr>
      <vt:lpstr>9.資料視窗(左下)發現隱藏的單字</vt:lpstr>
      <vt:lpstr>10.將單子重組過後得到答案</vt:lpstr>
      <vt:lpstr>參考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永棚 徐</dc:creator>
  <cp:lastModifiedBy>永棚 徐</cp:lastModifiedBy>
  <cp:revision>14</cp:revision>
  <dcterms:created xsi:type="dcterms:W3CDTF">2019-12-02T11:32:53Z</dcterms:created>
  <dcterms:modified xsi:type="dcterms:W3CDTF">2019-12-03T01:26:56Z</dcterms:modified>
</cp:coreProperties>
</file>