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8" r:id="rId10"/>
    <p:sldId id="262" r:id="rId11"/>
    <p:sldId id="266" r:id="rId12"/>
    <p:sldId id="264" r:id="rId13"/>
    <p:sldId id="267" r:id="rId14"/>
    <p:sldId id="272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3CC00-69FE-49BC-A664-4ABF251F4762}" v="64" dt="2023-10-12T02:02:02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67A0-61ED-D438-4CEA-EBB36A628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F721B-F98A-D22F-0572-8F7D6C4D8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CC86-663C-D584-F6AA-A34C1A78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D0D4-6BBD-4407-9447-F8675FA16CCD}" type="datetimeFigureOut">
              <a:rPr lang="en-ID" smtClean="0"/>
              <a:t>11/10/2023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93F5C-B40E-E200-C6C7-9EC28E53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CB3-CC52-9065-BAF0-54689D54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15D-5019-45D5-AFEA-77B14A535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446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14E5-7F98-06A5-96B8-3BE6AB38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541F8-3140-7912-BEAA-3F502359B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BEA9-7241-1125-AAB8-03906C06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D0D4-6BBD-4407-9447-F8675FA16CCD}" type="datetimeFigureOut">
              <a:rPr lang="en-ID" smtClean="0"/>
              <a:t>11/10/2023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1FEC4-747C-9036-B810-00FA163C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D0F6-92DF-A215-022F-44EC12D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15D-5019-45D5-AFEA-77B14A535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4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62B66-10A1-3917-4C8B-3B666ECFE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2319D-04A9-58E4-63EA-EEDEFC82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8DE3-916F-0A4A-F419-23ED14D0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D0D4-6BBD-4407-9447-F8675FA16CCD}" type="datetimeFigureOut">
              <a:rPr lang="en-ID" smtClean="0"/>
              <a:t>11/10/2023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EE70-29E0-8137-25A9-CEDAC776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ED3D-E9C9-0C16-5302-5E591D80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15D-5019-45D5-AFEA-77B14A535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991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6E8A-AD1B-3AD4-C286-316A38A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F256-B239-F231-DC6D-4F83E948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5291-8144-08A8-A1AA-05F568D7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D0D4-6BBD-4407-9447-F8675FA16CCD}" type="datetimeFigureOut">
              <a:rPr lang="en-ID" smtClean="0"/>
              <a:t>11/10/2023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AB1F0-EBCD-4B99-EE31-AACDD185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A454-CE8E-1723-BBD5-C0EFD266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15D-5019-45D5-AFEA-77B14A535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216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0425-BA91-4B1B-6EB4-13D8616A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8E040-E892-12C3-2198-6B3B7742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CF16-2792-A326-7A7F-D29D0D59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D0D4-6BBD-4407-9447-F8675FA16CCD}" type="datetimeFigureOut">
              <a:rPr lang="en-ID" smtClean="0"/>
              <a:t>11/10/2023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0B32-4674-D404-79D2-05E4CD92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1D3F-1624-A7A5-38B1-3D19590F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15D-5019-45D5-AFEA-77B14A535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893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F2DD-AEB9-6F66-DCA2-709181C4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906C-726D-3A15-FB09-09C1A49EE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03C29-5184-0640-A66A-F5FBC328D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B3909-26D4-2F55-06BB-CE56F2F6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D0D4-6BBD-4407-9447-F8675FA16CCD}" type="datetimeFigureOut">
              <a:rPr lang="en-ID" smtClean="0"/>
              <a:t>11/10/2023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EF02F-9451-03AF-EC1A-C94ECAEF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3DBD-5E98-F9D1-944D-C371A5F1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15D-5019-45D5-AFEA-77B14A535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605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31E3-A8FE-46E4-00B3-A12A19F7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1BBF-52C2-DCBB-99B8-44C8ACF09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8F0B3-BF50-8383-C927-1A9E3E4AA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BE7C0-CC9C-2776-47DE-DF918BF66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69930-2E3F-6BF3-3702-86BB79A8C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00DC1-FF00-30F5-7ACA-09D55514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D0D4-6BBD-4407-9447-F8675FA16CCD}" type="datetimeFigureOut">
              <a:rPr lang="en-ID" smtClean="0"/>
              <a:t>11/10/2023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99C93-B0B9-9B30-F8F0-818A54CB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918A5-D17E-5137-68F3-525DC75A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15D-5019-45D5-AFEA-77B14A535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21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E67A-987B-384D-4DC1-D325634F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45050-C0F3-28B3-7A1C-222C2421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D0D4-6BBD-4407-9447-F8675FA16CCD}" type="datetimeFigureOut">
              <a:rPr lang="en-ID" smtClean="0"/>
              <a:t>11/10/2023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46464-F5DD-CD1E-D8FF-641AEABF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A961F-C4BC-4720-CA1D-6A27536A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15D-5019-45D5-AFEA-77B14A535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762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FFF9B-2D5A-CDDE-00BD-CE686584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D0D4-6BBD-4407-9447-F8675FA16CCD}" type="datetimeFigureOut">
              <a:rPr lang="en-ID" smtClean="0"/>
              <a:t>11/10/2023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C5CA4-97C4-0E02-713F-E80E6F4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454C4-B3E1-8BAD-078D-775763A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15D-5019-45D5-AFEA-77B14A535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56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951B-99F1-7EE2-F3B7-AE02B09C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076B-F2FE-AB4F-E490-4FD707216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2AA0A-CDEB-B1D2-9B04-0DE47AC7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232F-0066-7602-D732-E1F4EACD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D0D4-6BBD-4407-9447-F8675FA16CCD}" type="datetimeFigureOut">
              <a:rPr lang="en-ID" smtClean="0"/>
              <a:t>11/10/2023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94A44-9FF1-01E3-CF37-8C50359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7261A-289B-B7B3-E4C5-A134D539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15D-5019-45D5-AFEA-77B14A535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08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19A9-4131-90FC-A761-F0D84ACB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DC069-9729-172A-C1D5-F94C61672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B6D15-E4F1-31C1-6F78-076BD8007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0DF-63BB-3FE2-8D50-5B9D7687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D0D4-6BBD-4407-9447-F8675FA16CCD}" type="datetimeFigureOut">
              <a:rPr lang="en-ID" smtClean="0"/>
              <a:t>11/10/2023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1EBB8-29A2-B271-6521-9341CCBF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4D51D-604D-0062-09A9-0105CF6A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15D-5019-45D5-AFEA-77B14A535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695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87AB2-BCAC-8710-88F6-E8695238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082D8-BF5B-EDAE-DA9D-B8269DBC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358D-0AA6-8DFA-E5B5-9E792F54F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D0D4-6BBD-4407-9447-F8675FA16CCD}" type="datetimeFigureOut">
              <a:rPr lang="en-ID" smtClean="0"/>
              <a:t>11/10/2023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0046-8A82-D9C3-E413-DFCFCF0D3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A5BBB-A1A1-65EA-054B-AED58E42E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715D-5019-45D5-AFEA-77B14A535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843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25BF-1863-6862-8523-D59B7C172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Application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432D-852F-713A-2A9A-A757F117E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PT. XYZ Fintech Company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622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2457-8963-1954-6A49-48B5815B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algn="ctr"/>
            <a:r>
              <a:rPr lang="en-US" dirty="0"/>
              <a:t>Forgot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41F8-0866-7757-63AD-330C6770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640" y="1505426"/>
            <a:ext cx="2712720" cy="3847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Forgot Password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B91CF-7F83-F699-00E0-F57738DAC8F6}"/>
              </a:ext>
            </a:extLst>
          </p:cNvPr>
          <p:cNvSpPr/>
          <p:nvPr/>
        </p:nvSpPr>
        <p:spPr>
          <a:xfrm>
            <a:off x="5090160" y="2428240"/>
            <a:ext cx="245872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cisnatinnov@gmail.com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66E04-CC3C-EDFE-91C1-4E92212CC591}"/>
              </a:ext>
            </a:extLst>
          </p:cNvPr>
          <p:cNvSpPr txBox="1"/>
          <p:nvPr/>
        </p:nvSpPr>
        <p:spPr>
          <a:xfrm>
            <a:off x="4971974" y="205890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*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1BA474-C9D4-25FF-436F-A4F7F0FB23DF}"/>
              </a:ext>
            </a:extLst>
          </p:cNvPr>
          <p:cNvSpPr/>
          <p:nvPr/>
        </p:nvSpPr>
        <p:spPr>
          <a:xfrm>
            <a:off x="6654800" y="3110706"/>
            <a:ext cx="894080" cy="447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Submit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752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B30-05A7-4BD0-0964-534013AC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Forgot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5B20-7003-441E-553F-CF1A0596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Link to change your password </a:t>
            </a:r>
            <a:r>
              <a:rPr lang="en-US" dirty="0">
                <a:hlinkClick r:id="rId2" action="ppaction://hlinksldjump"/>
              </a:rPr>
              <a:t>change password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858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2457-8963-1954-6A49-48B5815B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algn="ctr"/>
            <a:r>
              <a:rPr lang="en-US" dirty="0"/>
              <a:t>Change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41F8-0866-7757-63AD-330C6770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640" y="1505426"/>
            <a:ext cx="2712720" cy="3847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Password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B91CF-7F83-F699-00E0-F57738DAC8F6}"/>
              </a:ext>
            </a:extLst>
          </p:cNvPr>
          <p:cNvSpPr/>
          <p:nvPr/>
        </p:nvSpPr>
        <p:spPr>
          <a:xfrm>
            <a:off x="5090160" y="2428240"/>
            <a:ext cx="245872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****************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66E04-CC3C-EDFE-91C1-4E92212CC591}"/>
              </a:ext>
            </a:extLst>
          </p:cNvPr>
          <p:cNvSpPr txBox="1"/>
          <p:nvPr/>
        </p:nvSpPr>
        <p:spPr>
          <a:xfrm>
            <a:off x="4971974" y="2058908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*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02D35-4944-01FE-EBAE-108FAD5E55E6}"/>
              </a:ext>
            </a:extLst>
          </p:cNvPr>
          <p:cNvSpPr/>
          <p:nvPr/>
        </p:nvSpPr>
        <p:spPr>
          <a:xfrm>
            <a:off x="5090160" y="3342639"/>
            <a:ext cx="245872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****************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F1A72-2F3F-17AC-B3DB-EE51B3D1A3D3}"/>
              </a:ext>
            </a:extLst>
          </p:cNvPr>
          <p:cNvSpPr txBox="1"/>
          <p:nvPr/>
        </p:nvSpPr>
        <p:spPr>
          <a:xfrm>
            <a:off x="4971974" y="2973307"/>
            <a:ext cx="194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Retype Password *</a:t>
            </a:r>
            <a:endParaRPr lang="en-ID" dirty="0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D3AF6B86-CA42-04F8-6260-D866171C61FF}"/>
              </a:ext>
            </a:extLst>
          </p:cNvPr>
          <p:cNvSpPr/>
          <p:nvPr/>
        </p:nvSpPr>
        <p:spPr>
          <a:xfrm>
            <a:off x="5379720" y="4033520"/>
            <a:ext cx="1879600" cy="447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Change Password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035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29EE-A48E-9EB4-A23D-6CE7277F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3672-49D0-6303-9D7C-1AE8299D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Available Limit</a:t>
            </a:r>
          </a:p>
          <a:p>
            <a:pPr marL="0" indent="0" algn="ctr">
              <a:buNone/>
            </a:pPr>
            <a:r>
              <a:rPr lang="en-US" dirty="0"/>
              <a:t>12.000.000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5A4A43-8939-26DF-90BB-D3066886ED8D}"/>
              </a:ext>
            </a:extLst>
          </p:cNvPr>
          <p:cNvSpPr/>
          <p:nvPr/>
        </p:nvSpPr>
        <p:spPr>
          <a:xfrm>
            <a:off x="5354320" y="3236754"/>
            <a:ext cx="1483360" cy="574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Apply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C76BB-DAF5-EEEA-E9F0-1F63C28DDEE9}"/>
              </a:ext>
            </a:extLst>
          </p:cNvPr>
          <p:cNvSpPr txBox="1"/>
          <p:nvPr/>
        </p:nvSpPr>
        <p:spPr>
          <a:xfrm>
            <a:off x="1859280" y="4165600"/>
            <a:ext cx="21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Month Payment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FF658-BE1E-D4D9-1676-2E66E6588697}"/>
              </a:ext>
            </a:extLst>
          </p:cNvPr>
          <p:cNvSpPr txBox="1"/>
          <p:nvPr/>
        </p:nvSpPr>
        <p:spPr>
          <a:xfrm>
            <a:off x="1859280" y="4671655"/>
            <a:ext cx="380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haven't paid your debt, </a:t>
            </a:r>
            <a:r>
              <a:rPr lang="en-US" dirty="0">
                <a:hlinkClick r:id="rId3" action="ppaction://hlinksldjump"/>
              </a:rPr>
              <a:t>pay it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484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29EE-A48E-9EB4-A23D-6CE7277F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3672-49D0-6303-9D7C-1AE8299D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Available Limit</a:t>
            </a:r>
          </a:p>
          <a:p>
            <a:pPr marL="0" indent="0" algn="ctr">
              <a:buNone/>
            </a:pPr>
            <a:r>
              <a:rPr lang="en-US" dirty="0"/>
              <a:t>12.000.000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5A4A43-8939-26DF-90BB-D3066886ED8D}"/>
              </a:ext>
            </a:extLst>
          </p:cNvPr>
          <p:cNvSpPr/>
          <p:nvPr/>
        </p:nvSpPr>
        <p:spPr>
          <a:xfrm>
            <a:off x="5354320" y="3236754"/>
            <a:ext cx="1483360" cy="574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Apply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C76BB-DAF5-EEEA-E9F0-1F63C28DDEE9}"/>
              </a:ext>
            </a:extLst>
          </p:cNvPr>
          <p:cNvSpPr txBox="1"/>
          <p:nvPr/>
        </p:nvSpPr>
        <p:spPr>
          <a:xfrm>
            <a:off x="1859280" y="4165600"/>
            <a:ext cx="21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Month Payment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FF658-BE1E-D4D9-1676-2E66E6588697}"/>
              </a:ext>
            </a:extLst>
          </p:cNvPr>
          <p:cNvSpPr txBox="1"/>
          <p:nvPr/>
        </p:nvSpPr>
        <p:spPr>
          <a:xfrm>
            <a:off x="1859280" y="4671655"/>
            <a:ext cx="264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You've paid off the last bill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784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E319-EF70-E99A-7BFB-383FA0C0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8C49-8507-BA13-680F-2A99865A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Input nominal</a:t>
            </a:r>
          </a:p>
          <a:p>
            <a:pPr marL="0" indent="0">
              <a:buNone/>
            </a:pPr>
            <a:r>
              <a:rPr lang="en-US" sz="1800" dirty="0"/>
              <a:t>12.000.000</a:t>
            </a:r>
          </a:p>
          <a:p>
            <a:pPr marL="0" indent="0">
              <a:buNone/>
            </a:pPr>
            <a:r>
              <a:rPr lang="en-US" sz="1800" dirty="0"/>
              <a:t>Payment method</a:t>
            </a:r>
          </a:p>
          <a:p>
            <a:pPr marL="0" indent="0">
              <a:buNone/>
            </a:pPr>
            <a:r>
              <a:rPr lang="en-US" sz="1800" dirty="0"/>
              <a:t>Bank AN 007****</a:t>
            </a:r>
            <a:endParaRPr lang="en-ID" sz="1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0E7ADD-CB56-707F-A7CB-1147242C0778}"/>
              </a:ext>
            </a:extLst>
          </p:cNvPr>
          <p:cNvSpPr/>
          <p:nvPr/>
        </p:nvSpPr>
        <p:spPr>
          <a:xfrm>
            <a:off x="5008880" y="5268754"/>
            <a:ext cx="3210560" cy="574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The Agreement and Send </a:t>
            </a:r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F57DC-C8EF-4D49-E3B7-5C23C8B1D341}"/>
              </a:ext>
            </a:extLst>
          </p:cNvPr>
          <p:cNvSpPr/>
          <p:nvPr/>
        </p:nvSpPr>
        <p:spPr>
          <a:xfrm>
            <a:off x="3891280" y="3429000"/>
            <a:ext cx="1310640" cy="909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Months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673CF1-7E6A-25E5-4098-972C342BCE59}"/>
              </a:ext>
            </a:extLst>
          </p:cNvPr>
          <p:cNvSpPr/>
          <p:nvPr/>
        </p:nvSpPr>
        <p:spPr>
          <a:xfrm>
            <a:off x="5958840" y="3439557"/>
            <a:ext cx="1310640" cy="909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 Months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EA936D-77E7-00BC-8BDC-5181845472CF}"/>
              </a:ext>
            </a:extLst>
          </p:cNvPr>
          <p:cNvSpPr/>
          <p:nvPr/>
        </p:nvSpPr>
        <p:spPr>
          <a:xfrm>
            <a:off x="8285480" y="3429000"/>
            <a:ext cx="1310640" cy="909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 Months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269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E94A-8969-5C66-5DA1-53D26DBF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Monthly Bill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C43A30-63D7-81AE-5281-E3558275B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959730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189691911"/>
                    </a:ext>
                  </a:extLst>
                </a:gridCol>
                <a:gridCol w="6233158">
                  <a:extLst>
                    <a:ext uri="{9D8B030D-6E8A-4147-A177-3AD203B41FA5}">
                      <a16:colId xmlns:a16="http://schemas.microsoft.com/office/drawing/2014/main" val="294469251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98021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Due date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3.000.000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12/11/2023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4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3.000.000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12/12/2023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3.000.000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12/01/2024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4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94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E94A-8969-5C66-5DA1-53D26DBF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Monthly Bill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C43A30-63D7-81AE-5281-E3558275B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195286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189691911"/>
                    </a:ext>
                  </a:extLst>
                </a:gridCol>
                <a:gridCol w="4674869">
                  <a:extLst>
                    <a:ext uri="{9D8B030D-6E8A-4147-A177-3AD203B41FA5}">
                      <a16:colId xmlns:a16="http://schemas.microsoft.com/office/drawing/2014/main" val="294469251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79802156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8557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Due date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3.000.000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12/11/2023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4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3.000.000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12/12/2023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3.000.000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12/01/2024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45998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EA7ED71D-EB09-A74D-7C8C-49117FDD58CD}"/>
              </a:ext>
            </a:extLst>
          </p:cNvPr>
          <p:cNvSpPr/>
          <p:nvPr/>
        </p:nvSpPr>
        <p:spPr>
          <a:xfrm>
            <a:off x="9875520" y="2235200"/>
            <a:ext cx="284480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BD8B3-6004-4EB4-CECA-7ACFE9EA414B}"/>
              </a:ext>
            </a:extLst>
          </p:cNvPr>
          <p:cNvSpPr/>
          <p:nvPr/>
        </p:nvSpPr>
        <p:spPr>
          <a:xfrm>
            <a:off x="9875520" y="2613977"/>
            <a:ext cx="284480" cy="284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6DF94-ADCC-8FCB-E8F6-28400B53D3F1}"/>
              </a:ext>
            </a:extLst>
          </p:cNvPr>
          <p:cNvSpPr/>
          <p:nvPr/>
        </p:nvSpPr>
        <p:spPr>
          <a:xfrm>
            <a:off x="9885680" y="2979737"/>
            <a:ext cx="284480" cy="284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205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34EA-39B2-2CD4-346E-80CABB31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Payment Method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8A4870-E1ED-CCF3-A71E-4177CF063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34786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22348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228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Transfer Bank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5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Indomaret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iSaku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2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Alfamaret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041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3D5C28-B977-38CB-89FC-F18DD4F908E7}"/>
              </a:ext>
            </a:extLst>
          </p:cNvPr>
          <p:cNvSpPr/>
          <p:nvPr/>
        </p:nvSpPr>
        <p:spPr>
          <a:xfrm>
            <a:off x="8544560" y="1869440"/>
            <a:ext cx="284480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0941F-7C86-1525-F6BB-91C20AB8B7EA}"/>
              </a:ext>
            </a:extLst>
          </p:cNvPr>
          <p:cNvSpPr/>
          <p:nvPr/>
        </p:nvSpPr>
        <p:spPr>
          <a:xfrm>
            <a:off x="8544560" y="2239645"/>
            <a:ext cx="284480" cy="284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0B6D9-F0E5-2E00-E726-BA20FC1CA7B3}"/>
              </a:ext>
            </a:extLst>
          </p:cNvPr>
          <p:cNvSpPr/>
          <p:nvPr/>
        </p:nvSpPr>
        <p:spPr>
          <a:xfrm>
            <a:off x="8544560" y="2609850"/>
            <a:ext cx="284480" cy="284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644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C2D9-53AF-CE14-05F3-5A4782DB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Fingerprint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E5F9-B0BE-7313-6BD9-74C7E3A8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Scan your finger</a:t>
            </a:r>
          </a:p>
          <a:p>
            <a:pPr marL="0" indent="0" algn="ctr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87261-1093-5B2A-AF8D-96324984F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40" y="2477294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8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2457-8963-1954-6A49-48B5815B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algn="ctr"/>
            <a:r>
              <a:rPr lang="en-US" dirty="0"/>
              <a:t>Register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41F8-0866-7757-63AD-330C6770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640" y="1505426"/>
            <a:ext cx="2712720" cy="3847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Account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B91CF-7F83-F699-00E0-F57738DAC8F6}"/>
              </a:ext>
            </a:extLst>
          </p:cNvPr>
          <p:cNvSpPr/>
          <p:nvPr/>
        </p:nvSpPr>
        <p:spPr>
          <a:xfrm>
            <a:off x="5090160" y="2428240"/>
            <a:ext cx="245872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cisnatinnov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66E04-CC3C-EDFE-91C1-4E92212CC591}"/>
              </a:ext>
            </a:extLst>
          </p:cNvPr>
          <p:cNvSpPr txBox="1"/>
          <p:nvPr/>
        </p:nvSpPr>
        <p:spPr>
          <a:xfrm>
            <a:off x="4971974" y="2058908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 *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589E6-1CBA-FAFC-CE32-5DA2789501D5}"/>
              </a:ext>
            </a:extLst>
          </p:cNvPr>
          <p:cNvSpPr/>
          <p:nvPr/>
        </p:nvSpPr>
        <p:spPr>
          <a:xfrm>
            <a:off x="5090160" y="3205480"/>
            <a:ext cx="245872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cisnatinnov@gmail.com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A019B-6DE5-E72A-0A19-423949F30B53}"/>
              </a:ext>
            </a:extLst>
          </p:cNvPr>
          <p:cNvSpPr txBox="1"/>
          <p:nvPr/>
        </p:nvSpPr>
        <p:spPr>
          <a:xfrm>
            <a:off x="4971974" y="283614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*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02D35-4944-01FE-EBAE-108FAD5E55E6}"/>
              </a:ext>
            </a:extLst>
          </p:cNvPr>
          <p:cNvSpPr/>
          <p:nvPr/>
        </p:nvSpPr>
        <p:spPr>
          <a:xfrm>
            <a:off x="5090160" y="3982720"/>
            <a:ext cx="245872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****************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F1A72-2F3F-17AC-B3DB-EE51B3D1A3D3}"/>
              </a:ext>
            </a:extLst>
          </p:cNvPr>
          <p:cNvSpPr txBox="1"/>
          <p:nvPr/>
        </p:nvSpPr>
        <p:spPr>
          <a:xfrm>
            <a:off x="4971974" y="3613388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*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4E45C-26D5-8046-51AD-BF80719FD5D0}"/>
              </a:ext>
            </a:extLst>
          </p:cNvPr>
          <p:cNvSpPr txBox="1"/>
          <p:nvPr/>
        </p:nvSpPr>
        <p:spPr>
          <a:xfrm>
            <a:off x="6827520" y="4665186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profile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1837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C2D9-53AF-CE14-05F3-5A4782DB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Camera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E5F9-B0BE-7313-6BD9-74C7E3A8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Scan your face</a:t>
            </a:r>
          </a:p>
          <a:p>
            <a:pPr marL="0" indent="0" algn="ctr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82C8F-2B1D-379B-DCB2-2A500E42A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502694"/>
            <a:ext cx="5328356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22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6B13-9F87-369A-D135-475A10EA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Transfer Bank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C551C-755F-0919-DBBA-798101EC2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314913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14794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62423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172433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1968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Number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321***********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3h 0min 0s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73269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94A151-28B4-68BE-CCB9-F49D9E76DF57}"/>
              </a:ext>
            </a:extLst>
          </p:cNvPr>
          <p:cNvSpPr/>
          <p:nvPr/>
        </p:nvSpPr>
        <p:spPr>
          <a:xfrm>
            <a:off x="9326880" y="2196465"/>
            <a:ext cx="1524000" cy="3352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Choose file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5364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6B13-9F87-369A-D135-475A10EA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Indomaret</a:t>
            </a:r>
            <a:r>
              <a:rPr lang="en-US" dirty="0"/>
              <a:t> / </a:t>
            </a:r>
            <a:r>
              <a:rPr lang="en-US" dirty="0" err="1"/>
              <a:t>iSaku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C551C-755F-0919-DBBA-798101EC2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14794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62423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172433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1968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Number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321***********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3h 0min 0s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73269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94A151-28B4-68BE-CCB9-F49D9E76DF57}"/>
              </a:ext>
            </a:extLst>
          </p:cNvPr>
          <p:cNvSpPr/>
          <p:nvPr/>
        </p:nvSpPr>
        <p:spPr>
          <a:xfrm>
            <a:off x="9326880" y="2196465"/>
            <a:ext cx="1524000" cy="3352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Choose file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878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6B13-9F87-369A-D135-475A10EA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Alfamaret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C551C-755F-0919-DBBA-798101EC2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14794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62423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172433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1968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Number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321***********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3h 0min 0s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73269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94A151-28B4-68BE-CCB9-F49D9E76DF57}"/>
              </a:ext>
            </a:extLst>
          </p:cNvPr>
          <p:cNvSpPr/>
          <p:nvPr/>
        </p:nvSpPr>
        <p:spPr>
          <a:xfrm>
            <a:off x="9326880" y="2196465"/>
            <a:ext cx="1524000" cy="3352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Choose file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608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41F8-0866-7757-63AD-330C6770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760" y="1375093"/>
            <a:ext cx="2712720" cy="5188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Profile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B91CF-7F83-F699-00E0-F57738DAC8F6}"/>
              </a:ext>
            </a:extLst>
          </p:cNvPr>
          <p:cNvSpPr/>
          <p:nvPr/>
        </p:nvSpPr>
        <p:spPr>
          <a:xfrm>
            <a:off x="5177644" y="2219960"/>
            <a:ext cx="201168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Mohamad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66E04-CC3C-EDFE-91C1-4E92212CC591}"/>
              </a:ext>
            </a:extLst>
          </p:cNvPr>
          <p:cNvSpPr txBox="1"/>
          <p:nvPr/>
        </p:nvSpPr>
        <p:spPr>
          <a:xfrm>
            <a:off x="5059458" y="1850628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Name *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589E6-1CBA-FAFC-CE32-5DA2789501D5}"/>
              </a:ext>
            </a:extLst>
          </p:cNvPr>
          <p:cNvSpPr/>
          <p:nvPr/>
        </p:nvSpPr>
        <p:spPr>
          <a:xfrm>
            <a:off x="5177644" y="2997200"/>
            <a:ext cx="201168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Cendikia Isnatinnov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A019B-6DE5-E72A-0A19-423949F30B53}"/>
              </a:ext>
            </a:extLst>
          </p:cNvPr>
          <p:cNvSpPr txBox="1"/>
          <p:nvPr/>
        </p:nvSpPr>
        <p:spPr>
          <a:xfrm>
            <a:off x="5059458" y="262786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 Name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02D35-4944-01FE-EBAE-108FAD5E55E6}"/>
              </a:ext>
            </a:extLst>
          </p:cNvPr>
          <p:cNvSpPr/>
          <p:nvPr/>
        </p:nvSpPr>
        <p:spPr>
          <a:xfrm>
            <a:off x="5177644" y="3774440"/>
            <a:ext cx="201168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Hairy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F1A72-2F3F-17AC-B3DB-EE51B3D1A3D3}"/>
              </a:ext>
            </a:extLst>
          </p:cNvPr>
          <p:cNvSpPr txBox="1"/>
          <p:nvPr/>
        </p:nvSpPr>
        <p:spPr>
          <a:xfrm>
            <a:off x="5059458" y="3405108"/>
            <a:ext cx="133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Name *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B5E62-3C0D-04AD-0443-1F3072FD192D}"/>
              </a:ext>
            </a:extLst>
          </p:cNvPr>
          <p:cNvSpPr/>
          <p:nvPr/>
        </p:nvSpPr>
        <p:spPr>
          <a:xfrm>
            <a:off x="5177644" y="4668521"/>
            <a:ext cx="201168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25/07/1993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BC7D5-CB50-71A5-164D-E7C880156890}"/>
              </a:ext>
            </a:extLst>
          </p:cNvPr>
          <p:cNvSpPr txBox="1"/>
          <p:nvPr/>
        </p:nvSpPr>
        <p:spPr>
          <a:xfrm>
            <a:off x="5059458" y="4299189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 Date *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C64CFF-E19B-9DEC-3D6B-5DD95D701F23}"/>
              </a:ext>
            </a:extLst>
          </p:cNvPr>
          <p:cNvSpPr/>
          <p:nvPr/>
        </p:nvSpPr>
        <p:spPr>
          <a:xfrm>
            <a:off x="5177644" y="5562602"/>
            <a:ext cx="201168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Bandung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CEB9A8-E35B-D51A-0D7A-64780CDDAD71}"/>
              </a:ext>
            </a:extLst>
          </p:cNvPr>
          <p:cNvSpPr txBox="1"/>
          <p:nvPr/>
        </p:nvSpPr>
        <p:spPr>
          <a:xfrm>
            <a:off x="5059458" y="519327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 Place *</a:t>
            </a:r>
            <a:endParaRPr lang="en-ID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FE0FDD6-27CC-B52D-DD0A-F1477CEF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algn="ctr"/>
            <a:r>
              <a:rPr lang="en-US" dirty="0"/>
              <a:t>Personal Profile</a:t>
            </a:r>
            <a:endParaRPr lang="en-ID" dirty="0"/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:a16="http://schemas.microsoft.com/office/drawing/2014/main" id="{5040666B-B7EF-753E-6FEA-226FF0B44A17}"/>
              </a:ext>
            </a:extLst>
          </p:cNvPr>
          <p:cNvSpPr txBox="1"/>
          <p:nvPr/>
        </p:nvSpPr>
        <p:spPr>
          <a:xfrm>
            <a:off x="6711552" y="611473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next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133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2457-8963-1954-6A49-48B5815B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algn="ctr"/>
            <a:r>
              <a:rPr lang="en-US" dirty="0"/>
              <a:t>Contact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41F8-0866-7757-63AD-330C6770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640" y="1505426"/>
            <a:ext cx="2712720" cy="3847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Contact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B91CF-7F83-F699-00E0-F57738DAC8F6}"/>
              </a:ext>
            </a:extLst>
          </p:cNvPr>
          <p:cNvSpPr/>
          <p:nvPr/>
        </p:nvSpPr>
        <p:spPr>
          <a:xfrm>
            <a:off x="5090160" y="2428240"/>
            <a:ext cx="201168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66E04-CC3C-EDFE-91C1-4E92212CC591}"/>
              </a:ext>
            </a:extLst>
          </p:cNvPr>
          <p:cNvSpPr txBox="1"/>
          <p:nvPr/>
        </p:nvSpPr>
        <p:spPr>
          <a:xfrm>
            <a:off x="4971974" y="2058908"/>
            <a:ext cx="116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Telephone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589E6-1CBA-FAFC-CE32-5DA2789501D5}"/>
              </a:ext>
            </a:extLst>
          </p:cNvPr>
          <p:cNvSpPr/>
          <p:nvPr/>
        </p:nvSpPr>
        <p:spPr>
          <a:xfrm>
            <a:off x="5090160" y="3205480"/>
            <a:ext cx="201168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A019B-6DE5-E72A-0A19-423949F30B53}"/>
              </a:ext>
            </a:extLst>
          </p:cNvPr>
          <p:cNvSpPr txBox="1"/>
          <p:nvPr/>
        </p:nvSpPr>
        <p:spPr>
          <a:xfrm>
            <a:off x="4971974" y="2836148"/>
            <a:ext cx="49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Fax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02D35-4944-01FE-EBAE-108FAD5E55E6}"/>
              </a:ext>
            </a:extLst>
          </p:cNvPr>
          <p:cNvSpPr/>
          <p:nvPr/>
        </p:nvSpPr>
        <p:spPr>
          <a:xfrm>
            <a:off x="5090160" y="3982720"/>
            <a:ext cx="201168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+628998748286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F1A72-2F3F-17AC-B3DB-EE51B3D1A3D3}"/>
              </a:ext>
            </a:extLst>
          </p:cNvPr>
          <p:cNvSpPr txBox="1"/>
          <p:nvPr/>
        </p:nvSpPr>
        <p:spPr>
          <a:xfrm>
            <a:off x="4971974" y="361338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Handphone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4E45C-26D5-8046-51AD-BF80719FD5D0}"/>
              </a:ext>
            </a:extLst>
          </p:cNvPr>
          <p:cNvSpPr txBox="1"/>
          <p:nvPr/>
        </p:nvSpPr>
        <p:spPr>
          <a:xfrm>
            <a:off x="6624320" y="466518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next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749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41F8-0866-7757-63AD-330C6770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0842" y="573255"/>
            <a:ext cx="3124200" cy="57114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Address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B91CF-7F83-F699-00E0-F57738DAC8F6}"/>
              </a:ext>
            </a:extLst>
          </p:cNvPr>
          <p:cNvSpPr/>
          <p:nvPr/>
        </p:nvSpPr>
        <p:spPr>
          <a:xfrm>
            <a:off x="5207477" y="1260934"/>
            <a:ext cx="2594534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Kp</a:t>
            </a:r>
            <a:r>
              <a:rPr lang="en-US" dirty="0"/>
              <a:t>. </a:t>
            </a:r>
            <a:r>
              <a:rPr lang="en-US" dirty="0" err="1"/>
              <a:t>Dawuan</a:t>
            </a:r>
            <a:r>
              <a:rPr lang="en-US" dirty="0"/>
              <a:t> </a:t>
            </a:r>
            <a:r>
              <a:rPr lang="en-US" dirty="0" err="1"/>
              <a:t>Oncom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66E04-CC3C-EDFE-91C1-4E92212CC591}"/>
              </a:ext>
            </a:extLst>
          </p:cNvPr>
          <p:cNvSpPr txBox="1"/>
          <p:nvPr/>
        </p:nvSpPr>
        <p:spPr>
          <a:xfrm>
            <a:off x="5089291" y="891602"/>
            <a:ext cx="91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Street *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589E6-1CBA-FAFC-CE32-5DA2789501D5}"/>
              </a:ext>
            </a:extLst>
          </p:cNvPr>
          <p:cNvSpPr/>
          <p:nvPr/>
        </p:nvSpPr>
        <p:spPr>
          <a:xfrm>
            <a:off x="5207477" y="2230450"/>
            <a:ext cx="582211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006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A019B-6DE5-E72A-0A19-423949F30B53}"/>
              </a:ext>
            </a:extLst>
          </p:cNvPr>
          <p:cNvSpPr txBox="1"/>
          <p:nvPr/>
        </p:nvSpPr>
        <p:spPr>
          <a:xfrm>
            <a:off x="5089291" y="186111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NA*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02D35-4944-01FE-EBAE-108FAD5E55E6}"/>
              </a:ext>
            </a:extLst>
          </p:cNvPr>
          <p:cNvSpPr/>
          <p:nvPr/>
        </p:nvSpPr>
        <p:spPr>
          <a:xfrm>
            <a:off x="5922533" y="2230827"/>
            <a:ext cx="582211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005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F1A72-2F3F-17AC-B3DB-EE51B3D1A3D3}"/>
              </a:ext>
            </a:extLst>
          </p:cNvPr>
          <p:cNvSpPr txBox="1"/>
          <p:nvPr/>
        </p:nvSpPr>
        <p:spPr>
          <a:xfrm>
            <a:off x="5816212" y="188068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CA*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B5E62-3C0D-04AD-0443-1F3072FD192D}"/>
              </a:ext>
            </a:extLst>
          </p:cNvPr>
          <p:cNvSpPr/>
          <p:nvPr/>
        </p:nvSpPr>
        <p:spPr>
          <a:xfrm>
            <a:off x="5207477" y="3106050"/>
            <a:ext cx="2594213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Dawuan</a:t>
            </a:r>
            <a:r>
              <a:rPr lang="en-US" dirty="0"/>
              <a:t> </a:t>
            </a:r>
            <a:r>
              <a:rPr lang="en-US" dirty="0" err="1"/>
              <a:t>Kaler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BC7D5-CB50-71A5-164D-E7C880156890}"/>
              </a:ext>
            </a:extLst>
          </p:cNvPr>
          <p:cNvSpPr txBox="1"/>
          <p:nvPr/>
        </p:nvSpPr>
        <p:spPr>
          <a:xfrm>
            <a:off x="5089291" y="2740852"/>
            <a:ext cx="97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Village *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C64CFF-E19B-9DEC-3D6B-5DD95D701F23}"/>
              </a:ext>
            </a:extLst>
          </p:cNvPr>
          <p:cNvSpPr/>
          <p:nvPr/>
        </p:nvSpPr>
        <p:spPr>
          <a:xfrm>
            <a:off x="5207798" y="3940638"/>
            <a:ext cx="2594212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Dawuan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CEB9A8-E35B-D51A-0D7A-64780CDDAD71}"/>
              </a:ext>
            </a:extLst>
          </p:cNvPr>
          <p:cNvSpPr txBox="1"/>
          <p:nvPr/>
        </p:nvSpPr>
        <p:spPr>
          <a:xfrm>
            <a:off x="5089612" y="3571306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Subdistrict *</a:t>
            </a:r>
            <a:endParaRPr lang="en-ID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FE0FDD6-27CC-B52D-DD0A-F1477CEF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90" y="64541"/>
            <a:ext cx="10515600" cy="586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Address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1A6C4D-56FD-00B0-F34F-70F86C2E6764}"/>
              </a:ext>
            </a:extLst>
          </p:cNvPr>
          <p:cNvSpPr/>
          <p:nvPr/>
        </p:nvSpPr>
        <p:spPr>
          <a:xfrm>
            <a:off x="5207477" y="4770287"/>
            <a:ext cx="2594212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Subang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C8DE0-6978-C1C6-A22D-8FBA8456585B}"/>
              </a:ext>
            </a:extLst>
          </p:cNvPr>
          <p:cNvSpPr txBox="1"/>
          <p:nvPr/>
        </p:nvSpPr>
        <p:spPr>
          <a:xfrm>
            <a:off x="5089291" y="440095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 *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2D3F5A-B094-D528-953A-C19F62C43C3A}"/>
              </a:ext>
            </a:extLst>
          </p:cNvPr>
          <p:cNvSpPr/>
          <p:nvPr/>
        </p:nvSpPr>
        <p:spPr>
          <a:xfrm>
            <a:off x="5207477" y="5586659"/>
            <a:ext cx="2594212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Jawa</a:t>
            </a:r>
            <a:r>
              <a:rPr lang="en-US" dirty="0"/>
              <a:t> Barat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37963-EE88-C445-DC2B-F1C5BD948460}"/>
              </a:ext>
            </a:extLst>
          </p:cNvPr>
          <p:cNvSpPr txBox="1"/>
          <p:nvPr/>
        </p:nvSpPr>
        <p:spPr>
          <a:xfrm>
            <a:off x="5089291" y="5217327"/>
            <a:ext cx="11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Province *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B76FFF-C625-620B-F19E-107A4888B4C9}"/>
              </a:ext>
            </a:extLst>
          </p:cNvPr>
          <p:cNvSpPr/>
          <p:nvPr/>
        </p:nvSpPr>
        <p:spPr>
          <a:xfrm>
            <a:off x="5207638" y="6334514"/>
            <a:ext cx="2594212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41270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CAFDC-3773-2710-ED76-93E1586D2848}"/>
              </a:ext>
            </a:extLst>
          </p:cNvPr>
          <p:cNvSpPr txBox="1"/>
          <p:nvPr/>
        </p:nvSpPr>
        <p:spPr>
          <a:xfrm>
            <a:off x="5089452" y="5965182"/>
            <a:ext cx="14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Postal Code *</a:t>
            </a:r>
            <a:endParaRPr lang="en-ID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85BB56D-50D0-58BB-5A62-ED836CA7260C}"/>
              </a:ext>
            </a:extLst>
          </p:cNvPr>
          <p:cNvSpPr/>
          <p:nvPr/>
        </p:nvSpPr>
        <p:spPr>
          <a:xfrm>
            <a:off x="8575040" y="6346419"/>
            <a:ext cx="894080" cy="447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Submit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834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3B3C-4BCE-CB0D-E26F-1A94817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Email Content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9DB0-BD02-6E0D-95A0-2328A97B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This is your OTP </a:t>
            </a:r>
            <a:r>
              <a:rPr lang="en-US" dirty="0">
                <a:hlinkClick r:id="rId2" action="ppaction://hlinksldjump"/>
              </a:rPr>
              <a:t>Qw3Rtyu1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18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2457-8963-1954-6A49-48B5815B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algn="ctr"/>
            <a:r>
              <a:rPr lang="en-US" dirty="0"/>
              <a:t>OTP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41F8-0866-7757-63AD-330C6770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640" y="1505426"/>
            <a:ext cx="2712720" cy="3847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OTP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B91CF-7F83-F699-00E0-F57738DAC8F6}"/>
              </a:ext>
            </a:extLst>
          </p:cNvPr>
          <p:cNvSpPr/>
          <p:nvPr/>
        </p:nvSpPr>
        <p:spPr>
          <a:xfrm>
            <a:off x="5090160" y="2428240"/>
            <a:ext cx="245872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Qw3Rtyu1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66E04-CC3C-EDFE-91C1-4E92212CC591}"/>
              </a:ext>
            </a:extLst>
          </p:cNvPr>
          <p:cNvSpPr txBox="1"/>
          <p:nvPr/>
        </p:nvSpPr>
        <p:spPr>
          <a:xfrm>
            <a:off x="4971974" y="2058908"/>
            <a:ext cx="5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OTP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BB317B-915C-BE3A-BBC3-C01A966E13AD}"/>
              </a:ext>
            </a:extLst>
          </p:cNvPr>
          <p:cNvSpPr/>
          <p:nvPr/>
        </p:nvSpPr>
        <p:spPr>
          <a:xfrm>
            <a:off x="6654800" y="3110706"/>
            <a:ext cx="894080" cy="447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Submit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0343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2457-8963-1954-6A49-48B5815B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algn="ctr"/>
            <a:r>
              <a:rPr lang="en-US" dirty="0"/>
              <a:t>Login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41F8-0866-7757-63AD-330C6770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640" y="1505426"/>
            <a:ext cx="2712720" cy="3847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Login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B91CF-7F83-F699-00E0-F57738DAC8F6}"/>
              </a:ext>
            </a:extLst>
          </p:cNvPr>
          <p:cNvSpPr/>
          <p:nvPr/>
        </p:nvSpPr>
        <p:spPr>
          <a:xfrm>
            <a:off x="5090160" y="2428240"/>
            <a:ext cx="245872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cisnatinnov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66E04-CC3C-EDFE-91C1-4E92212CC591}"/>
              </a:ext>
            </a:extLst>
          </p:cNvPr>
          <p:cNvSpPr txBox="1"/>
          <p:nvPr/>
        </p:nvSpPr>
        <p:spPr>
          <a:xfrm>
            <a:off x="4971974" y="2058908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 / Email *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02D35-4944-01FE-EBAE-108FAD5E55E6}"/>
              </a:ext>
            </a:extLst>
          </p:cNvPr>
          <p:cNvSpPr/>
          <p:nvPr/>
        </p:nvSpPr>
        <p:spPr>
          <a:xfrm>
            <a:off x="5090160" y="3342639"/>
            <a:ext cx="245872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****************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F1A72-2F3F-17AC-B3DB-EE51B3D1A3D3}"/>
              </a:ext>
            </a:extLst>
          </p:cNvPr>
          <p:cNvSpPr txBox="1"/>
          <p:nvPr/>
        </p:nvSpPr>
        <p:spPr>
          <a:xfrm>
            <a:off x="4971974" y="2973307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 *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AF6B86-CA42-04F8-6260-D866171C61FF}"/>
              </a:ext>
            </a:extLst>
          </p:cNvPr>
          <p:cNvSpPr/>
          <p:nvPr/>
        </p:nvSpPr>
        <p:spPr>
          <a:xfrm>
            <a:off x="6654800" y="4033520"/>
            <a:ext cx="894080" cy="447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Login</a:t>
            </a:r>
            <a:endParaRPr lang="en-ID" dirty="0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B8595AE7-7FB7-62D7-106B-A103707EEADE}"/>
              </a:ext>
            </a:extLst>
          </p:cNvPr>
          <p:cNvSpPr txBox="1"/>
          <p:nvPr/>
        </p:nvSpPr>
        <p:spPr>
          <a:xfrm>
            <a:off x="4856208" y="407237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Forgot Password</a:t>
            </a:r>
            <a:endParaRPr lang="en-ID" dirty="0"/>
          </a:p>
        </p:txBody>
      </p:sp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B9D2E45B-BAA1-21C5-BD7A-135AAABB6724}"/>
              </a:ext>
            </a:extLst>
          </p:cNvPr>
          <p:cNvSpPr txBox="1"/>
          <p:nvPr/>
        </p:nvSpPr>
        <p:spPr>
          <a:xfrm>
            <a:off x="5502184" y="4547234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Use Biometric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90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29EE-A48E-9EB4-A23D-6CE7277F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Biometric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3672-49D0-6303-9D7C-1AE8299D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FEAFA5-5893-9CBD-B172-45EC7E88F30B}"/>
              </a:ext>
            </a:extLst>
          </p:cNvPr>
          <p:cNvSpPr/>
          <p:nvPr/>
        </p:nvSpPr>
        <p:spPr>
          <a:xfrm>
            <a:off x="5242560" y="2529840"/>
            <a:ext cx="1483360" cy="574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Fingerprint</a:t>
            </a:r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4C7365-5729-96AF-A5FB-3CA73B8819E1}"/>
              </a:ext>
            </a:extLst>
          </p:cNvPr>
          <p:cNvSpPr/>
          <p:nvPr/>
        </p:nvSpPr>
        <p:spPr>
          <a:xfrm>
            <a:off x="5242560" y="3714274"/>
            <a:ext cx="1483360" cy="574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Camera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973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295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Loan Application</vt:lpstr>
      <vt:lpstr>Register</vt:lpstr>
      <vt:lpstr>Personal Profile</vt:lpstr>
      <vt:lpstr>Contact</vt:lpstr>
      <vt:lpstr>Address</vt:lpstr>
      <vt:lpstr>Email Content</vt:lpstr>
      <vt:lpstr>OTP</vt:lpstr>
      <vt:lpstr>Login</vt:lpstr>
      <vt:lpstr>Biometric</vt:lpstr>
      <vt:lpstr>Forgot Password</vt:lpstr>
      <vt:lpstr>Forgot Password</vt:lpstr>
      <vt:lpstr>Change Password</vt:lpstr>
      <vt:lpstr>Home Page</vt:lpstr>
      <vt:lpstr>Home Page</vt:lpstr>
      <vt:lpstr>Apply</vt:lpstr>
      <vt:lpstr>Monthly Bill</vt:lpstr>
      <vt:lpstr>Monthly Bill</vt:lpstr>
      <vt:lpstr>Payment Method</vt:lpstr>
      <vt:lpstr>Fingerprint</vt:lpstr>
      <vt:lpstr>Camera</vt:lpstr>
      <vt:lpstr>Transfer Bank</vt:lpstr>
      <vt:lpstr>Indomaret / iSaku</vt:lpstr>
      <vt:lpstr>Alfamaret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Application</dc:title>
  <dc:creator>Mohamad Cendikia Isnatinnov Hairy</dc:creator>
  <cp:lastModifiedBy>Mohamad Cendikia Isnatinnov Hairy</cp:lastModifiedBy>
  <cp:revision>2</cp:revision>
  <dcterms:created xsi:type="dcterms:W3CDTF">2023-10-11T01:10:13Z</dcterms:created>
  <dcterms:modified xsi:type="dcterms:W3CDTF">2023-10-12T02:15:26Z</dcterms:modified>
</cp:coreProperties>
</file>