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66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400071"/>
            <a:ext cx="10852237" cy="899167"/>
          </a:xfrm>
        </p:spPr>
        <p:txBody>
          <a:bodyPr/>
          <a:lstStyle/>
          <a:p>
            <a:pPr algn="l"/>
            <a:r>
              <a:rPr lang="en-US" altLang="zh-CN" sz="3600"/>
              <a:t>1.</a:t>
            </a:r>
            <a:r>
              <a:rPr lang="zh-CN" altLang="en-US" sz="3600"/>
              <a:t>对比了</a:t>
            </a:r>
            <a:r>
              <a:rPr lang="en-US" altLang="zh-CN" sz="3600"/>
              <a:t>Squeezenet</a:t>
            </a:r>
            <a:r>
              <a:rPr lang="zh-CN" altLang="en-US" sz="3600"/>
              <a:t>， </a:t>
            </a:r>
            <a:r>
              <a:rPr lang="en-US" altLang="zh-CN" sz="3600"/>
              <a:t>Unet</a:t>
            </a:r>
            <a:r>
              <a:rPr lang="zh-CN" altLang="en-US" sz="3600"/>
              <a:t>， </a:t>
            </a:r>
            <a:r>
              <a:rPr lang="en-US" altLang="zh-CN" sz="3600"/>
              <a:t>Salite</a:t>
            </a:r>
            <a:r>
              <a:rPr lang="zh-CN" altLang="en-US" sz="3600"/>
              <a:t>和</a:t>
            </a:r>
            <a:r>
              <a:rPr lang="en-US" altLang="zh-CN" sz="3600"/>
              <a:t>PiCANet</a:t>
            </a:r>
            <a:endParaRPr lang="en-US" altLang="zh-CN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3106420"/>
            <a:ext cx="10852237" cy="950984"/>
          </a:xfrm>
        </p:spPr>
        <p:txBody>
          <a:bodyPr/>
          <a:lstStyle/>
          <a:p>
            <a:pPr algn="l"/>
            <a:r>
              <a:rPr lang="zh-CN" altLang="en-US"/>
              <a:t>SaLite 是PiCANet的简化mobile版本，区别是picanet沿用unet，salite编码器则用squeezenet，个人感觉squeezenet训练效果是不如unet的，论文待查（准确率肯定salite&lt;picanet）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如何分割区域？（同上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目前思路：根据</a:t>
            </a:r>
            <a:r>
              <a:rPr lang="en-US" altLang="zh-CN">
                <a:sym typeface="+mn-ea"/>
              </a:rPr>
              <a:t>pixelwise probability</a:t>
            </a:r>
            <a:r>
              <a:rPr>
                <a:sym typeface="+mn-ea"/>
              </a:rPr>
              <a:t>设计一个</a:t>
            </a:r>
            <a:r>
              <a:rPr lang="en-US" altLang="zh-CN">
                <a:sym typeface="+mn-ea"/>
              </a:rPr>
              <a:t>boundary box</a:t>
            </a:r>
            <a:r>
              <a:rPr>
                <a:sym typeface="+mn-ea"/>
              </a:rPr>
              <a:t>的检测方法（比如：根据概率线性扩展</a:t>
            </a:r>
            <a:r>
              <a:rPr lang="en-US" altLang="zh-CN">
                <a:sym typeface="+mn-ea"/>
              </a:rPr>
              <a:t>boundary</a:t>
            </a:r>
            <a:r>
              <a:rPr>
                <a:sym typeface="+mn-ea"/>
              </a:rPr>
              <a:t>范围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2. </a:t>
            </a:r>
            <a:r>
              <a:rPr>
                <a:sym typeface="+mn-ea"/>
              </a:rPr>
              <a:t>如何决定</a:t>
            </a:r>
            <a:r>
              <a:rPr lang="en-US" altLang="zh-CN">
                <a:sym typeface="+mn-ea"/>
              </a:rPr>
              <a:t>fore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back</a:t>
            </a:r>
            <a:r>
              <a:rPr>
                <a:sym typeface="+mn-ea"/>
              </a:rPr>
              <a:t>分辨率？（同上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目前思路：</a:t>
            </a:r>
            <a:endParaRPr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根据原视频质量进行降低</a:t>
            </a:r>
            <a:endParaRPr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2. </a:t>
            </a:r>
            <a:r>
              <a:rPr>
                <a:sym typeface="+mn-ea"/>
              </a:rPr>
              <a:t>根据用户网络环境检测告知服务器，服务器动态调整（参考</a:t>
            </a:r>
            <a:r>
              <a:rPr lang="en-US" altLang="zh-CN">
                <a:sym typeface="+mn-ea"/>
              </a:rPr>
              <a:t>Netflix</a:t>
            </a:r>
            <a:r>
              <a:rPr>
                <a:sym typeface="+mn-ea"/>
              </a:rPr>
              <a:t>效果，算法原理</a:t>
            </a:r>
            <a:r>
              <a:rPr>
                <a:sym typeface="+mn-ea"/>
              </a:rPr>
              <a:t>待查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3. </a:t>
            </a:r>
            <a:r>
              <a:rPr>
                <a:sym typeface="+mn-ea"/>
              </a:rPr>
              <a:t>根据用户头部朝向预测进行调整（朝向外大幅降，用户大幅度转动时快速调整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是否采用服务器发送（编码为fore、back两部分，双通道同时发送）客户端接收拼接（按设计对应将fore、back结合）的方法？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同样涉及到该将图片分割为几部分？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t>部分（</a:t>
            </a:r>
            <a:r>
              <a:rPr lang="en-US" altLang="zh-CN"/>
              <a:t>fore</a:t>
            </a:r>
            <a:r>
              <a:t>、</a:t>
            </a:r>
            <a:r>
              <a:rPr lang="en-US" altLang="zh-CN"/>
              <a:t>back</a:t>
            </a:r>
            <a:r>
              <a:t>）</a:t>
            </a:r>
            <a:r>
              <a:rPr lang="en-US" altLang="zh-CN"/>
              <a:t>	3</a:t>
            </a:r>
            <a:r>
              <a:t>部分（</a:t>
            </a:r>
            <a:r>
              <a:rPr lang="en-US" altLang="zh-CN"/>
              <a:t>fore</a:t>
            </a:r>
            <a:r>
              <a:t>，</a:t>
            </a:r>
            <a:r>
              <a:rPr lang="en-US" altLang="zh-CN"/>
              <a:t>middle</a:t>
            </a:r>
            <a:r>
              <a:t>，</a:t>
            </a:r>
            <a:r>
              <a:rPr lang="en-US" altLang="zh-CN"/>
              <a:t>back</a:t>
            </a:r>
            <a:r>
              <a:t>）等</a:t>
            </a:r>
          </a:p>
          <a:p>
            <a:pPr lvl="1"/>
          </a:p>
          <a:p>
            <a:pPr lvl="0"/>
            <a:r>
              <a:t>分为多部份是否能有效降低传输量？</a:t>
            </a:r>
          </a:p>
          <a:p>
            <a:pPr lvl="0"/>
          </a:p>
          <a:p>
            <a:pPr lvl="0"/>
            <a:r>
              <a:t>是否能直接在视频同一帧上进行不同区域的分辨率更改？（无需拆分重新合成，使用</a:t>
            </a:r>
            <a:r>
              <a:rPr lang="en-US" altLang="zh-CN"/>
              <a:t>window</a:t>
            </a:r>
            <a:r>
              <a:t>来进行框选</a:t>
            </a:r>
            <a:r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360</a:t>
            </a:r>
            <a:r>
              <a:t>视频畸变问题：</a:t>
            </a:r>
          </a:p>
          <a:p/>
          <a:p>
            <a:pPr lvl="1"/>
            <a:r>
              <a:rPr lang="en-US" altLang="zh-CN"/>
              <a:t>1. </a:t>
            </a:r>
            <a:r>
              <a:t>数据集直接采用</a:t>
            </a:r>
            <a:r>
              <a:rPr lang="en-US" altLang="zh-CN"/>
              <a:t>360</a:t>
            </a:r>
            <a:r>
              <a:t>视频（图片）可以避免（个人认为最好</a:t>
            </a:r>
            <a:r>
              <a:t>）</a:t>
            </a:r>
          </a:p>
          <a:p>
            <a:pPr lvl="1"/>
          </a:p>
          <a:p>
            <a:pPr lvl="1"/>
            <a:r>
              <a:rPr lang="en-US" altLang="zh-CN"/>
              <a:t>2. </a:t>
            </a:r>
            <a:r>
              <a:t>是否将普通</a:t>
            </a:r>
            <a:r>
              <a:rPr lang="en-US" altLang="zh-CN"/>
              <a:t>2d</a:t>
            </a:r>
            <a:r>
              <a:t>视频（图像）数据集用算法畸变为</a:t>
            </a:r>
            <a:r>
              <a:rPr lang="en-US" altLang="zh-CN"/>
              <a:t>360</a:t>
            </a:r>
            <a:r>
              <a:t>之后再进行训练？（有固定算法，待查</a:t>
            </a:r>
            <a:r>
              <a:t>）</a:t>
            </a:r>
          </a:p>
          <a:p>
            <a:pPr lvl="1"/>
          </a:p>
          <a:p>
            <a:pPr lvl="1"/>
            <a:r>
              <a:rPr lang="en-US" altLang="zh-CN"/>
              <a:t>3. </a:t>
            </a:r>
            <a:r>
              <a:t>是否正常</a:t>
            </a:r>
            <a:r>
              <a:rPr lang="en-US" altLang="zh-CN"/>
              <a:t>2d</a:t>
            </a:r>
            <a:r>
              <a:t>训练完成后在预测时先将</a:t>
            </a:r>
            <a:r>
              <a:rPr lang="en-US" altLang="zh-CN"/>
              <a:t>360</a:t>
            </a:r>
            <a:r>
              <a:t>变为</a:t>
            </a:r>
            <a:r>
              <a:rPr lang="en-US" altLang="zh-CN"/>
              <a:t>2d</a:t>
            </a:r>
            <a:r>
              <a:t>，得出结果后再变为</a:t>
            </a:r>
            <a:r>
              <a:rPr lang="en-US" altLang="zh-CN"/>
              <a:t>360</a:t>
            </a:r>
            <a:r>
              <a:t>？（感觉不是很好</a:t>
            </a:r>
            <a:r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PiCAnet </a:t>
            </a:r>
            <a:r>
              <a:t>训练结果 </a:t>
            </a:r>
            <a:r>
              <a:rPr lang="en-US" altLang="zh-CN"/>
              <a:t>VS Unet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img vs pred vs gt</a:t>
            </a: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436880" y="1828165"/>
            <a:ext cx="11581765" cy="3766820"/>
            <a:chOff x="848" y="2879"/>
            <a:chExt cx="18239" cy="5932"/>
          </a:xfrm>
        </p:grpSpPr>
        <p:grpSp>
          <p:nvGrpSpPr>
            <p:cNvPr id="8" name="组合 7"/>
            <p:cNvGrpSpPr/>
            <p:nvPr/>
          </p:nvGrpSpPr>
          <p:grpSpPr>
            <a:xfrm>
              <a:off x="848" y="2880"/>
              <a:ext cx="12079" cy="5931"/>
              <a:chOff x="550" y="2880"/>
              <a:chExt cx="12079" cy="5931"/>
            </a:xfrm>
          </p:grpSpPr>
          <p:pic>
            <p:nvPicPr>
              <p:cNvPr id="6" name="图片 5" descr="0_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50" y="2880"/>
                <a:ext cx="5931" cy="5931"/>
              </a:xfrm>
              <a:prstGeom prst="rect">
                <a:avLst/>
              </a:prstGeom>
            </p:spPr>
          </p:pic>
          <p:pic>
            <p:nvPicPr>
              <p:cNvPr id="7" name="图片 6" descr="0_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98" y="2880"/>
                <a:ext cx="5931" cy="5931"/>
              </a:xfrm>
              <a:prstGeom prst="rect">
                <a:avLst/>
              </a:prstGeom>
            </p:spPr>
          </p:pic>
        </p:grpSp>
        <p:pic>
          <p:nvPicPr>
            <p:cNvPr id="9" name="图片 8" descr="00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157" y="2879"/>
              <a:ext cx="5931" cy="5932"/>
            </a:xfrm>
            <a:prstGeom prst="rect">
              <a:avLst/>
            </a:prstGeom>
          </p:spPr>
        </p:pic>
      </p:grp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在新图片上（无</a:t>
            </a:r>
            <a:r>
              <a:rPr lang="en-US" altLang="zh-CN"/>
              <a:t>GT</a:t>
            </a:r>
            <a:r>
              <a:rPr lang="zh-CN" altLang="en-US"/>
              <a:t>）预测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455420"/>
            <a:ext cx="10852150" cy="4721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PiCAnet </a:t>
            </a:r>
            <a:r>
              <a:t>训练结果 </a:t>
            </a:r>
            <a:r>
              <a:rPr lang="en-US" altLang="zh-CN"/>
              <a:t>VS Unet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1435" y="1296035"/>
            <a:ext cx="9547860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PiCANet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5075" y="1385570"/>
            <a:ext cx="5562600" cy="426720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5" y="1309370"/>
            <a:ext cx="5486400" cy="4343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1097260" cy="5041265"/>
          </a:xfrm>
        </p:spPr>
        <p:txBody>
          <a:bodyPr/>
          <a:p>
            <a:r>
              <a:rPr lang="en-US" altLang="zh-CN"/>
              <a:t>Unet</a:t>
            </a:r>
            <a:r>
              <a:t>导致全黑的原因：</a:t>
            </a:r>
          </a:p>
          <a:p>
            <a:pPr lvl="5"/>
            <a:r>
              <a:rPr lang="en-US" altLang="zh-CN"/>
              <a:t>1.</a:t>
            </a:r>
            <a:r>
              <a:t>训练数据量太小（</a:t>
            </a:r>
            <a:r>
              <a:rPr lang="en-US" altLang="zh-CN"/>
              <a:t>Unet</a:t>
            </a:r>
            <a:r>
              <a:t>作者训练量在</a:t>
            </a:r>
            <a:r>
              <a:rPr lang="en-US" altLang="zh-CN"/>
              <a:t>10000</a:t>
            </a:r>
            <a:r>
              <a:t>张以上）导致正确率上升至</a:t>
            </a:r>
            <a:r>
              <a:rPr lang="en-US" altLang="zh-CN"/>
              <a:t>0.24</a:t>
            </a:r>
            <a:r>
              <a:t>就停</a:t>
            </a:r>
          </a:p>
          <a:p>
            <a:pPr lvl="5"/>
            <a:r>
              <a:rPr lang="en-US"/>
              <a:t>2. Loss function</a:t>
            </a:r>
            <a:r>
              <a:rPr lang="zh-CN" altLang="en-US"/>
              <a:t>可以直接用</a:t>
            </a:r>
            <a:r>
              <a:rPr lang="en-US" altLang="zh-CN"/>
              <a:t>cross entropy </a:t>
            </a:r>
            <a:r>
              <a:rPr lang="zh-CN" altLang="en-US"/>
              <a:t>而不是</a:t>
            </a:r>
            <a:r>
              <a:rPr lang="en-US" altLang="zh-CN"/>
              <a:t>dice loss</a:t>
            </a:r>
            <a:endParaRPr lang="en-US" altLang="zh-CN"/>
          </a:p>
          <a:p>
            <a:pPr lvl="5"/>
            <a:endParaRPr lang="en-US" altLang="zh-CN"/>
          </a:p>
          <a:p>
            <a:pPr lvl="0"/>
            <a:r>
              <a:rPr lang="en-US" altLang="zh-CN"/>
              <a:t>PiCANet</a:t>
            </a:r>
            <a:r>
              <a:t>：</a:t>
            </a:r>
          </a:p>
          <a:p>
            <a:pPr lvl="5"/>
            <a:r>
              <a:rPr lang="en-US"/>
              <a:t>100epoch2000iterations</a:t>
            </a:r>
            <a:r>
              <a:rPr lang="zh-CN" altLang="en-US"/>
              <a:t>结果不错，正确率</a:t>
            </a:r>
            <a:r>
              <a:rPr lang="en-US" altLang="zh-CN"/>
              <a:t>0.7052</a:t>
            </a:r>
            <a:r>
              <a:rPr lang="zh-CN" altLang="en-US"/>
              <a:t>，</a:t>
            </a:r>
            <a:r>
              <a:rPr lang="en-US" altLang="zh-CN"/>
              <a:t>MAE0.03689</a:t>
            </a:r>
            <a:endParaRPr lang="en-US" altLang="zh-CN"/>
          </a:p>
          <a:p>
            <a:pPr lvl="5"/>
            <a:endParaRPr lang="en-US" altLang="zh-CN"/>
          </a:p>
          <a:p>
            <a:pPr lvl="5"/>
            <a:r>
              <a:rPr lang="zh-CN" altLang="en-US"/>
              <a:t>正确率</a:t>
            </a:r>
            <a:r>
              <a:rPr lang="en-US" altLang="zh-CN"/>
              <a:t>0.7</a:t>
            </a:r>
            <a:r>
              <a:rPr lang="zh-CN" altLang="en-US"/>
              <a:t>原因： </a:t>
            </a:r>
            <a:r>
              <a:rPr lang="en-US" altLang="zh-CN"/>
              <a:t>pixelwise</a:t>
            </a:r>
            <a:r>
              <a:rPr lang="zh-CN" altLang="en-US"/>
              <a:t>的</a:t>
            </a:r>
            <a:r>
              <a:rPr lang="en-US" altLang="zh-CN"/>
              <a:t>probability</a:t>
            </a:r>
            <a:endParaRPr lang="en-US" altLang="zh-CN"/>
          </a:p>
          <a:p>
            <a:pPr lvl="5"/>
            <a:endParaRPr lang="en-US" altLang="zh-CN"/>
          </a:p>
          <a:p>
            <a:pPr lvl="5"/>
            <a:r>
              <a:rPr lang="en-US" altLang="zh-CN"/>
              <a:t>MAE</a:t>
            </a:r>
            <a:r>
              <a:rPr lang="zh-CN" altLang="en-US"/>
              <a:t>：足够小，因为</a:t>
            </a:r>
            <a:r>
              <a:rPr lang="en-US" altLang="zh-CN"/>
              <a:t>training</a:t>
            </a:r>
            <a:r>
              <a:rPr lang="zh-CN" altLang="en-US"/>
              <a:t>数量小，</a:t>
            </a:r>
            <a:r>
              <a:rPr lang="en-US" altLang="zh-CN"/>
              <a:t>iterations </a:t>
            </a:r>
            <a:r>
              <a:rPr lang="zh-CN" altLang="en-US"/>
              <a:t>多</a:t>
            </a:r>
            <a:endParaRPr lang="zh-CN" altLang="en-US"/>
          </a:p>
          <a:p>
            <a:pPr lvl="5"/>
            <a:endParaRPr lang="zh-CN" altLang="en-US"/>
          </a:p>
          <a:p>
            <a:pPr lvl="5"/>
            <a:r>
              <a:rPr lang="zh-CN" altLang="en-US"/>
              <a:t>可能有过盈出现，需要</a:t>
            </a:r>
            <a:r>
              <a:rPr lang="en-US" altLang="zh-CN"/>
              <a:t>dropout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2375" y="276225"/>
            <a:ext cx="7031990" cy="6305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t>选用</a:t>
            </a:r>
            <a:r>
              <a:rPr lang="en-US" altLang="zh-CN"/>
              <a:t>PiCANet</a:t>
            </a:r>
            <a:r>
              <a:t>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直播设备直接进行分割不现实，服务器分割可行,服务器可以支撑picanet开支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模型大小在</a:t>
            </a:r>
            <a:r>
              <a:rPr lang="en-US" altLang="zh-CN">
                <a:sym typeface="+mn-ea"/>
              </a:rPr>
              <a:t>18</a:t>
            </a:r>
            <a:r>
              <a:rPr lang="en-US" altLang="zh-CN"/>
              <a:t>4</a:t>
            </a:r>
            <a:r>
              <a:t>，</a:t>
            </a:r>
            <a:r>
              <a:rPr lang="en-US" altLang="zh-CN"/>
              <a:t>510KB</a:t>
            </a:r>
            <a:r>
              <a:t>，对比</a:t>
            </a:r>
            <a:r>
              <a:rPr lang="en-US" altLang="zh-CN"/>
              <a:t>Unet</a:t>
            </a:r>
            <a:r>
              <a:t>更大更复杂（但是需要，原因：</a:t>
            </a:r>
            <a:r>
              <a:rPr lang="en-US" altLang="zh-CN"/>
              <a:t>LSTM</a:t>
            </a:r>
            <a:r>
              <a:t>）</a:t>
            </a:r>
          </a:p>
          <a:p>
            <a:pPr lvl="1"/>
            <a:r>
              <a:t>模型需要长短期记忆，因为视频</a:t>
            </a:r>
            <a:r>
              <a:rPr lang="en-US" altLang="zh-CN"/>
              <a:t>=</a:t>
            </a:r>
            <a:r>
              <a:t>上下文</a:t>
            </a:r>
          </a:p>
          <a:p>
            <a:pPr lvl="1"/>
            <a:r>
              <a:t>训练数据集是</a:t>
            </a:r>
            <a:r>
              <a:rPr lang="en-US" altLang="zh-CN"/>
              <a:t>0</a:t>
            </a:r>
            <a:r>
              <a:t>，</a:t>
            </a:r>
            <a:r>
              <a:rPr lang="en-US" altLang="zh-CN"/>
              <a:t>1</a:t>
            </a:r>
            <a:r>
              <a:t>离散而不是像素概率，但预测结果为像素显著性概率，待完善</a:t>
            </a:r>
          </a:p>
          <a:p>
            <a:pPr lvl="1"/>
            <a:r>
              <a:t>根据像素显著性概率可设计分割算法</a:t>
            </a:r>
          </a:p>
          <a:p/>
          <a:p>
            <a:r>
              <a:t>需要的是：尽可能降低拍摄端和用户观看端的轻量化，最好不要整合分割模型在两端</a:t>
            </a:r>
          </a:p>
          <a:p/>
          <a:p>
            <a:r>
              <a:t>待做：研究</a:t>
            </a:r>
            <a:r>
              <a:rPr lang="en-US" altLang="zh-CN"/>
              <a:t>PiCANet</a:t>
            </a:r>
            <a:r>
              <a:t>，</a:t>
            </a:r>
            <a:r>
              <a:rPr lang="en-US" altLang="zh-CN"/>
              <a:t>finetuning superpara + </a:t>
            </a:r>
            <a:r>
              <a:t>优化模型内部</a:t>
            </a:r>
            <a:r>
              <a:t>参数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t>分割算法设计思路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如何分割区域？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目前思路：根据</a:t>
            </a:r>
            <a:r>
              <a:rPr lang="en-US" altLang="zh-CN">
                <a:sym typeface="+mn-ea"/>
              </a:rPr>
              <a:t>pixelwise probability</a:t>
            </a:r>
            <a:r>
              <a:rPr>
                <a:sym typeface="+mn-ea"/>
              </a:rPr>
              <a:t>设计一个</a:t>
            </a:r>
            <a:r>
              <a:rPr lang="en-US" altLang="zh-CN">
                <a:sym typeface="+mn-ea"/>
              </a:rPr>
              <a:t>boundary box</a:t>
            </a:r>
            <a:r>
              <a:rPr>
                <a:sym typeface="+mn-ea"/>
              </a:rPr>
              <a:t>的检测方法（比如：根据概率线性扩展</a:t>
            </a:r>
            <a:r>
              <a:rPr lang="en-US" altLang="zh-CN">
                <a:sym typeface="+mn-ea"/>
              </a:rPr>
              <a:t>boundary</a:t>
            </a:r>
            <a:r>
              <a:rPr>
                <a:sym typeface="+mn-ea"/>
              </a:rPr>
              <a:t>范围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2. </a:t>
            </a:r>
            <a:r>
              <a:rPr>
                <a:sym typeface="+mn-ea"/>
              </a:rPr>
              <a:t>如何决定</a:t>
            </a:r>
            <a:r>
              <a:rPr lang="en-US" altLang="zh-CN">
                <a:sym typeface="+mn-ea"/>
              </a:rPr>
              <a:t>fore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back</a:t>
            </a:r>
            <a:r>
              <a:rPr>
                <a:sym typeface="+mn-ea"/>
              </a:rPr>
              <a:t>分辨率？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目前思路：</a:t>
            </a:r>
            <a:endParaRPr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根据原视频质量进行降低</a:t>
            </a:r>
            <a:endParaRPr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2. </a:t>
            </a:r>
            <a:r>
              <a:rPr>
                <a:sym typeface="+mn-ea"/>
              </a:rPr>
              <a:t>根据用户网络环境检测告知服务器，服务器动态调整（参考</a:t>
            </a:r>
            <a:r>
              <a:rPr lang="en-US" altLang="zh-CN">
                <a:sym typeface="+mn-ea"/>
              </a:rPr>
              <a:t>Netflix</a:t>
            </a:r>
            <a:r>
              <a:rPr>
                <a:sym typeface="+mn-ea"/>
              </a:rPr>
              <a:t>效果，算法原理</a:t>
            </a:r>
            <a:r>
              <a:rPr>
                <a:sym typeface="+mn-ea"/>
              </a:rPr>
              <a:t>待查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3. </a:t>
            </a:r>
            <a:r>
              <a:rPr>
                <a:sym typeface="+mn-ea"/>
              </a:rPr>
              <a:t>根据用户头部朝向预测进行调整（朝向外大幅降，用户大幅度转动时快速调整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WPS 演示</Application>
  <PresentationFormat>宽屏</PresentationFormat>
  <Paragraphs>84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PiCAnet 训练结果 VS Unet</vt:lpstr>
      <vt:lpstr>PowerPoint 演示文稿</vt:lpstr>
      <vt:lpstr>PowerPoint 演示文稿</vt:lpstr>
      <vt:lpstr>PowerPoint 演示文稿</vt:lpstr>
      <vt:lpstr>PowerPoint 演示文稿</vt:lpstr>
      <vt:lpstr>2. 选用PiCANet原因</vt:lpstr>
      <vt:lpstr>3.分割算法设计思路</vt:lpstr>
      <vt:lpstr>PowerPoint 演示文稿</vt:lpstr>
      <vt:lpstr>4. 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ciszong</cp:lastModifiedBy>
  <cp:revision>37</cp:revision>
  <dcterms:created xsi:type="dcterms:W3CDTF">2019-06-19T02:08:00Z</dcterms:created>
  <dcterms:modified xsi:type="dcterms:W3CDTF">2020-03-18T06:59:23Z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2052-11.1.0.9341</vt:lpwstr>
  </property>
</Properties>
</file>