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656"/>
  </p:normalViewPr>
  <p:slideViewPr>
    <p:cSldViewPr snapToGrid="0">
      <p:cViewPr>
        <p:scale>
          <a:sx n="250" d="100"/>
          <a:sy n="250" d="100"/>
        </p:scale>
        <p:origin x="144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6922F-AC91-C744-9012-D992806CD0A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88CB-6413-F141-A56A-C0AECE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C88CB-6413-F141-A56A-C0AECE606B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00B3-3401-83A1-906D-1C98A54F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7B20F-D766-68D3-695D-08362A40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460A-D7EC-5E3B-5B06-6E558A22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EA25-4C46-7B69-AC0A-330A449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0EE3-40F4-BBDA-34C2-8D6C7AF5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4B6D-E36F-5906-45DF-174773A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52B1-86F5-7B48-1485-B23376E3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2D83-BBC3-588E-F977-3770E254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0B66-EAB9-F8FF-B31F-623BCF4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9DB7-367E-A1F4-669B-00B715E3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739-1DDE-2D88-345C-C40C4729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1C84-87D3-0881-4A4C-38EFE256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CCC0-2855-54FB-EB7B-E7155F9D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A36B-1664-FFC3-6F63-9A8E7F80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DAEE-25D4-26D5-50AB-4C845422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970-8D7D-48EB-E1E6-5E6073D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1962-BBBF-D7EA-92C8-51E6B76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52FC-3824-33FC-06F6-AC219218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54CB-2695-6A37-186D-C33A095B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96A5-0CB3-C461-13CC-A7433B6C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9819-211C-9DE6-8512-7DD7DAB3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50B0-F493-B3E2-9E6D-10A5EEAE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C6FA-E04A-EDD7-6BD5-817A903B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3217-DE08-004B-13FC-FECAF300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CC45-3DE6-F9DF-4D44-CBCCAE31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4EC2-4CBA-F0E8-EF8E-208041F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3150-E0FA-878A-C0DB-4023A7E09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ADB8-4FB5-9F63-6296-617BDF13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59C1-4D6E-E06B-4D82-3B0DC773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372F4-BCA5-8B6E-7CAC-DA5E85A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6758-0837-6F90-00C8-82E2D0F8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80-4A33-082C-EBA2-D1F191C1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3891-B4E4-93B4-189E-BCB1953E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A9DB5-4ABC-6EB5-8C9D-BC1B4838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FE47-4C73-FCD1-8BA7-E065FCD0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EEEA-C6B1-2B07-9D7D-5EE2C80A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B517-642C-07A7-8182-02B9A981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F4DA3-75EA-FB42-E87C-741D3C2A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52BE1-AA9B-18C0-63EE-C25FA721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91C2-563F-A6CF-4BD8-1076AFF5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4F453-F259-22BE-2C52-576E584B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4CC99-AE90-90EE-0073-D623BF2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E11D3-7DAB-DB42-5CA3-F9C5A91C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04CD9-42AC-8557-BA8B-0E9A7818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6FD79-D0EE-38FA-93EC-1C01FAB4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A5A4-B9F9-5115-9A8F-FFAC66E4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94D2-C740-7A50-2AA3-0820EB8C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8FD0-5C33-7946-56AE-47A1AD0B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EB5F7-53CD-563D-B7A2-4187AB719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001A-6218-2BF9-7524-8E424E66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F6D7-A6FD-C210-3120-793DF79B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4CBCC-8DB6-88D4-A205-73C85C7F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5BD-0B44-6FC7-7AD5-219EE647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23C52-725F-F265-59D1-B104D0F8A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3CAE-F197-A315-CE02-6F396611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968F-6D67-344B-0EA5-89CDFD43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DA57-8B93-7B1F-096B-78BB911C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4BF0-27D0-38DB-6EDD-9FC142C5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26B73-B84D-1A54-3F87-70FA4D99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671B6-2B2B-DB05-0F20-7684290B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A475-E713-7C72-76D1-6695D2494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45D5-047E-C845-A6F8-D548542192F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DFA7-64A2-483E-4D8C-4477C58D5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DBDC-FA72-83FF-2111-9637C5A8E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B95A-0C36-D146-BF10-179A5FD7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AD4352-9623-3E0D-C339-25595057C967}"/>
              </a:ext>
            </a:extLst>
          </p:cNvPr>
          <p:cNvGrpSpPr/>
          <p:nvPr/>
        </p:nvGrpSpPr>
        <p:grpSpPr>
          <a:xfrm>
            <a:off x="53048" y="1015993"/>
            <a:ext cx="12085903" cy="3357195"/>
            <a:chOff x="-87568" y="-61119"/>
            <a:chExt cx="12085903" cy="33571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8F4530-FD54-A89B-D80B-AD11859A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7568" y="-61119"/>
              <a:ext cx="12085903" cy="33571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A2B73-9406-0ECF-8055-4B231AE27CE4}"/>
                </a:ext>
              </a:extLst>
            </p:cNvPr>
            <p:cNvSpPr txBox="1"/>
            <p:nvPr/>
          </p:nvSpPr>
          <p:spPr>
            <a:xfrm>
              <a:off x="11244031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5F96DE-582F-F7BE-6F5C-877CD2E94142}"/>
                </a:ext>
              </a:extLst>
            </p:cNvPr>
            <p:cNvSpPr txBox="1"/>
            <p:nvPr/>
          </p:nvSpPr>
          <p:spPr>
            <a:xfrm>
              <a:off x="10771907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F57F6-25AB-356E-5291-4C6A23989AF8}"/>
                </a:ext>
              </a:extLst>
            </p:cNvPr>
            <p:cNvSpPr txBox="1"/>
            <p:nvPr/>
          </p:nvSpPr>
          <p:spPr>
            <a:xfrm>
              <a:off x="10151695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0C544A-85ED-431D-9CD6-0AF368435D73}"/>
                </a:ext>
              </a:extLst>
            </p:cNvPr>
            <p:cNvSpPr txBox="1"/>
            <p:nvPr/>
          </p:nvSpPr>
          <p:spPr>
            <a:xfrm>
              <a:off x="9131754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826A9-F11E-7D2C-4E41-93E8483BD757}"/>
                </a:ext>
              </a:extLst>
            </p:cNvPr>
            <p:cNvSpPr txBox="1"/>
            <p:nvPr/>
          </p:nvSpPr>
          <p:spPr>
            <a:xfrm>
              <a:off x="8550761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7FD46D-0B33-0C73-12B5-1A323FEADC4C}"/>
                </a:ext>
              </a:extLst>
            </p:cNvPr>
            <p:cNvSpPr txBox="1"/>
            <p:nvPr/>
          </p:nvSpPr>
          <p:spPr>
            <a:xfrm>
              <a:off x="7892647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AA2BA8-B0B9-D08E-58E1-04D8F5E37DD0}"/>
                </a:ext>
              </a:extLst>
            </p:cNvPr>
            <p:cNvSpPr txBox="1"/>
            <p:nvPr/>
          </p:nvSpPr>
          <p:spPr>
            <a:xfrm>
              <a:off x="7322805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B84E00-2D37-359A-EECF-66404EB338D9}"/>
                </a:ext>
              </a:extLst>
            </p:cNvPr>
            <p:cNvSpPr txBox="1"/>
            <p:nvPr/>
          </p:nvSpPr>
          <p:spPr>
            <a:xfrm>
              <a:off x="6825004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72C0E1-F80C-C9B4-96C8-4F9D12A65783}"/>
                </a:ext>
              </a:extLst>
            </p:cNvPr>
            <p:cNvSpPr txBox="1"/>
            <p:nvPr/>
          </p:nvSpPr>
          <p:spPr>
            <a:xfrm>
              <a:off x="6277092" y="19284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70CC3B-7738-3279-2144-6D13E8A03148}"/>
                </a:ext>
              </a:extLst>
            </p:cNvPr>
            <p:cNvSpPr txBox="1"/>
            <p:nvPr/>
          </p:nvSpPr>
          <p:spPr>
            <a:xfrm>
              <a:off x="5887331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E8E246-2175-060B-A4C3-0A149617ADF6}"/>
                </a:ext>
              </a:extLst>
            </p:cNvPr>
            <p:cNvSpPr txBox="1"/>
            <p:nvPr/>
          </p:nvSpPr>
          <p:spPr>
            <a:xfrm>
              <a:off x="5418854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33A75E-12C2-1F07-3F57-4B812328F80B}"/>
                </a:ext>
              </a:extLst>
            </p:cNvPr>
            <p:cNvSpPr txBox="1"/>
            <p:nvPr/>
          </p:nvSpPr>
          <p:spPr>
            <a:xfrm>
              <a:off x="5109525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AC211C-6914-0F96-5CEE-661288E2ACFE}"/>
                </a:ext>
              </a:extLst>
            </p:cNvPr>
            <p:cNvSpPr txBox="1"/>
            <p:nvPr/>
          </p:nvSpPr>
          <p:spPr>
            <a:xfrm>
              <a:off x="4848479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1AA49-4B4A-15EE-A68E-05B500DA3CEF}"/>
                </a:ext>
              </a:extLst>
            </p:cNvPr>
            <p:cNvSpPr txBox="1"/>
            <p:nvPr/>
          </p:nvSpPr>
          <p:spPr>
            <a:xfrm>
              <a:off x="4603102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F7A496-A792-638F-9AAC-20B912FF9E15}"/>
                </a:ext>
              </a:extLst>
            </p:cNvPr>
            <p:cNvSpPr txBox="1"/>
            <p:nvPr/>
          </p:nvSpPr>
          <p:spPr>
            <a:xfrm>
              <a:off x="4354589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2484F-DCF8-C057-8014-045BB13D4D92}"/>
                </a:ext>
              </a:extLst>
            </p:cNvPr>
            <p:cNvSpPr txBox="1"/>
            <p:nvPr/>
          </p:nvSpPr>
          <p:spPr>
            <a:xfrm>
              <a:off x="3976130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5C9D13-8DB1-5985-53BD-BD470354E592}"/>
                </a:ext>
              </a:extLst>
            </p:cNvPr>
            <p:cNvSpPr txBox="1"/>
            <p:nvPr/>
          </p:nvSpPr>
          <p:spPr>
            <a:xfrm>
              <a:off x="3711335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D10A16-48F2-5A24-1D3C-8AC58F3A9C69}"/>
                </a:ext>
              </a:extLst>
            </p:cNvPr>
            <p:cNvSpPr txBox="1"/>
            <p:nvPr/>
          </p:nvSpPr>
          <p:spPr>
            <a:xfrm>
              <a:off x="3466959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AA1082-FC55-C822-81D4-A28C3DD02258}"/>
                </a:ext>
              </a:extLst>
            </p:cNvPr>
            <p:cNvSpPr txBox="1"/>
            <p:nvPr/>
          </p:nvSpPr>
          <p:spPr>
            <a:xfrm>
              <a:off x="2899841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5EEC-8989-C0FE-7BCA-F0375062D78C}"/>
                </a:ext>
              </a:extLst>
            </p:cNvPr>
            <p:cNvSpPr txBox="1"/>
            <p:nvPr/>
          </p:nvSpPr>
          <p:spPr>
            <a:xfrm>
              <a:off x="2624157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15F087-9CBB-A05C-8073-ACD2E28DB075}"/>
                </a:ext>
              </a:extLst>
            </p:cNvPr>
            <p:cNvSpPr txBox="1"/>
            <p:nvPr/>
          </p:nvSpPr>
          <p:spPr>
            <a:xfrm>
              <a:off x="2376827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B05F2-9C2E-8769-6EB5-0EDBB00DBBC2}"/>
                </a:ext>
              </a:extLst>
            </p:cNvPr>
            <p:cNvSpPr txBox="1"/>
            <p:nvPr/>
          </p:nvSpPr>
          <p:spPr>
            <a:xfrm>
              <a:off x="2130398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8F7AD-509D-9F9A-296B-C54B4816752B}"/>
                </a:ext>
              </a:extLst>
            </p:cNvPr>
            <p:cNvSpPr txBox="1"/>
            <p:nvPr/>
          </p:nvSpPr>
          <p:spPr>
            <a:xfrm>
              <a:off x="1885934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7A9EB8-E083-642E-B633-426BD9DC7D72}"/>
                </a:ext>
              </a:extLst>
            </p:cNvPr>
            <p:cNvSpPr txBox="1"/>
            <p:nvPr/>
          </p:nvSpPr>
          <p:spPr>
            <a:xfrm>
              <a:off x="1630459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EE504E-F60B-23F6-A4D7-9F182E9ABAF5}"/>
                </a:ext>
              </a:extLst>
            </p:cNvPr>
            <p:cNvSpPr txBox="1"/>
            <p:nvPr/>
          </p:nvSpPr>
          <p:spPr>
            <a:xfrm>
              <a:off x="1383703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6C6674-D6FE-F676-8907-B2418BD4EBAA}"/>
                </a:ext>
              </a:extLst>
            </p:cNvPr>
            <p:cNvSpPr txBox="1"/>
            <p:nvPr/>
          </p:nvSpPr>
          <p:spPr>
            <a:xfrm>
              <a:off x="1163995" y="192846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26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9439A7E-1D3F-89B1-B7DA-79D29949D470}"/>
              </a:ext>
            </a:extLst>
          </p:cNvPr>
          <p:cNvSpPr/>
          <p:nvPr/>
        </p:nvSpPr>
        <p:spPr>
          <a:xfrm>
            <a:off x="1343870" y="2560320"/>
            <a:ext cx="180449" cy="180449"/>
          </a:xfrm>
          <a:prstGeom prst="ellipse">
            <a:avLst/>
          </a:prstGeom>
          <a:solidFill>
            <a:srgbClr val="FF0000">
              <a:alpha val="4902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Jacob Machado</dc:creator>
  <cp:lastModifiedBy>Denis Jacob Machado</cp:lastModifiedBy>
  <cp:revision>3</cp:revision>
  <dcterms:created xsi:type="dcterms:W3CDTF">2023-06-11T15:17:06Z</dcterms:created>
  <dcterms:modified xsi:type="dcterms:W3CDTF">2023-06-11T20:08:20Z</dcterms:modified>
</cp:coreProperties>
</file>