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79" r:id="rId11"/>
    <p:sldId id="260" r:id="rId12"/>
    <p:sldId id="280" r:id="rId13"/>
    <p:sldId id="272" r:id="rId14"/>
    <p:sldId id="283" r:id="rId15"/>
    <p:sldId id="282" r:id="rId16"/>
    <p:sldId id="273" r:id="rId17"/>
    <p:sldId id="285" r:id="rId18"/>
    <p:sldId id="281" r:id="rId19"/>
    <p:sldId id="275" r:id="rId20"/>
    <p:sldId id="290" r:id="rId21"/>
    <p:sldId id="270" r:id="rId22"/>
    <p:sldId id="289" r:id="rId23"/>
    <p:sldId id="284" r:id="rId24"/>
    <p:sldId id="288" r:id="rId25"/>
    <p:sldId id="286" r:id="rId26"/>
    <p:sldId id="266" r:id="rId27"/>
    <p:sldId id="287" r:id="rId28"/>
    <p:sldId id="271" r:id="rId2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51" dt="2023-11-20T01:59:3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12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0T02:03:42.642" v="3725" actId="1036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19T23:45:38.989" v="367" actId="1076"/>
        <pc:sldMkLst>
          <pc:docMk/>
          <pc:sldMk cId="1663780162" sldId="260"/>
        </pc:sldMkLst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modSp mod ord">
        <pc:chgData name="Fernanda Valdez" userId="d7d7d7d74fc48452" providerId="LiveId" clId="{C888A48D-F230-4DC9-83B3-65F5A35436E2}" dt="2023-11-20T02:03:42.642" v="3725" actId="1036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0T00:13:26.992" v="698" actId="1076"/>
        <pc:sldMkLst>
          <pc:docMk/>
          <pc:sldMk cId="2896385493" sldId="270"/>
        </pc:sldMkLst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0T01:59:22.631" v="3058" actId="1076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">
        <pc:chgData name="Fernanda Valdez" userId="d7d7d7d74fc48452" providerId="LiveId" clId="{C888A48D-F230-4DC9-83B3-65F5A35436E2}" dt="2023-11-20T01:35:52.928" v="2597" actId="2057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modSp add mod">
        <pc:chgData name="Fernanda Valdez" userId="d7d7d7d74fc48452" providerId="LiveId" clId="{C888A48D-F230-4DC9-83B3-65F5A35436E2}" dt="2023-11-19T23:54:58.690" v="599" actId="103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0T01:41:56.510" v="2812" actId="20577"/>
        <pc:sldMkLst>
          <pc:docMk/>
          <pc:sldMk cId="1930365717" sldId="283"/>
        </pc:sldMkLst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0T01:41:47.342" v="2806" actId="171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mod">
        <pc:chgData name="Fernanda Valdez" userId="d7d7d7d74fc48452" providerId="LiveId" clId="{C888A48D-F230-4DC9-83B3-65F5A35436E2}" dt="2023-11-20T01:57:36.545" v="3038" actId="2057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 ord">
        <pc:chgData name="Fernanda Valdez" userId="d7d7d7d74fc48452" providerId="LiveId" clId="{C888A48D-F230-4DC9-83B3-65F5A35436E2}" dt="2023-11-20T01:57:44.300" v="3041"/>
        <pc:sldMkLst>
          <pc:docMk/>
          <pc:sldMk cId="2491923539" sldId="285"/>
        </pc:sldMkLst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502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03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786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684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39200" y="5316021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are a 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4701C-A515-45B2-03F5-C4EF3D5A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2" y="333698"/>
            <a:ext cx="4437499" cy="549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81FA41-88CD-A684-62A8-FD4B7D8A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1" y="333698"/>
            <a:ext cx="4114800" cy="549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61D288-9C04-EAA5-40C4-740D1B4F638F}"/>
              </a:ext>
            </a:extLst>
          </p:cNvPr>
          <p:cNvSpPr txBox="1"/>
          <p:nvPr/>
        </p:nvSpPr>
        <p:spPr>
          <a:xfrm>
            <a:off x="8280134" y="5909745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Forbes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1B57D-925A-58EE-040B-FECEB23EABF7}"/>
              </a:ext>
            </a:extLst>
          </p:cNvPr>
          <p:cNvSpPr txBox="1"/>
          <p:nvPr/>
        </p:nvSpPr>
        <p:spPr>
          <a:xfrm>
            <a:off x="2372109" y="5909745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from </a:t>
            </a:r>
            <a:r>
              <a:rPr lang="en-US" dirty="0" err="1">
                <a:solidFill>
                  <a:schemeClr val="bg1"/>
                </a:solidFill>
              </a:rPr>
              <a:t>Imdb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8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4586" y="625073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1B3BD1-61A8-5FB1-E2CA-6B055E9B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99" y="33558"/>
            <a:ext cx="6909257" cy="6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ADD CONCLUSIONS HERE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743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14890" y="3494485"/>
            <a:ext cx="3724947" cy="191072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06EAF0-CE30-5E85-45FF-109E2EAD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3" y="502842"/>
            <a:ext cx="4920177" cy="4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37C092-D923-2FA0-C69F-47732B0C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2" y="502843"/>
            <a:ext cx="5071932" cy="49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5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24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7FBD5C-404A-8952-57AD-16E7D834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1427</TotalTime>
  <Words>1016</Words>
  <Application>Microsoft Office PowerPoint</Application>
  <PresentationFormat>Widescreen</PresentationFormat>
  <Paragraphs>176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Are american athletes paid more than their foreign counterparts? Does this differ by sport?</vt:lpstr>
      <vt:lpstr>ÁREAS DE ENFOQUE</vt:lpstr>
      <vt:lpstr>Have top athlete earnings increased in real value over the past 30 years?</vt:lpstr>
      <vt:lpstr>ÁREAS DE ENFOQUE</vt:lpstr>
      <vt:lpstr>ÁREAS DE ENFOQUE</vt:lpstr>
      <vt:lpstr>Conclusions</vt:lpstr>
      <vt:lpstr>ÁREAS DE ENFOQUE</vt:lpstr>
      <vt:lpstr>Conclusions</vt:lpstr>
      <vt:lpstr>What sport pays its top athletes the most?</vt:lpstr>
      <vt:lpstr>ÁREAS DE ENFOQUE</vt:lpstr>
      <vt:lpstr>ÁREAS DE ENFOQUE</vt:lpstr>
      <vt:lpstr>Top yearly earnings</vt:lpstr>
      <vt:lpstr>ÁREAS DE ENFOQUE</vt:lpstr>
      <vt:lpstr>Conclusions</vt:lpstr>
      <vt:lpstr>ÁREAS DE ENFOQUE</vt:lpstr>
      <vt:lpstr>Limitations and next steps</vt:lpstr>
      <vt:lpstr>limitations</vt:lpstr>
      <vt:lpstr>ÁREAS DE ENFOQUE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Jason Cisneros</cp:lastModifiedBy>
  <cp:revision>10</cp:revision>
  <dcterms:created xsi:type="dcterms:W3CDTF">2023-11-19T19:49:35Z</dcterms:created>
  <dcterms:modified xsi:type="dcterms:W3CDTF">2023-11-20T22:21:12Z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