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56" r:id="rId5"/>
    <p:sldId id="257" r:id="rId6"/>
    <p:sldId id="278" r:id="rId7"/>
    <p:sldId id="262" r:id="rId8"/>
    <p:sldId id="276" r:id="rId9"/>
    <p:sldId id="277" r:id="rId10"/>
    <p:sldId id="281" r:id="rId11"/>
    <p:sldId id="288" r:id="rId12"/>
    <p:sldId id="279" r:id="rId13"/>
    <p:sldId id="260" r:id="rId14"/>
    <p:sldId id="284" r:id="rId15"/>
    <p:sldId id="287" r:id="rId16"/>
    <p:sldId id="280" r:id="rId17"/>
    <p:sldId id="272" r:id="rId18"/>
    <p:sldId id="283" r:id="rId19"/>
    <p:sldId id="273" r:id="rId20"/>
    <p:sldId id="282" r:id="rId21"/>
    <p:sldId id="275" r:id="rId22"/>
    <p:sldId id="270" r:id="rId23"/>
    <p:sldId id="285" r:id="rId24"/>
    <p:sldId id="286" r:id="rId25"/>
    <p:sldId id="266" r:id="rId26"/>
    <p:sldId id="271" r:id="rId27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2012"/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88A48D-F230-4DC9-83B3-65F5A35436E2}" v="51" dt="2023-11-20T01:59:34.9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4" autoAdjust="0"/>
    <p:restoredTop sz="90704" autoAdjust="0"/>
  </p:normalViewPr>
  <p:slideViewPr>
    <p:cSldViewPr snapToGrid="0">
      <p:cViewPr varScale="1">
        <p:scale>
          <a:sx n="64" d="100"/>
          <a:sy n="64" d="100"/>
        </p:scale>
        <p:origin x="63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882" y="14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a Valdez" userId="d7d7d7d74fc48452" providerId="LiveId" clId="{C888A48D-F230-4DC9-83B3-65F5A35436E2}"/>
    <pc:docChg chg="undo redo custSel addSld delSld modSld sldOrd">
      <pc:chgData name="Fernanda Valdez" userId="d7d7d7d74fc48452" providerId="LiveId" clId="{C888A48D-F230-4DC9-83B3-65F5A35436E2}" dt="2023-11-20T21:03:55.362" v="4896" actId="20577"/>
      <pc:docMkLst>
        <pc:docMk/>
      </pc:docMkLst>
      <pc:sldChg chg="modSp mod">
        <pc:chgData name="Fernanda Valdez" userId="d7d7d7d74fc48452" providerId="LiveId" clId="{C888A48D-F230-4DC9-83B3-65F5A35436E2}" dt="2023-11-19T20:00:40.290" v="149" actId="1038"/>
        <pc:sldMkLst>
          <pc:docMk/>
          <pc:sldMk cId="2586058810" sldId="256"/>
        </pc:sldMkLst>
        <pc:spChg chg="mod">
          <ac:chgData name="Fernanda Valdez" userId="d7d7d7d74fc48452" providerId="LiveId" clId="{C888A48D-F230-4DC9-83B3-65F5A35436E2}" dt="2023-11-19T20:00:40.290" v="149" actId="1038"/>
          <ac:spMkLst>
            <pc:docMk/>
            <pc:sldMk cId="2586058810" sldId="256"/>
            <ac:spMk id="2" creationId="{CFE75451-6A4B-484B-9ED1-353CCE25B0F4}"/>
          </ac:spMkLst>
        </pc:spChg>
        <pc:spChg chg="mod">
          <ac:chgData name="Fernanda Valdez" userId="d7d7d7d74fc48452" providerId="LiveId" clId="{C888A48D-F230-4DC9-83B3-65F5A35436E2}" dt="2023-11-19T20:00:40.290" v="149" actId="1038"/>
          <ac:spMkLst>
            <pc:docMk/>
            <pc:sldMk cId="2586058810" sldId="256"/>
            <ac:spMk id="3" creationId="{0236A1B4-B8D1-4A72-8E20-0703F54BF1FE}"/>
          </ac:spMkLst>
        </pc:spChg>
      </pc:sldChg>
      <pc:sldChg chg="modSp mod modShow">
        <pc:chgData name="Fernanda Valdez" userId="d7d7d7d74fc48452" providerId="LiveId" clId="{C888A48D-F230-4DC9-83B3-65F5A35436E2}" dt="2023-11-20T00:46:51.957" v="1943" actId="729"/>
        <pc:sldMkLst>
          <pc:docMk/>
          <pc:sldMk cId="1713219598" sldId="257"/>
        </pc:sldMkLst>
        <pc:spChg chg="mod">
          <ac:chgData name="Fernanda Valdez" userId="d7d7d7d74fc48452" providerId="LiveId" clId="{C888A48D-F230-4DC9-83B3-65F5A35436E2}" dt="2023-11-20T00:34:01.557" v="1136" actId="14100"/>
          <ac:spMkLst>
            <pc:docMk/>
            <pc:sldMk cId="1713219598" sldId="257"/>
            <ac:spMk id="2" creationId="{1BEF5859-10C9-4588-9727-B9362E26C29D}"/>
          </ac:spMkLst>
        </pc:spChg>
        <pc:spChg chg="mod">
          <ac:chgData name="Fernanda Valdez" userId="d7d7d7d74fc48452" providerId="LiveId" clId="{C888A48D-F230-4DC9-83B3-65F5A35436E2}" dt="2023-11-20T00:34:06.319" v="1137" actId="1076"/>
          <ac:spMkLst>
            <pc:docMk/>
            <pc:sldMk cId="1713219598" sldId="257"/>
            <ac:spMk id="3" creationId="{5671D7E5-EF66-4BCD-8DAA-E9061157F0BE}"/>
          </ac:spMkLst>
        </pc:spChg>
      </pc:sldChg>
      <pc:sldChg chg="modSp del mod modShow">
        <pc:chgData name="Fernanda Valdez" userId="d7d7d7d74fc48452" providerId="LiveId" clId="{C888A48D-F230-4DC9-83B3-65F5A35436E2}" dt="2023-11-20T01:00:34.560" v="2422" actId="47"/>
        <pc:sldMkLst>
          <pc:docMk/>
          <pc:sldMk cId="3571516367" sldId="258"/>
        </pc:sldMkLst>
        <pc:spChg chg="mod">
          <ac:chgData name="Fernanda Valdez" userId="d7d7d7d74fc48452" providerId="LiveId" clId="{C888A48D-F230-4DC9-83B3-65F5A35436E2}" dt="2023-11-20T00:07:58.416" v="627" actId="20577"/>
          <ac:spMkLst>
            <pc:docMk/>
            <pc:sldMk cId="3571516367" sldId="258"/>
            <ac:spMk id="2" creationId="{0A32731C-311B-46F7-A865-6C3AF6B09A47}"/>
          </ac:spMkLst>
        </pc:spChg>
        <pc:spChg chg="mod">
          <ac:chgData name="Fernanda Valdez" userId="d7d7d7d74fc48452" providerId="LiveId" clId="{C888A48D-F230-4DC9-83B3-65F5A35436E2}" dt="2023-11-20T00:59:46.362" v="2250" actId="1076"/>
          <ac:spMkLst>
            <pc:docMk/>
            <pc:sldMk cId="3571516367" sldId="258"/>
            <ac:spMk id="3" creationId="{9D5232F9-FD00-464A-9F17-619C91AEF8F3}"/>
          </ac:spMkLst>
        </pc:spChg>
        <pc:spChg chg="mod">
          <ac:chgData name="Fernanda Valdez" userId="d7d7d7d74fc48452" providerId="LiveId" clId="{C888A48D-F230-4DC9-83B3-65F5A35436E2}" dt="2023-11-19T20:01:12.618" v="191" actId="20577"/>
          <ac:spMkLst>
            <pc:docMk/>
            <pc:sldMk cId="3571516367" sldId="258"/>
            <ac:spMk id="5" creationId="{8D51ED20-04D4-4894-B0C2-9C541A61A734}"/>
          </ac:spMkLst>
        </pc:spChg>
      </pc:sldChg>
      <pc:sldChg chg="ord">
        <pc:chgData name="Fernanda Valdez" userId="d7d7d7d74fc48452" providerId="LiveId" clId="{C888A48D-F230-4DC9-83B3-65F5A35436E2}" dt="2023-11-20T01:29:09.520" v="2488"/>
        <pc:sldMkLst>
          <pc:docMk/>
          <pc:sldMk cId="332104327" sldId="259"/>
        </pc:sldMkLst>
      </pc:sldChg>
      <pc:sldChg chg="addSp delSp modSp mod">
        <pc:chgData name="Fernanda Valdez" userId="d7d7d7d74fc48452" providerId="LiveId" clId="{C888A48D-F230-4DC9-83B3-65F5A35436E2}" dt="2023-11-19T23:45:38.989" v="367" actId="1076"/>
        <pc:sldMkLst>
          <pc:docMk/>
          <pc:sldMk cId="1663780162" sldId="260"/>
        </pc:sldMkLst>
        <pc:spChg chg="del">
          <ac:chgData name="Fernanda Valdez" userId="d7d7d7d74fc48452" providerId="LiveId" clId="{C888A48D-F230-4DC9-83B3-65F5A35436E2}" dt="2023-11-19T20:28:49.774" v="198" actId="478"/>
          <ac:spMkLst>
            <pc:docMk/>
            <pc:sldMk cId="1663780162" sldId="260"/>
            <ac:spMk id="3" creationId="{A45AD8B9-3719-4696-A80F-16A618C5D134}"/>
          </ac:spMkLst>
        </pc:spChg>
        <pc:spChg chg="add del">
          <ac:chgData name="Fernanda Valdez" userId="d7d7d7d74fc48452" providerId="LiveId" clId="{C888A48D-F230-4DC9-83B3-65F5A35436E2}" dt="2023-11-19T20:28:42.496" v="197" actId="478"/>
          <ac:spMkLst>
            <pc:docMk/>
            <pc:sldMk cId="1663780162" sldId="260"/>
            <ac:spMk id="13" creationId="{C7781111-9A58-AF33-825C-04A5203F5A06}"/>
          </ac:spMkLst>
        </pc:spChg>
        <pc:spChg chg="add del mod">
          <ac:chgData name="Fernanda Valdez" userId="d7d7d7d74fc48452" providerId="LiveId" clId="{C888A48D-F230-4DC9-83B3-65F5A35436E2}" dt="2023-11-19T20:28:51.095" v="199" actId="478"/>
          <ac:spMkLst>
            <pc:docMk/>
            <pc:sldMk cId="1663780162" sldId="260"/>
            <ac:spMk id="15" creationId="{D9783426-203B-2C34-A51B-3DBFEF29BD0E}"/>
          </ac:spMkLst>
        </pc:spChg>
        <pc:picChg chg="add del mod">
          <ac:chgData name="Fernanda Valdez" userId="d7d7d7d74fc48452" providerId="LiveId" clId="{C888A48D-F230-4DC9-83B3-65F5A35436E2}" dt="2023-11-19T20:13:12.719" v="195" actId="478"/>
          <ac:picMkLst>
            <pc:docMk/>
            <pc:sldMk cId="1663780162" sldId="260"/>
            <ac:picMk id="11" creationId="{C7A4DE3E-4B3A-102E-3B0F-1E11CDC4C770}"/>
          </ac:picMkLst>
        </pc:picChg>
        <pc:picChg chg="add del mod">
          <ac:chgData name="Fernanda Valdez" userId="d7d7d7d74fc48452" providerId="LiveId" clId="{C888A48D-F230-4DC9-83B3-65F5A35436E2}" dt="2023-11-19T20:36:05.910" v="205" actId="478"/>
          <ac:picMkLst>
            <pc:docMk/>
            <pc:sldMk cId="1663780162" sldId="260"/>
            <ac:picMk id="17" creationId="{DD4C9511-5C21-1C21-972C-A414EB4F9E1C}"/>
          </ac:picMkLst>
        </pc:picChg>
        <pc:picChg chg="add del mod">
          <ac:chgData name="Fernanda Valdez" userId="d7d7d7d74fc48452" providerId="LiveId" clId="{C888A48D-F230-4DC9-83B3-65F5A35436E2}" dt="2023-11-19T20:36:17.433" v="211" actId="478"/>
          <ac:picMkLst>
            <pc:docMk/>
            <pc:sldMk cId="1663780162" sldId="260"/>
            <ac:picMk id="19" creationId="{BEB2B4CD-351A-81C0-A46E-90F1240BF1AE}"/>
          </ac:picMkLst>
        </pc:picChg>
        <pc:picChg chg="add del mod">
          <ac:chgData name="Fernanda Valdez" userId="d7d7d7d74fc48452" providerId="LiveId" clId="{C888A48D-F230-4DC9-83B3-65F5A35436E2}" dt="2023-11-19T20:37:26.999" v="213" actId="478"/>
          <ac:picMkLst>
            <pc:docMk/>
            <pc:sldMk cId="1663780162" sldId="260"/>
            <ac:picMk id="21" creationId="{F4693611-1BDF-CD75-A0FB-DE45C719FE1C}"/>
          </ac:picMkLst>
        </pc:picChg>
        <pc:picChg chg="add del mod">
          <ac:chgData name="Fernanda Valdez" userId="d7d7d7d74fc48452" providerId="LiveId" clId="{C888A48D-F230-4DC9-83B3-65F5A35436E2}" dt="2023-11-19T20:38:03.200" v="218" actId="478"/>
          <ac:picMkLst>
            <pc:docMk/>
            <pc:sldMk cId="1663780162" sldId="260"/>
            <ac:picMk id="23" creationId="{2EFA2830-A0BB-8E0D-8500-C563EE59DCFC}"/>
          </ac:picMkLst>
        </pc:picChg>
        <pc:picChg chg="add del mod">
          <ac:chgData name="Fernanda Valdez" userId="d7d7d7d74fc48452" providerId="LiveId" clId="{C888A48D-F230-4DC9-83B3-65F5A35436E2}" dt="2023-11-19T20:38:33.026" v="222" actId="478"/>
          <ac:picMkLst>
            <pc:docMk/>
            <pc:sldMk cId="1663780162" sldId="260"/>
            <ac:picMk id="25" creationId="{07ADC2D0-1851-49AA-9A95-723A4ABDFD1B}"/>
          </ac:picMkLst>
        </pc:picChg>
        <pc:picChg chg="add del mod">
          <ac:chgData name="Fernanda Valdez" userId="d7d7d7d74fc48452" providerId="LiveId" clId="{C888A48D-F230-4DC9-83B3-65F5A35436E2}" dt="2023-11-19T23:45:17.838" v="361" actId="478"/>
          <ac:picMkLst>
            <pc:docMk/>
            <pc:sldMk cId="1663780162" sldId="260"/>
            <ac:picMk id="27" creationId="{CAD6495B-29B5-824F-B71A-D2E35A4A7E6B}"/>
          </ac:picMkLst>
        </pc:picChg>
        <pc:picChg chg="add mod">
          <ac:chgData name="Fernanda Valdez" userId="d7d7d7d74fc48452" providerId="LiveId" clId="{C888A48D-F230-4DC9-83B3-65F5A35436E2}" dt="2023-11-19T23:45:38.989" v="367" actId="1076"/>
          <ac:picMkLst>
            <pc:docMk/>
            <pc:sldMk cId="1663780162" sldId="260"/>
            <ac:picMk id="29" creationId="{032BEF06-BB08-6610-6B5F-24DC94B929B8}"/>
          </ac:picMkLst>
        </pc:picChg>
        <pc:picChg chg="add del">
          <ac:chgData name="Fernanda Valdez" userId="d7d7d7d74fc48452" providerId="LiveId" clId="{C888A48D-F230-4DC9-83B3-65F5A35436E2}" dt="2023-11-19T20:30:26.527" v="201" actId="478"/>
          <ac:picMkLst>
            <pc:docMk/>
            <pc:sldMk cId="1663780162" sldId="260"/>
            <ac:picMk id="1026" creationId="{A07C6DE2-463B-7668-5E5A-0E9AF50A27A2}"/>
          </ac:picMkLst>
        </pc:picChg>
        <pc:picChg chg="add del">
          <ac:chgData name="Fernanda Valdez" userId="d7d7d7d74fc48452" providerId="LiveId" clId="{C888A48D-F230-4DC9-83B3-65F5A35436E2}" dt="2023-11-19T20:36:08.165" v="207" actId="478"/>
          <ac:picMkLst>
            <pc:docMk/>
            <pc:sldMk cId="1663780162" sldId="260"/>
            <ac:picMk id="1028" creationId="{8C2B1063-1BE4-15DD-9F3F-D5D88B04FF9C}"/>
          </ac:picMkLst>
        </pc:picChg>
      </pc:sldChg>
      <pc:sldChg chg="del">
        <pc:chgData name="Fernanda Valdez" userId="d7d7d7d74fc48452" providerId="LiveId" clId="{C888A48D-F230-4DC9-83B3-65F5A35436E2}" dt="2023-11-20T01:57:57.372" v="3042" actId="47"/>
        <pc:sldMkLst>
          <pc:docMk/>
          <pc:sldMk cId="1429429409" sldId="261"/>
        </pc:sldMkLst>
      </pc:sldChg>
      <pc:sldChg chg="delSp modSp mod modShow">
        <pc:chgData name="Fernanda Valdez" userId="d7d7d7d74fc48452" providerId="LiveId" clId="{C888A48D-F230-4DC9-83B3-65F5A35436E2}" dt="2023-11-20T00:46:59.153" v="1945" actId="729"/>
        <pc:sldMkLst>
          <pc:docMk/>
          <pc:sldMk cId="379728094" sldId="262"/>
        </pc:sldMkLst>
        <pc:spChg chg="mod">
          <ac:chgData name="Fernanda Valdez" userId="d7d7d7d74fc48452" providerId="LiveId" clId="{C888A48D-F230-4DC9-83B3-65F5A35436E2}" dt="2023-11-20T00:09:14.945" v="677" actId="20577"/>
          <ac:spMkLst>
            <pc:docMk/>
            <pc:sldMk cId="379728094" sldId="262"/>
            <ac:spMk id="2" creationId="{B1FE5F11-B7B9-4B80-8C6A-A8A7A7190B77}"/>
          </ac:spMkLst>
        </pc:spChg>
        <pc:spChg chg="del mod">
          <ac:chgData name="Fernanda Valdez" userId="d7d7d7d74fc48452" providerId="LiveId" clId="{C888A48D-F230-4DC9-83B3-65F5A35436E2}" dt="2023-11-20T00:34:18.524" v="1138" actId="478"/>
          <ac:spMkLst>
            <pc:docMk/>
            <pc:sldMk cId="379728094" sldId="262"/>
            <ac:spMk id="3" creationId="{DA8AFAA9-633A-475C-B8ED-840A34F7294D}"/>
          </ac:spMkLst>
        </pc:spChg>
      </pc:sldChg>
      <pc:sldChg chg="ord">
        <pc:chgData name="Fernanda Valdez" userId="d7d7d7d74fc48452" providerId="LiveId" clId="{C888A48D-F230-4DC9-83B3-65F5A35436E2}" dt="2023-11-20T01:29:09.520" v="2488"/>
        <pc:sldMkLst>
          <pc:docMk/>
          <pc:sldMk cId="4055079983" sldId="263"/>
        </pc:sldMkLst>
      </pc:sldChg>
      <pc:sldChg chg="ord">
        <pc:chgData name="Fernanda Valdez" userId="d7d7d7d74fc48452" providerId="LiveId" clId="{C888A48D-F230-4DC9-83B3-65F5A35436E2}" dt="2023-11-20T01:29:09.520" v="2488"/>
        <pc:sldMkLst>
          <pc:docMk/>
          <pc:sldMk cId="2619301236" sldId="264"/>
        </pc:sldMkLst>
      </pc:sldChg>
      <pc:sldChg chg="addSp delSp mod ord modShow">
        <pc:chgData name="Fernanda Valdez" userId="d7d7d7d74fc48452" providerId="LiveId" clId="{C888A48D-F230-4DC9-83B3-65F5A35436E2}" dt="2023-11-20T01:29:09.520" v="2488"/>
        <pc:sldMkLst>
          <pc:docMk/>
          <pc:sldMk cId="744379741" sldId="265"/>
        </pc:sldMkLst>
        <pc:spChg chg="add del">
          <ac:chgData name="Fernanda Valdez" userId="d7d7d7d74fc48452" providerId="LiveId" clId="{C888A48D-F230-4DC9-83B3-65F5A35436E2}" dt="2023-11-19T20:46:09.130" v="234" actId="22"/>
          <ac:spMkLst>
            <pc:docMk/>
            <pc:sldMk cId="744379741" sldId="265"/>
            <ac:spMk id="8" creationId="{8BC0116D-2FDE-930B-364D-67F1CBF6C06C}"/>
          </ac:spMkLst>
        </pc:spChg>
      </pc:sldChg>
      <pc:sldChg chg="modSp mod ord">
        <pc:chgData name="Fernanda Valdez" userId="d7d7d7d74fc48452" providerId="LiveId" clId="{C888A48D-F230-4DC9-83B3-65F5A35436E2}" dt="2023-11-20T02:03:42.642" v="3725" actId="1036"/>
        <pc:sldMkLst>
          <pc:docMk/>
          <pc:sldMk cId="1742861620" sldId="266"/>
        </pc:sldMkLst>
        <pc:spChg chg="mod">
          <ac:chgData name="Fernanda Valdez" userId="d7d7d7d74fc48452" providerId="LiveId" clId="{C888A48D-F230-4DC9-83B3-65F5A35436E2}" dt="2023-11-20T01:59:48.051" v="3097" actId="20577"/>
          <ac:spMkLst>
            <pc:docMk/>
            <pc:sldMk cId="1742861620" sldId="266"/>
            <ac:spMk id="2" creationId="{4518FC28-E0BD-4387-B8BE-9965D1A57FF1}"/>
          </ac:spMkLst>
        </pc:spChg>
        <pc:spChg chg="mod">
          <ac:chgData name="Fernanda Valdez" userId="d7d7d7d74fc48452" providerId="LiveId" clId="{C888A48D-F230-4DC9-83B3-65F5A35436E2}" dt="2023-11-20T02:03:42.642" v="3725" actId="1036"/>
          <ac:spMkLst>
            <pc:docMk/>
            <pc:sldMk cId="1742861620" sldId="266"/>
            <ac:spMk id="3" creationId="{FED19BCA-B61F-4EA6-A1FB-CCA3BD8506FB}"/>
          </ac:spMkLst>
        </pc:spChg>
      </pc:sldChg>
      <pc:sldChg chg="del mod modShow">
        <pc:chgData name="Fernanda Valdez" userId="d7d7d7d74fc48452" providerId="LiveId" clId="{C888A48D-F230-4DC9-83B3-65F5A35436E2}" dt="2023-11-20T01:28:39.784" v="2486" actId="47"/>
        <pc:sldMkLst>
          <pc:docMk/>
          <pc:sldMk cId="2303579910" sldId="268"/>
        </pc:sldMkLst>
      </pc:sldChg>
      <pc:sldChg chg="del mod modShow">
        <pc:chgData name="Fernanda Valdez" userId="d7d7d7d74fc48452" providerId="LiveId" clId="{C888A48D-F230-4DC9-83B3-65F5A35436E2}" dt="2023-11-20T01:15:28.025" v="2442" actId="47"/>
        <pc:sldMkLst>
          <pc:docMk/>
          <pc:sldMk cId="2499682613" sldId="269"/>
        </pc:sldMkLst>
      </pc:sldChg>
      <pc:sldChg chg="addSp delSp modSp mod ord">
        <pc:chgData name="Fernanda Valdez" userId="d7d7d7d74fc48452" providerId="LiveId" clId="{C888A48D-F230-4DC9-83B3-65F5A35436E2}" dt="2023-11-20T00:13:26.992" v="698" actId="1076"/>
        <pc:sldMkLst>
          <pc:docMk/>
          <pc:sldMk cId="2896385493" sldId="270"/>
        </pc:sldMkLst>
        <pc:spChg chg="mod">
          <ac:chgData name="Fernanda Valdez" userId="d7d7d7d74fc48452" providerId="LiveId" clId="{C888A48D-F230-4DC9-83B3-65F5A35436E2}" dt="2023-11-19T22:33:08.960" v="335" actId="14100"/>
          <ac:spMkLst>
            <pc:docMk/>
            <pc:sldMk cId="2896385493" sldId="270"/>
            <ac:spMk id="3" creationId="{77762301-F83A-4BEA-9D11-E6C99FB574A8}"/>
          </ac:spMkLst>
        </pc:spChg>
        <pc:spChg chg="add del mod">
          <ac:chgData name="Fernanda Valdez" userId="d7d7d7d74fc48452" providerId="LiveId" clId="{C888A48D-F230-4DC9-83B3-65F5A35436E2}" dt="2023-11-19T22:25:22.028" v="274" actId="478"/>
          <ac:spMkLst>
            <pc:docMk/>
            <pc:sldMk cId="2896385493" sldId="270"/>
            <ac:spMk id="4" creationId="{DEBBD162-0453-99C8-9C45-3872707CCC8B}"/>
          </ac:spMkLst>
        </pc:spChg>
        <pc:spChg chg="add del">
          <ac:chgData name="Fernanda Valdez" userId="d7d7d7d74fc48452" providerId="LiveId" clId="{C888A48D-F230-4DC9-83B3-65F5A35436E2}" dt="2023-11-20T00:12:55.916" v="694" actId="478"/>
          <ac:spMkLst>
            <pc:docMk/>
            <pc:sldMk cId="2896385493" sldId="270"/>
            <ac:spMk id="10" creationId="{D0807C98-267B-2628-258D-627F692FBCC8}"/>
          </ac:spMkLst>
        </pc:spChg>
        <pc:graphicFrameChg chg="del">
          <ac:chgData name="Fernanda Valdez" userId="d7d7d7d74fc48452" providerId="LiveId" clId="{C888A48D-F230-4DC9-83B3-65F5A35436E2}" dt="2023-11-19T22:25:19.868" v="273" actId="478"/>
          <ac:graphicFrameMkLst>
            <pc:docMk/>
            <pc:sldMk cId="2896385493" sldId="270"/>
            <ac:graphicFrameMk id="33" creationId="{7BC1F95D-CCD2-421B-B06B-706699FAAD5D}"/>
          </ac:graphicFrameMkLst>
        </pc:graphicFrameChg>
        <pc:picChg chg="add del mod modCrop">
          <ac:chgData name="Fernanda Valdez" userId="d7d7d7d74fc48452" providerId="LiveId" clId="{C888A48D-F230-4DC9-83B3-65F5A35436E2}" dt="2023-11-20T00:12:35.772" v="693" actId="478"/>
          <ac:picMkLst>
            <pc:docMk/>
            <pc:sldMk cId="2896385493" sldId="270"/>
            <ac:picMk id="9" creationId="{3BB357F0-3AC4-395A-C680-1FF08A4DEC88}"/>
          </ac:picMkLst>
        </pc:picChg>
        <pc:picChg chg="add mod modCrop">
          <ac:chgData name="Fernanda Valdez" userId="d7d7d7d74fc48452" providerId="LiveId" clId="{C888A48D-F230-4DC9-83B3-65F5A35436E2}" dt="2023-11-20T00:13:26.992" v="698" actId="1076"/>
          <ac:picMkLst>
            <pc:docMk/>
            <pc:sldMk cId="2896385493" sldId="270"/>
            <ac:picMk id="12" creationId="{A612C06D-D748-DBF6-C6F2-9FD984C2E43C}"/>
          </ac:picMkLst>
        </pc:picChg>
      </pc:sldChg>
      <pc:sldChg chg="addSp delSp modSp mod ord">
        <pc:chgData name="Fernanda Valdez" userId="d7d7d7d74fc48452" providerId="LiveId" clId="{C888A48D-F230-4DC9-83B3-65F5A35436E2}" dt="2023-11-20T01:59:22.631" v="3058" actId="1076"/>
        <pc:sldMkLst>
          <pc:docMk/>
          <pc:sldMk cId="1969787568" sldId="271"/>
        </pc:sldMkLst>
        <pc:spChg chg="mod">
          <ac:chgData name="Fernanda Valdez" userId="d7d7d7d74fc48452" providerId="LiveId" clId="{C888A48D-F230-4DC9-83B3-65F5A35436E2}" dt="2023-11-20T01:59:22.631" v="3058" actId="1076"/>
          <ac:spMkLst>
            <pc:docMk/>
            <pc:sldMk cId="1969787568" sldId="271"/>
            <ac:spMk id="2" creationId="{8BDF1EDE-5423-435C-B149-87AB1BC22B83}"/>
          </ac:spMkLst>
        </pc:spChg>
        <pc:spChg chg="del">
          <ac:chgData name="Fernanda Valdez" userId="d7d7d7d74fc48452" providerId="LiveId" clId="{C888A48D-F230-4DC9-83B3-65F5A35436E2}" dt="2023-11-20T01:58:05.525" v="3043" actId="478"/>
          <ac:spMkLst>
            <pc:docMk/>
            <pc:sldMk cId="1969787568" sldId="271"/>
            <ac:spMk id="3" creationId="{AF64C29E-DF30-4DC6-AB95-2016F9A703B6}"/>
          </ac:spMkLst>
        </pc:spChg>
        <pc:spChg chg="add del mod">
          <ac:chgData name="Fernanda Valdez" userId="d7d7d7d74fc48452" providerId="LiveId" clId="{C888A48D-F230-4DC9-83B3-65F5A35436E2}" dt="2023-11-20T01:58:07.493" v="3044" actId="478"/>
          <ac:spMkLst>
            <pc:docMk/>
            <pc:sldMk cId="1969787568" sldId="271"/>
            <ac:spMk id="8" creationId="{F3FC79AD-82A3-D63A-BABE-271FD292D7B4}"/>
          </ac:spMkLst>
        </pc:spChg>
      </pc:sldChg>
      <pc:sldChg chg="addSp delSp modSp add mod">
        <pc:chgData name="Fernanda Valdez" userId="d7d7d7d74fc48452" providerId="LiveId" clId="{C888A48D-F230-4DC9-83B3-65F5A35436E2}" dt="2023-11-20T01:36:13.285" v="2599" actId="20577"/>
        <pc:sldMkLst>
          <pc:docMk/>
          <pc:sldMk cId="2179284411" sldId="272"/>
        </pc:sldMkLst>
        <pc:spChg chg="del">
          <ac:chgData name="Fernanda Valdez" userId="d7d7d7d74fc48452" providerId="LiveId" clId="{C888A48D-F230-4DC9-83B3-65F5A35436E2}" dt="2023-11-19T20:46:29.994" v="242" actId="478"/>
          <ac:spMkLst>
            <pc:docMk/>
            <pc:sldMk cId="2179284411" sldId="272"/>
            <ac:spMk id="5" creationId="{91CDEC5F-B8EE-4BC1-843F-13135E6E7AB2}"/>
          </ac:spMkLst>
        </pc:spChg>
        <pc:spChg chg="add del mod">
          <ac:chgData name="Fernanda Valdez" userId="d7d7d7d74fc48452" providerId="LiveId" clId="{C888A48D-F230-4DC9-83B3-65F5A35436E2}" dt="2023-11-19T20:46:37.031" v="243" actId="478"/>
          <ac:spMkLst>
            <pc:docMk/>
            <pc:sldMk cId="2179284411" sldId="272"/>
            <ac:spMk id="12" creationId="{2FC5765D-2AE9-D123-4983-7BA3935338A6}"/>
          </ac:spMkLst>
        </pc:spChg>
        <pc:spChg chg="add mod">
          <ac:chgData name="Fernanda Valdez" userId="d7d7d7d74fc48452" providerId="LiveId" clId="{C888A48D-F230-4DC9-83B3-65F5A35436E2}" dt="2023-11-20T01:36:13.285" v="2599" actId="20577"/>
          <ac:spMkLst>
            <pc:docMk/>
            <pc:sldMk cId="2179284411" sldId="272"/>
            <ac:spMk id="29" creationId="{993A9882-C951-B912-1FF9-566A5FD5F323}"/>
          </ac:spMkLst>
        </pc:spChg>
        <pc:picChg chg="add del mod">
          <ac:chgData name="Fernanda Valdez" userId="d7d7d7d74fc48452" providerId="LiveId" clId="{C888A48D-F230-4DC9-83B3-65F5A35436E2}" dt="2023-11-19T20:51:53.299" v="244" actId="478"/>
          <ac:picMkLst>
            <pc:docMk/>
            <pc:sldMk cId="2179284411" sldId="272"/>
            <ac:picMk id="10" creationId="{C5F936EB-508D-0D7D-D8BA-077E6D7DE137}"/>
          </ac:picMkLst>
        </pc:picChg>
        <pc:picChg chg="add del mod">
          <ac:chgData name="Fernanda Valdez" userId="d7d7d7d74fc48452" providerId="LiveId" clId="{C888A48D-F230-4DC9-83B3-65F5A35436E2}" dt="2023-11-19T20:52:42.118" v="249" actId="478"/>
          <ac:picMkLst>
            <pc:docMk/>
            <pc:sldMk cId="2179284411" sldId="272"/>
            <ac:picMk id="14" creationId="{768BD92A-ED71-1132-DC6C-8CAED56B9613}"/>
          </ac:picMkLst>
        </pc:picChg>
        <pc:picChg chg="add del mod">
          <ac:chgData name="Fernanda Valdez" userId="d7d7d7d74fc48452" providerId="LiveId" clId="{C888A48D-F230-4DC9-83B3-65F5A35436E2}" dt="2023-11-19T21:08:39.507" v="254" actId="478"/>
          <ac:picMkLst>
            <pc:docMk/>
            <pc:sldMk cId="2179284411" sldId="272"/>
            <ac:picMk id="16" creationId="{F717A62F-7013-FAB9-EFF0-8BD5FE2BADAD}"/>
          </ac:picMkLst>
        </pc:picChg>
        <pc:picChg chg="add del mod">
          <ac:chgData name="Fernanda Valdez" userId="d7d7d7d74fc48452" providerId="LiveId" clId="{C888A48D-F230-4DC9-83B3-65F5A35436E2}" dt="2023-11-19T21:08:53.827" v="258" actId="478"/>
          <ac:picMkLst>
            <pc:docMk/>
            <pc:sldMk cId="2179284411" sldId="272"/>
            <ac:picMk id="18" creationId="{9B14185D-E31B-9413-CCC7-78EB0B55A344}"/>
          </ac:picMkLst>
        </pc:picChg>
        <pc:picChg chg="add del mod">
          <ac:chgData name="Fernanda Valdez" userId="d7d7d7d74fc48452" providerId="LiveId" clId="{C888A48D-F230-4DC9-83B3-65F5A35436E2}" dt="2023-11-19T22:23:40.513" v="262" actId="478"/>
          <ac:picMkLst>
            <pc:docMk/>
            <pc:sldMk cId="2179284411" sldId="272"/>
            <ac:picMk id="20" creationId="{B12CD46B-9E76-CE4D-3032-5CCA02CF14B3}"/>
          </ac:picMkLst>
        </pc:picChg>
        <pc:picChg chg="add del mod">
          <ac:chgData name="Fernanda Valdez" userId="d7d7d7d74fc48452" providerId="LiveId" clId="{C888A48D-F230-4DC9-83B3-65F5A35436E2}" dt="2023-11-19T23:49:09.052" v="368" actId="478"/>
          <ac:picMkLst>
            <pc:docMk/>
            <pc:sldMk cId="2179284411" sldId="272"/>
            <ac:picMk id="22" creationId="{A92E16C7-F557-412C-9826-F6A457FFB398}"/>
          </ac:picMkLst>
        </pc:picChg>
        <pc:picChg chg="add del mod">
          <ac:chgData name="Fernanda Valdez" userId="d7d7d7d74fc48452" providerId="LiveId" clId="{C888A48D-F230-4DC9-83B3-65F5A35436E2}" dt="2023-11-19T23:52:04.098" v="382" actId="478"/>
          <ac:picMkLst>
            <pc:docMk/>
            <pc:sldMk cId="2179284411" sldId="272"/>
            <ac:picMk id="24" creationId="{8354A673-80DA-E91E-A6E4-A8FE58EC9B52}"/>
          </ac:picMkLst>
        </pc:picChg>
        <pc:picChg chg="add mod">
          <ac:chgData name="Fernanda Valdez" userId="d7d7d7d74fc48452" providerId="LiveId" clId="{C888A48D-F230-4DC9-83B3-65F5A35436E2}" dt="2023-11-19T23:52:17.627" v="384" actId="27614"/>
          <ac:picMkLst>
            <pc:docMk/>
            <pc:sldMk cId="2179284411" sldId="272"/>
            <ac:picMk id="26" creationId="{BC0C17C4-F1EB-C0F9-F242-781C31EB0F37}"/>
          </ac:picMkLst>
        </pc:picChg>
        <pc:picChg chg="del">
          <ac:chgData name="Fernanda Valdez" userId="d7d7d7d74fc48452" providerId="LiveId" clId="{C888A48D-F230-4DC9-83B3-65F5A35436E2}" dt="2023-11-19T20:46:15.264" v="236" actId="478"/>
          <ac:picMkLst>
            <pc:docMk/>
            <pc:sldMk cId="2179284411" sldId="272"/>
            <ac:picMk id="27" creationId="{CAD6495B-29B5-824F-B71A-D2E35A4A7E6B}"/>
          </ac:picMkLst>
        </pc:picChg>
      </pc:sldChg>
      <pc:sldChg chg="addSp delSp modSp add mod">
        <pc:chgData name="Fernanda Valdez" userId="d7d7d7d74fc48452" providerId="LiveId" clId="{C888A48D-F230-4DC9-83B3-65F5A35436E2}" dt="2023-11-20T01:35:52.928" v="2597" actId="20577"/>
        <pc:sldMkLst>
          <pc:docMk/>
          <pc:sldMk cId="1417206755" sldId="273"/>
        </pc:sldMkLst>
        <pc:spChg chg="add mod">
          <ac:chgData name="Fernanda Valdez" userId="d7d7d7d74fc48452" providerId="LiveId" clId="{C888A48D-F230-4DC9-83B3-65F5A35436E2}" dt="2023-11-20T01:35:52.928" v="2597" actId="20577"/>
          <ac:spMkLst>
            <pc:docMk/>
            <pc:sldMk cId="1417206755" sldId="273"/>
            <ac:spMk id="14" creationId="{2BF54F40-9828-0201-78C6-602BD7F2FBF0}"/>
          </ac:spMkLst>
        </pc:spChg>
        <pc:picChg chg="add del mod">
          <ac:chgData name="Fernanda Valdez" userId="d7d7d7d74fc48452" providerId="LiveId" clId="{C888A48D-F230-4DC9-83B3-65F5A35436E2}" dt="2023-11-19T23:49:24.799" v="371" actId="478"/>
          <ac:picMkLst>
            <pc:docMk/>
            <pc:sldMk cId="1417206755" sldId="273"/>
            <ac:picMk id="5" creationId="{A8B216A3-422A-A486-6326-C86CD43157F4}"/>
          </ac:picMkLst>
        </pc:picChg>
        <pc:picChg chg="add del mod">
          <ac:chgData name="Fernanda Valdez" userId="d7d7d7d74fc48452" providerId="LiveId" clId="{C888A48D-F230-4DC9-83B3-65F5A35436E2}" dt="2023-11-19T23:52:19.812" v="385" actId="478"/>
          <ac:picMkLst>
            <pc:docMk/>
            <pc:sldMk cId="1417206755" sldId="273"/>
            <ac:picMk id="11" creationId="{5639E169-7399-B517-1642-45EE0D51F6AD}"/>
          </ac:picMkLst>
        </pc:picChg>
        <pc:picChg chg="add mod">
          <ac:chgData name="Fernanda Valdez" userId="d7d7d7d74fc48452" providerId="LiveId" clId="{C888A48D-F230-4DC9-83B3-65F5A35436E2}" dt="2023-11-19T23:52:29.931" v="387" actId="27614"/>
          <ac:picMkLst>
            <pc:docMk/>
            <pc:sldMk cId="1417206755" sldId="273"/>
            <ac:picMk id="13" creationId="{E60AB1D9-9C5A-747D-509D-E89744A34532}"/>
          </ac:picMkLst>
        </pc:picChg>
        <pc:picChg chg="del">
          <ac:chgData name="Fernanda Valdez" userId="d7d7d7d74fc48452" providerId="LiveId" clId="{C888A48D-F230-4DC9-83B3-65F5A35436E2}" dt="2023-11-19T20:52:54.851" v="253" actId="478"/>
          <ac:picMkLst>
            <pc:docMk/>
            <pc:sldMk cId="1417206755" sldId="273"/>
            <ac:picMk id="16" creationId="{F717A62F-7013-FAB9-EFF0-8BD5FE2BADAD}"/>
          </ac:picMkLst>
        </pc:picChg>
      </pc:sldChg>
      <pc:sldChg chg="addSp delSp modSp add del mod">
        <pc:chgData name="Fernanda Valdez" userId="d7d7d7d74fc48452" providerId="LiveId" clId="{C888A48D-F230-4DC9-83B3-65F5A35436E2}" dt="2023-11-20T01:27:55.895" v="2485" actId="47"/>
        <pc:sldMkLst>
          <pc:docMk/>
          <pc:sldMk cId="1195620144" sldId="274"/>
        </pc:sldMkLst>
        <pc:spChg chg="add mod">
          <ac:chgData name="Fernanda Valdez" userId="d7d7d7d74fc48452" providerId="LiveId" clId="{C888A48D-F230-4DC9-83B3-65F5A35436E2}" dt="2023-11-19T23:51:14.425" v="381" actId="208"/>
          <ac:spMkLst>
            <pc:docMk/>
            <pc:sldMk cId="1195620144" sldId="274"/>
            <ac:spMk id="3" creationId="{86237E87-4BB8-6655-0486-15CFB6F8B6A7}"/>
          </ac:spMkLst>
        </pc:spChg>
        <pc:picChg chg="del">
          <ac:chgData name="Fernanda Valdez" userId="d7d7d7d74fc48452" providerId="LiveId" clId="{C888A48D-F230-4DC9-83B3-65F5A35436E2}" dt="2023-11-19T23:52:38.169" v="389" actId="478"/>
          <ac:picMkLst>
            <pc:docMk/>
            <pc:sldMk cId="1195620144" sldId="274"/>
            <ac:picMk id="11" creationId="{5639E169-7399-B517-1642-45EE0D51F6AD}"/>
          </ac:picMkLst>
        </pc:picChg>
      </pc:sldChg>
      <pc:sldChg chg="delSp add del mod">
        <pc:chgData name="Fernanda Valdez" userId="d7d7d7d74fc48452" providerId="LiveId" clId="{C888A48D-F230-4DC9-83B3-65F5A35436E2}" dt="2023-11-19T23:49:39.885" v="376" actId="47"/>
        <pc:sldMkLst>
          <pc:docMk/>
          <pc:sldMk cId="4207369982" sldId="274"/>
        </pc:sldMkLst>
        <pc:picChg chg="del">
          <ac:chgData name="Fernanda Valdez" userId="d7d7d7d74fc48452" providerId="LiveId" clId="{C888A48D-F230-4DC9-83B3-65F5A35436E2}" dt="2023-11-19T23:49:37.384" v="375" actId="478"/>
          <ac:picMkLst>
            <pc:docMk/>
            <pc:sldMk cId="4207369982" sldId="274"/>
            <ac:picMk id="5" creationId="{A8B216A3-422A-A486-6326-C86CD43157F4}"/>
          </ac:picMkLst>
        </pc:picChg>
      </pc:sldChg>
      <pc:sldChg chg="addSp modSp add mod">
        <pc:chgData name="Fernanda Valdez" userId="d7d7d7d74fc48452" providerId="LiveId" clId="{C888A48D-F230-4DC9-83B3-65F5A35436E2}" dt="2023-11-19T23:54:58.690" v="599" actId="1038"/>
        <pc:sldMkLst>
          <pc:docMk/>
          <pc:sldMk cId="144498883" sldId="275"/>
        </pc:sldMkLst>
        <pc:spChg chg="add mod">
          <ac:chgData name="Fernanda Valdez" userId="d7d7d7d74fc48452" providerId="LiveId" clId="{C888A48D-F230-4DC9-83B3-65F5A35436E2}" dt="2023-11-19T23:54:24.774" v="411" actId="1038"/>
          <ac:spMkLst>
            <pc:docMk/>
            <pc:sldMk cId="144498883" sldId="275"/>
            <ac:spMk id="3" creationId="{6998A596-109F-B8E6-01A0-E9158D7D8FC0}"/>
          </ac:spMkLst>
        </pc:spChg>
        <pc:spChg chg="add mod">
          <ac:chgData name="Fernanda Valdez" userId="d7d7d7d74fc48452" providerId="LiveId" clId="{C888A48D-F230-4DC9-83B3-65F5A35436E2}" dt="2023-11-19T23:54:39.060" v="500" actId="1035"/>
          <ac:spMkLst>
            <pc:docMk/>
            <pc:sldMk cId="144498883" sldId="275"/>
            <ac:spMk id="5" creationId="{C7C02EDF-94D5-CA69-341D-1FC4D160C02F}"/>
          </ac:spMkLst>
        </pc:spChg>
        <pc:spChg chg="add mod">
          <ac:chgData name="Fernanda Valdez" userId="d7d7d7d74fc48452" providerId="LiveId" clId="{C888A48D-F230-4DC9-83B3-65F5A35436E2}" dt="2023-11-19T23:54:58.690" v="599" actId="1038"/>
          <ac:spMkLst>
            <pc:docMk/>
            <pc:sldMk cId="144498883" sldId="275"/>
            <ac:spMk id="10" creationId="{64A443F8-ECCA-45EA-A97B-BE2AF1627D03}"/>
          </ac:spMkLst>
        </pc:spChg>
        <pc:picChg chg="mod">
          <ac:chgData name="Fernanda Valdez" userId="d7d7d7d74fc48452" providerId="LiveId" clId="{C888A48D-F230-4DC9-83B3-65F5A35436E2}" dt="2023-11-19T23:54:16.820" v="402" actId="1076"/>
          <ac:picMkLst>
            <pc:docMk/>
            <pc:sldMk cId="144498883" sldId="275"/>
            <ac:picMk id="13" creationId="{E60AB1D9-9C5A-747D-509D-E89744A34532}"/>
          </ac:picMkLst>
        </pc:picChg>
      </pc:sldChg>
      <pc:sldChg chg="addSp modSp add mod ord modShow">
        <pc:chgData name="Fernanda Valdez" userId="d7d7d7d74fc48452" providerId="LiveId" clId="{C888A48D-F230-4DC9-83B3-65F5A35436E2}" dt="2023-11-20T00:50:28.029" v="1971" actId="692"/>
        <pc:sldMkLst>
          <pc:docMk/>
          <pc:sldMk cId="716940547" sldId="276"/>
        </pc:sldMkLst>
        <pc:spChg chg="mod">
          <ac:chgData name="Fernanda Valdez" userId="d7d7d7d74fc48452" providerId="LiveId" clId="{C888A48D-F230-4DC9-83B3-65F5A35436E2}" dt="2023-11-20T00:37:26.663" v="1241" actId="20577"/>
          <ac:spMkLst>
            <pc:docMk/>
            <pc:sldMk cId="716940547" sldId="276"/>
            <ac:spMk id="2" creationId="{0A32731C-311B-46F7-A865-6C3AF6B09A47}"/>
          </ac:spMkLst>
        </pc:spChg>
        <pc:spChg chg="mod">
          <ac:chgData name="Fernanda Valdez" userId="d7d7d7d74fc48452" providerId="LiveId" clId="{C888A48D-F230-4DC9-83B3-65F5A35436E2}" dt="2023-11-20T00:41:10.910" v="1388" actId="1076"/>
          <ac:spMkLst>
            <pc:docMk/>
            <pc:sldMk cId="716940547" sldId="276"/>
            <ac:spMk id="3" creationId="{9D5232F9-FD00-464A-9F17-619C91AEF8F3}"/>
          </ac:spMkLst>
        </pc:spChg>
        <pc:picChg chg="add mod">
          <ac:chgData name="Fernanda Valdez" userId="d7d7d7d74fc48452" providerId="LiveId" clId="{C888A48D-F230-4DC9-83B3-65F5A35436E2}" dt="2023-11-20T00:49:32.100" v="1962" actId="1076"/>
          <ac:picMkLst>
            <pc:docMk/>
            <pc:sldMk cId="716940547" sldId="276"/>
            <ac:picMk id="8" creationId="{16D8D926-26FE-33F3-EFFC-490F14B8546D}"/>
          </ac:picMkLst>
        </pc:picChg>
        <pc:picChg chg="add mod">
          <ac:chgData name="Fernanda Valdez" userId="d7d7d7d74fc48452" providerId="LiveId" clId="{C888A48D-F230-4DC9-83B3-65F5A35436E2}" dt="2023-11-20T00:49:35.298" v="1963" actId="1076"/>
          <ac:picMkLst>
            <pc:docMk/>
            <pc:sldMk cId="716940547" sldId="276"/>
            <ac:picMk id="10" creationId="{1E3F2C92-47A5-2297-0E34-25284222B4E2}"/>
          </ac:picMkLst>
        </pc:picChg>
        <pc:cxnChg chg="add mod">
          <ac:chgData name="Fernanda Valdez" userId="d7d7d7d74fc48452" providerId="LiveId" clId="{C888A48D-F230-4DC9-83B3-65F5A35436E2}" dt="2023-11-20T00:50:28.029" v="1971" actId="692"/>
          <ac:cxnSpMkLst>
            <pc:docMk/>
            <pc:sldMk cId="716940547" sldId="276"/>
            <ac:cxnSpMk id="12" creationId="{D3E870E4-63F7-9CFD-972E-7D65102DC554}"/>
          </ac:cxnSpMkLst>
        </pc:cxnChg>
      </pc:sldChg>
      <pc:sldChg chg="addSp modSp add mod modShow">
        <pc:chgData name="Fernanda Valdez" userId="d7d7d7d74fc48452" providerId="LiveId" clId="{C888A48D-F230-4DC9-83B3-65F5A35436E2}" dt="2023-11-20T00:53:18.593" v="1976" actId="1076"/>
        <pc:sldMkLst>
          <pc:docMk/>
          <pc:sldMk cId="1052328015" sldId="277"/>
        </pc:sldMkLst>
        <pc:spChg chg="mod">
          <ac:chgData name="Fernanda Valdez" userId="d7d7d7d74fc48452" providerId="LiveId" clId="{C888A48D-F230-4DC9-83B3-65F5A35436E2}" dt="2023-11-20T00:41:54.499" v="1451" actId="14100"/>
          <ac:spMkLst>
            <pc:docMk/>
            <pc:sldMk cId="1052328015" sldId="277"/>
            <ac:spMk id="2" creationId="{0A32731C-311B-46F7-A865-6C3AF6B09A47}"/>
          </ac:spMkLst>
        </pc:spChg>
        <pc:spChg chg="mod">
          <ac:chgData name="Fernanda Valdez" userId="d7d7d7d74fc48452" providerId="LiveId" clId="{C888A48D-F230-4DC9-83B3-65F5A35436E2}" dt="2023-11-20T00:46:28.317" v="1942" actId="27636"/>
          <ac:spMkLst>
            <pc:docMk/>
            <pc:sldMk cId="1052328015" sldId="277"/>
            <ac:spMk id="3" creationId="{9D5232F9-FD00-464A-9F17-619C91AEF8F3}"/>
          </ac:spMkLst>
        </pc:spChg>
        <pc:picChg chg="add mod">
          <ac:chgData name="Fernanda Valdez" userId="d7d7d7d74fc48452" providerId="LiveId" clId="{C888A48D-F230-4DC9-83B3-65F5A35436E2}" dt="2023-11-20T00:53:18.593" v="1976" actId="1076"/>
          <ac:picMkLst>
            <pc:docMk/>
            <pc:sldMk cId="1052328015" sldId="277"/>
            <ac:picMk id="8" creationId="{752E4F96-3D61-C476-5A2E-2C3F1E9C7C6C}"/>
          </ac:picMkLst>
        </pc:picChg>
      </pc:sldChg>
      <pc:sldChg chg="add del">
        <pc:chgData name="Fernanda Valdez" userId="d7d7d7d74fc48452" providerId="LiveId" clId="{C888A48D-F230-4DC9-83B3-65F5A35436E2}" dt="2023-11-20T00:48:00.707" v="1949"/>
        <pc:sldMkLst>
          <pc:docMk/>
          <pc:sldMk cId="918643835" sldId="278"/>
        </pc:sldMkLst>
      </pc:sldChg>
      <pc:sldChg chg="addSp delSp modSp add mod">
        <pc:chgData name="Fernanda Valdez" userId="d7d7d7d74fc48452" providerId="LiveId" clId="{C888A48D-F230-4DC9-83B3-65F5A35436E2}" dt="2023-11-20T01:00:40.247" v="2441" actId="1036"/>
        <pc:sldMkLst>
          <pc:docMk/>
          <pc:sldMk cId="1542977651" sldId="278"/>
        </pc:sldMkLst>
        <pc:spChg chg="del">
          <ac:chgData name="Fernanda Valdez" userId="d7d7d7d74fc48452" providerId="LiveId" clId="{C888A48D-F230-4DC9-83B3-65F5A35436E2}" dt="2023-11-20T01:00:11.118" v="2253" actId="478"/>
          <ac:spMkLst>
            <pc:docMk/>
            <pc:sldMk cId="1542977651" sldId="278"/>
            <ac:spMk id="2" creationId="{4518FC28-E0BD-4387-B8BE-9965D1A57FF1}"/>
          </ac:spMkLst>
        </pc:spChg>
        <pc:spChg chg="del">
          <ac:chgData name="Fernanda Valdez" userId="d7d7d7d74fc48452" providerId="LiveId" clId="{C888A48D-F230-4DC9-83B3-65F5A35436E2}" dt="2023-11-20T01:00:09.427" v="2252" actId="478"/>
          <ac:spMkLst>
            <pc:docMk/>
            <pc:sldMk cId="1542977651" sldId="278"/>
            <ac:spMk id="3" creationId="{FED19BCA-B61F-4EA6-A1FB-CCA3BD8506FB}"/>
          </ac:spMkLst>
        </pc:spChg>
        <pc:spChg chg="add del mod">
          <ac:chgData name="Fernanda Valdez" userId="d7d7d7d74fc48452" providerId="LiveId" clId="{C888A48D-F230-4DC9-83B3-65F5A35436E2}" dt="2023-11-20T01:00:12.876" v="2254" actId="478"/>
          <ac:spMkLst>
            <pc:docMk/>
            <pc:sldMk cId="1542977651" sldId="278"/>
            <ac:spMk id="8" creationId="{0BEA1D6C-6A43-0D09-D09D-27B2D3E1705A}"/>
          </ac:spMkLst>
        </pc:spChg>
        <pc:spChg chg="add del mod">
          <ac:chgData name="Fernanda Valdez" userId="d7d7d7d74fc48452" providerId="LiveId" clId="{C888A48D-F230-4DC9-83B3-65F5A35436E2}" dt="2023-11-20T01:00:14.783" v="2255" actId="478"/>
          <ac:spMkLst>
            <pc:docMk/>
            <pc:sldMk cId="1542977651" sldId="278"/>
            <ac:spMk id="10" creationId="{BF7EE546-059E-AC24-265F-E19DE7208212}"/>
          </ac:spMkLst>
        </pc:spChg>
        <pc:spChg chg="add mod">
          <ac:chgData name="Fernanda Valdez" userId="d7d7d7d74fc48452" providerId="LiveId" clId="{C888A48D-F230-4DC9-83B3-65F5A35436E2}" dt="2023-11-20T01:00:40.247" v="2441" actId="1036"/>
          <ac:spMkLst>
            <pc:docMk/>
            <pc:sldMk cId="1542977651" sldId="278"/>
            <ac:spMk id="11" creationId="{848EE589-FF23-383B-5497-A684B1C1E7B7}"/>
          </ac:spMkLst>
        </pc:spChg>
        <pc:spChg chg="add mod">
          <ac:chgData name="Fernanda Valdez" userId="d7d7d7d74fc48452" providerId="LiveId" clId="{C888A48D-F230-4DC9-83B3-65F5A35436E2}" dt="2023-11-20T01:00:40.247" v="2441" actId="1036"/>
          <ac:spMkLst>
            <pc:docMk/>
            <pc:sldMk cId="1542977651" sldId="278"/>
            <ac:spMk id="12" creationId="{22796C71-007E-5720-50C5-10B759FDE20E}"/>
          </ac:spMkLst>
        </pc:spChg>
      </pc:sldChg>
      <pc:sldChg chg="modSp add mod">
        <pc:chgData name="Fernanda Valdez" userId="d7d7d7d74fc48452" providerId="LiveId" clId="{C888A48D-F230-4DC9-83B3-65F5A35436E2}" dt="2023-11-20T01:17:46.704" v="2471" actId="1076"/>
        <pc:sldMkLst>
          <pc:docMk/>
          <pc:sldMk cId="2879930823" sldId="279"/>
        </pc:sldMkLst>
        <pc:spChg chg="mod">
          <ac:chgData name="Fernanda Valdez" userId="d7d7d7d74fc48452" providerId="LiveId" clId="{C888A48D-F230-4DC9-83B3-65F5A35436E2}" dt="2023-11-20T01:17:46.704" v="2471" actId="1076"/>
          <ac:spMkLst>
            <pc:docMk/>
            <pc:sldMk cId="2879930823" sldId="279"/>
            <ac:spMk id="2" creationId="{B1FE5F11-B7B9-4B80-8C6A-A8A7A7190B77}"/>
          </ac:spMkLst>
        </pc:spChg>
      </pc:sldChg>
      <pc:sldChg chg="modSp add mod">
        <pc:chgData name="Fernanda Valdez" userId="d7d7d7d74fc48452" providerId="LiveId" clId="{C888A48D-F230-4DC9-83B3-65F5A35436E2}" dt="2023-11-20T01:18:26.485" v="2474" actId="255"/>
        <pc:sldMkLst>
          <pc:docMk/>
          <pc:sldMk cId="2150291328" sldId="280"/>
        </pc:sldMkLst>
        <pc:spChg chg="mod">
          <ac:chgData name="Fernanda Valdez" userId="d7d7d7d74fc48452" providerId="LiveId" clId="{C888A48D-F230-4DC9-83B3-65F5A35436E2}" dt="2023-11-20T01:18:26.485" v="2474" actId="255"/>
          <ac:spMkLst>
            <pc:docMk/>
            <pc:sldMk cId="2150291328" sldId="280"/>
            <ac:spMk id="2" creationId="{B1FE5F11-B7B9-4B80-8C6A-A8A7A7190B77}"/>
          </ac:spMkLst>
        </pc:spChg>
      </pc:sldChg>
      <pc:sldChg chg="modSp add mod">
        <pc:chgData name="Fernanda Valdez" userId="d7d7d7d74fc48452" providerId="LiveId" clId="{C888A48D-F230-4DC9-83B3-65F5A35436E2}" dt="2023-11-20T01:20:07.762" v="2484" actId="20577"/>
        <pc:sldMkLst>
          <pc:docMk/>
          <pc:sldMk cId="2448624756" sldId="281"/>
        </pc:sldMkLst>
        <pc:spChg chg="mod">
          <ac:chgData name="Fernanda Valdez" userId="d7d7d7d74fc48452" providerId="LiveId" clId="{C888A48D-F230-4DC9-83B3-65F5A35436E2}" dt="2023-11-20T01:20:07.762" v="2484" actId="20577"/>
          <ac:spMkLst>
            <pc:docMk/>
            <pc:sldMk cId="2448624756" sldId="281"/>
            <ac:spMk id="2" creationId="{B1FE5F11-B7B9-4B80-8C6A-A8A7A7190B77}"/>
          </ac:spMkLst>
        </pc:spChg>
      </pc:sldChg>
      <pc:sldChg chg="addSp delSp modSp add mod ord">
        <pc:chgData name="Fernanda Valdez" userId="d7d7d7d74fc48452" providerId="LiveId" clId="{C888A48D-F230-4DC9-83B3-65F5A35436E2}" dt="2023-11-20T01:43:51.410" v="3014" actId="20577"/>
        <pc:sldMkLst>
          <pc:docMk/>
          <pc:sldMk cId="707615222" sldId="282"/>
        </pc:sldMkLst>
        <pc:spChg chg="mod">
          <ac:chgData name="Fernanda Valdez" userId="d7d7d7d74fc48452" providerId="LiveId" clId="{C888A48D-F230-4DC9-83B3-65F5A35436E2}" dt="2023-11-20T01:32:38.637" v="2506" actId="20577"/>
          <ac:spMkLst>
            <pc:docMk/>
            <pc:sldMk cId="707615222" sldId="282"/>
            <ac:spMk id="2" creationId="{42DD0E59-4C68-4F87-9821-23C69713D980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3" creationId="{25A49E2A-E51F-4DB7-B643-0BACFA4CDF33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5" creationId="{A18FECFA-A0C6-0B91-8BEF-6D05AC9255C5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7" creationId="{331DE2A3-681C-F9B2-117C-2672B9582080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8" creationId="{9584E2DE-7061-44CB-A94B-5555484F9744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9" creationId="{87AF403D-91FB-404C-9346-862EFEC3564F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10" creationId="{0EE34DCC-0789-4B21-A328-FF554B1B07BE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11" creationId="{AA8375DF-11E9-44DF-BAA3-EACBE17AF4A7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12" creationId="{57F11552-18E0-4565-AE6F-DE5290DF1269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13" creationId="{92682AD9-94FA-4E64-864B-DC8F7A320D5C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14" creationId="{AE93F4CF-DD26-41DA-BA4C-2DCAC0B2F5EB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16" creationId="{73001F96-60C6-F502-F55E-0AF1CDA6A128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18" creationId="{D0FE89F6-2429-4566-D827-6CE33D9F089C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20" creationId="{AA5B6E45-1FCA-E06A-ED59-7A9B3CA09F26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22" creationId="{49C74544-EEB2-FE15-9D14-50AC0BD0296B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24" creationId="{6E666237-4DA8-AB53-F968-41BD7D065D78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26" creationId="{F44C10DB-4C3E-CE35-4AF7-98F77F480C4E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28" creationId="{00D151E9-E762-EC80-6E9B-3616CBE8992E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30" creationId="{AA5EE66B-3C06-812C-CC6E-28D9AE178462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32" creationId="{9AB7F55D-6074-DF2D-58BB-270208819E31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34" creationId="{83EAE4A4-3337-4E0B-91BE-E2D498FC93F0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36" creationId="{9935192B-6592-4598-9D51-CFDF6F0A854F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37" creationId="{74517080-014A-A4DA-253C-CF6759044CC9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39" creationId="{170F4546-AEE6-5C49-A5A1-11D66A30852D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41" creationId="{6B09ED3A-8EC7-42CA-B68B-1377E5460E75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42" creationId="{3E07A9F3-763B-41EA-AC65-8EDB2CA31B8A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43" creationId="{7E484450-BE48-4C65-AEE1-5650AAC06067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44" creationId="{F759A1DD-45A5-4764-8966-C107C4C4832C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45" creationId="{021B5FEC-BECF-4604-A9AB-1C9E810794F6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46" creationId="{53A42804-1F4C-424E-9CB4-D1CD97B11CDE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47" creationId="{8D8B5AD3-AE51-4D7A-AE7B-E9C350D0879B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48" creationId="{AD37B13D-4BA0-D604-59DA-0E68FD07C0CC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50" creationId="{E52F33F1-50A9-BA99-FDEC-146C037637C9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52" creationId="{5D1B2B5C-5A7A-9A03-5DB9-3E06C6F91DDE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54" creationId="{3A8D97EF-BA4A-C953-61AA-FCB34EC59247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59" creationId="{7D17470B-9ABB-16DF-7988-BDE1BE431E93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61" creationId="{5DFCB176-6D12-D2D1-9B6E-469F5E7E3F38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63" creationId="{327CC9F2-0463-EA39-0656-D147798EC55C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321" creationId="{CC254484-EAA3-F32E-F1D9-DAA3EE76829B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323" creationId="{895E4B82-F33C-9825-9F2D-46EE3ACEB810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325" creationId="{5CE334B3-890B-5A95-870F-6B7EB87556F6}"/>
          </ac:spMkLst>
        </pc:spChg>
        <pc:spChg chg="add mod">
          <ac:chgData name="Fernanda Valdez" userId="d7d7d7d74fc48452" providerId="LiveId" clId="{C888A48D-F230-4DC9-83B3-65F5A35436E2}" dt="2023-11-20T01:43:51.410" v="3014" actId="20577"/>
          <ac:spMkLst>
            <pc:docMk/>
            <pc:sldMk cId="707615222" sldId="282"/>
            <ac:spMk id="326" creationId="{7B160DB7-BDF4-9939-C740-26EBBB3E0189}"/>
          </ac:spMkLst>
        </pc:spChg>
        <pc:picChg chg="del">
          <ac:chgData name="Fernanda Valdez" userId="d7d7d7d74fc48452" providerId="LiveId" clId="{C888A48D-F230-4DC9-83B3-65F5A35436E2}" dt="2023-11-20T01:32:27.698" v="2494" actId="478"/>
          <ac:picMkLst>
            <pc:docMk/>
            <pc:sldMk cId="707615222" sldId="282"/>
            <ac:picMk id="357" creationId="{1AA9DB68-9DD0-4157-9F94-F215A6B134C1}"/>
          </ac:picMkLst>
        </pc:picChg>
        <pc:picChg chg="del">
          <ac:chgData name="Fernanda Valdez" userId="d7d7d7d74fc48452" providerId="LiveId" clId="{C888A48D-F230-4DC9-83B3-65F5A35436E2}" dt="2023-11-20T01:32:27.698" v="2494" actId="478"/>
          <ac:picMkLst>
            <pc:docMk/>
            <pc:sldMk cId="707615222" sldId="282"/>
            <ac:picMk id="359" creationId="{32C08192-2F27-4ED3-9CEE-4C37C7DFE674}"/>
          </ac:picMkLst>
        </pc:picChg>
        <pc:picChg chg="del">
          <ac:chgData name="Fernanda Valdez" userId="d7d7d7d74fc48452" providerId="LiveId" clId="{C888A48D-F230-4DC9-83B3-65F5A35436E2}" dt="2023-11-20T01:32:27.698" v="2494" actId="478"/>
          <ac:picMkLst>
            <pc:docMk/>
            <pc:sldMk cId="707615222" sldId="282"/>
            <ac:picMk id="361" creationId="{CA581025-9A6A-4294-8F86-E611BCEFAB15}"/>
          </ac:picMkLst>
        </pc:picChg>
        <pc:picChg chg="del">
          <ac:chgData name="Fernanda Valdez" userId="d7d7d7d74fc48452" providerId="LiveId" clId="{C888A48D-F230-4DC9-83B3-65F5A35436E2}" dt="2023-11-20T01:32:27.698" v="2494" actId="478"/>
          <ac:picMkLst>
            <pc:docMk/>
            <pc:sldMk cId="707615222" sldId="282"/>
            <ac:picMk id="363" creationId="{0AB7C4F4-0E33-47EC-A40D-D03ECD81A39B}"/>
          </ac:picMkLst>
        </pc:picChg>
        <pc:picChg chg="del">
          <ac:chgData name="Fernanda Valdez" userId="d7d7d7d74fc48452" providerId="LiveId" clId="{C888A48D-F230-4DC9-83B3-65F5A35436E2}" dt="2023-11-20T01:32:27.698" v="2494" actId="478"/>
          <ac:picMkLst>
            <pc:docMk/>
            <pc:sldMk cId="707615222" sldId="282"/>
            <ac:picMk id="365" creationId="{13CD5AED-E130-432E-8952-7CB3F68F3312}"/>
          </ac:picMkLst>
        </pc:picChg>
        <pc:picChg chg="del">
          <ac:chgData name="Fernanda Valdez" userId="d7d7d7d74fc48452" providerId="LiveId" clId="{C888A48D-F230-4DC9-83B3-65F5A35436E2}" dt="2023-11-20T01:32:27.698" v="2494" actId="478"/>
          <ac:picMkLst>
            <pc:docMk/>
            <pc:sldMk cId="707615222" sldId="282"/>
            <ac:picMk id="367" creationId="{73D462EE-3D1E-4964-B729-2B963BD87288}"/>
          </ac:picMkLst>
        </pc:picChg>
        <pc:picChg chg="del">
          <ac:chgData name="Fernanda Valdez" userId="d7d7d7d74fc48452" providerId="LiveId" clId="{C888A48D-F230-4DC9-83B3-65F5A35436E2}" dt="2023-11-20T01:32:27.698" v="2494" actId="478"/>
          <ac:picMkLst>
            <pc:docMk/>
            <pc:sldMk cId="707615222" sldId="282"/>
            <ac:picMk id="369" creationId="{3DD82FDB-1001-45E1-AA54-7904FCC108DE}"/>
          </ac:picMkLst>
        </pc:picChg>
        <pc:picChg chg="del">
          <ac:chgData name="Fernanda Valdez" userId="d7d7d7d74fc48452" providerId="LiveId" clId="{C888A48D-F230-4DC9-83B3-65F5A35436E2}" dt="2023-11-20T01:32:27.698" v="2494" actId="478"/>
          <ac:picMkLst>
            <pc:docMk/>
            <pc:sldMk cId="707615222" sldId="282"/>
            <ac:picMk id="371" creationId="{5DC64598-F871-46A7-9338-8EB7BF26BEB6}"/>
          </ac:picMkLst>
        </pc:picChg>
      </pc:sldChg>
      <pc:sldChg chg="addSp delSp modSp add mod">
        <pc:chgData name="Fernanda Valdez" userId="d7d7d7d74fc48452" providerId="LiveId" clId="{C888A48D-F230-4DC9-83B3-65F5A35436E2}" dt="2023-11-20T01:41:56.510" v="2812" actId="20577"/>
        <pc:sldMkLst>
          <pc:docMk/>
          <pc:sldMk cId="1930365717" sldId="283"/>
        </pc:sldMkLst>
        <pc:spChg chg="mod">
          <ac:chgData name="Fernanda Valdez" userId="d7d7d7d74fc48452" providerId="LiveId" clId="{C888A48D-F230-4DC9-83B3-65F5A35436E2}" dt="2023-11-20T01:41:56.510" v="2812" actId="20577"/>
          <ac:spMkLst>
            <pc:docMk/>
            <pc:sldMk cId="1930365717" sldId="283"/>
            <ac:spMk id="29" creationId="{993A9882-C951-B912-1FF9-566A5FD5F323}"/>
          </ac:spMkLst>
        </pc:spChg>
        <pc:picChg chg="add mod ord">
          <ac:chgData name="Fernanda Valdez" userId="d7d7d7d74fc48452" providerId="LiveId" clId="{C888A48D-F230-4DC9-83B3-65F5A35436E2}" dt="2023-11-20T01:41:47.342" v="2806" actId="171"/>
          <ac:picMkLst>
            <pc:docMk/>
            <pc:sldMk cId="1930365717" sldId="283"/>
            <ac:picMk id="5" creationId="{B769AEE4-2F64-6F2C-79B0-EF29FBDD332A}"/>
          </ac:picMkLst>
        </pc:picChg>
        <pc:picChg chg="del">
          <ac:chgData name="Fernanda Valdez" userId="d7d7d7d74fc48452" providerId="LiveId" clId="{C888A48D-F230-4DC9-83B3-65F5A35436E2}" dt="2023-11-20T01:41:36.632" v="2802" actId="478"/>
          <ac:picMkLst>
            <pc:docMk/>
            <pc:sldMk cId="1930365717" sldId="283"/>
            <ac:picMk id="26" creationId="{BC0C17C4-F1EB-C0F9-F242-781C31EB0F37}"/>
          </ac:picMkLst>
        </pc:picChg>
      </pc:sldChg>
      <pc:sldChg chg="modSp add mod ord">
        <pc:chgData name="Fernanda Valdez" userId="d7d7d7d74fc48452" providerId="LiveId" clId="{C888A48D-F230-4DC9-83B3-65F5A35436E2}" dt="2023-11-20T21:03:55.362" v="4896" actId="20577"/>
        <pc:sldMkLst>
          <pc:docMk/>
          <pc:sldMk cId="1007431861" sldId="284"/>
        </pc:sldMkLst>
        <pc:spChg chg="mod">
          <ac:chgData name="Fernanda Valdez" userId="d7d7d7d74fc48452" providerId="LiveId" clId="{C888A48D-F230-4DC9-83B3-65F5A35436E2}" dt="2023-11-20T21:03:55.362" v="4896" actId="20577"/>
          <ac:spMkLst>
            <pc:docMk/>
            <pc:sldMk cId="1007431861" sldId="284"/>
            <ac:spMk id="326" creationId="{7B160DB7-BDF4-9939-C740-26EBBB3E0189}"/>
          </ac:spMkLst>
        </pc:spChg>
      </pc:sldChg>
      <pc:sldChg chg="add ord">
        <pc:chgData name="Fernanda Valdez" userId="d7d7d7d74fc48452" providerId="LiveId" clId="{C888A48D-F230-4DC9-83B3-65F5A35436E2}" dt="2023-11-20T01:57:44.300" v="3041"/>
        <pc:sldMkLst>
          <pc:docMk/>
          <pc:sldMk cId="2491923539" sldId="285"/>
        </pc:sldMkLst>
      </pc:sldChg>
      <pc:sldChg chg="modSp add mod">
        <pc:chgData name="Fernanda Valdez" userId="d7d7d7d74fc48452" providerId="LiveId" clId="{C888A48D-F230-4DC9-83B3-65F5A35436E2}" dt="2023-11-20T01:59:42.627" v="3086" actId="20577"/>
        <pc:sldMkLst>
          <pc:docMk/>
          <pc:sldMk cId="3671601111" sldId="286"/>
        </pc:sldMkLst>
        <pc:spChg chg="mod">
          <ac:chgData name="Fernanda Valdez" userId="d7d7d7d74fc48452" providerId="LiveId" clId="{C888A48D-F230-4DC9-83B3-65F5A35436E2}" dt="2023-11-20T01:59:42.627" v="3086" actId="20577"/>
          <ac:spMkLst>
            <pc:docMk/>
            <pc:sldMk cId="3671601111" sldId="286"/>
            <ac:spMk id="2" creationId="{B1FE5F11-B7B9-4B80-8C6A-A8A7A7190B7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73C05029-49FF-4C71-9A35-E8A66CDA7547}" type="datetime1">
              <a:rPr lang="es-ES" smtClean="0"/>
              <a:t>20/11/2023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28EEFA9E-C190-4F5C-8394-BD5F1CD55C02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fld id="{D9FAF403-6288-48A7-9D1B-6DD886599154}" type="datetime1">
              <a:rPr lang="es-ES" smtClean="0"/>
              <a:t>20/11/2023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s-ES"/>
            </a:defPPr>
          </a:lstStyle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s-ES"/>
            </a:def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22289C57-55D7-40A4-A101-E74FAC7A092B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7605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525167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443458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726842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643460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83568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615115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825730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17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952952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18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23828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19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82224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468813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20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300308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21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42680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22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49422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39515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7256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6667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16057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73720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75452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707868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48304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lang="es-ES" sz="3600" spc="150" baseline="0"/>
            </a:lvl1pPr>
          </a:lstStyle>
          <a:p>
            <a:pPr rtl="0"/>
            <a:r>
              <a:rPr lang="es-ES"/>
              <a:t>HAGA CLIC PARA EDITAR EL ESTILO DEL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buNone/>
              <a:defRPr lang="es-ES" sz="1600"/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n-US"/>
              <a:t>Click to edit Master subtitle style</a:t>
            </a:r>
            <a:endParaRPr lang="es-ES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MODIFICAR EL ESTILO DEL TÍTULO MAESTRO</a:t>
            </a:r>
          </a:p>
        </p:txBody>
      </p:sp>
      <p:sp>
        <p:nvSpPr>
          <p:cNvPr id="7" name="Marcador de posición de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n-US" dirty="0"/>
              <a:t>Click icon to add SmartArt graphic</a:t>
            </a:r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áfico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es-ES"/>
            </a:defPPr>
          </a:lstStyle>
          <a:p>
            <a:pPr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 dirty="0"/>
              <a:t>HAGA CLIC PARA EDITAR EL TÍTULO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6074" y="1507772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es-ES" sz="2000"/>
            </a:lvl1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17" name="Marcador de texto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2131" y="2584097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es-ES" sz="2000"/>
            </a:lvl1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18" name="Marcador de texto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8556" y="3660422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es-ES" sz="2000"/>
            </a:lvl1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19" name="Marcador de texto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22756" y="4736748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es-ES" sz="2000"/>
            </a:lvl1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34" name="Marcador de texto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1400" spc="50" baseline="0"/>
            </a:lvl1pPr>
          </a:lstStyle>
          <a:p>
            <a:pPr lvl="0" rtl="0"/>
            <a:r>
              <a:rPr lang="es-ES" noProof="0" dirty="0"/>
              <a:t>Haga clic para modificar los estilos del texto maestro</a:t>
            </a:r>
          </a:p>
        </p:txBody>
      </p:sp>
      <p:sp>
        <p:nvSpPr>
          <p:cNvPr id="35" name="Marcador de texto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1400" spc="50" baseline="0"/>
            </a:lvl1pPr>
          </a:lstStyle>
          <a:p>
            <a:pPr lvl="0" rtl="0"/>
            <a:r>
              <a:rPr lang="es-ES" noProof="0" dirty="0"/>
              <a:t>Haga clic para modificar los estilos del texto maestro</a:t>
            </a:r>
          </a:p>
        </p:txBody>
      </p:sp>
      <p:sp>
        <p:nvSpPr>
          <p:cNvPr id="36" name="Marcador de texto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1400" spc="50" baseline="0"/>
            </a:lvl1pPr>
          </a:lstStyle>
          <a:p>
            <a:pPr lvl="0" rtl="0"/>
            <a:r>
              <a:rPr lang="es-ES" noProof="0" dirty="0"/>
              <a:t>Haga clic para modificar los estilos del texto maestro</a:t>
            </a:r>
          </a:p>
        </p:txBody>
      </p:sp>
      <p:sp>
        <p:nvSpPr>
          <p:cNvPr id="37" name="Marcador de texto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1400" spc="50" baseline="0"/>
            </a:lvl1pPr>
          </a:lstStyle>
          <a:p>
            <a:pPr lvl="0" rtl="0"/>
            <a:r>
              <a:rPr lang="es-ES" noProof="0" dirty="0"/>
              <a:t>Haga clic para modificar los estilos del texto maestro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s-ES"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s-ES" noProof="0" dirty="0"/>
              <a:t>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noProof="0" dirty="0"/>
              <a:t>TÍTULO DE LA PRESENTACIÓN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os contenid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s-E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 EL TEXTO MAESTRO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s-ES" sz="1400" spc="50" baseline="0"/>
            </a:lvl1pPr>
            <a:lvl2pPr marL="457200" indent="0">
              <a:lnSpc>
                <a:spcPct val="100000"/>
              </a:lnSpc>
              <a:buNone/>
              <a:defRPr lang="es-ES" sz="1400" spc="50" baseline="0"/>
            </a:lvl2pPr>
            <a:lvl3pPr marL="914400" indent="0">
              <a:lnSpc>
                <a:spcPct val="100000"/>
              </a:lnSpc>
              <a:buNone/>
              <a:defRPr lang="es-ES" sz="1400" spc="50" baseline="0"/>
            </a:lvl3pPr>
            <a:lvl4pPr marL="1371600" indent="0">
              <a:lnSpc>
                <a:spcPct val="100000"/>
              </a:lnSpc>
              <a:buNone/>
              <a:defRPr lang="es-ES" sz="1400" spc="50" baseline="0"/>
            </a:lvl4pPr>
            <a:lvl5pPr marL="1828800" indent="0">
              <a:lnSpc>
                <a:spcPct val="100000"/>
              </a:lnSpc>
              <a:buNone/>
              <a:defRPr lang="es-ES" sz="1400" spc="50" baseline="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s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s-E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/>
              <a:t>HAGA CLIC PARA EDITAR EL TEXTO MAESTRO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s-ES" sz="1400" spc="50" baseline="0"/>
            </a:lvl1pPr>
            <a:lvl2pPr marL="457200" indent="0">
              <a:lnSpc>
                <a:spcPct val="100000"/>
              </a:lnSpc>
              <a:buNone/>
              <a:defRPr lang="es-ES" sz="1400" spc="50" baseline="0"/>
            </a:lvl2pPr>
            <a:lvl3pPr marL="914400" indent="0">
              <a:lnSpc>
                <a:spcPct val="100000"/>
              </a:lnSpc>
              <a:buNone/>
              <a:defRPr lang="es-ES" sz="1400" spc="50" baseline="0"/>
            </a:lvl3pPr>
            <a:lvl4pPr marL="1371600" indent="0">
              <a:lnSpc>
                <a:spcPct val="100000"/>
              </a:lnSpc>
              <a:buNone/>
              <a:defRPr lang="es-ES" sz="1400" spc="50" baseline="0"/>
            </a:lvl4pPr>
            <a:lvl5pPr marL="1828800" indent="0">
              <a:lnSpc>
                <a:spcPct val="100000"/>
              </a:lnSpc>
              <a:buNone/>
              <a:defRPr lang="es-ES" sz="1400" spc="50" baseline="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s-E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‹#›</a:t>
            </a:fld>
            <a:endParaRPr lang="es-ES" dirty="0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s contenido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s-E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 EL TEXTO MAESTRO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s-ES" sz="1400" spc="50" baseline="0"/>
            </a:lvl1pPr>
            <a:lvl2pPr marL="457200" indent="0">
              <a:lnSpc>
                <a:spcPct val="100000"/>
              </a:lnSpc>
              <a:buNone/>
              <a:defRPr lang="es-ES" sz="1400" spc="50" baseline="0"/>
            </a:lvl2pPr>
            <a:lvl3pPr marL="914400" indent="0">
              <a:lnSpc>
                <a:spcPct val="100000"/>
              </a:lnSpc>
              <a:buNone/>
              <a:defRPr lang="es-ES" sz="1400" spc="50" baseline="0"/>
            </a:lvl3pPr>
            <a:lvl4pPr marL="1371600" indent="0">
              <a:lnSpc>
                <a:spcPct val="100000"/>
              </a:lnSpc>
              <a:buNone/>
              <a:defRPr lang="es-ES" sz="1400" spc="50" baseline="0"/>
            </a:lvl4pPr>
            <a:lvl5pPr marL="1828800" indent="0">
              <a:lnSpc>
                <a:spcPct val="100000"/>
              </a:lnSpc>
              <a:buNone/>
              <a:defRPr lang="es-ES" sz="1400" spc="50" baseline="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s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s-E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/>
              <a:t>HAGA CLIC PARA EDITAR EL TEXTO MAESTRO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s-ES" sz="1400" spc="50" baseline="0"/>
            </a:lvl1pPr>
            <a:lvl2pPr marL="457200" indent="0">
              <a:lnSpc>
                <a:spcPct val="100000"/>
              </a:lnSpc>
              <a:buNone/>
              <a:defRPr lang="es-ES" sz="1400" spc="50" baseline="0"/>
            </a:lvl2pPr>
            <a:lvl3pPr marL="914400" indent="0">
              <a:lnSpc>
                <a:spcPct val="100000"/>
              </a:lnSpc>
              <a:buNone/>
              <a:defRPr lang="es-ES" sz="1400" spc="50" baseline="0"/>
            </a:lvl3pPr>
            <a:lvl4pPr marL="1371600" indent="0">
              <a:lnSpc>
                <a:spcPct val="100000"/>
              </a:lnSpc>
              <a:buNone/>
              <a:defRPr lang="es-ES" sz="1400" spc="50" baseline="0"/>
            </a:lvl4pPr>
            <a:lvl5pPr marL="1828800" indent="0">
              <a:lnSpc>
                <a:spcPct val="100000"/>
              </a:lnSpc>
              <a:buNone/>
              <a:defRPr lang="es-ES" sz="1400" spc="50" baseline="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s-ES"/>
          </a:p>
        </p:txBody>
      </p:sp>
      <p:sp>
        <p:nvSpPr>
          <p:cNvPr id="21" name="Marcador de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s-E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 EL TEXTO MAESTRO</a:t>
            </a:r>
          </a:p>
        </p:txBody>
      </p:sp>
      <p:sp>
        <p:nvSpPr>
          <p:cNvPr id="22" name="Marcador de conteni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s-ES" sz="1400" spc="50" baseline="0"/>
            </a:lvl1pPr>
            <a:lvl2pPr marL="457200" indent="0">
              <a:lnSpc>
                <a:spcPct val="100000"/>
              </a:lnSpc>
              <a:buNone/>
              <a:defRPr lang="es-ES" sz="1400" spc="50" baseline="0"/>
            </a:lvl2pPr>
            <a:lvl3pPr marL="914400" indent="0">
              <a:lnSpc>
                <a:spcPct val="100000"/>
              </a:lnSpc>
              <a:buNone/>
              <a:defRPr lang="es-ES" sz="1400" spc="50" baseline="0"/>
            </a:lvl3pPr>
            <a:lvl4pPr marL="1371600" indent="0">
              <a:lnSpc>
                <a:spcPct val="100000"/>
              </a:lnSpc>
              <a:buNone/>
              <a:defRPr lang="es-ES" sz="1400" spc="50" baseline="0"/>
            </a:lvl4pPr>
            <a:lvl5pPr marL="1828800" indent="0">
              <a:lnSpc>
                <a:spcPct val="100000"/>
              </a:lnSpc>
              <a:buNone/>
              <a:defRPr lang="es-ES" sz="1400" spc="50" baseline="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s-E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‹#›</a:t>
            </a:fld>
            <a:endParaRPr lang="es-ES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Resu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s-ES"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Marcador de fech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22" name="Marcador de pie de pá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24" name="Marcador de número de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ier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lang="es-ES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EDITAR EL ESTILO DEL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lang="es-ES"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n-US"/>
              <a:t>Click to edit Master subtitle style</a:t>
            </a:r>
            <a:endParaRPr lang="es-ES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Marcador de fecha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10" name="Marcador de pie de página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11" name="Marcador de número de diapositiva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rtlCol="0" anchor="b">
            <a:normAutofit/>
          </a:bodyPr>
          <a:lstStyle>
            <a:lvl1pPr>
              <a:defRPr lang="es-ES"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EDITAR EL ESTILO DEL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lang="es-ES"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lang="es-ES"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lang="es-ES"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lang="es-ES"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lang="es-ES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s-ES"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‹#›</a:t>
            </a:fld>
            <a:endParaRPr lang="es-ES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alto de secció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rtlCol="0" anchor="b">
            <a:noAutofit/>
          </a:bodyPr>
          <a:lstStyle>
            <a:lvl1pPr algn="l">
              <a:defRPr lang="es-ES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EDITAR EL ESTILO DEL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 rtlCol="0">
            <a:normAutofit/>
          </a:bodyPr>
          <a:lstStyle>
            <a:lvl1pPr marL="0" indent="0" algn="l">
              <a:buNone/>
              <a:defRPr lang="es-ES" sz="1600">
                <a:solidFill>
                  <a:schemeClr val="bg1"/>
                </a:solidFill>
              </a:defRPr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n-US"/>
              <a:t>Click to edit Master subtitle style</a:t>
            </a:r>
            <a:endParaRPr lang="es-ES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MODIFICAR EL ESTILO DEL TÍTULO MAESTRO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‹#›</a:t>
            </a:fld>
            <a:endParaRPr lang="es-ES" dirty="0"/>
          </a:p>
        </p:txBody>
      </p:sp>
      <p:sp>
        <p:nvSpPr>
          <p:cNvPr id="7" name="Marcador de posición de gráfico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n-US" dirty="0"/>
              <a:t>Click icon to add chart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s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MODIFICAR EL ESTILO DEL TÍTULO MAESTRO</a:t>
            </a:r>
          </a:p>
        </p:txBody>
      </p:sp>
      <p:sp>
        <p:nvSpPr>
          <p:cNvPr id="8" name="Marcador de posición de tabla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n-US" dirty="0"/>
              <a:t>Click icon to add table</a:t>
            </a:r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rtlCol="0" anchor="b">
            <a:normAutofit/>
          </a:bodyPr>
          <a:lstStyle>
            <a:lvl1pPr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EDITAR EL ESTILO DEL TÍTULO DEL PATRÓN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rtlCol="0" anchor="b">
            <a:normAutofit/>
          </a:bodyPr>
          <a:lstStyle>
            <a:lvl1pPr marL="0" indent="0" algn="l">
              <a:buNone/>
              <a:defRPr lang="es-ES"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‹#›</a:t>
            </a:fld>
            <a:endParaRPr lang="es-ES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equipo de 4 persona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MODIFICAR EL ESTILO DEL TÍTULO MAESTRO</a:t>
            </a:r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n-US" dirty="0"/>
              <a:t>Click icon to add picture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</a:t>
            </a:r>
          </a:p>
        </p:txBody>
      </p:sp>
      <p:sp>
        <p:nvSpPr>
          <p:cNvPr id="26" name="Marcador de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</a:t>
            </a:r>
          </a:p>
        </p:txBody>
      </p:sp>
      <p:sp>
        <p:nvSpPr>
          <p:cNvPr id="17" name="Marcador de posición de imagen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n-US" dirty="0"/>
              <a:t>Click icon to add picture</a:t>
            </a:r>
            <a:endParaRPr lang="es-ES" dirty="0"/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</a:t>
            </a:r>
          </a:p>
        </p:txBody>
      </p:sp>
      <p:sp>
        <p:nvSpPr>
          <p:cNvPr id="27" name="Marcador de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</a:t>
            </a:r>
          </a:p>
        </p:txBody>
      </p:sp>
      <p:sp>
        <p:nvSpPr>
          <p:cNvPr id="18" name="Marcador de posición de imagen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es-ES"/>
            </a:defPPr>
          </a:lstStyle>
          <a:p>
            <a:pPr lvl="1" rtl="0"/>
            <a:r>
              <a:rPr lang="en-US" dirty="0"/>
              <a:t>Click icon to add picture</a:t>
            </a:r>
            <a:endParaRPr lang="es-ES" dirty="0"/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</a:t>
            </a:r>
          </a:p>
        </p:txBody>
      </p:sp>
      <p:sp>
        <p:nvSpPr>
          <p:cNvPr id="28" name="Marcador de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</a:t>
            </a:r>
          </a:p>
        </p:txBody>
      </p:sp>
      <p:sp>
        <p:nvSpPr>
          <p:cNvPr id="19" name="Marcador de posición de imagen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n-US" dirty="0"/>
              <a:t>Click icon to add picture</a:t>
            </a:r>
            <a:endParaRPr lang="es-ES" dirty="0"/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</a:t>
            </a:r>
          </a:p>
        </p:txBody>
      </p:sp>
      <p:sp>
        <p:nvSpPr>
          <p:cNvPr id="29" name="Marcador de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‹#›</a:t>
            </a:fld>
            <a:endParaRPr lang="es-ES"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equipo de 8 person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áfico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 dirty="0"/>
              <a:t>HAGA CLIC PARA MODIFICAR EL ESTILO DEL TÍTULO MAESTRO</a:t>
            </a:r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lang="es-ES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en-US" noProof="0" dirty="0"/>
              <a:t>Click icon to add picture</a:t>
            </a:r>
            <a:endParaRPr lang="es-ES" noProof="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26" name="Marcador de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17" name="Marcador de posición de imagen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en-US" noProof="0" dirty="0"/>
              <a:t>Click icon to add picture</a:t>
            </a:r>
            <a:endParaRPr lang="es-ES" noProof="0" dirty="0"/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27" name="Marcador de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32" name="Marcador de posición de imagen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en-US" noProof="0" dirty="0"/>
              <a:t>Click icon to add picture</a:t>
            </a:r>
            <a:endParaRPr lang="es-ES" noProof="0" dirty="0"/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28" name="Marcador de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19" name="Marcador de posición de imagen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en-US" noProof="0" dirty="0"/>
              <a:t>Click icon to add picture</a:t>
            </a:r>
            <a:endParaRPr lang="es-ES" noProof="0" dirty="0"/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29" name="Marcador de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55" name="Marcador de posición de imagen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en-US" noProof="0" dirty="0"/>
              <a:t>Click icon to add picture</a:t>
            </a:r>
            <a:endParaRPr lang="es-ES" noProof="0" dirty="0"/>
          </a:p>
        </p:txBody>
      </p:sp>
      <p:sp>
        <p:nvSpPr>
          <p:cNvPr id="54" name="Marcador de texto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62" name="Marcador de texto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56" name="Marcador de posición de imagen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en-US" noProof="0" dirty="0"/>
              <a:t>Click icon to add picture</a:t>
            </a:r>
            <a:endParaRPr lang="es-ES" noProof="0" dirty="0"/>
          </a:p>
        </p:txBody>
      </p:sp>
      <p:sp>
        <p:nvSpPr>
          <p:cNvPr id="59" name="Marcador de texto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63" name="Marcador de texto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33" name="Marcador de posición de imagen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en-US" noProof="0" dirty="0"/>
              <a:t>Click icon to add picture</a:t>
            </a:r>
            <a:endParaRPr lang="es-ES" noProof="0" dirty="0"/>
          </a:p>
        </p:txBody>
      </p:sp>
      <p:sp>
        <p:nvSpPr>
          <p:cNvPr id="60" name="Marcador de texto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64" name="Marcador de texto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58" name="Marcador de posición de imagen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en-US" noProof="0" dirty="0"/>
              <a:t>Click icon to add picture</a:t>
            </a:r>
            <a:endParaRPr lang="es-ES" noProof="0" dirty="0"/>
          </a:p>
        </p:txBody>
      </p:sp>
      <p:sp>
        <p:nvSpPr>
          <p:cNvPr id="61" name="Marcador de texto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65" name="Marcador de texto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s-ES"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s-ES" noProof="0" dirty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es-ES"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s-ES" noProof="0" dirty="0"/>
              <a:t>TÍTULO DE LA PRESENTACIÓN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 sz="900">
                <a:solidFill>
                  <a:srgbClr val="898989"/>
                </a:solidFill>
              </a:defRPr>
            </a:lvl1pPr>
          </a:lstStyle>
          <a:p>
            <a:pPr rtl="0"/>
            <a:fld id="{A49DFD55-3C28-40EF-9E31-A92D2E4017FF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s-E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s-E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49DFD55-3C28-40EF-9E31-A92D2E4017FF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s-ES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4033" y="4395080"/>
            <a:ext cx="5786928" cy="1122202"/>
          </a:xfrm>
        </p:spPr>
        <p:txBody>
          <a:bodyPr rtlCol="0"/>
          <a:lstStyle>
            <a:defPPr>
              <a:defRPr lang="es-ES"/>
            </a:defPPr>
          </a:lstStyle>
          <a:p>
            <a:pPr algn="r" rtl="0"/>
            <a:r>
              <a:rPr lang="es-ES" dirty="0"/>
              <a:t>Forbes highest paying athletes analysis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79500" y="5586890"/>
            <a:ext cx="1781459" cy="933180"/>
          </a:xfrm>
        </p:spPr>
        <p:txBody>
          <a:bodyPr rtlCol="0">
            <a:normAutofit lnSpcReduction="10000"/>
          </a:bodyPr>
          <a:lstStyle>
            <a:defPPr>
              <a:defRPr lang="es-ES"/>
            </a:defPPr>
          </a:lstStyle>
          <a:p>
            <a:pPr algn="r" rtl="0"/>
            <a:r>
              <a:rPr lang="es-ES" dirty="0"/>
              <a:t>Fernanda Valdez</a:t>
            </a:r>
          </a:p>
          <a:p>
            <a:pPr algn="r" rtl="0"/>
            <a:r>
              <a:rPr lang="es-ES" dirty="0"/>
              <a:t>Jason Cisneros</a:t>
            </a:r>
          </a:p>
          <a:p>
            <a:pPr algn="r" rtl="0"/>
            <a:r>
              <a:rPr lang="es-ES" dirty="0"/>
              <a:t>Uzor Francis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ÁREAS DE ENFOQUE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Desarrollar estrategias ganadoras para seguir a la vanguardia de la competencia</a:t>
            </a:r>
          </a:p>
          <a:p>
            <a:pPr rtl="0"/>
            <a:r>
              <a:rPr lang="es-ES" dirty="0"/>
              <a:t>​Aprovechar los frutos obtenidos para identificar un valor en el terreno de juego</a:t>
            </a:r>
          </a:p>
          <a:p>
            <a:pPr rtl="0"/>
            <a:r>
              <a:rPr lang="es-ES" dirty="0"/>
              <a:t>​Visualizar la convergencia dirigida al cliente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1CDEC5F-B8EE-4BC1-843F-13135E6E7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76936"/>
            <a:ext cx="3943627" cy="823912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OPORTUNIDADES BASADAS EN LA NUBE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0B65871-FA95-449A-B8BC-90486DE53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Enfoques iterativos para una estrategia corporativa</a:t>
            </a:r>
          </a:p>
          <a:p>
            <a:pPr rtl="0"/>
            <a:r>
              <a:rPr lang="es-ES" dirty="0"/>
              <a:t>​Establecer un marco de administración desde dentro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10</a:t>
            </a:fld>
            <a:endParaRPr lang="es-ES" dirty="0"/>
          </a:p>
        </p:txBody>
      </p:sp>
      <p:pic>
        <p:nvPicPr>
          <p:cNvPr id="29" name="Picture 28" descr="A screen shot of a computer&#10;&#10;Description automatically generated">
            <a:extLst>
              <a:ext uri="{FF2B5EF4-FFF2-40B4-BE49-F238E27FC236}">
                <a16:creationId xmlns:a16="http://schemas.microsoft.com/office/drawing/2014/main" id="{032BEF06-BB08-6610-6B5F-24DC94B92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083" y="136525"/>
            <a:ext cx="12192000" cy="6502401"/>
          </a:xfrm>
          <a:prstGeom prst="rect">
            <a:avLst/>
          </a:prstGeom>
        </p:spPr>
      </p:pic>
      <p:sp>
        <p:nvSpPr>
          <p:cNvPr id="3" name="Marcador de pie de página 4">
            <a:extLst>
              <a:ext uri="{FF2B5EF4-FFF2-40B4-BE49-F238E27FC236}">
                <a16:creationId xmlns:a16="http://schemas.microsoft.com/office/drawing/2014/main" id="{7FB34D83-F248-FC04-631F-5DC300420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FORBES HIGHEST PAYING ATHLETES ANALYSIS</a:t>
            </a:r>
          </a:p>
        </p:txBody>
      </p:sp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D0E59-4C68-4F87-9821-23C69713D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Conclusions</a:t>
            </a:r>
          </a:p>
        </p:txBody>
      </p:sp>
      <p:sp>
        <p:nvSpPr>
          <p:cNvPr id="56" name="Marcador de fecha 55">
            <a:extLst>
              <a:ext uri="{FF2B5EF4-FFF2-40B4-BE49-F238E27FC236}">
                <a16:creationId xmlns:a16="http://schemas.microsoft.com/office/drawing/2014/main" id="{B289356A-BDA0-4234-84F2-9F2F25D0D7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57" name="Marcador de pie de página 56">
            <a:extLst>
              <a:ext uri="{FF2B5EF4-FFF2-40B4-BE49-F238E27FC236}">
                <a16:creationId xmlns:a16="http://schemas.microsoft.com/office/drawing/2014/main" id="{3A38BE84-957B-46B9-A315-4B5064DFF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58" name="Marcador de número de diapositiva 57">
            <a:extLst>
              <a:ext uri="{FF2B5EF4-FFF2-40B4-BE49-F238E27FC236}">
                <a16:creationId xmlns:a16="http://schemas.microsoft.com/office/drawing/2014/main" id="{E1900601-8B04-4FF3-B06F-6BEFAC655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11</a:t>
            </a:fld>
            <a:endParaRPr lang="es-ES" dirty="0"/>
          </a:p>
        </p:txBody>
      </p:sp>
      <p:sp>
        <p:nvSpPr>
          <p:cNvPr id="326" name="Marcador de texto 2">
            <a:extLst>
              <a:ext uri="{FF2B5EF4-FFF2-40B4-BE49-F238E27FC236}">
                <a16:creationId xmlns:a16="http://schemas.microsoft.com/office/drawing/2014/main" id="{7B160DB7-BDF4-9939-C740-26EBBB3E0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4" y="2452812"/>
            <a:ext cx="9605756" cy="2912564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sz="1400" dirty="0"/>
              <a:t>66% </a:t>
            </a:r>
            <a:r>
              <a:rPr lang="es-ES" sz="1400" dirty="0" err="1"/>
              <a:t>of</a:t>
            </a:r>
            <a:r>
              <a:rPr lang="es-ES" sz="1400" dirty="0"/>
              <a:t> </a:t>
            </a:r>
            <a:r>
              <a:rPr lang="es-ES" sz="1400" dirty="0" err="1"/>
              <a:t>earnings</a:t>
            </a:r>
            <a:r>
              <a:rPr lang="es-ES" sz="1400" dirty="0"/>
              <a:t> (US$ 5,696 MM) </a:t>
            </a:r>
            <a:r>
              <a:rPr lang="es-ES" sz="1400" dirty="0" err="1"/>
              <a:t>go</a:t>
            </a:r>
            <a:r>
              <a:rPr lang="es-ES" sz="1400" dirty="0"/>
              <a:t> </a:t>
            </a:r>
            <a:r>
              <a:rPr lang="es-ES" sz="1400" dirty="0" err="1"/>
              <a:t>to</a:t>
            </a:r>
            <a:r>
              <a:rPr lang="es-ES" sz="1400" dirty="0"/>
              <a:t> USA </a:t>
            </a:r>
            <a:r>
              <a:rPr lang="es-ES" sz="1400" dirty="0" err="1"/>
              <a:t>athletes</a:t>
            </a:r>
            <a:r>
              <a:rPr lang="es-ES" sz="1400" dirty="0"/>
              <a:t>. </a:t>
            </a:r>
            <a:r>
              <a:rPr lang="es-ES" sz="1400" dirty="0" err="1"/>
              <a:t>Over</a:t>
            </a:r>
            <a:r>
              <a:rPr lang="es-ES" sz="1400" dirty="0"/>
              <a:t> US$ 2 MM </a:t>
            </a:r>
            <a:r>
              <a:rPr lang="es-ES" sz="1400" dirty="0" err="1"/>
              <a:t>of</a:t>
            </a:r>
            <a:r>
              <a:rPr lang="es-ES" sz="1400" dirty="0"/>
              <a:t> </a:t>
            </a:r>
            <a:r>
              <a:rPr lang="es-ES" sz="1400" dirty="0" err="1"/>
              <a:t>those</a:t>
            </a:r>
            <a:r>
              <a:rPr lang="es-ES" sz="1400" dirty="0"/>
              <a:t> </a:t>
            </a:r>
            <a:r>
              <a:rPr lang="es-ES" sz="1400" dirty="0" err="1"/>
              <a:t>earnings</a:t>
            </a:r>
            <a:r>
              <a:rPr lang="es-ES" sz="1400" dirty="0"/>
              <a:t> come </a:t>
            </a:r>
            <a:r>
              <a:rPr lang="es-ES" sz="1400" dirty="0" err="1"/>
              <a:t>from</a:t>
            </a:r>
            <a:r>
              <a:rPr lang="es-ES" sz="1400" dirty="0"/>
              <a:t> </a:t>
            </a:r>
            <a:r>
              <a:rPr lang="es-ES" sz="1400" dirty="0" err="1"/>
              <a:t>Basketball</a:t>
            </a:r>
            <a:r>
              <a:rPr lang="es-ES" sz="1400" dirty="0"/>
              <a:t>.</a:t>
            </a:r>
          </a:p>
          <a:p>
            <a:pPr rtl="0"/>
            <a:r>
              <a:rPr lang="es-ES" sz="1400" dirty="0" err="1"/>
              <a:t>There</a:t>
            </a:r>
            <a:r>
              <a:rPr lang="es-ES" sz="1400" dirty="0"/>
              <a:t> </a:t>
            </a:r>
            <a:r>
              <a:rPr lang="es-ES" sz="1400" dirty="0" err="1"/>
              <a:t>is</a:t>
            </a:r>
            <a:r>
              <a:rPr lang="es-ES" sz="1400" dirty="0"/>
              <a:t> a </a:t>
            </a:r>
            <a:r>
              <a:rPr lang="es-ES" sz="1400" dirty="0" err="1"/>
              <a:t>clear</a:t>
            </a:r>
            <a:r>
              <a:rPr lang="es-ES" sz="1400" dirty="0"/>
              <a:t> </a:t>
            </a:r>
            <a:r>
              <a:rPr lang="es-ES" sz="1400" dirty="0" err="1"/>
              <a:t>difference</a:t>
            </a:r>
            <a:r>
              <a:rPr lang="es-ES" sz="1400" dirty="0"/>
              <a:t> in top </a:t>
            </a:r>
            <a:r>
              <a:rPr lang="es-ES" sz="1400" dirty="0" err="1"/>
              <a:t>paid</a:t>
            </a:r>
            <a:r>
              <a:rPr lang="es-ES" sz="1400" dirty="0"/>
              <a:t> </a:t>
            </a:r>
            <a:r>
              <a:rPr lang="es-ES" sz="1400" dirty="0" err="1"/>
              <a:t>athlete</a:t>
            </a:r>
            <a:r>
              <a:rPr lang="es-ES" sz="1400" dirty="0"/>
              <a:t> </a:t>
            </a:r>
            <a:r>
              <a:rPr lang="es-ES" sz="1400" dirty="0" err="1"/>
              <a:t>nationality</a:t>
            </a:r>
            <a:r>
              <a:rPr lang="es-ES" sz="1400" dirty="0"/>
              <a:t> </a:t>
            </a:r>
            <a:r>
              <a:rPr lang="es-ES" sz="1400" dirty="0" err="1"/>
              <a:t>depending</a:t>
            </a:r>
            <a:r>
              <a:rPr lang="es-ES" sz="1400" dirty="0"/>
              <a:t> </a:t>
            </a:r>
            <a:r>
              <a:rPr lang="es-ES" sz="1400" dirty="0" err="1"/>
              <a:t>on</a:t>
            </a:r>
            <a:r>
              <a:rPr lang="es-ES" sz="1400" dirty="0"/>
              <a:t> </a:t>
            </a:r>
            <a:r>
              <a:rPr lang="es-ES" sz="1400" dirty="0" err="1"/>
              <a:t>sports</a:t>
            </a:r>
            <a:r>
              <a:rPr lang="es-ES" sz="1400" dirty="0"/>
              <a:t>. </a:t>
            </a:r>
            <a:r>
              <a:rPr lang="es-ES" sz="1400" dirty="0" err="1"/>
              <a:t>Baketball</a:t>
            </a:r>
            <a:r>
              <a:rPr lang="es-ES" sz="1400" dirty="0"/>
              <a:t>, American </a:t>
            </a:r>
            <a:r>
              <a:rPr lang="es-ES" sz="1400" dirty="0" err="1"/>
              <a:t>Football</a:t>
            </a:r>
            <a:r>
              <a:rPr lang="es-ES" sz="1400" dirty="0"/>
              <a:t>, </a:t>
            </a:r>
            <a:r>
              <a:rPr lang="es-ES" sz="1400" dirty="0" err="1"/>
              <a:t>Golfing</a:t>
            </a:r>
            <a:r>
              <a:rPr lang="es-ES" sz="1400" dirty="0"/>
              <a:t> and </a:t>
            </a:r>
            <a:r>
              <a:rPr lang="es-ES" sz="1400" dirty="0" err="1"/>
              <a:t>Boxing</a:t>
            </a:r>
            <a:r>
              <a:rPr lang="es-ES" sz="1400" dirty="0"/>
              <a:t> are </a:t>
            </a:r>
            <a:r>
              <a:rPr lang="es-ES" sz="1400" dirty="0" err="1"/>
              <a:t>predominantly</a:t>
            </a:r>
            <a:r>
              <a:rPr lang="es-ES" sz="1400" dirty="0"/>
              <a:t> </a:t>
            </a:r>
            <a:r>
              <a:rPr lang="es-ES" sz="1400" dirty="0" err="1"/>
              <a:t>american</a:t>
            </a:r>
            <a:r>
              <a:rPr lang="es-ES" sz="1400" dirty="0"/>
              <a:t> </a:t>
            </a:r>
            <a:r>
              <a:rPr lang="es-ES" sz="1400" dirty="0" err="1"/>
              <a:t>while</a:t>
            </a:r>
            <a:r>
              <a:rPr lang="es-ES" sz="1400" dirty="0"/>
              <a:t> F1, Soccer and </a:t>
            </a:r>
            <a:r>
              <a:rPr lang="es-ES" sz="1400" dirty="0" err="1"/>
              <a:t>Tennis</a:t>
            </a:r>
            <a:r>
              <a:rPr lang="es-ES" sz="1400" dirty="0"/>
              <a:t> are </a:t>
            </a:r>
            <a:r>
              <a:rPr lang="es-ES" sz="1400" dirty="0" err="1"/>
              <a:t>predominantly</a:t>
            </a:r>
            <a:r>
              <a:rPr lang="es-ES" sz="1400" dirty="0"/>
              <a:t> </a:t>
            </a:r>
            <a:r>
              <a:rPr lang="es-ES" sz="1400" dirty="0" err="1"/>
              <a:t>international</a:t>
            </a:r>
            <a:r>
              <a:rPr lang="es-ES" sz="1400" dirty="0"/>
              <a:t>. </a:t>
            </a:r>
            <a:r>
              <a:rPr lang="es-ES" sz="1400" dirty="0" err="1"/>
              <a:t>This</a:t>
            </a:r>
            <a:r>
              <a:rPr lang="es-ES" sz="1400" dirty="0"/>
              <a:t> </a:t>
            </a:r>
            <a:r>
              <a:rPr lang="es-ES" sz="1400" dirty="0" err="1"/>
              <a:t>matches</a:t>
            </a:r>
            <a:r>
              <a:rPr lang="es-ES" sz="1400" dirty="0"/>
              <a:t> </a:t>
            </a:r>
            <a:r>
              <a:rPr lang="es-ES" sz="1400" dirty="0" err="1"/>
              <a:t>sports</a:t>
            </a:r>
            <a:r>
              <a:rPr lang="es-ES" sz="1400" dirty="0"/>
              <a:t> </a:t>
            </a:r>
            <a:r>
              <a:rPr lang="es-ES" sz="1400" dirty="0" err="1"/>
              <a:t>popularity</a:t>
            </a:r>
            <a:r>
              <a:rPr lang="es-ES" sz="1400" dirty="0"/>
              <a:t> as F1, Soccer and </a:t>
            </a:r>
            <a:r>
              <a:rPr lang="es-ES" sz="1400" dirty="0" err="1"/>
              <a:t>Tennis</a:t>
            </a:r>
            <a:r>
              <a:rPr lang="es-ES" sz="1400" dirty="0"/>
              <a:t> are </a:t>
            </a:r>
            <a:r>
              <a:rPr lang="es-ES" sz="1400" dirty="0" err="1"/>
              <a:t>sports</a:t>
            </a:r>
            <a:r>
              <a:rPr lang="es-ES" sz="1400" dirty="0"/>
              <a:t> </a:t>
            </a:r>
            <a:r>
              <a:rPr lang="es-ES" sz="1400" dirty="0" err="1"/>
              <a:t>that</a:t>
            </a:r>
            <a:r>
              <a:rPr lang="es-ES" sz="1400" dirty="0"/>
              <a:t> </a:t>
            </a:r>
            <a:r>
              <a:rPr lang="es-ES" sz="1400" dirty="0" err="1"/>
              <a:t>have</a:t>
            </a:r>
            <a:r>
              <a:rPr lang="es-ES" sz="1400" dirty="0"/>
              <a:t> </a:t>
            </a:r>
            <a:r>
              <a:rPr lang="es-ES" sz="1400" dirty="0" err="1"/>
              <a:t>historically</a:t>
            </a:r>
            <a:r>
              <a:rPr lang="es-ES" sz="1400" dirty="0"/>
              <a:t> </a:t>
            </a:r>
            <a:r>
              <a:rPr lang="es-ES" sz="1400" dirty="0" err="1"/>
              <a:t>had</a:t>
            </a:r>
            <a:r>
              <a:rPr lang="es-ES" sz="1400" dirty="0"/>
              <a:t> </a:t>
            </a:r>
            <a:r>
              <a:rPr lang="es-ES" sz="1400" dirty="0" err="1"/>
              <a:t>an</a:t>
            </a:r>
            <a:r>
              <a:rPr lang="es-ES" sz="1400" dirty="0"/>
              <a:t> </a:t>
            </a:r>
            <a:r>
              <a:rPr lang="es-ES" sz="1400" dirty="0" err="1"/>
              <a:t>international</a:t>
            </a:r>
            <a:r>
              <a:rPr lang="es-ES" sz="1400" dirty="0"/>
              <a:t> </a:t>
            </a:r>
            <a:r>
              <a:rPr lang="es-ES" sz="1400" dirty="0" err="1"/>
              <a:t>audience</a:t>
            </a:r>
            <a:r>
              <a:rPr lang="es-ES" sz="1400" dirty="0"/>
              <a:t>.</a:t>
            </a:r>
          </a:p>
          <a:p>
            <a:pPr rtl="0"/>
            <a:r>
              <a:rPr lang="es-ES" sz="1400" dirty="0" err="1"/>
              <a:t>The</a:t>
            </a:r>
            <a:r>
              <a:rPr lang="es-ES" sz="1400" dirty="0"/>
              <a:t> American sport </a:t>
            </a:r>
            <a:r>
              <a:rPr lang="es-ES" sz="1400" dirty="0" err="1"/>
              <a:t>industry</a:t>
            </a:r>
            <a:r>
              <a:rPr lang="es-ES" sz="1400" dirty="0"/>
              <a:t> </a:t>
            </a:r>
            <a:r>
              <a:rPr lang="es-ES" sz="1400" dirty="0" err="1"/>
              <a:t>is</a:t>
            </a:r>
            <a:r>
              <a:rPr lang="es-ES" sz="1400" dirty="0"/>
              <a:t> </a:t>
            </a:r>
            <a:r>
              <a:rPr lang="es-ES" sz="1400" dirty="0" err="1"/>
              <a:t>the</a:t>
            </a:r>
            <a:r>
              <a:rPr lang="es-ES" sz="1400" dirty="0"/>
              <a:t> </a:t>
            </a:r>
            <a:r>
              <a:rPr lang="es-ES" sz="1400" dirty="0" err="1"/>
              <a:t>largest</a:t>
            </a:r>
            <a:r>
              <a:rPr lang="es-ES" sz="1400" dirty="0"/>
              <a:t> in </a:t>
            </a:r>
            <a:r>
              <a:rPr lang="es-ES" sz="1400" dirty="0" err="1"/>
              <a:t>the</a:t>
            </a:r>
            <a:r>
              <a:rPr lang="es-ES" sz="1400" dirty="0"/>
              <a:t> </a:t>
            </a:r>
            <a:r>
              <a:rPr lang="es-ES" sz="1400" dirty="0" err="1"/>
              <a:t>world</a:t>
            </a:r>
            <a:r>
              <a:rPr lang="es-ES" sz="1400" dirty="0"/>
              <a:t>, </a:t>
            </a:r>
            <a:r>
              <a:rPr lang="es-ES" sz="1400" dirty="0" err="1"/>
              <a:t>this</a:t>
            </a:r>
            <a:r>
              <a:rPr lang="es-ES" sz="1400" dirty="0"/>
              <a:t> </a:t>
            </a:r>
            <a:r>
              <a:rPr lang="es-ES" sz="1400" dirty="0" err="1"/>
              <a:t>appears</a:t>
            </a:r>
            <a:r>
              <a:rPr lang="es-ES" sz="1400" dirty="0"/>
              <a:t> </a:t>
            </a:r>
            <a:r>
              <a:rPr lang="es-ES" sz="1400" dirty="0" err="1"/>
              <a:t>to</a:t>
            </a:r>
            <a:r>
              <a:rPr lang="es-ES" sz="1400" dirty="0"/>
              <a:t> </a:t>
            </a:r>
            <a:r>
              <a:rPr lang="es-ES" sz="1400" dirty="0" err="1"/>
              <a:t>correlate</a:t>
            </a:r>
            <a:r>
              <a:rPr lang="es-ES" sz="1400" dirty="0"/>
              <a:t> </a:t>
            </a:r>
            <a:r>
              <a:rPr lang="es-ES" sz="1400" dirty="0" err="1"/>
              <a:t>with</a:t>
            </a:r>
            <a:r>
              <a:rPr lang="es-ES" sz="1400" dirty="0"/>
              <a:t> </a:t>
            </a:r>
            <a:r>
              <a:rPr lang="es-ES" sz="1400" dirty="0" err="1"/>
              <a:t>athlete</a:t>
            </a:r>
            <a:r>
              <a:rPr lang="es-ES" sz="1400" dirty="0"/>
              <a:t> salaries. </a:t>
            </a:r>
            <a:r>
              <a:rPr lang="es-ES" sz="1400" dirty="0" err="1"/>
              <a:t>We</a:t>
            </a:r>
            <a:r>
              <a:rPr lang="es-ES" sz="1400" dirty="0"/>
              <a:t> </a:t>
            </a:r>
            <a:r>
              <a:rPr lang="es-ES" sz="1400" dirty="0" err="1"/>
              <a:t>need</a:t>
            </a:r>
            <a:r>
              <a:rPr lang="es-ES" sz="1400" dirty="0"/>
              <a:t> more </a:t>
            </a:r>
            <a:r>
              <a:rPr lang="es-ES" sz="1400" dirty="0" err="1"/>
              <a:t>information</a:t>
            </a:r>
            <a:r>
              <a:rPr lang="es-ES" sz="1400" dirty="0"/>
              <a:t> </a:t>
            </a:r>
            <a:r>
              <a:rPr lang="es-ES" sz="1400" dirty="0" err="1"/>
              <a:t>to</a:t>
            </a:r>
            <a:r>
              <a:rPr lang="es-ES" sz="1400" dirty="0"/>
              <a:t> </a:t>
            </a:r>
            <a:r>
              <a:rPr lang="es-ES" sz="1400" dirty="0" err="1"/>
              <a:t>carry</a:t>
            </a:r>
            <a:r>
              <a:rPr lang="es-ES" sz="1400" dirty="0"/>
              <a:t> </a:t>
            </a:r>
            <a:r>
              <a:rPr lang="es-ES" sz="1400" dirty="0" err="1"/>
              <a:t>out</a:t>
            </a:r>
            <a:r>
              <a:rPr lang="es-ES" sz="1400" dirty="0"/>
              <a:t> a </a:t>
            </a:r>
            <a:r>
              <a:rPr lang="es-ES" sz="1400" dirty="0" err="1"/>
              <a:t>deeper</a:t>
            </a:r>
            <a:r>
              <a:rPr lang="es-ES" sz="1400" dirty="0"/>
              <a:t> análisis </a:t>
            </a:r>
            <a:r>
              <a:rPr lang="es-ES" sz="1400" dirty="0" err="1"/>
              <a:t>into</a:t>
            </a:r>
            <a:r>
              <a:rPr lang="es-ES" sz="1400" dirty="0"/>
              <a:t> </a:t>
            </a:r>
            <a:r>
              <a:rPr lang="es-ES" sz="1400" dirty="0" err="1"/>
              <a:t>salary</a:t>
            </a:r>
            <a:r>
              <a:rPr lang="es-ES" sz="1400" dirty="0"/>
              <a:t> drivers in </a:t>
            </a:r>
            <a:r>
              <a:rPr lang="es-ES" sz="1400" dirty="0" err="1"/>
              <a:t>the</a:t>
            </a:r>
            <a:r>
              <a:rPr lang="es-ES" sz="1400" dirty="0"/>
              <a:t> </a:t>
            </a:r>
            <a:r>
              <a:rPr lang="es-ES" sz="1400" dirty="0" err="1"/>
              <a:t>industry</a:t>
            </a:r>
            <a:r>
              <a:rPr lang="es-ES" sz="1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7431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ÁREAS DE ENFOQUE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Desarrollar estrategias ganadoras para seguir a la vanguardia de la competencia</a:t>
            </a:r>
          </a:p>
          <a:p>
            <a:pPr rtl="0"/>
            <a:r>
              <a:rPr lang="es-ES" dirty="0"/>
              <a:t>​Aprovechar los frutos obtenidos para identificar un valor en el terreno de juego</a:t>
            </a:r>
          </a:p>
          <a:p>
            <a:pPr rtl="0"/>
            <a:r>
              <a:rPr lang="es-ES" dirty="0"/>
              <a:t>​Visualizar la convergencia dirigida al cliente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1CDEC5F-B8EE-4BC1-843F-13135E6E7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76936"/>
            <a:ext cx="3943627" cy="823912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OPORTUNIDADES BASADAS EN LA NUBE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0B65871-FA95-449A-B8BC-90486DE53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Enfoques iterativos para una estrategia corporativa</a:t>
            </a:r>
          </a:p>
          <a:p>
            <a:pPr rtl="0"/>
            <a:r>
              <a:rPr lang="es-ES" dirty="0"/>
              <a:t>​Establecer un marco de administración desde dentro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12</a:t>
            </a:fld>
            <a:endParaRPr lang="es-ES" dirty="0"/>
          </a:p>
        </p:txBody>
      </p:sp>
      <p:sp>
        <p:nvSpPr>
          <p:cNvPr id="15" name="Marcador de pie de página 4">
            <a:extLst>
              <a:ext uri="{FF2B5EF4-FFF2-40B4-BE49-F238E27FC236}">
                <a16:creationId xmlns:a16="http://schemas.microsoft.com/office/drawing/2014/main" id="{D03417DB-B8B1-A6C2-EC39-D9E06005B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FORBES HIGHEST PAYING ATHLETES ANALYSIS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07FBD5C-404A-8952-57AD-16E7D834A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799"/>
            <a:ext cx="12192000" cy="650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118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9390" y="2571234"/>
            <a:ext cx="5074920" cy="1715531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n-US" sz="2800" dirty="0"/>
              <a:t>Have top athlete earnings increased in real value over the past 30 years?</a:t>
            </a:r>
          </a:p>
        </p:txBody>
      </p:sp>
    </p:spTree>
    <p:extLst>
      <p:ext uri="{BB962C8B-B14F-4D97-AF65-F5344CB8AC3E}">
        <p14:creationId xmlns:p14="http://schemas.microsoft.com/office/powerpoint/2010/main" val="2150291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ÁREAS DE ENFOQUE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Desarrollar estrategias ganadoras para seguir a la vanguardia de la competencia</a:t>
            </a:r>
          </a:p>
          <a:p>
            <a:pPr rtl="0"/>
            <a:r>
              <a:rPr lang="es-ES" dirty="0"/>
              <a:t>​Aprovechar los frutos obtenidos para identificar un valor en el terreno de juego</a:t>
            </a:r>
          </a:p>
          <a:p>
            <a:pPr rtl="0"/>
            <a:r>
              <a:rPr lang="es-ES" dirty="0"/>
              <a:t>​Visualizar la convergencia dirigida al cliente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0B65871-FA95-449A-B8BC-90486DE53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Enfoques iterativos para una estrategia corporativa</a:t>
            </a:r>
          </a:p>
          <a:p>
            <a:pPr rtl="0"/>
            <a:r>
              <a:rPr lang="es-ES" dirty="0"/>
              <a:t>​Establecer un marco de administración desde dentro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14</a:t>
            </a:fld>
            <a:endParaRPr lang="es-ES" dirty="0"/>
          </a:p>
        </p:txBody>
      </p:sp>
      <p:pic>
        <p:nvPicPr>
          <p:cNvPr id="26" name="Picture 25" descr="A screen shot of a graph&#10;&#10;Description automatically generated">
            <a:extLst>
              <a:ext uri="{FF2B5EF4-FFF2-40B4-BE49-F238E27FC236}">
                <a16:creationId xmlns:a16="http://schemas.microsoft.com/office/drawing/2014/main" id="{BC0C17C4-F1EB-C0F9-F242-781C31EB0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0"/>
            <a:ext cx="10287000" cy="635635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93A9882-C951-B912-1FF9-566A5FD5F323}"/>
              </a:ext>
            </a:extLst>
          </p:cNvPr>
          <p:cNvSpPr txBox="1"/>
          <p:nvPr/>
        </p:nvSpPr>
        <p:spPr>
          <a:xfrm>
            <a:off x="8880613" y="5693973"/>
            <a:ext cx="1169918" cy="271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s-ES" sz="1100" dirty="0">
                <a:solidFill>
                  <a:schemeClr val="accent5"/>
                </a:solidFill>
              </a:rPr>
              <a:t>R</a:t>
            </a:r>
            <a:r>
              <a:rPr lang="es-ES" sz="1100" baseline="30000" dirty="0">
                <a:solidFill>
                  <a:schemeClr val="accent5"/>
                </a:solidFill>
              </a:rPr>
              <a:t>2</a:t>
            </a:r>
            <a:r>
              <a:rPr lang="es-ES" sz="1100" dirty="0">
                <a:solidFill>
                  <a:schemeClr val="accent5"/>
                </a:solidFill>
              </a:rPr>
              <a:t> = 0.31</a:t>
            </a:r>
          </a:p>
        </p:txBody>
      </p:sp>
      <p:sp>
        <p:nvSpPr>
          <p:cNvPr id="3" name="Marcador de pie de página 4">
            <a:extLst>
              <a:ext uri="{FF2B5EF4-FFF2-40B4-BE49-F238E27FC236}">
                <a16:creationId xmlns:a16="http://schemas.microsoft.com/office/drawing/2014/main" id="{FB46CFE9-5C97-933E-ADB4-7BF400637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56100" y="6490814"/>
            <a:ext cx="3479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FORBES HIGHEST PAYING ATHLETES ANALYSIS</a:t>
            </a:r>
          </a:p>
        </p:txBody>
      </p:sp>
    </p:spTree>
    <p:extLst>
      <p:ext uri="{BB962C8B-B14F-4D97-AF65-F5344CB8AC3E}">
        <p14:creationId xmlns:p14="http://schemas.microsoft.com/office/powerpoint/2010/main" val="2179284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ÁREAS DE ENFOQUE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Desarrollar estrategias ganadoras para seguir a la vanguardia de la competencia</a:t>
            </a:r>
          </a:p>
          <a:p>
            <a:pPr rtl="0"/>
            <a:r>
              <a:rPr lang="es-ES" dirty="0"/>
              <a:t>​Aprovechar los frutos obtenidos para identificar un valor en el terreno de juego</a:t>
            </a:r>
          </a:p>
          <a:p>
            <a:pPr rtl="0"/>
            <a:r>
              <a:rPr lang="es-ES" dirty="0"/>
              <a:t>​Visualizar la convergencia dirigida al cliente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0B65871-FA95-449A-B8BC-90486DE53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Enfoques iterativos para una estrategia corporativa</a:t>
            </a:r>
          </a:p>
          <a:p>
            <a:pPr rtl="0"/>
            <a:r>
              <a:rPr lang="es-ES" dirty="0"/>
              <a:t>​Establecer un marco de administración desde dentro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15</a:t>
            </a:fld>
            <a:endParaRPr lang="es-ES" dirty="0"/>
          </a:p>
        </p:txBody>
      </p:sp>
      <p:pic>
        <p:nvPicPr>
          <p:cNvPr id="5" name="Picture 4" descr="A screen shot of a graph&#10;&#10;Description automatically generated">
            <a:extLst>
              <a:ext uri="{FF2B5EF4-FFF2-40B4-BE49-F238E27FC236}">
                <a16:creationId xmlns:a16="http://schemas.microsoft.com/office/drawing/2014/main" id="{B769AEE4-2F64-6F2C-79B0-EF29FBDD3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93A9882-C951-B912-1FF9-566A5FD5F323}"/>
              </a:ext>
            </a:extLst>
          </p:cNvPr>
          <p:cNvSpPr txBox="1"/>
          <p:nvPr/>
        </p:nvSpPr>
        <p:spPr>
          <a:xfrm>
            <a:off x="8880613" y="5693973"/>
            <a:ext cx="1169918" cy="271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s-ES" sz="1100" dirty="0">
                <a:solidFill>
                  <a:schemeClr val="accent5"/>
                </a:solidFill>
              </a:rPr>
              <a:t>R</a:t>
            </a:r>
            <a:r>
              <a:rPr lang="es-ES" sz="1100" baseline="30000" dirty="0">
                <a:solidFill>
                  <a:schemeClr val="accent5"/>
                </a:solidFill>
              </a:rPr>
              <a:t>2</a:t>
            </a:r>
            <a:r>
              <a:rPr lang="es-ES" sz="1100" dirty="0">
                <a:solidFill>
                  <a:schemeClr val="accent5"/>
                </a:solidFill>
              </a:rPr>
              <a:t> = 0.52</a:t>
            </a:r>
          </a:p>
        </p:txBody>
      </p:sp>
    </p:spTree>
    <p:extLst>
      <p:ext uri="{BB962C8B-B14F-4D97-AF65-F5344CB8AC3E}">
        <p14:creationId xmlns:p14="http://schemas.microsoft.com/office/powerpoint/2010/main" val="1930365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ÁREAS DE ENFOQUE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Desarrollar estrategias ganadoras para seguir a la vanguardia de la competencia</a:t>
            </a:r>
          </a:p>
          <a:p>
            <a:pPr rtl="0"/>
            <a:r>
              <a:rPr lang="es-ES" dirty="0"/>
              <a:t>​Aprovechar los frutos obtenidos para identificar un valor en el terreno de juego</a:t>
            </a:r>
          </a:p>
          <a:p>
            <a:pPr rtl="0"/>
            <a:r>
              <a:rPr lang="es-ES" dirty="0"/>
              <a:t>​Visualizar la convergencia dirigida al cliente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0B65871-FA95-449A-B8BC-90486DE53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Enfoques iterativos para una estrategia corporativa</a:t>
            </a:r>
          </a:p>
          <a:p>
            <a:pPr rtl="0"/>
            <a:r>
              <a:rPr lang="es-ES" dirty="0"/>
              <a:t>​Establecer un marco de administración desde dentro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16</a:t>
            </a:fld>
            <a:endParaRPr lang="es-ES" dirty="0"/>
          </a:p>
        </p:txBody>
      </p:sp>
      <p:pic>
        <p:nvPicPr>
          <p:cNvPr id="13" name="Picture 12" descr="A screen shot of a graph&#10;&#10;Description automatically generated">
            <a:extLst>
              <a:ext uri="{FF2B5EF4-FFF2-40B4-BE49-F238E27FC236}">
                <a16:creationId xmlns:a16="http://schemas.microsoft.com/office/drawing/2014/main" id="{E60AB1D9-9C5A-747D-509D-E89744A34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BF54F40-9828-0201-78C6-602BD7F2FBF0}"/>
              </a:ext>
            </a:extLst>
          </p:cNvPr>
          <p:cNvSpPr txBox="1"/>
          <p:nvPr/>
        </p:nvSpPr>
        <p:spPr>
          <a:xfrm>
            <a:off x="8880613" y="5803303"/>
            <a:ext cx="1169918" cy="271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s-ES" sz="1100" dirty="0">
                <a:solidFill>
                  <a:schemeClr val="accent5"/>
                </a:solidFill>
              </a:rPr>
              <a:t>R</a:t>
            </a:r>
            <a:r>
              <a:rPr lang="es-ES" sz="1100" baseline="30000" dirty="0">
                <a:solidFill>
                  <a:schemeClr val="accent5"/>
                </a:solidFill>
              </a:rPr>
              <a:t>2</a:t>
            </a:r>
            <a:r>
              <a:rPr lang="es-ES" sz="1100" dirty="0">
                <a:solidFill>
                  <a:schemeClr val="accent5"/>
                </a:solidFill>
              </a:rPr>
              <a:t> = 0.25</a:t>
            </a:r>
          </a:p>
        </p:txBody>
      </p:sp>
    </p:spTree>
    <p:extLst>
      <p:ext uri="{BB962C8B-B14F-4D97-AF65-F5344CB8AC3E}">
        <p14:creationId xmlns:p14="http://schemas.microsoft.com/office/powerpoint/2010/main" val="1417206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D0E59-4C68-4F87-9821-23C69713D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Conclusions</a:t>
            </a:r>
          </a:p>
        </p:txBody>
      </p:sp>
      <p:sp>
        <p:nvSpPr>
          <p:cNvPr id="56" name="Marcador de fecha 55">
            <a:extLst>
              <a:ext uri="{FF2B5EF4-FFF2-40B4-BE49-F238E27FC236}">
                <a16:creationId xmlns:a16="http://schemas.microsoft.com/office/drawing/2014/main" id="{B289356A-BDA0-4234-84F2-9F2F25D0D7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57" name="Marcador de pie de página 56">
            <a:extLst>
              <a:ext uri="{FF2B5EF4-FFF2-40B4-BE49-F238E27FC236}">
                <a16:creationId xmlns:a16="http://schemas.microsoft.com/office/drawing/2014/main" id="{3A38BE84-957B-46B9-A315-4B5064DFF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58" name="Marcador de número de diapositiva 57">
            <a:extLst>
              <a:ext uri="{FF2B5EF4-FFF2-40B4-BE49-F238E27FC236}">
                <a16:creationId xmlns:a16="http://schemas.microsoft.com/office/drawing/2014/main" id="{E1900601-8B04-4FF3-B06F-6BEFAC655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17</a:t>
            </a:fld>
            <a:endParaRPr lang="es-ES" dirty="0"/>
          </a:p>
        </p:txBody>
      </p:sp>
      <p:sp>
        <p:nvSpPr>
          <p:cNvPr id="326" name="Marcador de texto 2">
            <a:extLst>
              <a:ext uri="{FF2B5EF4-FFF2-40B4-BE49-F238E27FC236}">
                <a16:creationId xmlns:a16="http://schemas.microsoft.com/office/drawing/2014/main" id="{7B160DB7-BDF4-9939-C740-26EBBB3E0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4" y="2452812"/>
            <a:ext cx="9605756" cy="2912564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sz="1400" dirty="0"/>
              <a:t>There is a positive correlation between year and adjusted earnings, however only 31% of the variability is explained by the linear correlation model.</a:t>
            </a:r>
          </a:p>
          <a:p>
            <a:pPr rtl="0"/>
            <a:endParaRPr lang="es-ES" sz="1400" dirty="0"/>
          </a:p>
          <a:p>
            <a:pPr rtl="0"/>
            <a:r>
              <a:rPr lang="es-ES" sz="1400" dirty="0"/>
              <a:t>If we remove the top earner every year, the linear regression explains 52% of the variability.</a:t>
            </a:r>
          </a:p>
          <a:p>
            <a:pPr rtl="0"/>
            <a:endParaRPr lang="es-ES" sz="1400" dirty="0"/>
          </a:p>
          <a:p>
            <a:pPr rtl="0"/>
            <a:r>
              <a:rPr lang="es-ES" sz="1400" dirty="0"/>
              <a:t>Top earners positively skew the data</a:t>
            </a:r>
          </a:p>
          <a:p>
            <a:pPr rtl="0"/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707615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ÁREAS DE ENFOQUE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Desarrollar estrategias ganadoras para seguir a la vanguardia de la competencia</a:t>
            </a:r>
          </a:p>
          <a:p>
            <a:pPr rtl="0"/>
            <a:r>
              <a:rPr lang="es-ES" dirty="0"/>
              <a:t>​Aprovechar los frutos obtenidos para identificar un valor en el terreno de juego</a:t>
            </a:r>
          </a:p>
          <a:p>
            <a:pPr rtl="0"/>
            <a:r>
              <a:rPr lang="es-ES" dirty="0"/>
              <a:t>​Visualizar la convergencia dirigida al cliente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0B65871-FA95-449A-B8BC-90486DE53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Enfoques iterativos para una estrategia corporativa</a:t>
            </a:r>
          </a:p>
          <a:p>
            <a:pPr rtl="0"/>
            <a:r>
              <a:rPr lang="es-ES" dirty="0"/>
              <a:t>​Establecer un marco de administración desde dentro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18</a:t>
            </a:fld>
            <a:endParaRPr lang="es-ES" dirty="0"/>
          </a:p>
        </p:txBody>
      </p:sp>
      <p:pic>
        <p:nvPicPr>
          <p:cNvPr id="13" name="Picture 12" descr="A screen shot of a graph&#10;&#10;Description automatically generated">
            <a:extLst>
              <a:ext uri="{FF2B5EF4-FFF2-40B4-BE49-F238E27FC236}">
                <a16:creationId xmlns:a16="http://schemas.microsoft.com/office/drawing/2014/main" id="{E60AB1D9-9C5A-747D-509D-E89744A34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-270704"/>
            <a:ext cx="10287000" cy="68580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6998A596-109F-B8E6-01A0-E9158D7D8FC0}"/>
              </a:ext>
            </a:extLst>
          </p:cNvPr>
          <p:cNvSpPr/>
          <p:nvPr/>
        </p:nvSpPr>
        <p:spPr>
          <a:xfrm>
            <a:off x="8379242" y="553419"/>
            <a:ext cx="542236" cy="520008"/>
          </a:xfrm>
          <a:prstGeom prst="ellipse">
            <a:avLst/>
          </a:prstGeom>
          <a:noFill/>
          <a:ln w="28575">
            <a:solidFill>
              <a:srgbClr val="AE201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7C02EDF-94D5-CA69-341D-1FC4D160C02F}"/>
              </a:ext>
            </a:extLst>
          </p:cNvPr>
          <p:cNvSpPr/>
          <p:nvPr/>
        </p:nvSpPr>
        <p:spPr>
          <a:xfrm>
            <a:off x="9093212" y="1068592"/>
            <a:ext cx="542236" cy="520008"/>
          </a:xfrm>
          <a:prstGeom prst="ellipse">
            <a:avLst/>
          </a:prstGeom>
          <a:noFill/>
          <a:ln w="28575">
            <a:solidFill>
              <a:srgbClr val="AE201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A443F8-ECCA-45EA-A97B-BE2AF1627D03}"/>
              </a:ext>
            </a:extLst>
          </p:cNvPr>
          <p:cNvSpPr/>
          <p:nvPr/>
        </p:nvSpPr>
        <p:spPr>
          <a:xfrm>
            <a:off x="8372608" y="2892446"/>
            <a:ext cx="542236" cy="520008"/>
          </a:xfrm>
          <a:prstGeom prst="ellipse">
            <a:avLst/>
          </a:prstGeom>
          <a:noFill/>
          <a:ln w="28575">
            <a:solidFill>
              <a:srgbClr val="AE201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144498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Top yearly earnings</a:t>
            </a:r>
          </a:p>
        </p:txBody>
      </p:sp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19</a:t>
            </a:fld>
            <a:endParaRPr lang="es-E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612C06D-D748-DBF6-C6F2-9FD984C2E4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29" t="899" r="4413" b="4063"/>
          <a:stretch/>
        </p:blipFill>
        <p:spPr>
          <a:xfrm>
            <a:off x="331694" y="1564341"/>
            <a:ext cx="11528612" cy="417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6"/>
            <a:ext cx="3670852" cy="1023508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OUR INSPIRATION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599" y="2393576"/>
            <a:ext cx="4123765" cy="3738283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algn="just" rtl="0"/>
            <a:r>
              <a:rPr lang="es-ES" dirty="0"/>
              <a:t>The sports industry is valued in ~ US$ 500 BN worldwide and is growing 5.9% annually according to A.T. Kerney.</a:t>
            </a:r>
          </a:p>
          <a:p>
            <a:pPr algn="just" rtl="0"/>
            <a:r>
              <a:rPr lang="es-ES" dirty="0"/>
              <a:t>In 2018, sports sponsorships in N. America amounted to US$ 17 BN. This year, it is estimated to reach US$ 50 BN worldwide</a:t>
            </a:r>
          </a:p>
          <a:p>
            <a:pPr algn="just" rtl="0"/>
            <a:r>
              <a:rPr lang="es-ES" dirty="0"/>
              <a:t>The most valuable single sporting event in the world is valued in US$ 379 M. It’s the NFL Superbowl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D0E59-4C68-4F87-9821-23C69713D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Conclusions</a:t>
            </a:r>
          </a:p>
        </p:txBody>
      </p:sp>
      <p:sp>
        <p:nvSpPr>
          <p:cNvPr id="56" name="Marcador de fecha 55">
            <a:extLst>
              <a:ext uri="{FF2B5EF4-FFF2-40B4-BE49-F238E27FC236}">
                <a16:creationId xmlns:a16="http://schemas.microsoft.com/office/drawing/2014/main" id="{B289356A-BDA0-4234-84F2-9F2F25D0D7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57" name="Marcador de pie de página 56">
            <a:extLst>
              <a:ext uri="{FF2B5EF4-FFF2-40B4-BE49-F238E27FC236}">
                <a16:creationId xmlns:a16="http://schemas.microsoft.com/office/drawing/2014/main" id="{3A38BE84-957B-46B9-A315-4B5064DFF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58" name="Marcador de número de diapositiva 57">
            <a:extLst>
              <a:ext uri="{FF2B5EF4-FFF2-40B4-BE49-F238E27FC236}">
                <a16:creationId xmlns:a16="http://schemas.microsoft.com/office/drawing/2014/main" id="{E1900601-8B04-4FF3-B06F-6BEFAC655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20</a:t>
            </a:fld>
            <a:endParaRPr lang="es-ES" dirty="0"/>
          </a:p>
        </p:txBody>
      </p:sp>
      <p:sp>
        <p:nvSpPr>
          <p:cNvPr id="326" name="Marcador de texto 2">
            <a:extLst>
              <a:ext uri="{FF2B5EF4-FFF2-40B4-BE49-F238E27FC236}">
                <a16:creationId xmlns:a16="http://schemas.microsoft.com/office/drawing/2014/main" id="{7B160DB7-BDF4-9939-C740-26EBBB3E0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4" y="2452812"/>
            <a:ext cx="9605756" cy="2912564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sz="1400" dirty="0"/>
              <a:t>There are a </a:t>
            </a:r>
          </a:p>
          <a:p>
            <a:pPr rtl="0"/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491923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8964" y="2945452"/>
            <a:ext cx="5074920" cy="96709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n-US" sz="2800" dirty="0"/>
              <a:t>Limitations and next steps</a:t>
            </a:r>
          </a:p>
        </p:txBody>
      </p:sp>
    </p:spTree>
    <p:extLst>
      <p:ext uri="{BB962C8B-B14F-4D97-AF65-F5344CB8AC3E}">
        <p14:creationId xmlns:p14="http://schemas.microsoft.com/office/powerpoint/2010/main" val="36716011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8430" y="502056"/>
            <a:ext cx="5111750" cy="1204912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limitations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8430" y="2094275"/>
            <a:ext cx="5550426" cy="2592781"/>
          </a:xfrm>
        </p:spPr>
        <p:txBody>
          <a:bodyPr rtlCol="0">
            <a:normAutofit lnSpcReduction="10000"/>
          </a:bodyPr>
          <a:lstStyle>
            <a:defPPr>
              <a:defRPr lang="es-ES"/>
            </a:defPPr>
          </a:lstStyle>
          <a:p>
            <a:pPr marL="342900" indent="-342900" rtl="0">
              <a:buFont typeface="Courier New" panose="02070309020205020404" pitchFamily="49" charset="0"/>
              <a:buChar char="o"/>
            </a:pPr>
            <a:r>
              <a:rPr lang="es-ES" dirty="0"/>
              <a:t>Database only included top earners for every year 10. It would be interesting to understand if regional data behaves similarly when analyzing a larger sample of athlete earnings.</a:t>
            </a:r>
          </a:p>
          <a:p>
            <a:pPr marL="342900" indent="-342900" rtl="0">
              <a:buFont typeface="Courier New" panose="02070309020205020404" pitchFamily="49" charset="0"/>
              <a:buChar char="o"/>
            </a:pPr>
            <a:r>
              <a:rPr lang="es-ES" dirty="0"/>
              <a:t>We lacked industry data (ex. TV rights, number of spectators, team valuations) to carry out a correlation analysis to understand key drivers for earnings.</a:t>
            </a:r>
          </a:p>
          <a:p>
            <a:pPr marL="342900" indent="-342900" rtl="0">
              <a:buFont typeface="Courier New" panose="02070309020205020404" pitchFamily="49" charset="0"/>
              <a:buChar char="o"/>
            </a:pPr>
            <a:r>
              <a:rPr lang="es-ES" dirty="0"/>
              <a:t>When it comes to calculating average earnings by country when it comes to athletes there is a limitation in the form of us not having a large enough sample size to illustrate this effectively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560550-EE65-43CE-B899-F421E742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22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1715" y="2666632"/>
            <a:ext cx="4523715" cy="1524735"/>
          </a:xfrm>
        </p:spPr>
        <p:txBody>
          <a:bodyPr rtlCol="0" anchor="ctr"/>
          <a:lstStyle>
            <a:defPPr>
              <a:defRPr lang="es-ES"/>
            </a:defPPr>
          </a:lstStyle>
          <a:p>
            <a:pPr algn="ctr" rtl="0"/>
            <a:r>
              <a:rPr lang="es-ES" dirty="0"/>
              <a:t>Thanks!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3</a:t>
            </a:fld>
            <a:endParaRPr lang="es-ES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848EE589-FF23-383B-5497-A684B1C1E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7541" y="1656969"/>
            <a:ext cx="5111750" cy="1204912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RESEARCH QUESTIONS</a:t>
            </a:r>
          </a:p>
        </p:txBody>
      </p:sp>
      <p:sp>
        <p:nvSpPr>
          <p:cNvPr id="12" name="Marcador de texto 2">
            <a:extLst>
              <a:ext uri="{FF2B5EF4-FFF2-40B4-BE49-F238E27FC236}">
                <a16:creationId xmlns:a16="http://schemas.microsoft.com/office/drawing/2014/main" id="{22796C71-007E-5720-50C5-10B759FDE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57541" y="3137559"/>
            <a:ext cx="5111750" cy="1952375"/>
          </a:xfrm>
        </p:spPr>
        <p:txBody>
          <a:bodyPr rtlCol="0"/>
          <a:lstStyle>
            <a:defPPr>
              <a:defRPr lang="es-ES"/>
            </a:defPPr>
          </a:lstStyle>
          <a:p>
            <a:pPr marL="342900" indent="-342900" rtl="0">
              <a:buAutoNum type="arabicPeriod"/>
            </a:pPr>
            <a:r>
              <a:rPr lang="es-ES" dirty="0"/>
              <a:t>Have top athlete earnings increased in real value over the past 30 years?</a:t>
            </a:r>
          </a:p>
          <a:p>
            <a:pPr marL="342900" indent="-342900" rtl="0">
              <a:buAutoNum type="arabicPeriod"/>
            </a:pPr>
            <a:r>
              <a:rPr lang="es-ES" dirty="0"/>
              <a:t>What sport pays it’s top athletes the most?</a:t>
            </a:r>
          </a:p>
          <a:p>
            <a:pPr marL="342900" indent="-342900" rtl="0">
              <a:buAutoNum type="arabicPeriod"/>
            </a:pPr>
            <a:r>
              <a:rPr lang="es-ES" dirty="0"/>
              <a:t>Are american athletes paid more than their foreign counterparts? Does this differ by sport?</a:t>
            </a:r>
          </a:p>
        </p:txBody>
      </p:sp>
      <p:sp>
        <p:nvSpPr>
          <p:cNvPr id="2" name="Marcador de pie de página 4">
            <a:extLst>
              <a:ext uri="{FF2B5EF4-FFF2-40B4-BE49-F238E27FC236}">
                <a16:creationId xmlns:a16="http://schemas.microsoft.com/office/drawing/2014/main" id="{56556DA9-BF51-4B8A-8C3C-3FD7B9A7D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FORBES HIGHEST PAYING ATHLETES ANALYSIS</a:t>
            </a:r>
          </a:p>
        </p:txBody>
      </p:sp>
    </p:spTree>
    <p:extLst>
      <p:ext uri="{BB962C8B-B14F-4D97-AF65-F5344CB8AC3E}">
        <p14:creationId xmlns:p14="http://schemas.microsoft.com/office/powerpoint/2010/main" val="1542977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DATA ENGINEERING</a:t>
            </a: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56057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Data cleaning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2452812"/>
            <a:ext cx="5111750" cy="1952375"/>
          </a:xfrm>
        </p:spPr>
        <p:txBody>
          <a:bodyPr rtlCol="0"/>
          <a:lstStyle>
            <a:defPPr>
              <a:defRPr lang="es-ES"/>
            </a:defPPr>
          </a:lstStyle>
          <a:p>
            <a:pPr marL="342900" indent="-342900" rtl="0">
              <a:buAutoNum type="arabicPeriod"/>
            </a:pPr>
            <a:r>
              <a:rPr lang="es-ES" dirty="0"/>
              <a:t>Fixed structural errors: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s-ES" sz="1400" spc="50" dirty="0">
                <a:solidFill>
                  <a:schemeClr val="tx1"/>
                </a:solidFill>
              </a:rPr>
              <a:t>Sports (From 29 to 13 categories)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s-ES" sz="1400" spc="50" dirty="0">
                <a:solidFill>
                  <a:schemeClr val="tx1"/>
                </a:solidFill>
              </a:rPr>
              <a:t>Nationality (Fixed 1 entry)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s-ES" sz="1400" spc="50" dirty="0">
              <a:solidFill>
                <a:schemeClr val="tx1"/>
              </a:solid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FORBES HIGHEST PAYING ATHLETES ANALYSIS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5</a:t>
            </a:fld>
            <a:endParaRPr lang="es-E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D8D926-26FE-33F3-EFFC-490F14B85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125" y="1714091"/>
            <a:ext cx="2115974" cy="40027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E3F2C92-47A5-2297-0E34-25284222B4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0600" y="2692669"/>
            <a:ext cx="1628410" cy="2045583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3E870E4-63F7-9CFD-972E-7D65102DC554}"/>
              </a:ext>
            </a:extLst>
          </p:cNvPr>
          <p:cNvCxnSpPr/>
          <p:nvPr/>
        </p:nvCxnSpPr>
        <p:spPr>
          <a:xfrm>
            <a:off x="7867752" y="3652710"/>
            <a:ext cx="57700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940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3" y="1425389"/>
            <a:ext cx="6638927" cy="815788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Adjusted earnings to 1990 US$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4" y="2452812"/>
            <a:ext cx="5975537" cy="2912564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marL="342900" indent="-342900" rtl="0">
              <a:buAutoNum type="arabicPeriod"/>
            </a:pPr>
            <a:r>
              <a:rPr lang="es-ES" sz="1400" spc="50" dirty="0">
                <a:solidFill>
                  <a:schemeClr val="tx1"/>
                </a:solidFill>
              </a:rPr>
              <a:t>Imported an extra CSV file</a:t>
            </a:r>
          </a:p>
          <a:p>
            <a:pPr marL="342900" indent="-342900" rtl="0">
              <a:buAutoNum type="arabicPeriod"/>
            </a:pPr>
            <a:r>
              <a:rPr lang="es-ES" dirty="0"/>
              <a:t>Grouped CPI by year</a:t>
            </a:r>
            <a:endParaRPr lang="es-ES" sz="1400" spc="50" dirty="0">
              <a:solidFill>
                <a:schemeClr val="tx1"/>
              </a:solidFill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400" spc="50" dirty="0">
                <a:solidFill>
                  <a:schemeClr val="tx1"/>
                </a:solidFill>
              </a:rPr>
              <a:t>Calculated</a:t>
            </a:r>
            <a:r>
              <a:rPr lang="es-ES" sz="1400" spc="50" dirty="0">
                <a:solidFill>
                  <a:schemeClr val="tx1"/>
                </a:solidFill>
              </a:rPr>
              <a:t> mean CPI per year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Calculated inflation using CPI formula with 1990 as base year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Merged data with main DF by matching “Year” column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Divided nominal earnings by (1 + inflation) to adjust it to 1990 value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FORBES HIGHEST PAYING ATHLETES ANALYSIS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6</a:t>
            </a:fld>
            <a:endParaRPr lang="es-E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2E4F96-3D61-C476-5A2E-2C3F1E9C7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2452812"/>
            <a:ext cx="2927570" cy="295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328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8964" y="2945452"/>
            <a:ext cx="5074920" cy="96709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n-US" sz="2800" dirty="0"/>
              <a:t>What sport pays its top athletes the most?</a:t>
            </a:r>
          </a:p>
        </p:txBody>
      </p:sp>
    </p:spTree>
    <p:extLst>
      <p:ext uri="{BB962C8B-B14F-4D97-AF65-F5344CB8AC3E}">
        <p14:creationId xmlns:p14="http://schemas.microsoft.com/office/powerpoint/2010/main" val="2448624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ÁREAS DE ENFOQUE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Desarrollar estrategias ganadoras para seguir a la vanguardia de la competencia</a:t>
            </a:r>
          </a:p>
          <a:p>
            <a:pPr rtl="0"/>
            <a:r>
              <a:rPr lang="es-ES" dirty="0"/>
              <a:t>​Aprovechar los frutos obtenidos para identificar un valor en el terreno de juego</a:t>
            </a:r>
          </a:p>
          <a:p>
            <a:pPr rtl="0"/>
            <a:r>
              <a:rPr lang="es-ES" dirty="0"/>
              <a:t>​Visualizar la convergencia dirigida al cliente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1CDEC5F-B8EE-4BC1-843F-13135E6E7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76936"/>
            <a:ext cx="3943627" cy="823912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OPORTUNIDADES BASADAS EN LA NUBE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0B65871-FA95-449A-B8BC-90486DE53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0214890" y="3494485"/>
            <a:ext cx="3724947" cy="191072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Enfoques iterativos para una estrategia corporativa</a:t>
            </a:r>
          </a:p>
          <a:p>
            <a:pPr rtl="0"/>
            <a:r>
              <a:rPr lang="es-ES" dirty="0"/>
              <a:t>​Establecer un marco de administración desde dentro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8</a:t>
            </a:fld>
            <a:endParaRPr lang="es-ES" dirty="0"/>
          </a:p>
        </p:txBody>
      </p:sp>
      <p:sp>
        <p:nvSpPr>
          <p:cNvPr id="15" name="Marcador de pie de página 4">
            <a:extLst>
              <a:ext uri="{FF2B5EF4-FFF2-40B4-BE49-F238E27FC236}">
                <a16:creationId xmlns:a16="http://schemas.microsoft.com/office/drawing/2014/main" id="{D03417DB-B8B1-A6C2-EC39-D9E06005B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FORBES HIGHEST PAYING ATHLETES ANALYSIS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006EAF0-CE30-5E85-45FF-109E2EAD5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43" y="502842"/>
            <a:ext cx="4920177" cy="494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DF37C092-D923-2FA0-C69F-47732B0C3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582" y="502843"/>
            <a:ext cx="5071932" cy="4946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2251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9830" y="2544344"/>
            <a:ext cx="5439132" cy="1769311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n-US" sz="2800" dirty="0"/>
              <a:t>Are american athletes paid more than their foreign counterparts? Does this differ by sport?</a:t>
            </a:r>
          </a:p>
        </p:txBody>
      </p:sp>
    </p:spTree>
    <p:extLst>
      <p:ext uri="{BB962C8B-B14F-4D97-AF65-F5344CB8AC3E}">
        <p14:creationId xmlns:p14="http://schemas.microsoft.com/office/powerpoint/2010/main" val="28799308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6">
      <a:dk1>
        <a:srgbClr val="001219"/>
      </a:dk1>
      <a:lt1>
        <a:srgbClr val="F8F3E4"/>
      </a:lt1>
      <a:dk2>
        <a:srgbClr val="44546A"/>
      </a:dk2>
      <a:lt2>
        <a:srgbClr val="E7E6E6"/>
      </a:lt2>
      <a:accent1>
        <a:srgbClr val="001219"/>
      </a:accent1>
      <a:accent2>
        <a:srgbClr val="0A9396"/>
      </a:accent2>
      <a:accent3>
        <a:srgbClr val="94D2BD"/>
      </a:accent3>
      <a:accent4>
        <a:srgbClr val="E9D8A6"/>
      </a:accent4>
      <a:accent5>
        <a:srgbClr val="EE9B00"/>
      </a:accent5>
      <a:accent6>
        <a:srgbClr val="CA6702"/>
      </a:accent6>
      <a:hlink>
        <a:srgbClr val="BB3E03"/>
      </a:hlink>
      <a:folHlink>
        <a:srgbClr val="AE201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99608_TF67328976_Win32" id="{D5EDCF28-C96A-41D3-972E-C25DEE2A1381}" vid="{9645DA6E-4F5C-4F75-8DC4-570176E78F7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{D8863C26-64B4-4608-9DDE-C9F64E445323}tf67328976_win32</Template>
  <TotalTime>1420</TotalTime>
  <Words>1013</Words>
  <Application>Microsoft Office PowerPoint</Application>
  <PresentationFormat>Widescreen</PresentationFormat>
  <Paragraphs>159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Courier New</vt:lpstr>
      <vt:lpstr>Tenorite</vt:lpstr>
      <vt:lpstr>Tema de Office</vt:lpstr>
      <vt:lpstr>Forbes highest paying athletes analysis</vt:lpstr>
      <vt:lpstr>OUR INSPIRATION</vt:lpstr>
      <vt:lpstr>RESEARCH QUESTIONS</vt:lpstr>
      <vt:lpstr>DATA ENGINEERING</vt:lpstr>
      <vt:lpstr>Data cleaning</vt:lpstr>
      <vt:lpstr>Adjusted earnings to 1990 US$</vt:lpstr>
      <vt:lpstr>What sport pays its top athletes the most?</vt:lpstr>
      <vt:lpstr>ÁREAS DE ENFOQUE</vt:lpstr>
      <vt:lpstr>Are american athletes paid more than their foreign counterparts? Does this differ by sport?</vt:lpstr>
      <vt:lpstr>ÁREAS DE ENFOQUE</vt:lpstr>
      <vt:lpstr>Conclusions</vt:lpstr>
      <vt:lpstr>ÁREAS DE ENFOQUE</vt:lpstr>
      <vt:lpstr>Have top athlete earnings increased in real value over the past 30 years?</vt:lpstr>
      <vt:lpstr>ÁREAS DE ENFOQUE</vt:lpstr>
      <vt:lpstr>ÁREAS DE ENFOQUE</vt:lpstr>
      <vt:lpstr>ÁREAS DE ENFOQUE</vt:lpstr>
      <vt:lpstr>Conclusions</vt:lpstr>
      <vt:lpstr>ÁREAS DE ENFOQUE</vt:lpstr>
      <vt:lpstr>Top yearly earnings</vt:lpstr>
      <vt:lpstr>Conclusions</vt:lpstr>
      <vt:lpstr>Limitations and next steps</vt:lpstr>
      <vt:lpstr>limitations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DE LA PRESENTACIÓN</dc:title>
  <dc:creator>Fernanda Valdez</dc:creator>
  <cp:lastModifiedBy>Fernanda Valdez</cp:lastModifiedBy>
  <cp:revision>3</cp:revision>
  <dcterms:created xsi:type="dcterms:W3CDTF">2023-11-19T19:49:35Z</dcterms:created>
  <dcterms:modified xsi:type="dcterms:W3CDTF">2023-11-20T21:03:56Z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