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79" r:id="rId11"/>
    <p:sldId id="260" r:id="rId12"/>
    <p:sldId id="280" r:id="rId13"/>
    <p:sldId id="272" r:id="rId14"/>
    <p:sldId id="283" r:id="rId15"/>
    <p:sldId id="282" r:id="rId16"/>
    <p:sldId id="273" r:id="rId17"/>
    <p:sldId id="285" r:id="rId18"/>
    <p:sldId id="281" r:id="rId19"/>
    <p:sldId id="275" r:id="rId20"/>
    <p:sldId id="270" r:id="rId21"/>
    <p:sldId id="284" r:id="rId22"/>
    <p:sldId id="288" r:id="rId23"/>
    <p:sldId id="286" r:id="rId24"/>
    <p:sldId id="266" r:id="rId25"/>
    <p:sldId id="287" r:id="rId26"/>
    <p:sldId id="271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12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02:03:42.642" v="3725" actId="103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">
        <pc:chgData name="Fernanda Valdez" userId="d7d7d7d74fc48452" providerId="LiveId" clId="{C888A48D-F230-4DC9-83B3-65F5A35436E2}" dt="2023-11-20T01:57:36.545" v="3038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78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684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39200" y="5316021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are a 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14890" y="3494485"/>
            <a:ext cx="3724947" cy="191072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6EAF0-CE30-5E85-45FF-109E2EAD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3" y="502842"/>
            <a:ext cx="4920177" cy="4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37C092-D923-2FA0-C69F-47732B0C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2" y="502843"/>
            <a:ext cx="5071932" cy="49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5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7FBD5C-404A-8952-57AD-16E7D834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8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1409</TotalTime>
  <Words>898</Words>
  <Application>Microsoft Office PowerPoint</Application>
  <PresentationFormat>Widescreen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Are american athletes paid more than their foreign counterparts? Does this differ by sport?</vt:lpstr>
      <vt:lpstr>ÁREAS DE ENFOQUE</vt:lpstr>
      <vt:lpstr>Have top athlete earnings increased in real value over the past 30 years?</vt:lpstr>
      <vt:lpstr>ÁREAS DE ENFOQUE</vt:lpstr>
      <vt:lpstr>ÁREAS DE ENFOQUE</vt:lpstr>
      <vt:lpstr>Conclusions</vt:lpstr>
      <vt:lpstr>ÁREAS DE ENFOQUE</vt:lpstr>
      <vt:lpstr>Conclusions</vt:lpstr>
      <vt:lpstr>What sport pays its top athletes the most?</vt:lpstr>
      <vt:lpstr>ÁREAS DE ENFOQUE</vt:lpstr>
      <vt:lpstr>Top yearly earnings</vt:lpstr>
      <vt:lpstr>Conclusions</vt:lpstr>
      <vt:lpstr>ÁREAS DE ENFOQUE</vt:lpstr>
      <vt:lpstr>Limitations and next steps</vt:lpstr>
      <vt:lpstr>limitations</vt:lpstr>
      <vt:lpstr>ÁREAS DE ENFOQUE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Jason Cisneros</cp:lastModifiedBy>
  <cp:revision>4</cp:revision>
  <dcterms:created xsi:type="dcterms:W3CDTF">2023-11-19T19:49:35Z</dcterms:created>
  <dcterms:modified xsi:type="dcterms:W3CDTF">2023-11-20T21:53:35Z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