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79" r:id="rId11"/>
    <p:sldId id="295" r:id="rId12"/>
    <p:sldId id="260" r:id="rId13"/>
    <p:sldId id="294" r:id="rId14"/>
    <p:sldId id="280" r:id="rId15"/>
    <p:sldId id="296" r:id="rId16"/>
    <p:sldId id="272" r:id="rId17"/>
    <p:sldId id="283" r:id="rId18"/>
    <p:sldId id="282" r:id="rId19"/>
    <p:sldId id="281" r:id="rId20"/>
    <p:sldId id="297" r:id="rId21"/>
    <p:sldId id="273" r:id="rId22"/>
    <p:sldId id="275" r:id="rId23"/>
    <p:sldId id="270" r:id="rId24"/>
    <p:sldId id="290" r:id="rId25"/>
    <p:sldId id="292" r:id="rId26"/>
    <p:sldId id="293" r:id="rId27"/>
    <p:sldId id="291" r:id="rId28"/>
    <p:sldId id="285" r:id="rId29"/>
    <p:sldId id="286" r:id="rId30"/>
    <p:sldId id="266" r:id="rId31"/>
    <p:sldId id="271" r:id="rId3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70" dt="2023-11-21T01:13:3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0704" autoAdjust="0"/>
  </p:normalViewPr>
  <p:slideViewPr>
    <p:cSldViewPr snapToGrid="0">
      <p:cViewPr varScale="1">
        <p:scale>
          <a:sx n="102" d="100"/>
          <a:sy n="102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1T01:14:23.397" v="4474" actId="20577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21T01:05:33.691" v="4091" actId="1076"/>
        <pc:sldMkLst>
          <pc:docMk/>
          <pc:sldMk cId="1663780162" sldId="260"/>
        </pc:sldMkLst>
        <pc:spChg chg="mod">
          <ac:chgData name="Fernanda Valdez" userId="d7d7d7d74fc48452" providerId="LiveId" clId="{C888A48D-F230-4DC9-83B3-65F5A35436E2}" dt="2023-11-21T01:05:33.691" v="4091" actId="1076"/>
          <ac:spMkLst>
            <pc:docMk/>
            <pc:sldMk cId="1663780162" sldId="260"/>
            <ac:spMk id="3" creationId="{7FB34D83-F248-FC04-631F-5DC3004200F9}"/>
          </ac:spMkLst>
        </pc:spChg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addSp delSp modSp mod ord">
        <pc:chgData name="Fernanda Valdez" userId="d7d7d7d74fc48452" providerId="LiveId" clId="{C888A48D-F230-4DC9-83B3-65F5A35436E2}" dt="2023-11-21T01:04:52.060" v="4084" actId="478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Fernanda Valdez" userId="d7d7d7d74fc48452" providerId="LiveId" clId="{C888A48D-F230-4DC9-83B3-65F5A35436E2}" dt="2023-11-21T01:04:52.060" v="4084" actId="478"/>
          <ac:spMkLst>
            <pc:docMk/>
            <pc:sldMk cId="1742861620" sldId="266"/>
            <ac:spMk id="4" creationId="{00560550-EE65-43CE-B899-F421E74287A1}"/>
          </ac:spMkLst>
        </pc:spChg>
        <pc:spChg chg="del">
          <ac:chgData name="Fernanda Valdez" userId="d7d7d7d74fc48452" providerId="LiveId" clId="{C888A48D-F230-4DC9-83B3-65F5A35436E2}" dt="2023-11-21T01:04:39.739" v="4079" actId="478"/>
          <ac:spMkLst>
            <pc:docMk/>
            <pc:sldMk cId="1742861620" sldId="266"/>
            <ac:spMk id="5" creationId="{4135E32A-1A8C-43D2-9C6E-12887B4DEDFB}"/>
          </ac:spMkLst>
        </pc:spChg>
        <pc:spChg chg="add mod">
          <ac:chgData name="Fernanda Valdez" userId="d7d7d7d74fc48452" providerId="LiveId" clId="{C888A48D-F230-4DC9-83B3-65F5A35436E2}" dt="2023-11-21T01:04:39.918" v="4080"/>
          <ac:spMkLst>
            <pc:docMk/>
            <pc:sldMk cId="1742861620" sldId="266"/>
            <ac:spMk id="7" creationId="{5860982B-C8CF-1FD7-A84B-90C2BF420A7C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1T01:05:08.732" v="4087" actId="478"/>
        <pc:sldMkLst>
          <pc:docMk/>
          <pc:sldMk cId="2896385493" sldId="270"/>
        </pc:sldMkLst>
        <pc:spChg chg="add mod">
          <ac:chgData name="Fernanda Valdez" userId="d7d7d7d74fc48452" providerId="LiveId" clId="{C888A48D-F230-4DC9-83B3-65F5A35436E2}" dt="2023-11-21T01:04:14.711" v="4074"/>
          <ac:spMkLst>
            <pc:docMk/>
            <pc:sldMk cId="2896385493" sldId="270"/>
            <ac:spMk id="2" creationId="{7E4CCB17-F94C-1680-8B00-B79BCF25DB6A}"/>
          </ac:spMkLst>
        </pc:spChg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del">
          <ac:chgData name="Fernanda Valdez" userId="d7d7d7d74fc48452" providerId="LiveId" clId="{C888A48D-F230-4DC9-83B3-65F5A35436E2}" dt="2023-11-21T01:05:08.732" v="4087" actId="478"/>
          <ac:spMkLst>
            <pc:docMk/>
            <pc:sldMk cId="2896385493" sldId="270"/>
            <ac:spMk id="6" creationId="{3627CC26-34EF-4BB9-B289-9EC56B07D1E6}"/>
          </ac:spMkLst>
        </pc:spChg>
        <pc:spChg chg="del">
          <ac:chgData name="Fernanda Valdez" userId="d7d7d7d74fc48452" providerId="LiveId" clId="{C888A48D-F230-4DC9-83B3-65F5A35436E2}" dt="2023-11-21T01:04:14.433" v="4073" actId="478"/>
          <ac:spMkLst>
            <pc:docMk/>
            <pc:sldMk cId="2896385493" sldId="270"/>
            <ac:spMk id="7" creationId="{4E98E6AD-9D37-499C-898E-ED12AC36D31D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1T01:04:47.426" v="4083" actId="478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add mod">
          <ac:chgData name="Fernanda Valdez" userId="d7d7d7d74fc48452" providerId="LiveId" clId="{C888A48D-F230-4DC9-83B3-65F5A35436E2}" dt="2023-11-21T01:04:44.819" v="4082"/>
          <ac:spMkLst>
            <pc:docMk/>
            <pc:sldMk cId="1969787568" sldId="271"/>
            <ac:spMk id="3" creationId="{5AEF9731-5139-723E-7B1F-C93735C9807A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del">
          <ac:chgData name="Fernanda Valdez" userId="d7d7d7d74fc48452" providerId="LiveId" clId="{C888A48D-F230-4DC9-83B3-65F5A35436E2}" dt="2023-11-21T01:04:47.426" v="4083" actId="478"/>
          <ac:spMkLst>
            <pc:docMk/>
            <pc:sldMk cId="1969787568" sldId="271"/>
            <ac:spMk id="4" creationId="{A47C7382-18E7-4821-8C61-461D6BBE08FC}"/>
          </ac:spMkLst>
        </pc:spChg>
        <pc:spChg chg="del">
          <ac:chgData name="Fernanda Valdez" userId="d7d7d7d74fc48452" providerId="LiveId" clId="{C888A48D-F230-4DC9-83B3-65F5A35436E2}" dt="2023-11-21T01:04:44.565" v="4081" actId="478"/>
          <ac:spMkLst>
            <pc:docMk/>
            <pc:sldMk cId="1969787568" sldId="271"/>
            <ac:spMk id="5" creationId="{3990FA1B-5022-47AB-A0AE-8F5C5797997C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 ord">
        <pc:chgData name="Fernanda Valdez" userId="d7d7d7d74fc48452" providerId="LiveId" clId="{C888A48D-F230-4DC9-83B3-65F5A35436E2}" dt="2023-11-21T00:33:28.898" v="373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delSp modSp add mod ord">
        <pc:chgData name="Fernanda Valdez" userId="d7d7d7d74fc48452" providerId="LiveId" clId="{C888A48D-F230-4DC9-83B3-65F5A35436E2}" dt="2023-11-21T01:05:12.314" v="4088" actId="47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del">
          <ac:chgData name="Fernanda Valdez" userId="d7d7d7d74fc48452" providerId="LiveId" clId="{C888A48D-F230-4DC9-83B3-65F5A35436E2}" dt="2023-11-21T01:05:12.314" v="4088" actId="478"/>
          <ac:spMkLst>
            <pc:docMk/>
            <pc:sldMk cId="144498883" sldId="275"/>
            <ac:spMk id="7" creationId="{B2A46C4A-D036-4440-BB64-6754F4FF27C1}"/>
          </ac:spMkLst>
        </pc:spChg>
        <pc:spChg chg="del">
          <ac:chgData name="Fernanda Valdez" userId="d7d7d7d74fc48452" providerId="LiveId" clId="{C888A48D-F230-4DC9-83B3-65F5A35436E2}" dt="2023-11-21T01:04:07.871" v="4071" actId="478"/>
          <ac:spMkLst>
            <pc:docMk/>
            <pc:sldMk cId="144498883" sldId="275"/>
            <ac:spMk id="8" creationId="{905F172A-5D5D-43CD-A187-DA0D303F4144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spChg chg="add mod">
          <ac:chgData name="Fernanda Valdez" userId="d7d7d7d74fc48452" providerId="LiveId" clId="{C888A48D-F230-4DC9-83B3-65F5A35436E2}" dt="2023-11-21T01:04:08.147" v="4072"/>
          <ac:spMkLst>
            <pc:docMk/>
            <pc:sldMk cId="144498883" sldId="275"/>
            <ac:spMk id="11" creationId="{2475C3F1-E20F-BABD-33C7-F4584067D049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1T01:05:18.359" v="4089" actId="478"/>
        <pc:sldMkLst>
          <pc:docMk/>
          <pc:sldMk cId="1930365717" sldId="283"/>
        </pc:sldMkLst>
        <pc:spChg chg="add mod">
          <ac:chgData name="Fernanda Valdez" userId="d7d7d7d74fc48452" providerId="LiveId" clId="{C888A48D-F230-4DC9-83B3-65F5A35436E2}" dt="2023-11-21T01:03:59.334" v="4070"/>
          <ac:spMkLst>
            <pc:docMk/>
            <pc:sldMk cId="1930365717" sldId="283"/>
            <ac:spMk id="3" creationId="{2D8D136E-0B4C-751E-2B4F-894E43780027}"/>
          </ac:spMkLst>
        </pc:spChg>
        <pc:spChg chg="del">
          <ac:chgData name="Fernanda Valdez" userId="d7d7d7d74fc48452" providerId="LiveId" clId="{C888A48D-F230-4DC9-83B3-65F5A35436E2}" dt="2023-11-21T01:05:18.359" v="4089" actId="478"/>
          <ac:spMkLst>
            <pc:docMk/>
            <pc:sldMk cId="1930365717" sldId="283"/>
            <ac:spMk id="7" creationId="{B2A46C4A-D036-4440-BB64-6754F4FF27C1}"/>
          </ac:spMkLst>
        </pc:spChg>
        <pc:spChg chg="del">
          <ac:chgData name="Fernanda Valdez" userId="d7d7d7d74fc48452" providerId="LiveId" clId="{C888A48D-F230-4DC9-83B3-65F5A35436E2}" dt="2023-11-21T01:03:59.057" v="4069" actId="478"/>
          <ac:spMkLst>
            <pc:docMk/>
            <pc:sldMk cId="1930365717" sldId="283"/>
            <ac:spMk id="8" creationId="{905F172A-5D5D-43CD-A187-DA0D303F4144}"/>
          </ac:spMkLst>
        </pc:spChg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1T01:03:56.489" v="4068" actId="167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del mod">
        <pc:chgData name="Fernanda Valdez" userId="d7d7d7d74fc48452" providerId="LiveId" clId="{C888A48D-F230-4DC9-83B3-65F5A35436E2}" dt="2023-11-21T00:31:23.343" v="3732" actId="4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Sp delSp modSp add mod ord">
        <pc:chgData name="Fernanda Valdez" userId="d7d7d7d74fc48452" providerId="LiveId" clId="{C888A48D-F230-4DC9-83B3-65F5A35436E2}" dt="2023-11-21T01:04:59.126" v="4085" actId="478"/>
        <pc:sldMkLst>
          <pc:docMk/>
          <pc:sldMk cId="2491923539" sldId="285"/>
        </pc:sldMkLst>
        <pc:spChg chg="add mod">
          <ac:chgData name="Fernanda Valdez" userId="d7d7d7d74fc48452" providerId="LiveId" clId="{C888A48D-F230-4DC9-83B3-65F5A35436E2}" dt="2023-11-21T01:04:36.036" v="4078"/>
          <ac:spMkLst>
            <pc:docMk/>
            <pc:sldMk cId="2491923539" sldId="285"/>
            <ac:spMk id="3" creationId="{6CA59C1D-9F68-101D-633C-C4D139B5734F}"/>
          </ac:spMkLst>
        </pc:spChg>
        <pc:spChg chg="del">
          <ac:chgData name="Fernanda Valdez" userId="d7d7d7d74fc48452" providerId="LiveId" clId="{C888A48D-F230-4DC9-83B3-65F5A35436E2}" dt="2023-11-21T01:04:59.126" v="4085" actId="478"/>
          <ac:spMkLst>
            <pc:docMk/>
            <pc:sldMk cId="2491923539" sldId="285"/>
            <ac:spMk id="56" creationId="{B289356A-BDA0-4234-84F2-9F2F25D0D7BD}"/>
          </ac:spMkLst>
        </pc:spChg>
        <pc:spChg chg="del">
          <ac:chgData name="Fernanda Valdez" userId="d7d7d7d74fc48452" providerId="LiveId" clId="{C888A48D-F230-4DC9-83B3-65F5A35436E2}" dt="2023-11-21T01:04:35.831" v="4077" actId="478"/>
          <ac:spMkLst>
            <pc:docMk/>
            <pc:sldMk cId="2491923539" sldId="285"/>
            <ac:spMk id="57" creationId="{3A38BE84-957B-46B9-A315-4B5064DFF1A1}"/>
          </ac:spMkLst>
        </pc:spChg>
        <pc:spChg chg="mod">
          <ac:chgData name="Fernanda Valdez" userId="d7d7d7d74fc48452" providerId="LiveId" clId="{C888A48D-F230-4DC9-83B3-65F5A35436E2}" dt="2023-11-21T00:54:57.353" v="3982" actId="20577"/>
          <ac:spMkLst>
            <pc:docMk/>
            <pc:sldMk cId="2491923539" sldId="285"/>
            <ac:spMk id="326" creationId="{7B160DB7-BDF4-9939-C740-26EBBB3E0189}"/>
          </ac:spMkLst>
        </pc:spChg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  <pc:sldChg chg="del">
        <pc:chgData name="Fernanda Valdez" userId="d7d7d7d74fc48452" providerId="LiveId" clId="{C888A48D-F230-4DC9-83B3-65F5A35436E2}" dt="2023-11-21T00:51:24.396" v="3774" actId="47"/>
        <pc:sldMkLst>
          <pc:docMk/>
          <pc:sldMk cId="921118608" sldId="287"/>
        </pc:sldMkLst>
      </pc:sldChg>
      <pc:sldChg chg="del">
        <pc:chgData name="Fernanda Valdez" userId="d7d7d7d74fc48452" providerId="LiveId" clId="{C888A48D-F230-4DC9-83B3-65F5A35436E2}" dt="2023-11-21T00:31:24.777" v="3733" actId="47"/>
        <pc:sldMkLst>
          <pc:docMk/>
          <pc:sldMk cId="2262251188" sldId="288"/>
        </pc:sldMkLst>
      </pc:sldChg>
      <pc:sldChg chg="del">
        <pc:chgData name="Fernanda Valdez" userId="d7d7d7d74fc48452" providerId="LiveId" clId="{C888A48D-F230-4DC9-83B3-65F5A35436E2}" dt="2023-11-21T00:27:20.791" v="3726" actId="47"/>
        <pc:sldMkLst>
          <pc:docMk/>
          <pc:sldMk cId="367634751" sldId="289"/>
        </pc:sldMkLst>
      </pc:sldChg>
      <pc:sldChg chg="addSp delSp modSp mod">
        <pc:chgData name="Fernanda Valdez" userId="d7d7d7d74fc48452" providerId="LiveId" clId="{C888A48D-F230-4DC9-83B3-65F5A35436E2}" dt="2023-11-21T01:05:05.992" v="4086" actId="478"/>
        <pc:sldMkLst>
          <pc:docMk/>
          <pc:sldMk cId="4070989650" sldId="290"/>
        </pc:sldMkLst>
        <pc:spChg chg="add mod">
          <ac:chgData name="Fernanda Valdez" userId="d7d7d7d74fc48452" providerId="LiveId" clId="{C888A48D-F230-4DC9-83B3-65F5A35436E2}" dt="2023-11-21T01:04:18.771" v="4076"/>
          <ac:spMkLst>
            <pc:docMk/>
            <pc:sldMk cId="4070989650" sldId="290"/>
            <ac:spMk id="3" creationId="{2234F7FB-4E87-DB75-D173-F22A0F72BEA2}"/>
          </ac:spMkLst>
        </pc:spChg>
        <pc:spChg chg="del">
          <ac:chgData name="Fernanda Valdez" userId="d7d7d7d74fc48452" providerId="LiveId" clId="{C888A48D-F230-4DC9-83B3-65F5A35436E2}" dt="2023-11-21T01:05:05.992" v="4086" actId="478"/>
          <ac:spMkLst>
            <pc:docMk/>
            <pc:sldMk cId="4070989650" sldId="290"/>
            <ac:spMk id="7" creationId="{B2A46C4A-D036-4440-BB64-6754F4FF27C1}"/>
          </ac:spMkLst>
        </pc:spChg>
        <pc:spChg chg="del">
          <ac:chgData name="Fernanda Valdez" userId="d7d7d7d74fc48452" providerId="LiveId" clId="{C888A48D-F230-4DC9-83B3-65F5A35436E2}" dt="2023-11-21T01:04:18.584" v="4075" actId="478"/>
          <ac:spMkLst>
            <pc:docMk/>
            <pc:sldMk cId="4070989650" sldId="290"/>
            <ac:spMk id="8" creationId="{905F172A-5D5D-43CD-A187-DA0D303F4144}"/>
          </ac:spMkLst>
        </pc:spChg>
      </pc:sldChg>
      <pc:sldChg chg="addSp delSp modSp mod ord">
        <pc:chgData name="Fernanda Valdez" userId="d7d7d7d74fc48452" providerId="LiveId" clId="{C888A48D-F230-4DC9-83B3-65F5A35436E2}" dt="2023-11-21T01:01:36.642" v="4008" actId="1076"/>
        <pc:sldMkLst>
          <pc:docMk/>
          <pc:sldMk cId="3590459948" sldId="291"/>
        </pc:sldMkLst>
        <pc:spChg chg="del">
          <ac:chgData name="Fernanda Valdez" userId="d7d7d7d74fc48452" providerId="LiveId" clId="{C888A48D-F230-4DC9-83B3-65F5A35436E2}" dt="2023-11-21T00:41:53.132" v="3749" actId="478"/>
          <ac:spMkLst>
            <pc:docMk/>
            <pc:sldMk cId="3590459948" sldId="291"/>
            <ac:spMk id="4" creationId="{33D8731E-4977-402E-8BFD-895B4D0544CC}"/>
          </ac:spMkLst>
        </pc:spChg>
        <pc:spChg chg="add del mod">
          <ac:chgData name="Fernanda Valdez" userId="d7d7d7d74fc48452" providerId="LiveId" clId="{C888A48D-F230-4DC9-83B3-65F5A35436E2}" dt="2023-11-21T00:41:59.604" v="3752" actId="478"/>
          <ac:spMkLst>
            <pc:docMk/>
            <pc:sldMk cId="3590459948" sldId="291"/>
            <ac:spMk id="5" creationId="{4B38A032-17C0-17CC-F9C2-C7D03CDF6A9D}"/>
          </ac:spMkLst>
        </pc:spChg>
        <pc:picChg chg="add del mod">
          <ac:chgData name="Fernanda Valdez" userId="d7d7d7d74fc48452" providerId="LiveId" clId="{C888A48D-F230-4DC9-83B3-65F5A35436E2}" dt="2023-11-21T01:00:02.682" v="3989" actId="478"/>
          <ac:picMkLst>
            <pc:docMk/>
            <pc:sldMk cId="3590459948" sldId="291"/>
            <ac:picMk id="7" creationId="{F4A6FC4A-55A2-F48B-2B77-8C7D377096ED}"/>
          </ac:picMkLst>
        </pc:picChg>
        <pc:picChg chg="add del mod">
          <ac:chgData name="Fernanda Valdez" userId="d7d7d7d74fc48452" providerId="LiveId" clId="{C888A48D-F230-4DC9-83B3-65F5A35436E2}" dt="2023-11-21T01:00:01.799" v="3988" actId="478"/>
          <ac:picMkLst>
            <pc:docMk/>
            <pc:sldMk cId="3590459948" sldId="291"/>
            <ac:picMk id="10" creationId="{986F552E-DD0A-7CF9-1566-61CEB4AFA556}"/>
          </ac:picMkLst>
        </pc:picChg>
        <pc:picChg chg="del mod">
          <ac:chgData name="Fernanda Valdez" userId="d7d7d7d74fc48452" providerId="LiveId" clId="{C888A48D-F230-4DC9-83B3-65F5A35436E2}" dt="2023-11-21T00:56:39.092" v="3984" actId="478"/>
          <ac:picMkLst>
            <pc:docMk/>
            <pc:sldMk cId="3590459948" sldId="291"/>
            <ac:picMk id="12" creationId="{CD8A96B9-9D83-6DF1-D009-6FD5AF978E41}"/>
          </ac:picMkLst>
        </pc:picChg>
        <pc:picChg chg="add mod">
          <ac:chgData name="Fernanda Valdez" userId="d7d7d7d74fc48452" providerId="LiveId" clId="{C888A48D-F230-4DC9-83B3-65F5A35436E2}" dt="2023-11-21T01:01:29.562" v="4006" actId="14100"/>
          <ac:picMkLst>
            <pc:docMk/>
            <pc:sldMk cId="3590459948" sldId="291"/>
            <ac:picMk id="13" creationId="{1DCDEA74-5FEA-D66C-9E69-5ACC279338FD}"/>
          </ac:picMkLst>
        </pc:picChg>
        <pc:picChg chg="add del mod">
          <ac:chgData name="Fernanda Valdez" userId="d7d7d7d74fc48452" providerId="LiveId" clId="{C888A48D-F230-4DC9-83B3-65F5A35436E2}" dt="2023-11-21T01:00:58.710" v="3998" actId="478"/>
          <ac:picMkLst>
            <pc:docMk/>
            <pc:sldMk cId="3590459948" sldId="291"/>
            <ac:picMk id="15" creationId="{1462D1F6-B14C-53C9-0291-F0BB6F2C2FE5}"/>
          </ac:picMkLst>
        </pc:picChg>
        <pc:picChg chg="add mod">
          <ac:chgData name="Fernanda Valdez" userId="d7d7d7d74fc48452" providerId="LiveId" clId="{C888A48D-F230-4DC9-83B3-65F5A35436E2}" dt="2023-11-21T01:01:36.642" v="4008" actId="1076"/>
          <ac:picMkLst>
            <pc:docMk/>
            <pc:sldMk cId="3590459948" sldId="291"/>
            <ac:picMk id="18" creationId="{E3B4B094-C3EB-A425-51A4-1E6D6FFBB92E}"/>
          </ac:picMkLst>
        </pc:picChg>
      </pc:sldChg>
      <pc:sldChg chg="addSp delSp modSp mod ord">
        <pc:chgData name="Fernanda Valdez" userId="d7d7d7d74fc48452" providerId="LiveId" clId="{C888A48D-F230-4DC9-83B3-65F5A35436E2}" dt="2023-11-21T00:48:51.334" v="3770" actId="1076"/>
        <pc:sldMkLst>
          <pc:docMk/>
          <pc:sldMk cId="384096794" sldId="292"/>
        </pc:sldMkLst>
        <pc:picChg chg="add del mod">
          <ac:chgData name="Fernanda Valdez" userId="d7d7d7d74fc48452" providerId="LiveId" clId="{C888A48D-F230-4DC9-83B3-65F5A35436E2}" dt="2023-11-21T00:41:45.573" v="3746" actId="478"/>
          <ac:picMkLst>
            <pc:docMk/>
            <pc:sldMk cId="384096794" sldId="292"/>
            <ac:picMk id="5" creationId="{B491D58A-36ED-9C58-D596-7487F1507EB9}"/>
          </ac:picMkLst>
        </pc:picChg>
        <pc:picChg chg="add mod">
          <ac:chgData name="Fernanda Valdez" userId="d7d7d7d74fc48452" providerId="LiveId" clId="{C888A48D-F230-4DC9-83B3-65F5A35436E2}" dt="2023-11-21T00:48:51.334" v="3770" actId="1076"/>
          <ac:picMkLst>
            <pc:docMk/>
            <pc:sldMk cId="384096794" sldId="292"/>
            <ac:picMk id="8" creationId="{B70A4E4B-DCC5-8355-1A36-61183452524D}"/>
          </ac:picMkLst>
        </pc:picChg>
        <pc:picChg chg="mod">
          <ac:chgData name="Fernanda Valdez" userId="d7d7d7d74fc48452" providerId="LiveId" clId="{C888A48D-F230-4DC9-83B3-65F5A35436E2}" dt="2023-11-21T00:48:48.642" v="3769" actId="1076"/>
          <ac:picMkLst>
            <pc:docMk/>
            <pc:sldMk cId="384096794" sldId="292"/>
            <ac:picMk id="24" creationId="{43F86848-F367-C172-5420-2F2DDD93E76B}"/>
          </ac:picMkLst>
        </pc:picChg>
      </pc:sldChg>
      <pc:sldChg chg="addSp modSp mod ord">
        <pc:chgData name="Fernanda Valdez" userId="d7d7d7d74fc48452" providerId="LiveId" clId="{C888A48D-F230-4DC9-83B3-65F5A35436E2}" dt="2023-11-21T00:49:00.795" v="3772" actId="1076"/>
        <pc:sldMkLst>
          <pc:docMk/>
          <pc:sldMk cId="3769297908" sldId="293"/>
        </pc:sldMkLst>
        <pc:picChg chg="add mod">
          <ac:chgData name="Fernanda Valdez" userId="d7d7d7d74fc48452" providerId="LiveId" clId="{C888A48D-F230-4DC9-83B3-65F5A35436E2}" dt="2023-11-21T00:49:00.795" v="3772" actId="1076"/>
          <ac:picMkLst>
            <pc:docMk/>
            <pc:sldMk cId="3769297908" sldId="293"/>
            <ac:picMk id="5" creationId="{15CEBC54-557F-6941-1E4F-12C647D9A3C2}"/>
          </ac:picMkLst>
        </pc:picChg>
        <pc:picChg chg="mod">
          <ac:chgData name="Fernanda Valdez" userId="d7d7d7d74fc48452" providerId="LiveId" clId="{C888A48D-F230-4DC9-83B3-65F5A35436E2}" dt="2023-11-21T00:48:58.502" v="3771" actId="1076"/>
          <ac:picMkLst>
            <pc:docMk/>
            <pc:sldMk cId="3769297908" sldId="293"/>
            <ac:picMk id="8" creationId="{6CB5EC07-EC15-7284-387E-7D3E4B92E003}"/>
          </ac:picMkLst>
        </pc:picChg>
      </pc:sldChg>
      <pc:sldChg chg="delSp modSp add mod">
        <pc:chgData name="Fernanda Valdez" userId="d7d7d7d74fc48452" providerId="LiveId" clId="{C888A48D-F230-4DC9-83B3-65F5A35436E2}" dt="2023-11-21T01:05:21.846" v="4090" actId="478"/>
        <pc:sldMkLst>
          <pc:docMk/>
          <pc:sldMk cId="1584942961" sldId="294"/>
        </pc:sldMkLst>
        <pc:spChg chg="del">
          <ac:chgData name="Fernanda Valdez" userId="d7d7d7d74fc48452" providerId="LiveId" clId="{C888A48D-F230-4DC9-83B3-65F5A35436E2}" dt="2023-11-21T01:05:21.846" v="4090" actId="478"/>
          <ac:spMkLst>
            <pc:docMk/>
            <pc:sldMk cId="1584942961" sldId="294"/>
            <ac:spMk id="56" creationId="{B289356A-BDA0-4234-84F2-9F2F25D0D7BD}"/>
          </ac:spMkLst>
        </pc:spChg>
        <pc:spChg chg="mod">
          <ac:chgData name="Fernanda Valdez" userId="d7d7d7d74fc48452" providerId="LiveId" clId="{C888A48D-F230-4DC9-83B3-65F5A35436E2}" dt="2023-11-21T01:02:49.221" v="4067" actId="20577"/>
          <ac:spMkLst>
            <pc:docMk/>
            <pc:sldMk cId="1584942961" sldId="294"/>
            <ac:spMk id="57" creationId="{3A38BE84-957B-46B9-A315-4B5064DFF1A1}"/>
          </ac:spMkLst>
        </pc:spChg>
      </pc:sldChg>
      <pc:sldChg chg="modSp add mod">
        <pc:chgData name="Fernanda Valdez" userId="d7d7d7d74fc48452" providerId="LiveId" clId="{C888A48D-F230-4DC9-83B3-65F5A35436E2}" dt="2023-11-21T01:12:02.379" v="4229" actId="1076"/>
        <pc:sldMkLst>
          <pc:docMk/>
          <pc:sldMk cId="1068870747" sldId="295"/>
        </pc:sldMkLst>
        <pc:spChg chg="mod">
          <ac:chgData name="Fernanda Valdez" userId="d7d7d7d74fc48452" providerId="LiveId" clId="{C888A48D-F230-4DC9-83B3-65F5A35436E2}" dt="2023-11-21T01:11:41.158" v="4223" actId="1076"/>
          <ac:spMkLst>
            <pc:docMk/>
            <pc:sldMk cId="1068870747" sldId="295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1T01:12:02.379" v="4229" actId="1076"/>
          <ac:spMkLst>
            <pc:docMk/>
            <pc:sldMk cId="1068870747" sldId="295"/>
            <ac:spMk id="3" creationId="{FED19BCA-B61F-4EA6-A1FB-CCA3BD8506FB}"/>
          </ac:spMkLst>
        </pc:spChg>
      </pc:sldChg>
      <pc:sldChg chg="modSp add mod">
        <pc:chgData name="Fernanda Valdez" userId="d7d7d7d74fc48452" providerId="LiveId" clId="{C888A48D-F230-4DC9-83B3-65F5A35436E2}" dt="2023-11-21T01:13:23.437" v="4400" actId="20577"/>
        <pc:sldMkLst>
          <pc:docMk/>
          <pc:sldMk cId="3001216136" sldId="296"/>
        </pc:sldMkLst>
        <pc:spChg chg="mod">
          <ac:chgData name="Fernanda Valdez" userId="d7d7d7d74fc48452" providerId="LiveId" clId="{C888A48D-F230-4DC9-83B3-65F5A35436E2}" dt="2023-11-21T01:13:23.437" v="4400" actId="20577"/>
          <ac:spMkLst>
            <pc:docMk/>
            <pc:sldMk cId="3001216136" sldId="296"/>
            <ac:spMk id="3" creationId="{FED19BCA-B61F-4EA6-A1FB-CCA3BD8506FB}"/>
          </ac:spMkLst>
        </pc:spChg>
      </pc:sldChg>
      <pc:sldChg chg="modSp add mod">
        <pc:chgData name="Fernanda Valdez" userId="d7d7d7d74fc48452" providerId="LiveId" clId="{C888A48D-F230-4DC9-83B3-65F5A35436E2}" dt="2023-11-21T01:14:23.397" v="4474" actId="20577"/>
        <pc:sldMkLst>
          <pc:docMk/>
          <pc:sldMk cId="2996984801" sldId="297"/>
        </pc:sldMkLst>
        <pc:spChg chg="mod">
          <ac:chgData name="Fernanda Valdez" userId="d7d7d7d74fc48452" providerId="LiveId" clId="{C888A48D-F230-4DC9-83B3-65F5A35436E2}" dt="2023-11-21T01:14:23.397" v="4474" actId="20577"/>
          <ac:spMkLst>
            <pc:docMk/>
            <pc:sldMk cId="2996984801" sldId="297"/>
            <ac:spMk id="3" creationId="{FED19BCA-B61F-4EA6-A1FB-CCA3BD8506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149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95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502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678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652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123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63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66%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earnings</a:t>
            </a:r>
            <a:r>
              <a:rPr lang="es-ES" sz="1400" dirty="0"/>
              <a:t> (US$ 5,696 MM) </a:t>
            </a:r>
            <a:r>
              <a:rPr lang="es-ES" sz="1400" dirty="0" err="1"/>
              <a:t>go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USA </a:t>
            </a:r>
            <a:r>
              <a:rPr lang="es-ES" sz="1400" dirty="0" err="1"/>
              <a:t>athletes</a:t>
            </a:r>
            <a:r>
              <a:rPr lang="es-ES" sz="1400" dirty="0"/>
              <a:t>. </a:t>
            </a:r>
            <a:r>
              <a:rPr lang="es-ES" sz="1400" dirty="0" err="1"/>
              <a:t>Over</a:t>
            </a:r>
            <a:r>
              <a:rPr lang="es-ES" sz="1400" dirty="0"/>
              <a:t> US$ 2 MM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those</a:t>
            </a:r>
            <a:r>
              <a:rPr lang="es-ES" sz="1400" dirty="0"/>
              <a:t> </a:t>
            </a:r>
            <a:r>
              <a:rPr lang="es-ES" sz="1400" dirty="0" err="1"/>
              <a:t>earnings</a:t>
            </a:r>
            <a:r>
              <a:rPr lang="es-ES" sz="1400" dirty="0"/>
              <a:t> come </a:t>
            </a:r>
            <a:r>
              <a:rPr lang="es-ES" sz="1400" dirty="0" err="1"/>
              <a:t>from</a:t>
            </a:r>
            <a:r>
              <a:rPr lang="es-ES" sz="1400" dirty="0"/>
              <a:t> </a:t>
            </a:r>
            <a:r>
              <a:rPr lang="es-ES" sz="1400" dirty="0" err="1"/>
              <a:t>Basketball</a:t>
            </a:r>
            <a:r>
              <a:rPr lang="es-ES" sz="1400" dirty="0"/>
              <a:t>.</a:t>
            </a:r>
          </a:p>
          <a:p>
            <a:pPr rtl="0"/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a </a:t>
            </a:r>
            <a:r>
              <a:rPr lang="es-ES" sz="1400" dirty="0" err="1"/>
              <a:t>clear</a:t>
            </a:r>
            <a:r>
              <a:rPr lang="es-ES" sz="1400" dirty="0"/>
              <a:t> </a:t>
            </a:r>
            <a:r>
              <a:rPr lang="es-ES" sz="1400" dirty="0" err="1"/>
              <a:t>difference</a:t>
            </a:r>
            <a:r>
              <a:rPr lang="es-ES" sz="1400" dirty="0"/>
              <a:t> in top </a:t>
            </a:r>
            <a:r>
              <a:rPr lang="es-ES" sz="1400" dirty="0" err="1"/>
              <a:t>paid</a:t>
            </a:r>
            <a:r>
              <a:rPr lang="es-ES" sz="1400" dirty="0"/>
              <a:t> </a:t>
            </a:r>
            <a:r>
              <a:rPr lang="es-ES" sz="1400" dirty="0" err="1"/>
              <a:t>athlete</a:t>
            </a:r>
            <a:r>
              <a:rPr lang="es-ES" sz="1400" dirty="0"/>
              <a:t> </a:t>
            </a:r>
            <a:r>
              <a:rPr lang="es-ES" sz="1400" dirty="0" err="1"/>
              <a:t>nationality</a:t>
            </a:r>
            <a:r>
              <a:rPr lang="es-ES" sz="1400" dirty="0"/>
              <a:t> </a:t>
            </a:r>
            <a:r>
              <a:rPr lang="es-ES" sz="1400" dirty="0" err="1"/>
              <a:t>depending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sports</a:t>
            </a:r>
            <a:r>
              <a:rPr lang="es-ES" sz="1400" dirty="0"/>
              <a:t>. </a:t>
            </a:r>
            <a:r>
              <a:rPr lang="es-ES" sz="1400" dirty="0" err="1"/>
              <a:t>Baketball</a:t>
            </a:r>
            <a:r>
              <a:rPr lang="es-ES" sz="1400" dirty="0"/>
              <a:t>, American </a:t>
            </a:r>
            <a:r>
              <a:rPr lang="es-ES" sz="1400" dirty="0" err="1"/>
              <a:t>Football</a:t>
            </a:r>
            <a:r>
              <a:rPr lang="es-ES" sz="1400" dirty="0"/>
              <a:t>, </a:t>
            </a:r>
            <a:r>
              <a:rPr lang="es-ES" sz="1400" dirty="0" err="1"/>
              <a:t>Golfing</a:t>
            </a:r>
            <a:r>
              <a:rPr lang="es-ES" sz="1400" dirty="0"/>
              <a:t> and </a:t>
            </a:r>
            <a:r>
              <a:rPr lang="es-ES" sz="1400" dirty="0" err="1"/>
              <a:t>Boxing</a:t>
            </a:r>
            <a:r>
              <a:rPr lang="es-ES" sz="1400" dirty="0"/>
              <a:t> are </a:t>
            </a:r>
            <a:r>
              <a:rPr lang="es-ES" sz="1400" dirty="0" err="1"/>
              <a:t>predominantly</a:t>
            </a:r>
            <a:r>
              <a:rPr lang="es-ES" sz="1400" dirty="0"/>
              <a:t> </a:t>
            </a:r>
            <a:r>
              <a:rPr lang="es-ES" sz="1400" dirty="0" err="1"/>
              <a:t>american</a:t>
            </a:r>
            <a:r>
              <a:rPr lang="es-ES" sz="1400" dirty="0"/>
              <a:t> </a:t>
            </a:r>
            <a:r>
              <a:rPr lang="es-ES" sz="1400" dirty="0" err="1"/>
              <a:t>while</a:t>
            </a:r>
            <a:r>
              <a:rPr lang="es-ES" sz="1400" dirty="0"/>
              <a:t> F1, Soccer and </a:t>
            </a:r>
            <a:r>
              <a:rPr lang="es-ES" sz="1400" dirty="0" err="1"/>
              <a:t>Tennis</a:t>
            </a:r>
            <a:r>
              <a:rPr lang="es-ES" sz="1400" dirty="0"/>
              <a:t> are </a:t>
            </a:r>
            <a:r>
              <a:rPr lang="es-ES" sz="1400" dirty="0" err="1"/>
              <a:t>predominantly</a:t>
            </a:r>
            <a:r>
              <a:rPr lang="es-ES" sz="1400" dirty="0"/>
              <a:t> </a:t>
            </a:r>
            <a:r>
              <a:rPr lang="es-ES" sz="1400" dirty="0" err="1"/>
              <a:t>international</a:t>
            </a:r>
            <a:r>
              <a:rPr lang="es-ES" sz="1400" dirty="0"/>
              <a:t>.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matches</a:t>
            </a:r>
            <a:r>
              <a:rPr lang="es-ES" sz="1400" dirty="0"/>
              <a:t> </a:t>
            </a:r>
            <a:r>
              <a:rPr lang="es-ES" sz="1400" dirty="0" err="1"/>
              <a:t>sports</a:t>
            </a:r>
            <a:r>
              <a:rPr lang="es-ES" sz="1400" dirty="0"/>
              <a:t> </a:t>
            </a:r>
            <a:r>
              <a:rPr lang="es-ES" sz="1400" dirty="0" err="1"/>
              <a:t>popularity</a:t>
            </a:r>
            <a:r>
              <a:rPr lang="es-ES" sz="1400" dirty="0"/>
              <a:t> as F1, Soccer and </a:t>
            </a:r>
            <a:r>
              <a:rPr lang="es-ES" sz="1400" dirty="0" err="1"/>
              <a:t>Tennis</a:t>
            </a:r>
            <a:r>
              <a:rPr lang="es-ES" sz="1400" dirty="0"/>
              <a:t> are </a:t>
            </a:r>
            <a:r>
              <a:rPr lang="es-ES" sz="1400" dirty="0" err="1"/>
              <a:t>sports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have</a:t>
            </a:r>
            <a:r>
              <a:rPr lang="es-ES" sz="1400" dirty="0"/>
              <a:t> </a:t>
            </a:r>
            <a:r>
              <a:rPr lang="es-ES" sz="1400" dirty="0" err="1"/>
              <a:t>historically</a:t>
            </a:r>
            <a:r>
              <a:rPr lang="es-ES" sz="1400" dirty="0"/>
              <a:t> </a:t>
            </a:r>
            <a:r>
              <a:rPr lang="es-ES" sz="1400" dirty="0" err="1"/>
              <a:t>had</a:t>
            </a:r>
            <a:r>
              <a:rPr lang="es-ES" sz="1400" dirty="0"/>
              <a:t>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international</a:t>
            </a:r>
            <a:r>
              <a:rPr lang="es-ES" sz="1400" dirty="0"/>
              <a:t> </a:t>
            </a:r>
            <a:r>
              <a:rPr lang="es-ES" sz="1400" dirty="0" err="1"/>
              <a:t>audience</a:t>
            </a:r>
            <a:r>
              <a:rPr lang="es-ES" sz="1400" dirty="0"/>
              <a:t>.</a:t>
            </a:r>
          </a:p>
          <a:p>
            <a:pPr rtl="0"/>
            <a:r>
              <a:rPr lang="es-ES" sz="1400" dirty="0" err="1"/>
              <a:t>The</a:t>
            </a:r>
            <a:r>
              <a:rPr lang="es-ES" sz="1400" dirty="0"/>
              <a:t> American sport </a:t>
            </a:r>
            <a:r>
              <a:rPr lang="es-ES" sz="1400" dirty="0" err="1"/>
              <a:t>industry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largest</a:t>
            </a:r>
            <a:r>
              <a:rPr lang="es-ES" sz="1400" dirty="0"/>
              <a:t>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world</a:t>
            </a:r>
            <a:r>
              <a:rPr lang="es-ES" sz="1400" dirty="0"/>
              <a:t>, </a:t>
            </a:r>
            <a:r>
              <a:rPr lang="es-ES" sz="1400" dirty="0" err="1"/>
              <a:t>this</a:t>
            </a:r>
            <a:r>
              <a:rPr lang="es-ES" sz="1400" dirty="0"/>
              <a:t> </a:t>
            </a:r>
            <a:r>
              <a:rPr lang="es-ES" sz="1400" dirty="0" err="1"/>
              <a:t>appears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correlate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athlete</a:t>
            </a:r>
            <a:r>
              <a:rPr lang="es-ES" sz="1400" dirty="0"/>
              <a:t> salaries. </a:t>
            </a:r>
            <a:r>
              <a:rPr lang="es-ES" sz="1400" dirty="0" err="1"/>
              <a:t>We</a:t>
            </a:r>
            <a:r>
              <a:rPr lang="es-ES" sz="1400" dirty="0"/>
              <a:t> </a:t>
            </a:r>
            <a:r>
              <a:rPr lang="es-ES" sz="1400" dirty="0" err="1"/>
              <a:t>need</a:t>
            </a:r>
            <a:r>
              <a:rPr lang="es-ES" sz="1400" dirty="0"/>
              <a:t> more </a:t>
            </a:r>
            <a:r>
              <a:rPr lang="es-ES" sz="1400" dirty="0" err="1"/>
              <a:t>information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carry</a:t>
            </a:r>
            <a:r>
              <a:rPr lang="es-ES" sz="1400" dirty="0"/>
              <a:t> </a:t>
            </a:r>
            <a:r>
              <a:rPr lang="es-ES" sz="1400" dirty="0" err="1"/>
              <a:t>out</a:t>
            </a:r>
            <a:r>
              <a:rPr lang="es-ES" sz="1400" dirty="0"/>
              <a:t> a </a:t>
            </a:r>
            <a:r>
              <a:rPr lang="es-ES" sz="1400" dirty="0" err="1"/>
              <a:t>deeper</a:t>
            </a:r>
            <a:r>
              <a:rPr lang="es-ES" sz="1400" dirty="0"/>
              <a:t> análisis </a:t>
            </a:r>
            <a:r>
              <a:rPr lang="es-ES" sz="1400" dirty="0" err="1"/>
              <a:t>into</a:t>
            </a:r>
            <a:r>
              <a:rPr lang="es-ES" sz="1400" dirty="0"/>
              <a:t> </a:t>
            </a:r>
            <a:r>
              <a:rPr lang="es-ES" sz="1400" dirty="0" err="1"/>
              <a:t>salary</a:t>
            </a:r>
            <a:r>
              <a:rPr lang="es-ES" sz="1400" dirty="0"/>
              <a:t> drivers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r>
              <a:rPr lang="es-E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94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612" y="2366126"/>
            <a:ext cx="5111750" cy="59460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3600" dirty="0" err="1"/>
              <a:t>hypothesis</a:t>
            </a:r>
            <a:endParaRPr lang="es-ES" sz="36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1393" y="3076257"/>
            <a:ext cx="5518413" cy="70548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sz="1600" dirty="0"/>
              <a:t>Real </a:t>
            </a:r>
            <a:r>
              <a:rPr lang="es-ES" sz="1600" dirty="0" err="1"/>
              <a:t>earnings</a:t>
            </a:r>
            <a:r>
              <a:rPr lang="es-ES" sz="1600" dirty="0"/>
              <a:t> </a:t>
            </a:r>
            <a:r>
              <a:rPr lang="es-ES" sz="1600" dirty="0" err="1"/>
              <a:t>have</a:t>
            </a:r>
            <a:r>
              <a:rPr lang="es-ES" sz="1600" dirty="0"/>
              <a:t> </a:t>
            </a:r>
            <a:r>
              <a:rPr lang="es-ES" sz="1600" dirty="0" err="1"/>
              <a:t>increased</a:t>
            </a:r>
            <a:r>
              <a:rPr lang="es-ES" sz="1600" dirty="0"/>
              <a:t> </a:t>
            </a:r>
            <a:r>
              <a:rPr lang="es-ES" sz="1600" dirty="0" err="1"/>
              <a:t>over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past</a:t>
            </a:r>
            <a:r>
              <a:rPr lang="es-ES" sz="1600" dirty="0"/>
              <a:t> </a:t>
            </a:r>
            <a:r>
              <a:rPr lang="es-ES" sz="1600" dirty="0" err="1"/>
              <a:t>thirty</a:t>
            </a:r>
            <a:r>
              <a:rPr lang="es-ES" sz="1600" dirty="0"/>
              <a:t> </a:t>
            </a:r>
            <a:r>
              <a:rPr lang="es-ES" sz="1600" dirty="0" err="1"/>
              <a:t>years</a:t>
            </a:r>
            <a:r>
              <a:rPr lang="es-ES" sz="1600" dirty="0"/>
              <a:t>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7" name="Marcador de pie de página 56">
            <a:extLst>
              <a:ext uri="{FF2B5EF4-FFF2-40B4-BE49-F238E27FC236}">
                <a16:creationId xmlns:a16="http://schemas.microsoft.com/office/drawing/2014/main" id="{5860982B-C8CF-1FD7-A84B-90C2BF42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300121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39200" y="5316021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  <p:sp>
        <p:nvSpPr>
          <p:cNvPr id="3" name="Marcador de pie de página 56">
            <a:extLst>
              <a:ext uri="{FF2B5EF4-FFF2-40B4-BE49-F238E27FC236}">
                <a16:creationId xmlns:a16="http://schemas.microsoft.com/office/drawing/2014/main" id="{2D8D136E-0B4C-751E-2B4F-894E437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612" y="2366126"/>
            <a:ext cx="5111750" cy="59460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3600" dirty="0" err="1"/>
              <a:t>hypothesis</a:t>
            </a:r>
            <a:endParaRPr lang="es-ES" sz="36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1393" y="3076257"/>
            <a:ext cx="5518413" cy="70548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sz="1600" dirty="0"/>
              <a:t>NBA and NFL </a:t>
            </a:r>
            <a:r>
              <a:rPr lang="es-ES" sz="1600" dirty="0" err="1"/>
              <a:t>players</a:t>
            </a:r>
            <a:r>
              <a:rPr lang="es-ES" sz="1600" dirty="0"/>
              <a:t> are </a:t>
            </a:r>
            <a:r>
              <a:rPr lang="es-ES" sz="1600" dirty="0" err="1"/>
              <a:t>the</a:t>
            </a:r>
            <a:r>
              <a:rPr lang="es-ES" sz="1600" dirty="0"/>
              <a:t> top </a:t>
            </a:r>
            <a:r>
              <a:rPr lang="es-ES" sz="1600" dirty="0" err="1"/>
              <a:t>earners</a:t>
            </a:r>
            <a:r>
              <a:rPr lang="es-ES" sz="1600" dirty="0"/>
              <a:t>.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7" name="Marcador de pie de página 56">
            <a:extLst>
              <a:ext uri="{FF2B5EF4-FFF2-40B4-BE49-F238E27FC236}">
                <a16:creationId xmlns:a16="http://schemas.microsoft.com/office/drawing/2014/main" id="{5860982B-C8CF-1FD7-A84B-90C2BF42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299698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Marcador de pie de página 56">
            <a:extLst>
              <a:ext uri="{FF2B5EF4-FFF2-40B4-BE49-F238E27FC236}">
                <a16:creationId xmlns:a16="http://schemas.microsoft.com/office/drawing/2014/main" id="{2475C3F1-E20F-BABD-33C7-F458406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  <p:sp>
        <p:nvSpPr>
          <p:cNvPr id="2" name="Marcador de pie de página 56">
            <a:extLst>
              <a:ext uri="{FF2B5EF4-FFF2-40B4-BE49-F238E27FC236}">
                <a16:creationId xmlns:a16="http://schemas.microsoft.com/office/drawing/2014/main" id="{7E4CCB17-F94C-1680-8B00-B79BCF25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4701C-A515-45B2-03F5-C4EF3D5A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2" y="333698"/>
            <a:ext cx="4437499" cy="549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81FA41-88CD-A684-62A8-FD4B7D8A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1" y="333698"/>
            <a:ext cx="4114800" cy="549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61D288-9C04-EAA5-40C4-740D1B4F638F}"/>
              </a:ext>
            </a:extLst>
          </p:cNvPr>
          <p:cNvSpPr txBox="1"/>
          <p:nvPr/>
        </p:nvSpPr>
        <p:spPr>
          <a:xfrm>
            <a:off x="8280134" y="5909745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Forbes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1B57D-925A-58EE-040B-FECEB23EABF7}"/>
              </a:ext>
            </a:extLst>
          </p:cNvPr>
          <p:cNvSpPr txBox="1"/>
          <p:nvPr/>
        </p:nvSpPr>
        <p:spPr>
          <a:xfrm>
            <a:off x="2372109" y="5909745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from </a:t>
            </a:r>
            <a:r>
              <a:rPr lang="en-US" dirty="0" err="1">
                <a:solidFill>
                  <a:schemeClr val="bg1"/>
                </a:solidFill>
              </a:rPr>
              <a:t>Imdb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pie de página 56">
            <a:extLst>
              <a:ext uri="{FF2B5EF4-FFF2-40B4-BE49-F238E27FC236}">
                <a16:creationId xmlns:a16="http://schemas.microsoft.com/office/drawing/2014/main" id="{2234F7FB-4E87-DB75-D173-F22A0F72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407098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F86848-F367-C172-5420-2F2DDD93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280" y="0"/>
            <a:ext cx="6823344" cy="3639117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B70A4E4B-DCC5-8355-1A36-611834525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79" y="2899794"/>
            <a:ext cx="6823345" cy="36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5EC07-EC15-7284-387E-7D3E4B92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0"/>
            <a:ext cx="6294848" cy="3357253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CEBC54-557F-6941-1E4F-12C647D9A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119" y="2741617"/>
            <a:ext cx="6294848" cy="33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24</a:t>
            </a:fld>
            <a:endParaRPr lang="es-ES" dirty="0"/>
          </a:p>
        </p:txBody>
      </p:sp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1DCDEA74-5FEA-D66C-9E69-5ACC2793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77" y="2883495"/>
            <a:ext cx="6667795" cy="3556158"/>
          </a:xfrm>
          <a:prstGeom prst="rect">
            <a:avLst/>
          </a:prstGeom>
        </p:spPr>
      </p:pic>
      <p:pic>
        <p:nvPicPr>
          <p:cNvPr id="18" name="Picture 17" descr="A graph with green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E3B4B094-C3EB-A425-51A4-1E6D6FFBB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8" y="-103390"/>
            <a:ext cx="6856512" cy="36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5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25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184581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rtl="0"/>
            <a:r>
              <a:rPr lang="en-US" sz="1400" dirty="0"/>
              <a:t>Even tough aggregated earnings are the highest for Per capita earnings are higher in individual sports than they are in team sports.</a:t>
            </a:r>
          </a:p>
          <a:p>
            <a:pPr rtl="0"/>
            <a:r>
              <a:rPr lang="en-US" sz="1400" dirty="0"/>
              <a:t>Certain athletes earn well compared to others based on whether or not they are participating in a team sport or as an individual.</a:t>
            </a:r>
          </a:p>
          <a:p>
            <a:pPr rtl="0"/>
            <a:r>
              <a:rPr lang="en-US" sz="1400" dirty="0"/>
              <a:t>Boxing performs well overall due certain events that skew the overall pay information such as mega-fights.</a:t>
            </a:r>
          </a:p>
          <a:p>
            <a:pPr rtl="0"/>
            <a:r>
              <a:rPr lang="en-US" sz="1400" dirty="0"/>
              <a:t>There are sports that have an audience in the USA that aren’t available around the world and which would could potentially skew information. </a:t>
            </a:r>
            <a:endParaRPr lang="es-ES" sz="1400" dirty="0"/>
          </a:p>
        </p:txBody>
      </p:sp>
      <p:sp>
        <p:nvSpPr>
          <p:cNvPr id="3" name="Marcador de pie de página 56">
            <a:extLst>
              <a:ext uri="{FF2B5EF4-FFF2-40B4-BE49-F238E27FC236}">
                <a16:creationId xmlns:a16="http://schemas.microsoft.com/office/drawing/2014/main" id="{6CA59C1D-9F68-101D-633C-C4D139B5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27</a:t>
            </a:fld>
            <a:endParaRPr lang="es-ES" dirty="0"/>
          </a:p>
        </p:txBody>
      </p:sp>
      <p:sp>
        <p:nvSpPr>
          <p:cNvPr id="7" name="Marcador de pie de página 56">
            <a:extLst>
              <a:ext uri="{FF2B5EF4-FFF2-40B4-BE49-F238E27FC236}">
                <a16:creationId xmlns:a16="http://schemas.microsoft.com/office/drawing/2014/main" id="{5860982B-C8CF-1FD7-A84B-90C2BF42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28</a:t>
            </a:fld>
            <a:endParaRPr lang="es-ES" dirty="0"/>
          </a:p>
        </p:txBody>
      </p:sp>
      <p:sp>
        <p:nvSpPr>
          <p:cNvPr id="3" name="Marcador de pie de página 56">
            <a:extLst>
              <a:ext uri="{FF2B5EF4-FFF2-40B4-BE49-F238E27FC236}">
                <a16:creationId xmlns:a16="http://schemas.microsoft.com/office/drawing/2014/main" id="{5AEF9731-5139-723E-7B1F-C93735C9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612" y="2366126"/>
            <a:ext cx="5111750" cy="59460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3600" dirty="0" err="1"/>
              <a:t>hypothesis</a:t>
            </a:r>
            <a:endParaRPr lang="es-ES" sz="36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1393" y="3076257"/>
            <a:ext cx="5518413" cy="70548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sz="1600" dirty="0"/>
              <a:t>American </a:t>
            </a:r>
            <a:r>
              <a:rPr lang="es-ES" sz="1600" dirty="0" err="1"/>
              <a:t>athletes</a:t>
            </a:r>
            <a:r>
              <a:rPr lang="es-ES" sz="1600" dirty="0"/>
              <a:t> </a:t>
            </a:r>
            <a:r>
              <a:rPr lang="es-ES" sz="1600" dirty="0" err="1"/>
              <a:t>earn</a:t>
            </a:r>
            <a:r>
              <a:rPr lang="es-ES" sz="1600" dirty="0"/>
              <a:t> more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their</a:t>
            </a:r>
            <a:r>
              <a:rPr lang="es-ES" sz="1600" dirty="0"/>
              <a:t> </a:t>
            </a:r>
            <a:r>
              <a:rPr lang="es-ES" sz="1600" dirty="0" err="1"/>
              <a:t>international</a:t>
            </a:r>
            <a:r>
              <a:rPr lang="es-ES" sz="1600" dirty="0"/>
              <a:t> </a:t>
            </a:r>
            <a:r>
              <a:rPr lang="es-ES" sz="1600" dirty="0" err="1"/>
              <a:t>counterparts</a:t>
            </a:r>
            <a:endParaRPr lang="es-ES" sz="16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7" name="Marcador de pie de página 56">
            <a:extLst>
              <a:ext uri="{FF2B5EF4-FFF2-40B4-BE49-F238E27FC236}">
                <a16:creationId xmlns:a16="http://schemas.microsoft.com/office/drawing/2014/main" id="{5860982B-C8CF-1FD7-A84B-90C2BF42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</a:t>
            </a:r>
          </a:p>
        </p:txBody>
      </p:sp>
    </p:spTree>
    <p:extLst>
      <p:ext uri="{BB962C8B-B14F-4D97-AF65-F5344CB8AC3E}">
        <p14:creationId xmlns:p14="http://schemas.microsoft.com/office/powerpoint/2010/main" val="106887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183" y="639068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1541</TotalTime>
  <Words>1214</Words>
  <Application>Microsoft Office PowerPoint</Application>
  <PresentationFormat>Widescreen</PresentationFormat>
  <Paragraphs>183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Are american athletes paid more than their foreign counterparts? Does this differ by sport?</vt:lpstr>
      <vt:lpstr>hypothesis</vt:lpstr>
      <vt:lpstr>ÁREAS DE ENFOQUE</vt:lpstr>
      <vt:lpstr>Conclusions</vt:lpstr>
      <vt:lpstr>Have top athlete earnings increased in real value over the past 30 years?</vt:lpstr>
      <vt:lpstr>hypothesis</vt:lpstr>
      <vt:lpstr>ÁREAS DE ENFOQUE</vt:lpstr>
      <vt:lpstr>ÁREAS DE ENFOQUE</vt:lpstr>
      <vt:lpstr>Conclusions</vt:lpstr>
      <vt:lpstr>What sport pays its top athletes the most?</vt:lpstr>
      <vt:lpstr>hypothesis</vt:lpstr>
      <vt:lpstr>ÁREAS DE ENFOQUE</vt:lpstr>
      <vt:lpstr>ÁREAS DE ENFOQUE</vt:lpstr>
      <vt:lpstr>Top yearly earnings</vt:lpstr>
      <vt:lpstr>ÁREAS DE ENFOQUE</vt:lpstr>
      <vt:lpstr>ÁREAS DE ENFOQUE</vt:lpstr>
      <vt:lpstr>ÁREAS DE ENFOQUE</vt:lpstr>
      <vt:lpstr>ÁREAS DE ENFOQUE</vt:lpstr>
      <vt:lpstr>Conclusions</vt:lpstr>
      <vt:lpstr>Limitations and next steps</vt:lpstr>
      <vt:lpstr>limitations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Fernanda Valdez</cp:lastModifiedBy>
  <cp:revision>12</cp:revision>
  <dcterms:created xsi:type="dcterms:W3CDTF">2023-11-19T19:49:35Z</dcterms:created>
  <dcterms:modified xsi:type="dcterms:W3CDTF">2023-11-21T01:14:33Z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