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10"/>
    <p:restoredTop sz="94643"/>
  </p:normalViewPr>
  <p:slideViewPr>
    <p:cSldViewPr snapToGrid="0" snapToObjects="1">
      <p:cViewPr varScale="1">
        <p:scale>
          <a:sx n="90" d="100"/>
          <a:sy n="90" d="100"/>
        </p:scale>
        <p:origin x="104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3/6/17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3/6/17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3/6/17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3/6/17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3/6/17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3/6/17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600" dirty="0" smtClean="0"/>
              <a:t>The Google File System</a:t>
            </a:r>
            <a:r>
              <a:rPr lang="en-US" sz="3600" dirty="0"/>
              <a:t/>
            </a:r>
            <a:br>
              <a:rPr lang="en-US" sz="3600" dirty="0"/>
            </a:br>
            <a:r>
              <a:rPr lang="en-US" sz="2400" dirty="0"/>
              <a:t>Sanjay </a:t>
            </a:r>
            <a:r>
              <a:rPr lang="en-US" sz="2400" dirty="0" err="1"/>
              <a:t>Ghemawat</a:t>
            </a:r>
            <a:r>
              <a:rPr lang="en-US" sz="2400" dirty="0"/>
              <a:t>, Howard </a:t>
            </a:r>
            <a:r>
              <a:rPr lang="en-US" sz="2400" dirty="0" err="1"/>
              <a:t>Gobioff</a:t>
            </a:r>
            <a:r>
              <a:rPr lang="en-US" sz="2400" dirty="0"/>
              <a:t>, and Shun-</a:t>
            </a:r>
            <a:r>
              <a:rPr lang="en-US" sz="2400" dirty="0" err="1"/>
              <a:t>Tak</a:t>
            </a:r>
            <a:r>
              <a:rPr lang="en-US" sz="2400" dirty="0"/>
              <a:t> Leung Google</a:t>
            </a:r>
            <a:r>
              <a:rPr lang="en-US" sz="2400" dirty="0" smtClean="0"/>
              <a:t>∗</a:t>
            </a:r>
            <a:br>
              <a:rPr lang="en-US" sz="2400" dirty="0" smtClean="0"/>
            </a:br>
            <a:r>
              <a:rPr lang="en-US" sz="2400" dirty="0"/>
              <a:t/>
            </a:r>
            <a:br>
              <a:rPr lang="en-US" sz="2400" dirty="0"/>
            </a:br>
            <a:r>
              <a:rPr lang="en-US" sz="3200" dirty="0"/>
              <a:t>A Comparison of Approaches to Large-Scale Data </a:t>
            </a:r>
            <a:r>
              <a:rPr lang="en-US" sz="3200" dirty="0" smtClean="0"/>
              <a:t>Analysis</a:t>
            </a:r>
            <a:br>
              <a:rPr lang="en-US" sz="3200" dirty="0" smtClean="0"/>
            </a:br>
            <a:r>
              <a:rPr lang="en-US" sz="2000" dirty="0" smtClean="0"/>
              <a:t>Andrew Pavlov, Erik Paulson, Alexander </a:t>
            </a:r>
            <a:r>
              <a:rPr lang="en-US" sz="2000" dirty="0" err="1" smtClean="0"/>
              <a:t>Rasin</a:t>
            </a:r>
            <a:r>
              <a:rPr lang="en-US" sz="2000" dirty="0" smtClean="0"/>
              <a:t>, Daniel J. </a:t>
            </a:r>
            <a:r>
              <a:rPr lang="en-US" sz="2000" dirty="0" err="1" smtClean="0"/>
              <a:t>Abadi</a:t>
            </a:r>
            <a:r>
              <a:rPr lang="en-US" sz="2000" dirty="0" smtClean="0"/>
              <a:t>, David J. DeWitt, Samuel Madden, Michael </a:t>
            </a:r>
            <a:r>
              <a:rPr lang="en-US" sz="2000" dirty="0" err="1" smtClean="0"/>
              <a:t>Stonebraker</a:t>
            </a:r>
            <a:r>
              <a:rPr lang="en-US" sz="2000" dirty="0" smtClean="0"/>
              <a:t/>
            </a:r>
            <a:br>
              <a:rPr lang="en-US" sz="2000" dirty="0" smtClean="0"/>
            </a:br>
            <a:r>
              <a:rPr lang="en-US" sz="2000" dirty="0"/>
              <a:t/>
            </a:r>
            <a:br>
              <a:rPr lang="en-US" sz="2000" dirty="0"/>
            </a:br>
            <a:r>
              <a:rPr lang="en-US" sz="3600" dirty="0" smtClean="0"/>
              <a:t>One Size Fits All</a:t>
            </a:r>
            <a:br>
              <a:rPr lang="en-US" sz="3600" dirty="0" smtClean="0"/>
            </a:br>
            <a:r>
              <a:rPr lang="en-US" sz="2400" dirty="0" smtClean="0"/>
              <a:t>Michael </a:t>
            </a:r>
            <a:r>
              <a:rPr lang="en-US" sz="2400" dirty="0" err="1" smtClean="0"/>
              <a:t>Stonebraker</a:t>
            </a:r>
            <a:endParaRPr lang="en-US" sz="3600" dirty="0"/>
          </a:p>
        </p:txBody>
      </p:sp>
      <p:sp>
        <p:nvSpPr>
          <p:cNvPr id="3" name="Subtitle 2"/>
          <p:cNvSpPr>
            <a:spLocks noGrp="1"/>
          </p:cNvSpPr>
          <p:nvPr>
            <p:ph type="subTitle" idx="1"/>
          </p:nvPr>
        </p:nvSpPr>
        <p:spPr/>
        <p:txBody>
          <a:bodyPr/>
          <a:lstStyle/>
          <a:p>
            <a:r>
              <a:rPr lang="en-US" dirty="0" smtClean="0"/>
              <a:t>Christian </a:t>
            </a:r>
            <a:r>
              <a:rPr lang="en-US" dirty="0" err="1" smtClean="0"/>
              <a:t>Isolda</a:t>
            </a:r>
            <a:endParaRPr lang="en-US" dirty="0" smtClean="0"/>
          </a:p>
          <a:p>
            <a:r>
              <a:rPr lang="en-US" dirty="0" smtClean="0"/>
              <a:t>March 7, 2017</a:t>
            </a:r>
            <a:endParaRPr lang="en-US" dirty="0"/>
          </a:p>
        </p:txBody>
      </p:sp>
    </p:spTree>
    <p:extLst>
      <p:ext uri="{BB962C8B-B14F-4D97-AF65-F5344CB8AC3E}">
        <p14:creationId xmlns:p14="http://schemas.microsoft.com/office/powerpoint/2010/main" val="57557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GFS to LSDA and </a:t>
            </a:r>
            <a:r>
              <a:rPr lang="en-US" dirty="0" err="1" smtClean="0"/>
              <a:t>Stonebraker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Advantages: GFS works insanely well with Google and its needs being Google designed it to their needs and wants it works in a simple and logical way so it is reliable and constantly accessible.</a:t>
            </a:r>
          </a:p>
          <a:p>
            <a:r>
              <a:rPr lang="en-US" dirty="0" smtClean="0"/>
              <a:t>Disadvantages: Comparing GFS to the other papers it has a main disadvantage which is that to be successful it has to be adaptable which GFS is not. GFS is tailored to what Google needs and how they function. Not every major company works how Google does.  To be successful in this field you need to be adaptable and able to change at an instant.</a:t>
            </a:r>
          </a:p>
          <a:p>
            <a:endParaRPr lang="en-US" dirty="0" smtClean="0"/>
          </a:p>
          <a:p>
            <a:r>
              <a:rPr lang="en-US" dirty="0" smtClean="0"/>
              <a:t>To wrap up, GFS is a very good baseline and structure for a system. </a:t>
            </a:r>
            <a:r>
              <a:rPr lang="en-US" dirty="0"/>
              <a:t>Changing GFS would be hard because of the simplistic style it has but would be easy to add onto if need be</a:t>
            </a:r>
            <a:r>
              <a:rPr lang="en-US" dirty="0" smtClean="0"/>
              <a:t>. Being able to add onto is a start of </a:t>
            </a:r>
            <a:r>
              <a:rPr lang="en-US" smtClean="0"/>
              <a:t>being adaptable and can lead to a system that is widely used rather than just for Google.</a:t>
            </a:r>
            <a:endParaRPr lang="en-US" dirty="0"/>
          </a:p>
        </p:txBody>
      </p:sp>
    </p:spTree>
    <p:extLst>
      <p:ext uri="{BB962C8B-B14F-4D97-AF65-F5344CB8AC3E}">
        <p14:creationId xmlns:p14="http://schemas.microsoft.com/office/powerpoint/2010/main" val="112271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Google File System</a:t>
            </a:r>
            <a:endParaRPr lang="en-US" dirty="0"/>
          </a:p>
        </p:txBody>
      </p:sp>
      <p:sp>
        <p:nvSpPr>
          <p:cNvPr id="3" name="Content Placeholder 2"/>
          <p:cNvSpPr>
            <a:spLocks noGrp="1"/>
          </p:cNvSpPr>
          <p:nvPr>
            <p:ph idx="1"/>
          </p:nvPr>
        </p:nvSpPr>
        <p:spPr/>
        <p:txBody>
          <a:bodyPr>
            <a:normAutofit lnSpcReduction="10000"/>
          </a:bodyPr>
          <a:lstStyle/>
          <a:p>
            <a:r>
              <a:rPr lang="en-US" dirty="0" smtClean="0"/>
              <a:t>The Google File System is a scalable distributed file system for large distributed data intensive applications. It is an efficient system that includes fault tolerance, uses low price hardware and has the ability to be accessed by a large number of clients at once.</a:t>
            </a:r>
          </a:p>
          <a:p>
            <a:r>
              <a:rPr lang="en-US" dirty="0" smtClean="0"/>
              <a:t>Main needs of the system:</a:t>
            </a:r>
          </a:p>
          <a:p>
            <a:pPr lvl="1"/>
            <a:r>
              <a:rPr lang="en-US" dirty="0" smtClean="0"/>
              <a:t>Component Failures: Be able to cope and deal with down hardware and constantly update the system to adapt the currently down hardware or hardware that doesn't come back up. </a:t>
            </a:r>
          </a:p>
          <a:p>
            <a:pPr lvl="1"/>
            <a:r>
              <a:rPr lang="en-US" dirty="0" smtClean="0"/>
              <a:t>Handle large files: Be able to handle millions of files that are upwards of multiple GB’s per file and be able to access them with ease for clients.</a:t>
            </a:r>
          </a:p>
          <a:p>
            <a:pPr lvl="1"/>
            <a:r>
              <a:rPr lang="en-US" dirty="0" smtClean="0"/>
              <a:t>Use Inexpensive Hardware: Use inexpensive parts that fail but are budget worthy and utilize the failure detection system above to be able to use this kind of hardware for the system.</a:t>
            </a:r>
            <a:endParaRPr lang="en-US" dirty="0"/>
          </a:p>
        </p:txBody>
      </p:sp>
    </p:spTree>
    <p:extLst>
      <p:ext uri="{BB962C8B-B14F-4D97-AF65-F5344CB8AC3E}">
        <p14:creationId xmlns:p14="http://schemas.microsoft.com/office/powerpoint/2010/main" val="930161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Google File System</a:t>
            </a:r>
            <a:endParaRPr lang="en-US" dirty="0"/>
          </a:p>
        </p:txBody>
      </p:sp>
      <p:sp>
        <p:nvSpPr>
          <p:cNvPr id="3" name="Content Placeholder 2"/>
          <p:cNvSpPr>
            <a:spLocks noGrp="1"/>
          </p:cNvSpPr>
          <p:nvPr>
            <p:ph idx="1"/>
          </p:nvPr>
        </p:nvSpPr>
        <p:spPr/>
        <p:txBody>
          <a:bodyPr>
            <a:normAutofit lnSpcReduction="10000"/>
          </a:bodyPr>
          <a:lstStyle/>
          <a:p>
            <a:r>
              <a:rPr lang="en-US" dirty="0" smtClean="0"/>
              <a:t>Google File System is divided into clusters that have different functions and context to allow for simplicity. </a:t>
            </a:r>
          </a:p>
          <a:p>
            <a:pPr lvl="1"/>
            <a:r>
              <a:rPr lang="en-US" dirty="0" smtClean="0"/>
              <a:t>Master Servers, Chunk Servers and Clients are the main 3.</a:t>
            </a:r>
            <a:endParaRPr lang="en-US" dirty="0"/>
          </a:p>
          <a:p>
            <a:r>
              <a:rPr lang="en-US" b="1" dirty="0" smtClean="0"/>
              <a:t>Master Server</a:t>
            </a:r>
            <a:r>
              <a:rPr lang="en-US" dirty="0" smtClean="0"/>
              <a:t>: Having a single master makes the design and functionality simple. To make sure it does not bottleneck, the master never reads or writes, rather supplies the data to the client.</a:t>
            </a:r>
          </a:p>
          <a:p>
            <a:r>
              <a:rPr lang="en-US" b="1" dirty="0" smtClean="0"/>
              <a:t>Chunk Server</a:t>
            </a:r>
            <a:r>
              <a:rPr lang="en-US" dirty="0" smtClean="0"/>
              <a:t>: Store data in “chunks” or more specific 64MB files. It is standard to have 3 replicas of the data but can be altered in the process for more or less.</a:t>
            </a:r>
          </a:p>
          <a:p>
            <a:r>
              <a:rPr lang="en-US" b="1" dirty="0" smtClean="0"/>
              <a:t>Client</a:t>
            </a:r>
            <a:r>
              <a:rPr lang="en-US" dirty="0" smtClean="0"/>
              <a:t>: To keep flow and simplicity the client requests from the master for chunk location to either alter or read the requested chunk. </a:t>
            </a:r>
          </a:p>
        </p:txBody>
      </p:sp>
    </p:spTree>
    <p:extLst>
      <p:ext uri="{BB962C8B-B14F-4D97-AF65-F5344CB8AC3E}">
        <p14:creationId xmlns:p14="http://schemas.microsoft.com/office/powerpoint/2010/main" val="25304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Google File System		</a:t>
            </a:r>
            <a:endParaRPr lang="en-US" dirty="0"/>
          </a:p>
        </p:txBody>
      </p:sp>
      <p:sp>
        <p:nvSpPr>
          <p:cNvPr id="3" name="Content Placeholder 2"/>
          <p:cNvSpPr>
            <a:spLocks noGrp="1"/>
          </p:cNvSpPr>
          <p:nvPr>
            <p:ph idx="1"/>
          </p:nvPr>
        </p:nvSpPr>
        <p:spPr/>
        <p:txBody>
          <a:bodyPr>
            <a:normAutofit lnSpcReduction="10000"/>
          </a:bodyPr>
          <a:lstStyle/>
          <a:p>
            <a:r>
              <a:rPr lang="en-US" dirty="0" smtClean="0"/>
              <a:t>GFS makes a very complicated and cast process into a simple and straight through process. I enjoy the simplicity and minimalistic style of the system.</a:t>
            </a:r>
          </a:p>
          <a:p>
            <a:pPr lvl="1"/>
            <a:r>
              <a:rPr lang="en-US" dirty="0" smtClean="0"/>
              <a:t>Master: Having a master to handle the admin like operations rather than the client directly go in is an awesome idea and way to access and alter data.</a:t>
            </a:r>
          </a:p>
          <a:p>
            <a:pPr lvl="1"/>
            <a:r>
              <a:rPr lang="en-US" dirty="0" smtClean="0"/>
              <a:t>Chunks: I enjoy the idea of storing data in chunks rather than full files or big files. Storing them at this size makes it easy and fast to access or change the data as well as store it. Additionally, it is more efficient to make copies of this data at this size rather than a bigger size.</a:t>
            </a:r>
          </a:p>
          <a:p>
            <a:pPr lvl="1"/>
            <a:r>
              <a:rPr lang="en-US" dirty="0" smtClean="0"/>
              <a:t>Hardware: Being able to use hardware that isn't top notch or expensive makes implementation and usability achievable. It is also genius to couple the use of inexpensive hardware with a built in fault monitoring system to make sure the system stays up and running through faults.</a:t>
            </a:r>
          </a:p>
        </p:txBody>
      </p:sp>
    </p:spTree>
    <p:extLst>
      <p:ext uri="{BB962C8B-B14F-4D97-AF65-F5344CB8AC3E}">
        <p14:creationId xmlns:p14="http://schemas.microsoft.com/office/powerpoint/2010/main" val="72350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Overview of A Comparison to Large-Scale Data Analysis</a:t>
            </a:r>
            <a:endParaRPr lang="en-US" dirty="0"/>
          </a:p>
        </p:txBody>
      </p:sp>
      <p:sp>
        <p:nvSpPr>
          <p:cNvPr id="3" name="Content Placeholder 2"/>
          <p:cNvSpPr>
            <a:spLocks noGrp="1"/>
          </p:cNvSpPr>
          <p:nvPr>
            <p:ph idx="1"/>
          </p:nvPr>
        </p:nvSpPr>
        <p:spPr/>
        <p:txBody>
          <a:bodyPr/>
          <a:lstStyle/>
          <a:p>
            <a:r>
              <a:rPr lang="en-US" dirty="0" smtClean="0"/>
              <a:t>Introduces the audience to the advantages and disadvantage of </a:t>
            </a:r>
            <a:r>
              <a:rPr lang="en-US" dirty="0" err="1" smtClean="0"/>
              <a:t>MapReduce</a:t>
            </a:r>
            <a:r>
              <a:rPr lang="en-US" dirty="0" smtClean="0"/>
              <a:t> and DBMS</a:t>
            </a:r>
          </a:p>
          <a:p>
            <a:r>
              <a:rPr lang="en-US" dirty="0" smtClean="0"/>
              <a:t>Discusses tested systems such as DMBS-X, Hadoop, and </a:t>
            </a:r>
            <a:r>
              <a:rPr lang="en-US" dirty="0" err="1" smtClean="0"/>
              <a:t>Vertica</a:t>
            </a:r>
            <a:endParaRPr lang="en-US" dirty="0" smtClean="0"/>
          </a:p>
          <a:p>
            <a:r>
              <a:rPr lang="en-US" dirty="0" smtClean="0"/>
              <a:t>Talks about the advantages of being a programmer dealing with certain systems as well as usability and performance based on opinions of people that have used both first hand.</a:t>
            </a:r>
          </a:p>
          <a:p>
            <a:r>
              <a:rPr lang="en-US" dirty="0" smtClean="0"/>
              <a:t>Uses Hadoop as a main example of executing the MR framework and the ups and downs of this program.</a:t>
            </a:r>
            <a:endParaRPr lang="en-US" dirty="0"/>
          </a:p>
        </p:txBody>
      </p:sp>
    </p:spTree>
    <p:extLst>
      <p:ext uri="{BB962C8B-B14F-4D97-AF65-F5344CB8AC3E}">
        <p14:creationId xmlns:p14="http://schemas.microsoft.com/office/powerpoint/2010/main" val="652714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Comparison	</a:t>
            </a:r>
            <a:endParaRPr lang="en-US" dirty="0"/>
          </a:p>
        </p:txBody>
      </p:sp>
      <p:sp>
        <p:nvSpPr>
          <p:cNvPr id="3" name="Content Placeholder 2"/>
          <p:cNvSpPr>
            <a:spLocks noGrp="1"/>
          </p:cNvSpPr>
          <p:nvPr>
            <p:ph idx="1"/>
          </p:nvPr>
        </p:nvSpPr>
        <p:spPr/>
        <p:txBody>
          <a:bodyPr/>
          <a:lstStyle/>
          <a:p>
            <a:r>
              <a:rPr lang="en-US" dirty="0" smtClean="0"/>
              <a:t>To compare the two systems benchmarks and tasks were used to measure the efficiency of completion and determining which is better in either scenario.</a:t>
            </a:r>
          </a:p>
          <a:p>
            <a:pPr lvl="1"/>
            <a:r>
              <a:rPr lang="en-US" dirty="0" smtClean="0"/>
              <a:t>The tasks were repeated 3 times to get a good sample data for each task. To make sure the performance were not altered doing parallel tasks they first executed each task on a single node. Then executed the tasks on different cluster sizes to show the scaling as both the amount of data was processed and resources made available</a:t>
            </a:r>
          </a:p>
          <a:p>
            <a:r>
              <a:rPr lang="en-US" dirty="0" smtClean="0"/>
              <a:t>The main tasks that were measured was a selection task, aggregation task, join task, and a UDF aggregation task</a:t>
            </a:r>
          </a:p>
        </p:txBody>
      </p:sp>
    </p:spTree>
    <p:extLst>
      <p:ext uri="{BB962C8B-B14F-4D97-AF65-F5344CB8AC3E}">
        <p14:creationId xmlns:p14="http://schemas.microsoft.com/office/powerpoint/2010/main" val="12787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a:t>
            </a:r>
            <a:r>
              <a:rPr lang="en-US" dirty="0"/>
              <a:t>T</a:t>
            </a:r>
            <a:r>
              <a:rPr lang="en-US" dirty="0" smtClean="0"/>
              <a:t>he Comparison</a:t>
            </a:r>
            <a:endParaRPr lang="en-US" dirty="0"/>
          </a:p>
        </p:txBody>
      </p:sp>
      <p:sp>
        <p:nvSpPr>
          <p:cNvPr id="3" name="Content Placeholder 2"/>
          <p:cNvSpPr>
            <a:spLocks noGrp="1"/>
          </p:cNvSpPr>
          <p:nvPr>
            <p:ph idx="1"/>
          </p:nvPr>
        </p:nvSpPr>
        <p:spPr/>
        <p:txBody>
          <a:bodyPr>
            <a:normAutofit lnSpcReduction="10000"/>
          </a:bodyPr>
          <a:lstStyle/>
          <a:p>
            <a:r>
              <a:rPr lang="en-US" dirty="0" smtClean="0"/>
              <a:t>After the completion of all the tasks the data and averages were explained in the paper:</a:t>
            </a:r>
          </a:p>
          <a:p>
            <a:pPr lvl="1"/>
            <a:r>
              <a:rPr lang="en-US" dirty="0" smtClean="0"/>
              <a:t>Selection Task: Both DBMS systems outperformed Hadoop because of the startup time Hadoop has implemented.</a:t>
            </a:r>
          </a:p>
          <a:p>
            <a:pPr lvl="1"/>
            <a:r>
              <a:rPr lang="en-US" dirty="0" smtClean="0"/>
              <a:t>Aggregation Task: Both DBMS systems outperformed Hadoop in this task.</a:t>
            </a:r>
          </a:p>
          <a:p>
            <a:pPr lvl="1"/>
            <a:r>
              <a:rPr lang="en-US" dirty="0" smtClean="0"/>
              <a:t>Join Task: Going by time, DBMS beat Hadoop because of the limited speed that Hadoop has implemented which is 20GB/node.</a:t>
            </a:r>
          </a:p>
          <a:p>
            <a:pPr lvl="1"/>
            <a:r>
              <a:rPr lang="en-US" dirty="0" smtClean="0"/>
              <a:t>UDF Aggregation Task: Hadoop beat DBMS in this task because of the row by row interaction between the UDF and input file stored out of the database.</a:t>
            </a:r>
          </a:p>
          <a:p>
            <a:r>
              <a:rPr lang="en-US" dirty="0" smtClean="0"/>
              <a:t>DBMS outperformed Hadoop in three out of the four tasks tested. It shows that DBMS even though it is older still outperforms a new breakthrough like Hadoop.</a:t>
            </a:r>
          </a:p>
        </p:txBody>
      </p:sp>
    </p:spTree>
    <p:extLst>
      <p:ext uri="{BB962C8B-B14F-4D97-AF65-F5344CB8AC3E}">
        <p14:creationId xmlns:p14="http://schemas.microsoft.com/office/powerpoint/2010/main" val="714666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GFS vs. Large Scale Data Analysis</a:t>
            </a:r>
            <a:endParaRPr lang="en-US" dirty="0"/>
          </a:p>
        </p:txBody>
      </p:sp>
      <p:sp>
        <p:nvSpPr>
          <p:cNvPr id="3" name="Content Placeholder 2"/>
          <p:cNvSpPr>
            <a:spLocks noGrp="1"/>
          </p:cNvSpPr>
          <p:nvPr>
            <p:ph idx="1"/>
          </p:nvPr>
        </p:nvSpPr>
        <p:spPr/>
        <p:txBody>
          <a:bodyPr/>
          <a:lstStyle/>
          <a:p>
            <a:r>
              <a:rPr lang="en-US" dirty="0" smtClean="0"/>
              <a:t>The main comparison I had for the papers is just the structure and format in which they are written in. If you look at the overall look at both they look very similar with structure and format. On the other hand, the information in both of them are completely different. GFS focuses on one system and the functionality and how it works to a tee while the other focuses on the good and bad of multiple systems rather than just one.</a:t>
            </a:r>
          </a:p>
          <a:p>
            <a:r>
              <a:rPr lang="en-US" dirty="0" smtClean="0"/>
              <a:t>When it comes to becoming more knowledgeable, I would start with Large Scale Data Analysis paper being it has a lot of base knowledge on the topic. Once becoming acquainted with the topic and chosen GFS, I would read the GFS to learn more about the practicality of going into this field and how it actually works in a system highlighted such as GFS.</a:t>
            </a:r>
            <a:endParaRPr lang="en-US" dirty="0"/>
          </a:p>
        </p:txBody>
      </p:sp>
    </p:spTree>
    <p:extLst>
      <p:ext uri="{BB962C8B-B14F-4D97-AF65-F5344CB8AC3E}">
        <p14:creationId xmlns:p14="http://schemas.microsoft.com/office/powerpoint/2010/main" val="78699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One Size Fits All</a:t>
            </a:r>
            <a:endParaRPr lang="en-US" dirty="0"/>
          </a:p>
        </p:txBody>
      </p:sp>
      <p:sp>
        <p:nvSpPr>
          <p:cNvPr id="3" name="Content Placeholder 2"/>
          <p:cNvSpPr>
            <a:spLocks noGrp="1"/>
          </p:cNvSpPr>
          <p:nvPr>
            <p:ph idx="1"/>
          </p:nvPr>
        </p:nvSpPr>
        <p:spPr/>
        <p:txBody>
          <a:bodyPr/>
          <a:lstStyle/>
          <a:p>
            <a:r>
              <a:rPr lang="en-US" dirty="0" err="1" smtClean="0"/>
              <a:t>Stonebraker</a:t>
            </a:r>
            <a:r>
              <a:rPr lang="en-US" dirty="0" smtClean="0"/>
              <a:t> was a believer that relational database is never going to be the “One Size Fits All” database.</a:t>
            </a:r>
          </a:p>
          <a:p>
            <a:r>
              <a:rPr lang="en-US" dirty="0" smtClean="0"/>
              <a:t>He speaks about how the future of data storage will be based on the idea on column stores replacing row stores.</a:t>
            </a:r>
          </a:p>
          <a:p>
            <a:r>
              <a:rPr lang="en-US" dirty="0" smtClean="0"/>
              <a:t>He also believes that the DBMS does not do anything or nearly as much as he wants or needs it do.</a:t>
            </a:r>
          </a:p>
          <a:p>
            <a:r>
              <a:rPr lang="en-US" dirty="0" smtClean="0"/>
              <a:t>He says the DBMS is “One Size Fits None” where there is no adaption or ability to change when dealing with different systems.</a:t>
            </a:r>
            <a:endParaRPr lang="en-US" dirty="0"/>
          </a:p>
        </p:txBody>
      </p:sp>
    </p:spTree>
    <p:extLst>
      <p:ext uri="{BB962C8B-B14F-4D97-AF65-F5344CB8AC3E}">
        <p14:creationId xmlns:p14="http://schemas.microsoft.com/office/powerpoint/2010/main" val="665993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230</TotalTime>
  <Words>1228</Words>
  <Application>Microsoft Macintosh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Wingdings 3</vt:lpstr>
      <vt:lpstr>Arial</vt:lpstr>
      <vt:lpstr>Ion</vt:lpstr>
      <vt:lpstr>The Google File System Sanjay Ghemawat, Howard Gobioff, and Shun-Tak Leung Google∗  A Comparison of Approaches to Large-Scale Data Analysis Andrew Pavlov, Erik Paulson, Alexander Rasin, Daniel J. Abadi, David J. DeWitt, Samuel Madden, Michael Stonebraker  One Size Fits All Michael Stonebraker</vt:lpstr>
      <vt:lpstr>Overview of The Google File System</vt:lpstr>
      <vt:lpstr>Implementing Google File System</vt:lpstr>
      <vt:lpstr>Analysis of Google File System  </vt:lpstr>
      <vt:lpstr>Overview of A Comparison to Large-Scale Data Analysis</vt:lpstr>
      <vt:lpstr>Implementing the Comparison </vt:lpstr>
      <vt:lpstr>Analysis of The Comparison</vt:lpstr>
      <vt:lpstr>GFS vs. Large Scale Data Analysis</vt:lpstr>
      <vt:lpstr>Overview of One Size Fits All</vt:lpstr>
      <vt:lpstr>Comparison of GFS to LSDA and Stonebraker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Google File System Sanjay Ghemawat, Howard Gobioff, and Shun-Tak Leung Google∗  A Comparison of Approaches to Large-Scale Data Analysis Andrew Pavlov, Erik Paulson, Alexander Rasin, Daniel J. Abadi, David J. DeWitt, Samuel Madden, Michael Stonebraker  One Size Fits All Michael Stonebraker</dc:title>
  <dc:creator>Christian Isolda</dc:creator>
  <cp:lastModifiedBy>Christian Isolda</cp:lastModifiedBy>
  <cp:revision>10</cp:revision>
  <dcterms:created xsi:type="dcterms:W3CDTF">2017-03-06T19:36:50Z</dcterms:created>
  <dcterms:modified xsi:type="dcterms:W3CDTF">2017-03-06T23:27:22Z</dcterms:modified>
</cp:coreProperties>
</file>