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5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47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0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1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59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4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9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8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5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486032" y="2733709"/>
            <a:ext cx="7199870" cy="1373070"/>
          </a:xfrm>
        </p:spPr>
        <p:txBody>
          <a:bodyPr/>
          <a:lstStyle/>
          <a:p>
            <a:r>
              <a:rPr lang="fr-CH" dirty="0" smtClean="0"/>
              <a:t>Projet JEE  : </a:t>
            </a:r>
            <a:r>
              <a:rPr lang="fr-CH" dirty="0" err="1" smtClean="0"/>
              <a:t>calendARC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Strambini Eddy, Cyriaque </a:t>
            </a:r>
            <a:r>
              <a:rPr lang="fr-CH" dirty="0" err="1" smtClean="0"/>
              <a:t>Skrapits</a:t>
            </a:r>
            <a:endParaRPr lang="fr-CH" dirty="0" smtClean="0"/>
          </a:p>
          <a:p>
            <a:r>
              <a:rPr lang="fr-CH" dirty="0" smtClean="0"/>
              <a:t>Professeur encadrant : </a:t>
            </a:r>
            <a:r>
              <a:rPr lang="fr-CH" dirty="0" err="1" smtClean="0"/>
              <a:t>Ouerhani</a:t>
            </a:r>
            <a:r>
              <a:rPr lang="fr-CH" dirty="0" smtClean="0"/>
              <a:t> Nabil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15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639" y="2336873"/>
            <a:ext cx="8851258" cy="3599316"/>
          </a:xfrm>
        </p:spPr>
        <p:txBody>
          <a:bodyPr/>
          <a:lstStyle/>
          <a:p>
            <a:r>
              <a:rPr lang="fr-CH" dirty="0" smtClean="0"/>
              <a:t>Gestionnaire d’événements (rendez-vous, séances etc.) personnels.</a:t>
            </a:r>
          </a:p>
          <a:p>
            <a:r>
              <a:rPr lang="fr-CH" dirty="0" smtClean="0"/>
              <a:t>Partage des événements.</a:t>
            </a:r>
          </a:p>
          <a:p>
            <a:r>
              <a:rPr lang="fr-CH" dirty="0" smtClean="0"/>
              <a:t>Afficher son horaire HE-Arc.</a:t>
            </a:r>
          </a:p>
          <a:p>
            <a:r>
              <a:rPr lang="fr-CH" dirty="0" smtClean="0"/>
              <a:t>Gestion des rôles (admin, </a:t>
            </a:r>
            <a:r>
              <a:rPr lang="fr-CH" dirty="0" err="1" smtClean="0"/>
              <a:t>teacher</a:t>
            </a:r>
            <a:r>
              <a:rPr lang="fr-CH" dirty="0" smtClean="0"/>
              <a:t>, </a:t>
            </a:r>
            <a:r>
              <a:rPr lang="fr-CH" dirty="0" err="1" smtClean="0"/>
              <a:t>student</a:t>
            </a:r>
            <a:r>
              <a:rPr lang="fr-CH" dirty="0" smtClean="0"/>
              <a:t>) - CRUD.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86" y="1544572"/>
            <a:ext cx="7872799" cy="5183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3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Gestion des rôles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Admin :</a:t>
            </a:r>
          </a:p>
          <a:p>
            <a:pPr lvl="1"/>
            <a:r>
              <a:rPr lang="fr-CH" dirty="0" smtClean="0"/>
              <a:t>Ajout de professeurs.</a:t>
            </a:r>
          </a:p>
          <a:p>
            <a:pPr lvl="1"/>
            <a:r>
              <a:rPr lang="fr-CH" dirty="0" smtClean="0"/>
              <a:t>Ajouts de classes (INF3-A)</a:t>
            </a:r>
          </a:p>
          <a:p>
            <a:r>
              <a:rPr lang="fr-CH" dirty="0" smtClean="0"/>
              <a:t>Professeur :</a:t>
            </a:r>
          </a:p>
          <a:p>
            <a:pPr lvl="1"/>
            <a:r>
              <a:rPr lang="fr-CH" dirty="0" smtClean="0"/>
              <a:t>Ajouter des leçons.</a:t>
            </a:r>
          </a:p>
          <a:p>
            <a:pPr lvl="1"/>
            <a:r>
              <a:rPr lang="fr-CH" dirty="0" smtClean="0"/>
              <a:t>Créer lien entre leçons et classes</a:t>
            </a:r>
          </a:p>
          <a:p>
            <a:r>
              <a:rPr lang="fr-CH" dirty="0" smtClean="0"/>
              <a:t>Étudiant :</a:t>
            </a:r>
          </a:p>
          <a:p>
            <a:pPr lvl="1"/>
            <a:r>
              <a:rPr lang="fr-CH" dirty="0" smtClean="0"/>
              <a:t>Ajouter des événements.</a:t>
            </a:r>
          </a:p>
          <a:p>
            <a:pPr marL="0" indent="0">
              <a:buNone/>
            </a:pP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7648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 :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Sur la forme :</a:t>
            </a:r>
          </a:p>
          <a:p>
            <a:pPr lvl="1"/>
            <a:r>
              <a:rPr lang="fr-CH" dirty="0" smtClean="0"/>
              <a:t>Cyriaque : front end (design, affichage </a:t>
            </a:r>
            <a:r>
              <a:rPr lang="fr-CH" dirty="0" err="1" smtClean="0"/>
              <a:t>events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Eddy : back end (login, générations pages)</a:t>
            </a:r>
          </a:p>
          <a:p>
            <a:endParaRPr lang="fr-CH" dirty="0"/>
          </a:p>
          <a:p>
            <a:r>
              <a:rPr lang="fr-CH" dirty="0" smtClean="0"/>
              <a:t>Au final :</a:t>
            </a:r>
          </a:p>
          <a:p>
            <a:pPr lvl="1"/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94" y="4295771"/>
            <a:ext cx="38100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4555525" y="4868562"/>
            <a:ext cx="1230054" cy="63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 err="1" smtClean="0"/>
              <a:t>merge</a:t>
            </a:r>
            <a:endParaRPr lang="fr-CH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71351" y="4650259"/>
            <a:ext cx="1901438" cy="63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 err="1" smtClean="0"/>
              <a:t>JPAnic</a:t>
            </a:r>
            <a:endParaRPr lang="fr-CH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45028" y="5367333"/>
            <a:ext cx="1230054" cy="63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dirty="0" smtClean="0"/>
              <a:t>login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9253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85" y="2457772"/>
            <a:ext cx="3928333" cy="294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58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et 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Objectifs atteints :</a:t>
            </a:r>
          </a:p>
          <a:p>
            <a:pPr lvl="1"/>
            <a:r>
              <a:rPr lang="fr-CH" dirty="0" smtClean="0"/>
              <a:t>Authentification.</a:t>
            </a:r>
          </a:p>
          <a:p>
            <a:pPr lvl="1"/>
            <a:r>
              <a:rPr lang="fr-CH" dirty="0" smtClean="0"/>
              <a:t>Gestion des rôles.</a:t>
            </a:r>
          </a:p>
          <a:p>
            <a:pPr lvl="1"/>
            <a:r>
              <a:rPr lang="fr-CH" dirty="0" smtClean="0"/>
              <a:t>Gestion des événements personnel.</a:t>
            </a:r>
          </a:p>
          <a:p>
            <a:pPr lvl="1"/>
            <a:r>
              <a:rPr lang="fr-CH" dirty="0" smtClean="0"/>
              <a:t>Affichage des événements</a:t>
            </a:r>
          </a:p>
          <a:p>
            <a:r>
              <a:rPr lang="fr-CH" dirty="0" smtClean="0"/>
              <a:t>Objectifs non atteints :</a:t>
            </a:r>
          </a:p>
          <a:p>
            <a:pPr lvl="1"/>
            <a:r>
              <a:rPr lang="fr-CH" dirty="0" smtClean="0"/>
              <a:t>Affichage des leçons.</a:t>
            </a:r>
          </a:p>
          <a:p>
            <a:pPr lvl="1"/>
            <a:r>
              <a:rPr lang="fr-CH" dirty="0" smtClean="0"/>
              <a:t>Partage des </a:t>
            </a:r>
            <a:r>
              <a:rPr lang="fr-CH" dirty="0" err="1" smtClean="0"/>
              <a:t>events</a:t>
            </a:r>
            <a:r>
              <a:rPr lang="fr-CH" dirty="0" smtClean="0"/>
              <a:t> (ajout d’amis etc.)</a:t>
            </a:r>
          </a:p>
          <a:p>
            <a:r>
              <a:rPr lang="fr-CH" dirty="0" smtClean="0"/>
              <a:t>Améliorations :</a:t>
            </a:r>
          </a:p>
          <a:p>
            <a:pPr lvl="1"/>
            <a:r>
              <a:rPr lang="fr-CH" dirty="0" smtClean="0"/>
              <a:t>Events sur plusieurs jours.</a:t>
            </a:r>
          </a:p>
        </p:txBody>
      </p:sp>
    </p:spTree>
    <p:extLst>
      <p:ext uri="{BB962C8B-B14F-4D97-AF65-F5344CB8AC3E}">
        <p14:creationId xmlns:p14="http://schemas.microsoft.com/office/powerpoint/2010/main" val="35605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Conclusion :</a:t>
            </a:r>
          </a:p>
          <a:p>
            <a:pPr lvl="1"/>
            <a:r>
              <a:rPr lang="fr-CH" dirty="0" smtClean="0"/>
              <a:t>Relations entre plusieurs tables difficiles.</a:t>
            </a:r>
          </a:p>
          <a:p>
            <a:pPr lvl="1"/>
            <a:r>
              <a:rPr lang="fr-CH" dirty="0" smtClean="0"/>
              <a:t>Login base de donnée : pas aisé.</a:t>
            </a:r>
          </a:p>
          <a:p>
            <a:pPr lvl="2"/>
            <a:r>
              <a:rPr lang="fr-CH" dirty="0" smtClean="0"/>
              <a:t>Gestion des utilisateurs moins simple que sur les MVC récents (rails, </a:t>
            </a:r>
            <a:r>
              <a:rPr lang="fr-CH" dirty="0" err="1" smtClean="0"/>
              <a:t>laravel</a:t>
            </a:r>
            <a:r>
              <a:rPr lang="fr-CH" dirty="0"/>
              <a:t>)</a:t>
            </a:r>
            <a:endParaRPr lang="fr-CH" dirty="0" smtClean="0"/>
          </a:p>
          <a:p>
            <a:pPr lvl="1"/>
            <a:r>
              <a:rPr lang="fr-CH" dirty="0" smtClean="0"/>
              <a:t>Générations des pages (</a:t>
            </a:r>
            <a:r>
              <a:rPr lang="fr-CH" dirty="0" err="1" smtClean="0"/>
              <a:t>controllers</a:t>
            </a:r>
            <a:r>
              <a:rPr lang="fr-CH" dirty="0" smtClean="0"/>
              <a:t> etc.)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97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Avez-vous des questions ?</a:t>
            </a:r>
            <a:endParaRPr lang="fr-CH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34" y="2990658"/>
            <a:ext cx="4085539" cy="3064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1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9" y="2311705"/>
            <a:ext cx="8261516" cy="3965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3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</TotalTime>
  <Words>206</Words>
  <Application>Microsoft Office PowerPoint</Application>
  <PresentationFormat>Affichage à l'écran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Projet JEE  : calendARC</vt:lpstr>
      <vt:lpstr>But du projet</vt:lpstr>
      <vt:lpstr>Gestion des rôles</vt:lpstr>
      <vt:lpstr>Répartition des tâches :</vt:lpstr>
      <vt:lpstr>Démonstration</vt:lpstr>
      <vt:lpstr>Améliorations et objectifs</vt:lpstr>
      <vt:lpstr>Conclusion</vt:lpstr>
      <vt:lpstr>Questions ?</vt:lpstr>
      <vt:lpstr>Merci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JEE  : calendARC</dc:title>
  <dc:creator>Eddy Strambini</dc:creator>
  <cp:lastModifiedBy>Eddy Strambini</cp:lastModifiedBy>
  <cp:revision>7</cp:revision>
  <dcterms:created xsi:type="dcterms:W3CDTF">2015-04-21T09:41:46Z</dcterms:created>
  <dcterms:modified xsi:type="dcterms:W3CDTF">2015-04-21T10:31:54Z</dcterms:modified>
</cp:coreProperties>
</file>