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48" d="100"/>
          <a:sy n="48" d="100"/>
        </p:scale>
        <p:origin x="53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B0171-037D-45E8-A6F6-C1A8B83CD2AE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6FC45-FCDD-4B9E-A76D-7B87F791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36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&lt;pre&gt;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6FC45-FCDD-4B9E-A76D-7B87F7918A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have the </a:t>
            </a:r>
            <a:r>
              <a:rPr lang="en-US" dirty="0" err="1"/>
              <a:t>setAttribute</a:t>
            </a:r>
            <a:r>
              <a:rPr lang="en-US" dirty="0"/>
              <a:t> line to see, </a:t>
            </a:r>
            <a:r>
              <a:rPr lang="en-US"/>
              <a:t>also put in </a:t>
            </a:r>
            <a:r>
              <a:rPr lang="en-US" dirty="0"/>
              <a:t>config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6FC45-FCDD-4B9E-A76D-7B87F7918A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33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function.get-defined-vars.php" TargetMode="External"/><Relationship Id="rId2" Type="http://schemas.openxmlformats.org/officeDocument/2006/relationships/hyperlink" Target="https://www.w3schools.com/php/func_error_set_error_handler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Errors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 301: Jesse Hockenbury</a:t>
            </a:r>
          </a:p>
        </p:txBody>
      </p:sp>
    </p:spTree>
    <p:extLst>
      <p:ext uri="{BB962C8B-B14F-4D97-AF65-F5344CB8AC3E}">
        <p14:creationId xmlns:p14="http://schemas.microsoft.com/office/powerpoint/2010/main" val="1290730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13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tool in identifying issues with HTML is to use the inspect element found within Google Chrome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640" y="2838233"/>
            <a:ext cx="5469275" cy="410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28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ensure all PHP errors are shown for your application on ALL servers you should include the following code snippet which enables full error reporting</a:t>
            </a:r>
          </a:p>
          <a:p>
            <a:r>
              <a:rPr lang="en-US" dirty="0"/>
              <a:t>This snippet would be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placed at the top of the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config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file</a:t>
            </a:r>
            <a:r>
              <a:rPr lang="en-US" dirty="0"/>
              <a:t> to ensure it applies to all pages of our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45" y="4545669"/>
            <a:ext cx="4366330" cy="12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10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087630"/>
            <a:ext cx="120396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04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variables to verify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One of the most valuable tools is attempting to print the value of variables to see what they hold</a:t>
            </a:r>
          </a:p>
          <a:p>
            <a:r>
              <a:rPr lang="en-US" sz="2800" dirty="0"/>
              <a:t>To echo </a:t>
            </a:r>
            <a:r>
              <a:rPr lang="en-US" sz="2800" b="1" dirty="0">
                <a:solidFill>
                  <a:srgbClr val="FF0000"/>
                </a:solidFill>
              </a:rPr>
              <a:t>single pieces </a:t>
            </a:r>
            <a:r>
              <a:rPr lang="en-US" sz="2800" dirty="0"/>
              <a:t>of information the </a:t>
            </a:r>
            <a:r>
              <a:rPr lang="en-US" sz="2800" b="1" dirty="0">
                <a:solidFill>
                  <a:srgbClr val="FF0000"/>
                </a:solidFill>
              </a:rPr>
              <a:t>echo</a:t>
            </a:r>
            <a:r>
              <a:rPr lang="en-US" sz="2800" dirty="0"/>
              <a:t> command will work</a:t>
            </a:r>
          </a:p>
          <a:p>
            <a:r>
              <a:rPr lang="en-US" sz="2800" dirty="0"/>
              <a:t>For </a:t>
            </a:r>
            <a:r>
              <a:rPr lang="en-US" sz="2800" b="1" dirty="0">
                <a:solidFill>
                  <a:srgbClr val="FF0000"/>
                </a:solidFill>
              </a:rPr>
              <a:t>arrays</a:t>
            </a:r>
            <a:r>
              <a:rPr lang="en-US" sz="2800" dirty="0"/>
              <a:t>, you will need to use the </a:t>
            </a:r>
            <a:r>
              <a:rPr lang="en-US" sz="2800" b="1" dirty="0" err="1">
                <a:solidFill>
                  <a:srgbClr val="FF0000"/>
                </a:solidFill>
              </a:rPr>
              <a:t>print_r</a:t>
            </a:r>
            <a:r>
              <a:rPr lang="en-US" sz="2800" b="1" dirty="0">
                <a:solidFill>
                  <a:srgbClr val="FF0000"/>
                </a:solidFill>
              </a:rPr>
              <a:t>() </a:t>
            </a:r>
            <a:r>
              <a:rPr lang="en-US" sz="2800" dirty="0"/>
              <a:t>function.</a:t>
            </a:r>
          </a:p>
          <a:p>
            <a:r>
              <a:rPr lang="en-US" sz="2800" dirty="0"/>
              <a:t>This is super useful for testing parameter array for SQL statements.</a:t>
            </a:r>
          </a:p>
        </p:txBody>
      </p:sp>
    </p:spTree>
    <p:extLst>
      <p:ext uri="{BB962C8B-B14F-4D97-AF65-F5344CB8AC3E}">
        <p14:creationId xmlns:p14="http://schemas.microsoft.com/office/powerpoint/2010/main" val="115805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writing an SQL query, I recommend running a sample copy of it it in MySQL Workbench to ensure the syntax is correct.</a:t>
            </a:r>
          </a:p>
          <a:p>
            <a:r>
              <a:rPr lang="en-US" dirty="0"/>
              <a:t>If a query works in Workbench and not in your PHP that means there is an error in the way you are calling SQL or the parameters being passed</a:t>
            </a:r>
          </a:p>
          <a:p>
            <a:r>
              <a:rPr lang="en-US" dirty="0"/>
              <a:t>In order to view MySQL errors that occur in PHP the application should set the error reporting level of database errors otherwise they won’t be printed</a:t>
            </a:r>
          </a:p>
          <a:p>
            <a:r>
              <a:rPr lang="en-US" dirty="0"/>
              <a:t>Once implemented, MySQL errors will be printed to the screen if they occur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05" y="5184490"/>
            <a:ext cx="11067430" cy="103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03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https://www.w3schools.com/php/func_error_set_error_handler.asp</a:t>
            </a:r>
            <a:endParaRPr lang="en-US" dirty="0"/>
          </a:p>
          <a:p>
            <a:r>
              <a:rPr lang="en-US" dirty="0">
                <a:hlinkClick r:id="rId3"/>
              </a:rPr>
              <a:t>http://php.net/manual/en/function.get-defined-vars.php</a:t>
            </a:r>
            <a:endParaRPr lang="en-US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4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Continue working on your final projects</a:t>
            </a:r>
          </a:p>
        </p:txBody>
      </p:sp>
    </p:spTree>
    <p:extLst>
      <p:ext uri="{BB962C8B-B14F-4D97-AF65-F5344CB8AC3E}">
        <p14:creationId xmlns:p14="http://schemas.microsoft.com/office/powerpoint/2010/main" val="28988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An error is a defect in a program that causes it not to function as intended.</a:t>
            </a:r>
          </a:p>
          <a:p>
            <a:r>
              <a:rPr lang="en-US" sz="2800" dirty="0"/>
              <a:t>Some programmers call defects in a program features (joke)</a:t>
            </a:r>
          </a:p>
        </p:txBody>
      </p:sp>
    </p:spTree>
    <p:extLst>
      <p:ext uri="{BB962C8B-B14F-4D97-AF65-F5344CB8AC3E}">
        <p14:creationId xmlns:p14="http://schemas.microsoft.com/office/powerpoint/2010/main" val="61846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Error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a PHP project there are several potential areas for errors:</a:t>
            </a:r>
          </a:p>
          <a:p>
            <a:pPr lvl="1"/>
            <a:r>
              <a:rPr lang="en-US" sz="2800" dirty="0"/>
              <a:t>HTML / CSS</a:t>
            </a:r>
          </a:p>
          <a:p>
            <a:pPr lvl="1"/>
            <a:r>
              <a:rPr lang="en-US" sz="2800" dirty="0"/>
              <a:t>PHP</a:t>
            </a:r>
          </a:p>
          <a:p>
            <a:pPr lvl="1"/>
            <a:r>
              <a:rPr lang="en-US" sz="2800" dirty="0"/>
              <a:t>SQL</a:t>
            </a:r>
          </a:p>
          <a:p>
            <a:pPr lvl="1"/>
            <a:r>
              <a:rPr lang="en-US" sz="2800" dirty="0"/>
              <a:t>JavaScript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1942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errors are those errors that either: </a:t>
            </a:r>
          </a:p>
          <a:p>
            <a:r>
              <a:rPr lang="en-US" dirty="0"/>
              <a:t>Cause the layout to not display properly </a:t>
            </a:r>
          </a:p>
          <a:p>
            <a:r>
              <a:rPr lang="en-US" dirty="0"/>
              <a:t>Do not pass data to PHP on form submission</a:t>
            </a:r>
          </a:p>
          <a:p>
            <a:pPr lvl="1"/>
            <a:r>
              <a:rPr lang="en-US" dirty="0"/>
              <a:t>Check name and POST variable</a:t>
            </a:r>
          </a:p>
          <a:p>
            <a:r>
              <a:rPr lang="en-US" dirty="0"/>
              <a:t>These errors are caused and can be resolved by adjusting the markup of the HTML and CSS</a:t>
            </a:r>
          </a:p>
        </p:txBody>
      </p:sp>
    </p:spTree>
    <p:extLst>
      <p:ext uri="{BB962C8B-B14F-4D97-AF65-F5344CB8AC3E}">
        <p14:creationId xmlns:p14="http://schemas.microsoft.com/office/powerpoint/2010/main" val="27143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Error -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Syntax errors </a:t>
            </a:r>
            <a:r>
              <a:rPr lang="mr-IN" sz="2800" dirty="0"/>
              <a:t>–</a:t>
            </a:r>
            <a:r>
              <a:rPr lang="en-US" sz="2800" dirty="0"/>
              <a:t> occur when there is a mistake in the coding of the program. An example would be forgetting a semicolon at the end of the line. Causes program execution to halt.</a:t>
            </a:r>
          </a:p>
          <a:p>
            <a:pPr lvl="1"/>
            <a:endParaRPr lang="en-US" sz="2800" b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1280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Error -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Runtime Errors</a:t>
            </a:r>
            <a:r>
              <a:rPr lang="en-US" sz="2800" dirty="0"/>
              <a:t> </a:t>
            </a:r>
            <a:r>
              <a:rPr lang="mr-IN" sz="2800" dirty="0"/>
              <a:t>–</a:t>
            </a:r>
            <a:r>
              <a:rPr lang="en-US" sz="2800" dirty="0"/>
              <a:t> those errors that improperly attempt to run code but are syntactically are correct in structure. For example, calling a method that isn’t defined. </a:t>
            </a:r>
            <a:r>
              <a:rPr lang="en-US" sz="2800" b="1" dirty="0">
                <a:solidFill>
                  <a:srgbClr val="FF0000"/>
                </a:solidFill>
              </a:rPr>
              <a:t>The program will display an error, but attempt to continue.</a:t>
            </a:r>
          </a:p>
          <a:p>
            <a:r>
              <a:rPr lang="en-US" sz="2800" dirty="0"/>
              <a:t>Ex. Call to undefined function</a:t>
            </a:r>
          </a:p>
        </p:txBody>
      </p:sp>
    </p:spTree>
    <p:extLst>
      <p:ext uri="{BB962C8B-B14F-4D97-AF65-F5344CB8AC3E}">
        <p14:creationId xmlns:p14="http://schemas.microsoft.com/office/powerpoint/2010/main" val="21646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ERROR </a:t>
            </a:r>
            <a:r>
              <a:rPr lang="mr-IN" dirty="0"/>
              <a:t>–</a:t>
            </a:r>
            <a:r>
              <a:rPr lang="en-US" dirty="0"/>
              <a:t> Logic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Logic errors </a:t>
            </a:r>
            <a:r>
              <a:rPr lang="mr-IN" sz="2800" dirty="0"/>
              <a:t>–</a:t>
            </a:r>
            <a:r>
              <a:rPr lang="en-US" sz="2800" dirty="0"/>
              <a:t> Errors that do not necessarily cause the program to be broken but cause </a:t>
            </a:r>
            <a:r>
              <a:rPr lang="en-US" sz="2800" b="1" dirty="0">
                <a:solidFill>
                  <a:srgbClr val="FF0000"/>
                </a:solidFill>
              </a:rPr>
              <a:t>unintended results</a:t>
            </a:r>
            <a:r>
              <a:rPr lang="en-US" sz="2800" dirty="0"/>
              <a:t>. For example, iterating over a loop one too many times or an incorrect math formula.</a:t>
            </a:r>
          </a:p>
          <a:p>
            <a:r>
              <a:rPr lang="en-US" sz="2800" dirty="0"/>
              <a:t>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126591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SQL errors are often syntactical but can be runtime or logic errors</a:t>
            </a:r>
          </a:p>
          <a:p>
            <a:r>
              <a:rPr lang="en-US" sz="2800" dirty="0"/>
              <a:t>Common Errors:</a:t>
            </a:r>
          </a:p>
          <a:p>
            <a:pPr lvl="1"/>
            <a:r>
              <a:rPr lang="en-US" sz="2800" dirty="0"/>
              <a:t>Incorrect table/column name</a:t>
            </a:r>
          </a:p>
          <a:p>
            <a:pPr lvl="1"/>
            <a:r>
              <a:rPr lang="en-US" sz="2800" dirty="0"/>
              <a:t>Improper ordering of clauses such as where, group by, order by, limit</a:t>
            </a:r>
          </a:p>
          <a:p>
            <a:pPr lvl="1"/>
            <a:r>
              <a:rPr lang="en-US" sz="2800" dirty="0"/>
              <a:t>Parameters passed not what is expected</a:t>
            </a:r>
          </a:p>
        </p:txBody>
      </p:sp>
    </p:spTree>
    <p:extLst>
      <p:ext uri="{BB962C8B-B14F-4D97-AF65-F5344CB8AC3E}">
        <p14:creationId xmlns:p14="http://schemas.microsoft.com/office/powerpoint/2010/main" val="58337562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339</TotalTime>
  <Words>577</Words>
  <Application>Microsoft Office PowerPoint</Application>
  <PresentationFormat>Widescreen</PresentationFormat>
  <Paragraphs>56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Mangal</vt:lpstr>
      <vt:lpstr>Vapor Trail</vt:lpstr>
      <vt:lpstr>Errors </vt:lpstr>
      <vt:lpstr>Administrative</vt:lpstr>
      <vt:lpstr>What is an Error</vt:lpstr>
      <vt:lpstr>Web Application Error types</vt:lpstr>
      <vt:lpstr>HTML Errors</vt:lpstr>
      <vt:lpstr>PHP Error - Syntax</vt:lpstr>
      <vt:lpstr>PHP Error - Runtime</vt:lpstr>
      <vt:lpstr>PHP ERROR – Logic Error</vt:lpstr>
      <vt:lpstr>SQL ERRORS</vt:lpstr>
      <vt:lpstr>CODING</vt:lpstr>
      <vt:lpstr>HTML Errors</vt:lpstr>
      <vt:lpstr>PHP ERRORS</vt:lpstr>
      <vt:lpstr>PowerPoint Presentation</vt:lpstr>
      <vt:lpstr>Printing variables to verify</vt:lpstr>
      <vt:lpstr>SQL errors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Errors </dc:title>
  <dc:creator>Jesse Hockenbury</dc:creator>
  <cp:lastModifiedBy>cissy</cp:lastModifiedBy>
  <cp:revision>17</cp:revision>
  <dcterms:created xsi:type="dcterms:W3CDTF">2017-11-08T16:09:45Z</dcterms:created>
  <dcterms:modified xsi:type="dcterms:W3CDTF">2019-03-20T21:54:03Z</dcterms:modified>
</cp:coreProperties>
</file>