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984D291-659F-AD45-8DFC-0E328E71ED50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E3C"/>
    <a:srgbClr val="AA9044"/>
    <a:srgbClr val="C6A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485" autoAdjust="0"/>
  </p:normalViewPr>
  <p:slideViewPr>
    <p:cSldViewPr snapToGrid="0" snapToObjects="1">
      <p:cViewPr varScale="1">
        <p:scale>
          <a:sx n="122" d="100"/>
          <a:sy n="122" d="100"/>
        </p:scale>
        <p:origin x="12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T</a:t>
            </a:r>
            <a:r>
              <a:rPr lang="en-US" dirty="0" err="1" smtClean="0"/>
              <a:t>i</a:t>
            </a:r>
            <a:r>
              <a:rPr lang="es-ES_tradnl" dirty="0" err="1" smtClean="0"/>
              <a:t>tulo</a:t>
            </a:r>
            <a:r>
              <a:rPr lang="es-ES_tradnl" dirty="0" smtClean="0"/>
              <a:t> Principal</a:t>
            </a:r>
            <a:br>
              <a:rPr lang="es-ES_tradn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440F28-7364-B847-B5C4-E6D50A35A3F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7B7FB5-8C82-3444-9C55-63AAA732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scudo_PUCV-2016_color 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04" y="83971"/>
            <a:ext cx="1908218" cy="1583528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/>
        </p:nvSpPr>
        <p:spPr>
          <a:xfrm>
            <a:off x="0" y="6565900"/>
            <a:ext cx="9144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616387" y="6570058"/>
            <a:ext cx="2200124" cy="6616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pucv.cl</a:t>
            </a:r>
            <a:endParaRPr lang="en-US" sz="11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43999" cy="209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Roboto"/>
          <a:ea typeface="+mj-ea"/>
          <a:cs typeface="Robot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7375E"/>
          </a:solidFill>
          <a:latin typeface="Roboto"/>
          <a:ea typeface="+mn-ea"/>
          <a:cs typeface="Robot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7375E"/>
          </a:solidFill>
          <a:latin typeface="Roboto"/>
          <a:ea typeface="+mn-ea"/>
          <a:cs typeface="Robot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7375E"/>
          </a:solidFill>
          <a:latin typeface="Roboto"/>
          <a:ea typeface="+mn-ea"/>
          <a:cs typeface="Robot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7375E"/>
          </a:solidFill>
          <a:latin typeface="Roboto"/>
          <a:ea typeface="+mn-ea"/>
          <a:cs typeface="Robot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7375E"/>
          </a:solidFill>
          <a:latin typeface="Roboto"/>
          <a:ea typeface="+mn-ea"/>
          <a:cs typeface="Robot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50900" y="3480666"/>
            <a:ext cx="481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spc="300" dirty="0" smtClean="0">
                <a:solidFill>
                  <a:srgbClr val="FFFFFF"/>
                </a:solidFill>
                <a:latin typeface="Roboto Medium"/>
                <a:cs typeface="Roboto Medium"/>
              </a:rPr>
              <a:t>Primera Mesa Proyecto1</a:t>
            </a:r>
            <a:endParaRPr lang="es-CL" sz="2400" b="1" spc="300" dirty="0">
              <a:solidFill>
                <a:srgbClr val="FFFFFF"/>
              </a:solidFill>
              <a:latin typeface="Roboto Medium"/>
              <a:cs typeface="Roboto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5584" y="6351936"/>
            <a:ext cx="310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Valparaíso,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23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de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Abril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 2018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6194" y="5450304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Roboto Light"/>
                <a:cs typeface="Roboto Light"/>
              </a:rPr>
              <a:t>Diego Cisternas Herrera</a:t>
            </a:r>
            <a:endParaRPr lang="en-US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900" y="4112961"/>
            <a:ext cx="630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spc="200" dirty="0" smtClean="0">
                <a:solidFill>
                  <a:srgbClr val="FFFFFF"/>
                </a:solidFill>
                <a:latin typeface="Roboto Medium"/>
                <a:cs typeface="Roboto Medium"/>
              </a:rPr>
              <a:t>Estudiar el motor de inducción y su respuesta espectral bajo condiciones prácticas y de simulación.</a:t>
            </a:r>
            <a:endParaRPr lang="es-CL" b="1" spc="200" dirty="0">
              <a:solidFill>
                <a:srgbClr val="FFFFFF"/>
              </a:solidFill>
              <a:latin typeface="Roboto Medium"/>
              <a:cs typeface="Roboto Medium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9" y="234461"/>
            <a:ext cx="2305539" cy="23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8" y="1019819"/>
            <a:ext cx="3855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 smtClean="0">
                <a:solidFill>
                  <a:schemeClr val="accent2">
                    <a:lumMod val="75000"/>
                  </a:schemeClr>
                </a:solidFill>
                <a:latin typeface="Roboto Medium"/>
                <a:cs typeface="Roboto Medium"/>
              </a:rPr>
              <a:t>TÍTULO INTERIOR</a:t>
            </a:r>
            <a:endParaRPr lang="en-US" sz="1600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153" y="1718890"/>
            <a:ext cx="6366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Lorem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ipsum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dolor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amet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consectetur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adipiscing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elit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.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Donec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lacinia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nisi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nisi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tincidunt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sed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congue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tellus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aliquet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.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Pellentesque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nec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urna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vel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neque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mattis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luctus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.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Aliquam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maximus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dolor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quis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laoreet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lobortis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nibh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ante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condimentum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sem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eget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commodo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nisl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ex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ac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nibh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.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Aenean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non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dolor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vel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leo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auctor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commodo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eu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urna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.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152" y="3363223"/>
            <a:ext cx="6639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Lista 1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Lista 2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Lista 3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V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pucv 2016</Template>
  <TotalTime>426</TotalTime>
  <Words>98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Roboto</vt:lpstr>
      <vt:lpstr>Roboto Light</vt:lpstr>
      <vt:lpstr>Roboto Medium</vt:lpstr>
      <vt:lpstr>PUCV 01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3</cp:revision>
  <dcterms:created xsi:type="dcterms:W3CDTF">2018-04-18T21:49:41Z</dcterms:created>
  <dcterms:modified xsi:type="dcterms:W3CDTF">2018-04-19T04:56:09Z</dcterms:modified>
</cp:coreProperties>
</file>