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6"/>
  </p:notesMasterIdLst>
  <p:sldIdLst>
    <p:sldId id="256" r:id="rId5"/>
  </p:sldIdLst>
  <p:sldSz cx="15122525" cy="21386800"/>
  <p:notesSz cx="7102475" cy="10234613"/>
  <p:defaultTextStyle>
    <a:defPPr>
      <a:defRPr lang="fi-FI"/>
    </a:defPPr>
    <a:lvl1pPr marL="0" algn="l" defTabSz="2086127" rtl="0" eaLnBrk="1" latinLnBrk="0" hangingPunct="1">
      <a:defRPr sz="4100" kern="1200">
        <a:solidFill>
          <a:schemeClr val="tx1"/>
        </a:solidFill>
        <a:latin typeface="+mn-lt"/>
        <a:ea typeface="+mn-ea"/>
        <a:cs typeface="+mn-cs"/>
      </a:defRPr>
    </a:lvl1pPr>
    <a:lvl2pPr marL="1043063" algn="l" defTabSz="2086127" rtl="0" eaLnBrk="1" latinLnBrk="0" hangingPunct="1">
      <a:defRPr sz="4100" kern="1200">
        <a:solidFill>
          <a:schemeClr val="tx1"/>
        </a:solidFill>
        <a:latin typeface="+mn-lt"/>
        <a:ea typeface="+mn-ea"/>
        <a:cs typeface="+mn-cs"/>
      </a:defRPr>
    </a:lvl2pPr>
    <a:lvl3pPr marL="2086127" algn="l" defTabSz="2086127" rtl="0" eaLnBrk="1" latinLnBrk="0" hangingPunct="1">
      <a:defRPr sz="4100" kern="1200">
        <a:solidFill>
          <a:schemeClr val="tx1"/>
        </a:solidFill>
        <a:latin typeface="+mn-lt"/>
        <a:ea typeface="+mn-ea"/>
        <a:cs typeface="+mn-cs"/>
      </a:defRPr>
    </a:lvl3pPr>
    <a:lvl4pPr marL="3129191" algn="l" defTabSz="2086127" rtl="0" eaLnBrk="1" latinLnBrk="0" hangingPunct="1">
      <a:defRPr sz="4100" kern="1200">
        <a:solidFill>
          <a:schemeClr val="tx1"/>
        </a:solidFill>
        <a:latin typeface="+mn-lt"/>
        <a:ea typeface="+mn-ea"/>
        <a:cs typeface="+mn-cs"/>
      </a:defRPr>
    </a:lvl4pPr>
    <a:lvl5pPr marL="4172254" algn="l" defTabSz="2086127" rtl="0" eaLnBrk="1" latinLnBrk="0" hangingPunct="1">
      <a:defRPr sz="4100" kern="1200">
        <a:solidFill>
          <a:schemeClr val="tx1"/>
        </a:solidFill>
        <a:latin typeface="+mn-lt"/>
        <a:ea typeface="+mn-ea"/>
        <a:cs typeface="+mn-cs"/>
      </a:defRPr>
    </a:lvl5pPr>
    <a:lvl6pPr marL="5215317" algn="l" defTabSz="2086127" rtl="0" eaLnBrk="1" latinLnBrk="0" hangingPunct="1">
      <a:defRPr sz="4100" kern="1200">
        <a:solidFill>
          <a:schemeClr val="tx1"/>
        </a:solidFill>
        <a:latin typeface="+mn-lt"/>
        <a:ea typeface="+mn-ea"/>
        <a:cs typeface="+mn-cs"/>
      </a:defRPr>
    </a:lvl6pPr>
    <a:lvl7pPr marL="6258381" algn="l" defTabSz="2086127" rtl="0" eaLnBrk="1" latinLnBrk="0" hangingPunct="1">
      <a:defRPr sz="4100" kern="1200">
        <a:solidFill>
          <a:schemeClr val="tx1"/>
        </a:solidFill>
        <a:latin typeface="+mn-lt"/>
        <a:ea typeface="+mn-ea"/>
        <a:cs typeface="+mn-cs"/>
      </a:defRPr>
    </a:lvl7pPr>
    <a:lvl8pPr marL="7301445" algn="l" defTabSz="2086127" rtl="0" eaLnBrk="1" latinLnBrk="0" hangingPunct="1">
      <a:defRPr sz="4100" kern="1200">
        <a:solidFill>
          <a:schemeClr val="tx1"/>
        </a:solidFill>
        <a:latin typeface="+mn-lt"/>
        <a:ea typeface="+mn-ea"/>
        <a:cs typeface="+mn-cs"/>
      </a:defRPr>
    </a:lvl8pPr>
    <a:lvl9pPr marL="8344508" algn="l" defTabSz="2086127" rtl="0" eaLnBrk="1" latinLnBrk="0" hangingPunct="1">
      <a:defRPr sz="4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184">
          <p15:clr>
            <a:srgbClr val="A4A3A4"/>
          </p15:clr>
        </p15:guide>
        <p15:guide id="2" pos="9537">
          <p15:clr>
            <a:srgbClr val="A4A3A4"/>
          </p15:clr>
        </p15:guide>
        <p15:guide id="3" orient="horz" pos="13081">
          <p15:clr>
            <a:srgbClr val="A4A3A4"/>
          </p15:clr>
        </p15:guide>
        <p15:guide id="4" pos="476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0000"/>
    <a:srgbClr val="FEF3E2"/>
    <a:srgbClr val="FDEBCF"/>
    <a:srgbClr val="000268"/>
    <a:srgbClr val="40D520"/>
    <a:srgbClr val="ED174D"/>
    <a:srgbClr val="3C20E4"/>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40" autoAdjust="0"/>
    <p:restoredTop sz="94464" autoAdjust="0"/>
  </p:normalViewPr>
  <p:slideViewPr>
    <p:cSldViewPr>
      <p:cViewPr>
        <p:scale>
          <a:sx n="75" d="100"/>
          <a:sy n="75" d="100"/>
        </p:scale>
        <p:origin x="1434" y="42"/>
      </p:cViewPr>
      <p:guideLst>
        <p:guide orient="horz" pos="26184"/>
        <p:guide pos="9537"/>
        <p:guide orient="horz" pos="13081"/>
        <p:guide pos="4763"/>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7815" cy="513540"/>
          </a:xfrm>
          <a:prstGeom prst="rect">
            <a:avLst/>
          </a:prstGeom>
        </p:spPr>
        <p:txBody>
          <a:bodyPr vert="horz" lIns="65241" tIns="32621" rIns="65241" bIns="32621" rtlCol="0"/>
          <a:lstStyle>
            <a:lvl1pPr algn="l">
              <a:defRPr sz="900"/>
            </a:lvl1pPr>
          </a:lstStyle>
          <a:p>
            <a:endParaRPr lang="fi-FI"/>
          </a:p>
        </p:txBody>
      </p:sp>
      <p:sp>
        <p:nvSpPr>
          <p:cNvPr id="3" name="Date Placeholder 2"/>
          <p:cNvSpPr>
            <a:spLocks noGrp="1"/>
          </p:cNvSpPr>
          <p:nvPr>
            <p:ph type="dt" idx="1"/>
          </p:nvPr>
        </p:nvSpPr>
        <p:spPr>
          <a:xfrm>
            <a:off x="4023526" y="1"/>
            <a:ext cx="3077815" cy="513540"/>
          </a:xfrm>
          <a:prstGeom prst="rect">
            <a:avLst/>
          </a:prstGeom>
        </p:spPr>
        <p:txBody>
          <a:bodyPr vert="horz" lIns="65241" tIns="32621" rIns="65241" bIns="32621" rtlCol="0"/>
          <a:lstStyle>
            <a:lvl1pPr algn="r">
              <a:defRPr sz="900"/>
            </a:lvl1pPr>
          </a:lstStyle>
          <a:p>
            <a:fld id="{0A61D64C-268C-425C-BE91-E644971C9628}" type="datetimeFigureOut">
              <a:rPr lang="fi-FI" smtClean="0"/>
              <a:t>12.11.2018</a:t>
            </a:fld>
            <a:endParaRPr lang="fi-FI"/>
          </a:p>
        </p:txBody>
      </p:sp>
      <p:sp>
        <p:nvSpPr>
          <p:cNvPr id="4" name="Slide Image Placeholder 3"/>
          <p:cNvSpPr>
            <a:spLocks noGrp="1" noRot="1" noChangeAspect="1"/>
          </p:cNvSpPr>
          <p:nvPr>
            <p:ph type="sldImg" idx="2"/>
          </p:nvPr>
        </p:nvSpPr>
        <p:spPr>
          <a:xfrm>
            <a:off x="2330450" y="1279525"/>
            <a:ext cx="2441575" cy="3454400"/>
          </a:xfrm>
          <a:prstGeom prst="rect">
            <a:avLst/>
          </a:prstGeom>
          <a:noFill/>
          <a:ln w="12700">
            <a:solidFill>
              <a:prstClr val="black"/>
            </a:solidFill>
          </a:ln>
        </p:spPr>
        <p:txBody>
          <a:bodyPr vert="horz" lIns="65241" tIns="32621" rIns="65241" bIns="32621" rtlCol="0" anchor="ctr"/>
          <a:lstStyle/>
          <a:p>
            <a:endParaRPr lang="fi-FI"/>
          </a:p>
        </p:txBody>
      </p:sp>
      <p:sp>
        <p:nvSpPr>
          <p:cNvPr id="5" name="Notes Placeholder 4"/>
          <p:cNvSpPr>
            <a:spLocks noGrp="1"/>
          </p:cNvSpPr>
          <p:nvPr>
            <p:ph type="body" sz="quarter" idx="3"/>
          </p:nvPr>
        </p:nvSpPr>
        <p:spPr>
          <a:xfrm>
            <a:off x="710702" y="4925012"/>
            <a:ext cx="5681072" cy="4030275"/>
          </a:xfrm>
          <a:prstGeom prst="rect">
            <a:avLst/>
          </a:prstGeom>
        </p:spPr>
        <p:txBody>
          <a:bodyPr vert="horz" lIns="65241" tIns="32621" rIns="65241" bIns="3262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6" name="Footer Placeholder 5"/>
          <p:cNvSpPr>
            <a:spLocks noGrp="1"/>
          </p:cNvSpPr>
          <p:nvPr>
            <p:ph type="ftr" sz="quarter" idx="4"/>
          </p:nvPr>
        </p:nvSpPr>
        <p:spPr>
          <a:xfrm>
            <a:off x="1" y="9721073"/>
            <a:ext cx="3077815" cy="513540"/>
          </a:xfrm>
          <a:prstGeom prst="rect">
            <a:avLst/>
          </a:prstGeom>
        </p:spPr>
        <p:txBody>
          <a:bodyPr vert="horz" lIns="65241" tIns="32621" rIns="65241" bIns="32621" rtlCol="0" anchor="b"/>
          <a:lstStyle>
            <a:lvl1pPr algn="l">
              <a:defRPr sz="900"/>
            </a:lvl1pPr>
          </a:lstStyle>
          <a:p>
            <a:endParaRPr lang="fi-FI"/>
          </a:p>
        </p:txBody>
      </p:sp>
      <p:sp>
        <p:nvSpPr>
          <p:cNvPr id="7" name="Slide Number Placeholder 6"/>
          <p:cNvSpPr>
            <a:spLocks noGrp="1"/>
          </p:cNvSpPr>
          <p:nvPr>
            <p:ph type="sldNum" sz="quarter" idx="5"/>
          </p:nvPr>
        </p:nvSpPr>
        <p:spPr>
          <a:xfrm>
            <a:off x="4023526" y="9721073"/>
            <a:ext cx="3077815" cy="513540"/>
          </a:xfrm>
          <a:prstGeom prst="rect">
            <a:avLst/>
          </a:prstGeom>
        </p:spPr>
        <p:txBody>
          <a:bodyPr vert="horz" lIns="65241" tIns="32621" rIns="65241" bIns="32621" rtlCol="0" anchor="b"/>
          <a:lstStyle>
            <a:lvl1pPr algn="r">
              <a:defRPr sz="900"/>
            </a:lvl1pPr>
          </a:lstStyle>
          <a:p>
            <a:fld id="{8A12BDCB-A026-4338-A980-02FD58E42174}" type="slidenum">
              <a:rPr lang="fi-FI" smtClean="0"/>
              <a:t>‹Nº›</a:t>
            </a:fld>
            <a:endParaRPr lang="fi-FI"/>
          </a:p>
        </p:txBody>
      </p:sp>
    </p:spTree>
    <p:extLst>
      <p:ext uri="{BB962C8B-B14F-4D97-AF65-F5344CB8AC3E}">
        <p14:creationId xmlns:p14="http://schemas.microsoft.com/office/powerpoint/2010/main" val="3070338269"/>
      </p:ext>
    </p:extLst>
  </p:cSld>
  <p:clrMap bg1="lt1" tx1="dk1" bg2="lt2" tx2="dk2" accent1="accent1" accent2="accent2" accent3="accent3" accent4="accent4" accent5="accent5" accent6="accent6" hlink="hlink" folHlink="folHlink"/>
  <p:notesStyle>
    <a:lvl1pPr marL="0" algn="l" defTabSz="456743" rtl="0" eaLnBrk="1" latinLnBrk="0" hangingPunct="1">
      <a:defRPr sz="600" kern="1200">
        <a:solidFill>
          <a:schemeClr val="tx1"/>
        </a:solidFill>
        <a:latin typeface="+mn-lt"/>
        <a:ea typeface="+mn-ea"/>
        <a:cs typeface="+mn-cs"/>
      </a:defRPr>
    </a:lvl1pPr>
    <a:lvl2pPr marL="228371" algn="l" defTabSz="456743" rtl="0" eaLnBrk="1" latinLnBrk="0" hangingPunct="1">
      <a:defRPr sz="600" kern="1200">
        <a:solidFill>
          <a:schemeClr val="tx1"/>
        </a:solidFill>
        <a:latin typeface="+mn-lt"/>
        <a:ea typeface="+mn-ea"/>
        <a:cs typeface="+mn-cs"/>
      </a:defRPr>
    </a:lvl2pPr>
    <a:lvl3pPr marL="456743" algn="l" defTabSz="456743" rtl="0" eaLnBrk="1" latinLnBrk="0" hangingPunct="1">
      <a:defRPr sz="600" kern="1200">
        <a:solidFill>
          <a:schemeClr val="tx1"/>
        </a:solidFill>
        <a:latin typeface="+mn-lt"/>
        <a:ea typeface="+mn-ea"/>
        <a:cs typeface="+mn-cs"/>
      </a:defRPr>
    </a:lvl3pPr>
    <a:lvl4pPr marL="685114" algn="l" defTabSz="456743" rtl="0" eaLnBrk="1" latinLnBrk="0" hangingPunct="1">
      <a:defRPr sz="600" kern="1200">
        <a:solidFill>
          <a:schemeClr val="tx1"/>
        </a:solidFill>
        <a:latin typeface="+mn-lt"/>
        <a:ea typeface="+mn-ea"/>
        <a:cs typeface="+mn-cs"/>
      </a:defRPr>
    </a:lvl4pPr>
    <a:lvl5pPr marL="913486" algn="l" defTabSz="456743" rtl="0" eaLnBrk="1" latinLnBrk="0" hangingPunct="1">
      <a:defRPr sz="600" kern="1200">
        <a:solidFill>
          <a:schemeClr val="tx1"/>
        </a:solidFill>
        <a:latin typeface="+mn-lt"/>
        <a:ea typeface="+mn-ea"/>
        <a:cs typeface="+mn-cs"/>
      </a:defRPr>
    </a:lvl5pPr>
    <a:lvl6pPr marL="1141857" algn="l" defTabSz="456743" rtl="0" eaLnBrk="1" latinLnBrk="0" hangingPunct="1">
      <a:defRPr sz="600" kern="1200">
        <a:solidFill>
          <a:schemeClr val="tx1"/>
        </a:solidFill>
        <a:latin typeface="+mn-lt"/>
        <a:ea typeface="+mn-ea"/>
        <a:cs typeface="+mn-cs"/>
      </a:defRPr>
    </a:lvl6pPr>
    <a:lvl7pPr marL="1370228" algn="l" defTabSz="456743" rtl="0" eaLnBrk="1" latinLnBrk="0" hangingPunct="1">
      <a:defRPr sz="600" kern="1200">
        <a:solidFill>
          <a:schemeClr val="tx1"/>
        </a:solidFill>
        <a:latin typeface="+mn-lt"/>
        <a:ea typeface="+mn-ea"/>
        <a:cs typeface="+mn-cs"/>
      </a:defRPr>
    </a:lvl7pPr>
    <a:lvl8pPr marL="1598600" algn="l" defTabSz="456743" rtl="0" eaLnBrk="1" latinLnBrk="0" hangingPunct="1">
      <a:defRPr sz="600" kern="1200">
        <a:solidFill>
          <a:schemeClr val="tx1"/>
        </a:solidFill>
        <a:latin typeface="+mn-lt"/>
        <a:ea typeface="+mn-ea"/>
        <a:cs typeface="+mn-cs"/>
      </a:defRPr>
    </a:lvl8pPr>
    <a:lvl9pPr marL="1826971" algn="l" defTabSz="456743"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10"/>
          </p:nvPr>
        </p:nvSpPr>
        <p:spPr/>
        <p:txBody>
          <a:bodyPr/>
          <a:lstStyle/>
          <a:p>
            <a:fld id="{8A12BDCB-A026-4338-A980-02FD58E42174}" type="slidenum">
              <a:rPr lang="fi-FI" smtClean="0"/>
              <a:t>1</a:t>
            </a:fld>
            <a:endParaRPr lang="fi-FI"/>
          </a:p>
        </p:txBody>
      </p:sp>
    </p:spTree>
    <p:extLst>
      <p:ext uri="{BB962C8B-B14F-4D97-AF65-F5344CB8AC3E}">
        <p14:creationId xmlns:p14="http://schemas.microsoft.com/office/powerpoint/2010/main" val="632951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822906" y="7443105"/>
            <a:ext cx="11476713" cy="5132832"/>
          </a:xfrm>
          <a:solidFill>
            <a:srgbClr val="FFFFFF"/>
          </a:solidFill>
          <a:ln w="38100">
            <a:solidFill>
              <a:srgbClr val="404040"/>
            </a:solidFill>
          </a:ln>
        </p:spPr>
        <p:txBody>
          <a:bodyPr lIns="137023" rIns="137023" anchor="ctr" anchorCtr="1">
            <a:normAutofit/>
          </a:bodyPr>
          <a:lstStyle>
            <a:lvl1pPr algn="ctr">
              <a:defRPr sz="5800">
                <a:solidFill>
                  <a:srgbClr val="262626"/>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343025" y="13573490"/>
            <a:ext cx="8436479" cy="3866632"/>
          </a:xfrm>
          <a:noFill/>
        </p:spPr>
        <p:txBody>
          <a:bodyPr>
            <a:normAutofit/>
          </a:bodyPr>
          <a:lstStyle>
            <a:lvl1pPr marL="0" indent="0" algn="ctr">
              <a:buNone/>
              <a:defRPr sz="3100">
                <a:solidFill>
                  <a:schemeClr val="tx1">
                    <a:lumMod val="75000"/>
                    <a:lumOff val="25000"/>
                  </a:schemeClr>
                </a:solidFill>
              </a:defRPr>
            </a:lvl1pPr>
            <a:lvl2pPr marL="756252" indent="0" algn="ctr">
              <a:buNone/>
              <a:defRPr sz="3100"/>
            </a:lvl2pPr>
            <a:lvl3pPr marL="1512504" indent="0" algn="ctr">
              <a:buNone/>
              <a:defRPr sz="3000"/>
            </a:lvl3pPr>
            <a:lvl4pPr marL="2268755" indent="0" algn="ctr">
              <a:buNone/>
              <a:defRPr sz="2600"/>
            </a:lvl4pPr>
            <a:lvl5pPr marL="3025007" indent="0" algn="ctr">
              <a:buNone/>
              <a:defRPr sz="2600"/>
            </a:lvl5pPr>
            <a:lvl6pPr marL="3781259" indent="0" algn="ctr">
              <a:buNone/>
              <a:defRPr sz="2600"/>
            </a:lvl6pPr>
            <a:lvl7pPr marL="4537511" indent="0" algn="ctr">
              <a:buNone/>
              <a:defRPr sz="2600"/>
            </a:lvl7pPr>
            <a:lvl8pPr marL="5293763" indent="0" algn="ctr">
              <a:buNone/>
              <a:defRPr sz="2600"/>
            </a:lvl8pPr>
            <a:lvl9pPr marL="6050015" indent="0" algn="ctr">
              <a:buNone/>
              <a:defRPr sz="2600"/>
            </a:lvl9pPr>
          </a:lstStyle>
          <a:p>
            <a:r>
              <a:rPr lang="es-ES" smtClean="0"/>
              <a:t>Haga clic para editar el estilo de subtítulo del patrón</a:t>
            </a:r>
            <a:endParaRPr lang="en-US" dirty="0"/>
          </a:p>
        </p:txBody>
      </p:sp>
      <p:sp>
        <p:nvSpPr>
          <p:cNvPr id="7" name="Date Placeholder 6"/>
          <p:cNvSpPr>
            <a:spLocks noGrp="1"/>
          </p:cNvSpPr>
          <p:nvPr>
            <p:ph type="dt" sz="half" idx="10"/>
          </p:nvPr>
        </p:nvSpPr>
        <p:spPr/>
        <p:txBody>
          <a:bodyPr/>
          <a:lstStyle/>
          <a:p>
            <a:fld id="{E2F35B12-8C2F-47DF-B055-9DB46AD2CB63}" type="datetimeFigureOut">
              <a:rPr lang="fi-FI" smtClean="0"/>
              <a:pPr/>
              <a:t>12.11.2018</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0761BF61-2959-4DCD-B1B0-F55436427DDA}" type="slidenum">
              <a:rPr lang="fi-FI" smtClean="0"/>
              <a:pPr/>
              <a:t>‹Nº›</a:t>
            </a:fld>
            <a:endParaRPr lang="fi-FI"/>
          </a:p>
        </p:txBody>
      </p:sp>
    </p:spTree>
    <p:extLst>
      <p:ext uri="{BB962C8B-B14F-4D97-AF65-F5344CB8AC3E}">
        <p14:creationId xmlns:p14="http://schemas.microsoft.com/office/powerpoint/2010/main" val="6656906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F35B12-8C2F-47DF-B055-9DB46AD2CB63}" type="datetimeFigureOut">
              <a:rPr lang="fi-FI" smtClean="0"/>
              <a:pPr/>
              <a:t>12.11.2018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0761BF61-2959-4DCD-B1B0-F55436427DDA}" type="slidenum">
              <a:rPr lang="fi-FI" smtClean="0"/>
              <a:pPr/>
              <a:t>‹Nº›</a:t>
            </a:fld>
            <a:endParaRPr lang="fi-FI"/>
          </a:p>
        </p:txBody>
      </p:sp>
    </p:spTree>
    <p:extLst>
      <p:ext uri="{BB962C8B-B14F-4D97-AF65-F5344CB8AC3E}">
        <p14:creationId xmlns:p14="http://schemas.microsoft.com/office/powerpoint/2010/main" val="289934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33014" y="2922863"/>
            <a:ext cx="1743069" cy="1554107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656110" y="2922863"/>
            <a:ext cx="7799700" cy="155410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2F35B12-8C2F-47DF-B055-9DB46AD2CB63}" type="datetimeFigureOut">
              <a:rPr lang="fi-FI" smtClean="0"/>
              <a:pPr/>
              <a:t>12.11.2018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0761BF61-2959-4DCD-B1B0-F55436427DDA}" type="slidenum">
              <a:rPr lang="fi-FI" smtClean="0"/>
              <a:pPr/>
              <a:t>‹Nº›</a:t>
            </a:fld>
            <a:endParaRPr lang="fi-FI"/>
          </a:p>
        </p:txBody>
      </p:sp>
    </p:spTree>
    <p:extLst>
      <p:ext uri="{BB962C8B-B14F-4D97-AF65-F5344CB8AC3E}">
        <p14:creationId xmlns:p14="http://schemas.microsoft.com/office/powerpoint/2010/main" val="2509203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2F35B12-8C2F-47DF-B055-9DB46AD2CB63}" type="datetimeFigureOut">
              <a:rPr lang="fi-FI" smtClean="0"/>
              <a:pPr/>
              <a:t>12.11.2018</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0761BF61-2959-4DCD-B1B0-F55436427DDA}" type="slidenum">
              <a:rPr lang="fi-FI" smtClean="0"/>
              <a:pPr/>
              <a:t>‹Nº›</a:t>
            </a:fld>
            <a:endParaRPr lang="fi-FI"/>
          </a:p>
        </p:txBody>
      </p:sp>
    </p:spTree>
    <p:extLst>
      <p:ext uri="{BB962C8B-B14F-4D97-AF65-F5344CB8AC3E}">
        <p14:creationId xmlns:p14="http://schemas.microsoft.com/office/powerpoint/2010/main" val="1461395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829826" y="7443105"/>
            <a:ext cx="11477996" cy="5132832"/>
          </a:xfrm>
          <a:solidFill>
            <a:srgbClr val="FFFFFF"/>
          </a:solidFill>
          <a:ln w="38100">
            <a:solidFill>
              <a:srgbClr val="404040"/>
            </a:solidFill>
          </a:ln>
        </p:spPr>
        <p:txBody>
          <a:bodyPr lIns="137023" rIns="137023" anchor="ctr" anchorCtr="1">
            <a:normAutofit/>
          </a:bodyPr>
          <a:lstStyle>
            <a:lvl1pPr>
              <a:defRPr sz="5800">
                <a:solidFill>
                  <a:srgbClr val="2626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343025" y="13573243"/>
            <a:ext cx="8436479" cy="3945182"/>
          </a:xfrm>
        </p:spPr>
        <p:txBody>
          <a:bodyPr anchor="t" anchorCtr="1">
            <a:normAutofit/>
          </a:bodyPr>
          <a:lstStyle>
            <a:lvl1pPr marL="0" indent="0">
              <a:buNone/>
              <a:defRPr sz="3100">
                <a:solidFill>
                  <a:schemeClr val="tx1"/>
                </a:solidFill>
              </a:defRPr>
            </a:lvl1pPr>
            <a:lvl2pPr marL="756252" indent="0">
              <a:buNone/>
              <a:defRPr sz="3100">
                <a:solidFill>
                  <a:schemeClr val="tx1">
                    <a:tint val="75000"/>
                  </a:schemeClr>
                </a:solidFill>
              </a:defRPr>
            </a:lvl2pPr>
            <a:lvl3pPr marL="1512504" indent="0">
              <a:buNone/>
              <a:defRPr sz="3000">
                <a:solidFill>
                  <a:schemeClr val="tx1">
                    <a:tint val="75000"/>
                  </a:schemeClr>
                </a:solidFill>
              </a:defRPr>
            </a:lvl3pPr>
            <a:lvl4pPr marL="2268755" indent="0">
              <a:buNone/>
              <a:defRPr sz="2600">
                <a:solidFill>
                  <a:schemeClr val="tx1">
                    <a:tint val="75000"/>
                  </a:schemeClr>
                </a:solidFill>
              </a:defRPr>
            </a:lvl4pPr>
            <a:lvl5pPr marL="3025007" indent="0">
              <a:buNone/>
              <a:defRPr sz="2600">
                <a:solidFill>
                  <a:schemeClr val="tx1">
                    <a:tint val="75000"/>
                  </a:schemeClr>
                </a:solidFill>
              </a:defRPr>
            </a:lvl5pPr>
            <a:lvl6pPr marL="3781259" indent="0">
              <a:buNone/>
              <a:defRPr sz="2600">
                <a:solidFill>
                  <a:schemeClr val="tx1">
                    <a:tint val="75000"/>
                  </a:schemeClr>
                </a:solidFill>
              </a:defRPr>
            </a:lvl6pPr>
            <a:lvl7pPr marL="4537511" indent="0">
              <a:buNone/>
              <a:defRPr sz="2600">
                <a:solidFill>
                  <a:schemeClr val="tx1">
                    <a:tint val="75000"/>
                  </a:schemeClr>
                </a:solidFill>
              </a:defRPr>
            </a:lvl7pPr>
            <a:lvl8pPr marL="5293763" indent="0">
              <a:buNone/>
              <a:defRPr sz="2600">
                <a:solidFill>
                  <a:schemeClr val="tx1">
                    <a:tint val="75000"/>
                  </a:schemeClr>
                </a:solidFill>
              </a:defRPr>
            </a:lvl8pPr>
            <a:lvl9pPr marL="6050015" indent="0">
              <a:buNone/>
              <a:defRPr sz="2600">
                <a:solidFill>
                  <a:schemeClr val="tx1">
                    <a:tint val="75000"/>
                  </a:schemeClr>
                </a:solidFill>
              </a:defRPr>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E2F35B12-8C2F-47DF-B055-9DB46AD2CB63}" type="datetimeFigureOut">
              <a:rPr lang="fi-FI" smtClean="0"/>
              <a:pPr/>
              <a:t>12.11.2018</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0761BF61-2959-4DCD-B1B0-F55436427DDA}" type="slidenum">
              <a:rPr lang="fi-FI" smtClean="0"/>
              <a:pPr/>
              <a:t>‹Nº›</a:t>
            </a:fld>
            <a:endParaRPr lang="fi-FI"/>
          </a:p>
        </p:txBody>
      </p:sp>
    </p:spTree>
    <p:extLst>
      <p:ext uri="{BB962C8B-B14F-4D97-AF65-F5344CB8AC3E}">
        <p14:creationId xmlns:p14="http://schemas.microsoft.com/office/powerpoint/2010/main" val="26450640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822905" y="8226789"/>
            <a:ext cx="5437796" cy="9673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61823" y="8226789"/>
            <a:ext cx="5441920" cy="9673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E2F35B12-8C2F-47DF-B055-9DB46AD2CB63}" type="datetimeFigureOut">
              <a:rPr lang="fi-FI" smtClean="0"/>
              <a:pPr/>
              <a:t>12.11.2018</a:t>
            </a:fld>
            <a:endParaRPr lang="fi-FI"/>
          </a:p>
        </p:txBody>
      </p:sp>
      <p:sp>
        <p:nvSpPr>
          <p:cNvPr id="9" name="Footer Placeholder 8"/>
          <p:cNvSpPr>
            <a:spLocks noGrp="1"/>
          </p:cNvSpPr>
          <p:nvPr>
            <p:ph type="ftr" sz="quarter" idx="11"/>
          </p:nvPr>
        </p:nvSpPr>
        <p:spPr/>
        <p:txBody>
          <a:bodyPr/>
          <a:lstStyle/>
          <a:p>
            <a:endParaRPr lang="fi-FI"/>
          </a:p>
        </p:txBody>
      </p:sp>
      <p:sp>
        <p:nvSpPr>
          <p:cNvPr id="10" name="Slide Number Placeholder 9"/>
          <p:cNvSpPr>
            <a:spLocks noGrp="1"/>
          </p:cNvSpPr>
          <p:nvPr>
            <p:ph type="sldNum" sz="quarter" idx="12"/>
          </p:nvPr>
        </p:nvSpPr>
        <p:spPr/>
        <p:txBody>
          <a:bodyPr/>
          <a:lstStyle/>
          <a:p>
            <a:fld id="{0761BF61-2959-4DCD-B1B0-F55436427DDA}" type="slidenum">
              <a:rPr lang="fi-FI" smtClean="0"/>
              <a:pPr/>
              <a:t>‹Nº›</a:t>
            </a:fld>
            <a:endParaRPr lang="fi-FI"/>
          </a:p>
        </p:txBody>
      </p:sp>
    </p:spTree>
    <p:extLst>
      <p:ext uri="{BB962C8B-B14F-4D97-AF65-F5344CB8AC3E}">
        <p14:creationId xmlns:p14="http://schemas.microsoft.com/office/powerpoint/2010/main" val="31335165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2904" y="7214488"/>
            <a:ext cx="5437798" cy="2195708"/>
          </a:xfrm>
        </p:spPr>
        <p:txBody>
          <a:bodyPr anchor="b" anchorCtr="1">
            <a:normAutofit/>
          </a:bodyPr>
          <a:lstStyle>
            <a:lvl1pPr marL="0" indent="0" algn="ctr">
              <a:buNone/>
              <a:defRPr sz="3100" b="0" cap="all" spc="165" baseline="0">
                <a:solidFill>
                  <a:schemeClr val="accent2">
                    <a:lumMod val="75000"/>
                  </a:schemeClr>
                </a:solidFill>
              </a:defRPr>
            </a:lvl1pPr>
            <a:lvl2pPr marL="756252" indent="0">
              <a:buNone/>
              <a:defRPr sz="3100" b="1"/>
            </a:lvl2pPr>
            <a:lvl3pPr marL="1512504" indent="0">
              <a:buNone/>
              <a:defRPr sz="3000" b="1"/>
            </a:lvl3pPr>
            <a:lvl4pPr marL="2268755" indent="0">
              <a:buNone/>
              <a:defRPr sz="2600" b="1"/>
            </a:lvl4pPr>
            <a:lvl5pPr marL="3025007" indent="0">
              <a:buNone/>
              <a:defRPr sz="2600" b="1"/>
            </a:lvl5pPr>
            <a:lvl6pPr marL="3781259" indent="0">
              <a:buNone/>
              <a:defRPr sz="2600" b="1"/>
            </a:lvl6pPr>
            <a:lvl7pPr marL="4537511" indent="0">
              <a:buNone/>
              <a:defRPr sz="2600" b="1"/>
            </a:lvl7pPr>
            <a:lvl8pPr marL="5293763" indent="0">
              <a:buNone/>
              <a:defRPr sz="2600" b="1"/>
            </a:lvl8pPr>
            <a:lvl9pPr marL="6050015" indent="0">
              <a:buNone/>
              <a:defRPr sz="2600" b="1"/>
            </a:lvl9pPr>
          </a:lstStyle>
          <a:p>
            <a:pPr lvl="0"/>
            <a:r>
              <a:rPr lang="es-ES" smtClean="0"/>
              <a:t>Editar el estilo de texto del patrón</a:t>
            </a:r>
          </a:p>
        </p:txBody>
      </p:sp>
      <p:sp>
        <p:nvSpPr>
          <p:cNvPr id="4" name="Content Placeholder 3"/>
          <p:cNvSpPr>
            <a:spLocks noGrp="1"/>
          </p:cNvSpPr>
          <p:nvPr>
            <p:ph sz="half" idx="2"/>
          </p:nvPr>
        </p:nvSpPr>
        <p:spPr>
          <a:xfrm>
            <a:off x="1822904" y="9802283"/>
            <a:ext cx="5437798" cy="809809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 name="Content Placeholder 5"/>
          <p:cNvSpPr>
            <a:spLocks noGrp="1"/>
          </p:cNvSpPr>
          <p:nvPr>
            <p:ph sz="quarter" idx="4"/>
          </p:nvPr>
        </p:nvSpPr>
        <p:spPr>
          <a:xfrm>
            <a:off x="7861823" y="9802283"/>
            <a:ext cx="5441920" cy="8098094"/>
          </a:xfrm>
        </p:spPr>
        <p:txBody>
          <a:bodyPr/>
          <a:lstStyle>
            <a:lvl5pPr>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Text Placeholder 4"/>
          <p:cNvSpPr>
            <a:spLocks noGrp="1"/>
          </p:cNvSpPr>
          <p:nvPr>
            <p:ph type="body" sz="quarter" idx="13"/>
          </p:nvPr>
        </p:nvSpPr>
        <p:spPr>
          <a:xfrm>
            <a:off x="7861823" y="7214488"/>
            <a:ext cx="5441920" cy="2195708"/>
          </a:xfrm>
        </p:spPr>
        <p:txBody>
          <a:bodyPr anchor="b" anchorCtr="1">
            <a:normAutofit/>
          </a:bodyPr>
          <a:lstStyle>
            <a:lvl1pPr marL="0" indent="0" algn="ctr">
              <a:buNone/>
              <a:defRPr sz="3100" b="0" cap="all" spc="165" baseline="0">
                <a:solidFill>
                  <a:schemeClr val="accent2">
                    <a:lumMod val="75000"/>
                  </a:schemeClr>
                </a:solidFill>
              </a:defRPr>
            </a:lvl1pPr>
            <a:lvl2pPr marL="756252" indent="0">
              <a:buNone/>
              <a:defRPr sz="3100" b="1"/>
            </a:lvl2pPr>
            <a:lvl3pPr marL="1512504" indent="0">
              <a:buNone/>
              <a:defRPr sz="3000" b="1"/>
            </a:lvl3pPr>
            <a:lvl4pPr marL="2268755" indent="0">
              <a:buNone/>
              <a:defRPr sz="2600" b="1"/>
            </a:lvl4pPr>
            <a:lvl5pPr marL="3025007" indent="0">
              <a:buNone/>
              <a:defRPr sz="2600" b="1"/>
            </a:lvl5pPr>
            <a:lvl6pPr marL="3781259" indent="0">
              <a:buNone/>
              <a:defRPr sz="2600" b="1"/>
            </a:lvl6pPr>
            <a:lvl7pPr marL="4537511" indent="0">
              <a:buNone/>
              <a:defRPr sz="2600" b="1"/>
            </a:lvl7pPr>
            <a:lvl8pPr marL="5293763" indent="0">
              <a:buNone/>
              <a:defRPr sz="2600" b="1"/>
            </a:lvl8pPr>
            <a:lvl9pPr marL="6050015" indent="0">
              <a:buNone/>
              <a:defRPr sz="2600" b="1"/>
            </a:lvl9pPr>
          </a:lstStyle>
          <a:p>
            <a:pPr lvl="0"/>
            <a:r>
              <a:rPr lang="es-ES" smtClean="0"/>
              <a:t>Editar el estilo de texto del patrón</a:t>
            </a:r>
          </a:p>
        </p:txBody>
      </p:sp>
      <p:sp>
        <p:nvSpPr>
          <p:cNvPr id="7" name="Date Placeholder 6"/>
          <p:cNvSpPr>
            <a:spLocks noGrp="1"/>
          </p:cNvSpPr>
          <p:nvPr>
            <p:ph type="dt" sz="half" idx="10"/>
          </p:nvPr>
        </p:nvSpPr>
        <p:spPr/>
        <p:txBody>
          <a:bodyPr/>
          <a:lstStyle/>
          <a:p>
            <a:fld id="{E2F35B12-8C2F-47DF-B055-9DB46AD2CB63}" type="datetimeFigureOut">
              <a:rPr lang="fi-FI" smtClean="0"/>
              <a:pPr/>
              <a:t>12.11.2018</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0761BF61-2959-4DCD-B1B0-F55436427DDA}" type="slidenum">
              <a:rPr lang="fi-FI" smtClean="0"/>
              <a:pPr/>
              <a:t>‹Nº›</a:t>
            </a:fld>
            <a:endParaRPr lang="fi-FI"/>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47987520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2F35B12-8C2F-47DF-B055-9DB46AD2CB63}" type="datetimeFigureOut">
              <a:rPr lang="fi-FI" smtClean="0"/>
              <a:pPr/>
              <a:t>12.11.2018</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0761BF61-2959-4DCD-B1B0-F55436427DDA}" type="slidenum">
              <a:rPr lang="fi-FI" smtClean="0"/>
              <a:pPr/>
              <a:t>‹Nº›</a:t>
            </a:fld>
            <a:endParaRPr lang="fi-FI"/>
          </a:p>
        </p:txBody>
      </p:sp>
    </p:spTree>
    <p:extLst>
      <p:ext uri="{BB962C8B-B14F-4D97-AF65-F5344CB8AC3E}">
        <p14:creationId xmlns:p14="http://schemas.microsoft.com/office/powerpoint/2010/main" val="139143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F35B12-8C2F-47DF-B055-9DB46AD2CB63}" type="datetimeFigureOut">
              <a:rPr lang="fi-FI" smtClean="0"/>
              <a:pPr/>
              <a:t>12.11.2018</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0761BF61-2959-4DCD-B1B0-F55436427DDA}" type="slidenum">
              <a:rPr lang="fi-FI" smtClean="0"/>
              <a:pPr/>
              <a:t>‹Nº›</a:t>
            </a:fld>
            <a:endParaRPr lang="fi-FI"/>
          </a:p>
        </p:txBody>
      </p:sp>
    </p:spTree>
    <p:extLst>
      <p:ext uri="{BB962C8B-B14F-4D97-AF65-F5344CB8AC3E}">
        <p14:creationId xmlns:p14="http://schemas.microsoft.com/office/powerpoint/2010/main" val="99431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7561263" cy="2138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1059607" y="6997424"/>
            <a:ext cx="5442048" cy="3559779"/>
          </a:xfrm>
          <a:solidFill>
            <a:srgbClr val="FFFFFF"/>
          </a:solidFill>
          <a:ln>
            <a:solidFill>
              <a:srgbClr val="404040"/>
            </a:solidFill>
          </a:ln>
        </p:spPr>
        <p:txBody>
          <a:bodyPr anchor="ctr" anchorCtr="1">
            <a:normAutofit/>
          </a:bodyPr>
          <a:lstStyle>
            <a:lvl1pPr>
              <a:defRPr sz="3500">
                <a:solidFill>
                  <a:srgbClr val="262626"/>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55195" y="2509385"/>
            <a:ext cx="5973397" cy="16368031"/>
          </a:xfrm>
        </p:spPr>
        <p:txBody>
          <a:bodyPr>
            <a:normAutofit/>
          </a:bodyPr>
          <a:lstStyle>
            <a:lvl1pPr>
              <a:defRPr sz="3100">
                <a:solidFill>
                  <a:schemeClr val="tx1"/>
                </a:solidFill>
              </a:defRPr>
            </a:lvl1pPr>
            <a:lvl2pPr>
              <a:defRPr sz="2600">
                <a:solidFill>
                  <a:schemeClr val="tx1"/>
                </a:solidFill>
              </a:defRPr>
            </a:lvl2pPr>
            <a:lvl3pPr>
              <a:defRPr sz="2600">
                <a:solidFill>
                  <a:schemeClr val="tx1"/>
                </a:solidFill>
              </a:defRPr>
            </a:lvl3pPr>
            <a:lvl4pPr>
              <a:defRPr sz="2600">
                <a:solidFill>
                  <a:schemeClr val="tx1"/>
                </a:solidFill>
              </a:defRPr>
            </a:lvl4pPr>
            <a:lvl5pPr>
              <a:defRPr sz="2600">
                <a:solidFill>
                  <a:schemeClr val="tx1"/>
                </a:solidFill>
              </a:defRPr>
            </a:lvl5pPr>
            <a:lvl6pPr>
              <a:defRPr sz="2600"/>
            </a:lvl6pPr>
            <a:lvl7pPr>
              <a:defRPr sz="2600"/>
            </a:lvl7pPr>
            <a:lvl8pPr>
              <a:defRPr sz="2600"/>
            </a:lvl8pPr>
            <a:lvl9pPr>
              <a:defRPr sz="2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27188" y="11070485"/>
            <a:ext cx="4706886" cy="6842142"/>
          </a:xfrm>
        </p:spPr>
        <p:txBody>
          <a:bodyPr anchor="t" anchorCtr="1">
            <a:normAutofit/>
          </a:bodyPr>
          <a:lstStyle>
            <a:lvl1pPr marL="0" indent="0" algn="ctr">
              <a:buNone/>
              <a:defRPr sz="2500">
                <a:solidFill>
                  <a:srgbClr val="FFFFFF"/>
                </a:solidFill>
              </a:defRPr>
            </a:lvl1pPr>
            <a:lvl2pPr marL="756252" indent="0">
              <a:buNone/>
              <a:defRPr sz="2300"/>
            </a:lvl2pPr>
            <a:lvl3pPr marL="1512504" indent="0">
              <a:buNone/>
              <a:defRPr sz="2000"/>
            </a:lvl3pPr>
            <a:lvl4pPr marL="2268755" indent="0">
              <a:buNone/>
              <a:defRPr sz="1700"/>
            </a:lvl4pPr>
            <a:lvl5pPr marL="3025007" indent="0">
              <a:buNone/>
              <a:defRPr sz="1700"/>
            </a:lvl5pPr>
            <a:lvl6pPr marL="3781259" indent="0">
              <a:buNone/>
              <a:defRPr sz="1700"/>
            </a:lvl6pPr>
            <a:lvl7pPr marL="4537511" indent="0">
              <a:buNone/>
              <a:defRPr sz="1700"/>
            </a:lvl7pPr>
            <a:lvl8pPr marL="5293763" indent="0">
              <a:buNone/>
              <a:defRPr sz="1700"/>
            </a:lvl8pPr>
            <a:lvl9pPr marL="6050015" indent="0">
              <a:buNone/>
              <a:defRPr sz="1700"/>
            </a:lvl9pPr>
          </a:lstStyle>
          <a:p>
            <a:pPr lvl="0"/>
            <a:r>
              <a:rPr lang="es-ES" smtClean="0"/>
              <a:t>Editar el estilo de texto del patrón</a:t>
            </a:r>
          </a:p>
        </p:txBody>
      </p:sp>
      <p:sp>
        <p:nvSpPr>
          <p:cNvPr id="9" name="Date Placeholder 8"/>
          <p:cNvSpPr>
            <a:spLocks noGrp="1"/>
          </p:cNvSpPr>
          <p:nvPr>
            <p:ph type="dt" sz="half" idx="10"/>
          </p:nvPr>
        </p:nvSpPr>
        <p:spPr/>
        <p:txBody>
          <a:bodyPr/>
          <a:lstStyle/>
          <a:p>
            <a:fld id="{E2F35B12-8C2F-47DF-B055-9DB46AD2CB63}" type="datetimeFigureOut">
              <a:rPr lang="fi-FI" smtClean="0"/>
              <a:pPr/>
              <a:t>12.11.2018</a:t>
            </a:fld>
            <a:endParaRPr lang="fi-FI"/>
          </a:p>
        </p:txBody>
      </p:sp>
      <p:sp>
        <p:nvSpPr>
          <p:cNvPr id="10" name="Footer Placeholder 9"/>
          <p:cNvSpPr>
            <a:spLocks noGrp="1"/>
          </p:cNvSpPr>
          <p:nvPr>
            <p:ph type="ftr" sz="quarter" idx="11"/>
          </p:nvPr>
        </p:nvSpPr>
        <p:spPr>
          <a:xfrm>
            <a:off x="1059607" y="19447730"/>
            <a:ext cx="6295095" cy="998051"/>
          </a:xfrm>
        </p:spPr>
        <p:txBody>
          <a:bodyPr>
            <a:normAutofit/>
          </a:bodyPr>
          <a:lstStyle>
            <a:lvl1pPr>
              <a:defRPr>
                <a:solidFill>
                  <a:srgbClr val="FFFFFF">
                    <a:alpha val="70000"/>
                  </a:srgbClr>
                </a:solidFill>
              </a:defRPr>
            </a:lvl1pPr>
          </a:lstStyle>
          <a:p>
            <a:endParaRPr lang="fi-FI"/>
          </a:p>
        </p:txBody>
      </p:sp>
      <p:sp>
        <p:nvSpPr>
          <p:cNvPr id="11" name="Slide Number Placeholder 10"/>
          <p:cNvSpPr>
            <a:spLocks noGrp="1"/>
          </p:cNvSpPr>
          <p:nvPr>
            <p:ph type="sldNum" sz="quarter" idx="12"/>
          </p:nvPr>
        </p:nvSpPr>
        <p:spPr/>
        <p:txBody>
          <a:bodyPr/>
          <a:lstStyle/>
          <a:p>
            <a:fld id="{0761BF61-2959-4DCD-B1B0-F55436427DDA}" type="slidenum">
              <a:rPr lang="fi-FI" smtClean="0"/>
              <a:pPr/>
              <a:t>‹Nº›</a:t>
            </a:fld>
            <a:endParaRPr lang="fi-FI"/>
          </a:p>
        </p:txBody>
      </p:sp>
    </p:spTree>
    <p:extLst>
      <p:ext uri="{BB962C8B-B14F-4D97-AF65-F5344CB8AC3E}">
        <p14:creationId xmlns:p14="http://schemas.microsoft.com/office/powerpoint/2010/main" val="2561974813"/>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2" y="0"/>
            <a:ext cx="7561261" cy="2138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1058577" y="6997419"/>
            <a:ext cx="5444109" cy="3564467"/>
          </a:xfrm>
          <a:solidFill>
            <a:srgbClr val="FFFFFF"/>
          </a:solidFill>
          <a:ln>
            <a:solidFill>
              <a:srgbClr val="262626"/>
            </a:solidFill>
          </a:ln>
        </p:spPr>
        <p:txBody>
          <a:bodyPr anchor="ctr" anchorCtr="1">
            <a:noAutofit/>
          </a:bodyPr>
          <a:lstStyle>
            <a:lvl1pPr>
              <a:defRPr sz="3500">
                <a:solidFill>
                  <a:srgbClr val="262626"/>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561263" y="-131514"/>
            <a:ext cx="7568826" cy="21386800"/>
          </a:xfrm>
          <a:solidFill>
            <a:schemeClr val="bg1">
              <a:lumMod val="75000"/>
            </a:schemeClr>
          </a:solidFill>
        </p:spPr>
        <p:txBody>
          <a:bodyPr anchor="t"/>
          <a:lstStyle>
            <a:lvl1pPr marL="0" indent="0">
              <a:buNone/>
              <a:defRPr sz="5300">
                <a:solidFill>
                  <a:schemeClr val="bg1">
                    <a:lumMod val="85000"/>
                    <a:lumOff val="15000"/>
                  </a:schemeClr>
                </a:solidFill>
              </a:defRPr>
            </a:lvl1pPr>
            <a:lvl2pPr marL="756252" indent="0">
              <a:buNone/>
              <a:defRPr sz="4600"/>
            </a:lvl2pPr>
            <a:lvl3pPr marL="1512504" indent="0">
              <a:buNone/>
              <a:defRPr sz="4000"/>
            </a:lvl3pPr>
            <a:lvl4pPr marL="2268755" indent="0">
              <a:buNone/>
              <a:defRPr sz="3300"/>
            </a:lvl4pPr>
            <a:lvl5pPr marL="3025007" indent="0">
              <a:buNone/>
              <a:defRPr sz="3300"/>
            </a:lvl5pPr>
            <a:lvl6pPr marL="3781259" indent="0">
              <a:buNone/>
              <a:defRPr sz="3300"/>
            </a:lvl6pPr>
            <a:lvl7pPr marL="4537511" indent="0">
              <a:buNone/>
              <a:defRPr sz="3300"/>
            </a:lvl7pPr>
            <a:lvl8pPr marL="5293763" indent="0">
              <a:buNone/>
              <a:defRPr sz="3300"/>
            </a:lvl8pPr>
            <a:lvl9pPr marL="6050015" indent="0">
              <a:buNone/>
              <a:defRPr sz="33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27188" y="11070490"/>
            <a:ext cx="4706886" cy="6842145"/>
          </a:xfrm>
        </p:spPr>
        <p:txBody>
          <a:bodyPr anchor="t" anchorCtr="1">
            <a:normAutofit/>
          </a:bodyPr>
          <a:lstStyle>
            <a:lvl1pPr marL="0" indent="0" algn="ctr">
              <a:buNone/>
              <a:defRPr sz="2500">
                <a:solidFill>
                  <a:srgbClr val="FFFFFF"/>
                </a:solidFill>
              </a:defRPr>
            </a:lvl1pPr>
            <a:lvl2pPr marL="756252" indent="0">
              <a:buNone/>
              <a:defRPr sz="2300"/>
            </a:lvl2pPr>
            <a:lvl3pPr marL="1512504" indent="0">
              <a:buNone/>
              <a:defRPr sz="2000"/>
            </a:lvl3pPr>
            <a:lvl4pPr marL="2268755" indent="0">
              <a:buNone/>
              <a:defRPr sz="1700"/>
            </a:lvl4pPr>
            <a:lvl5pPr marL="3025007" indent="0">
              <a:buNone/>
              <a:defRPr sz="1700"/>
            </a:lvl5pPr>
            <a:lvl6pPr marL="3781259" indent="0">
              <a:buNone/>
              <a:defRPr sz="1700"/>
            </a:lvl6pPr>
            <a:lvl7pPr marL="4537511" indent="0">
              <a:buNone/>
              <a:defRPr sz="1700"/>
            </a:lvl7pPr>
            <a:lvl8pPr marL="5293763" indent="0">
              <a:buNone/>
              <a:defRPr sz="1700"/>
            </a:lvl8pPr>
            <a:lvl9pPr marL="6050015" indent="0">
              <a:buNone/>
              <a:defRPr sz="1700"/>
            </a:lvl9pPr>
          </a:lstStyle>
          <a:p>
            <a:pPr lvl="0"/>
            <a:r>
              <a:rPr lang="es-ES" smtClean="0"/>
              <a:t>Editar el estilo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2F35B12-8C2F-47DF-B055-9DB46AD2CB63}" type="datetimeFigureOut">
              <a:rPr lang="fi-FI" smtClean="0"/>
              <a:pPr/>
              <a:t>12.11.2018</a:t>
            </a:fld>
            <a:endParaRPr lang="fi-FI"/>
          </a:p>
        </p:txBody>
      </p:sp>
      <p:sp>
        <p:nvSpPr>
          <p:cNvPr id="9" name="Footer Placeholder 8"/>
          <p:cNvSpPr>
            <a:spLocks noGrp="1"/>
          </p:cNvSpPr>
          <p:nvPr>
            <p:ph type="ftr" sz="quarter" idx="11"/>
          </p:nvPr>
        </p:nvSpPr>
        <p:spPr>
          <a:xfrm>
            <a:off x="1058576" y="19447730"/>
            <a:ext cx="6290971" cy="998051"/>
          </a:xfrm>
        </p:spPr>
        <p:txBody>
          <a:bodyPr>
            <a:normAutofit/>
          </a:bodyPr>
          <a:lstStyle>
            <a:lvl1pPr>
              <a:defRPr>
                <a:solidFill>
                  <a:srgbClr val="FFFFFF">
                    <a:alpha val="70000"/>
                  </a:srgbClr>
                </a:solidFill>
              </a:defRPr>
            </a:lvl1pPr>
          </a:lstStyle>
          <a:p>
            <a:endParaRPr lang="fi-FI"/>
          </a:p>
        </p:txBody>
      </p:sp>
      <p:sp>
        <p:nvSpPr>
          <p:cNvPr id="10" name="Slide Number Placeholder 9"/>
          <p:cNvSpPr>
            <a:spLocks noGrp="1"/>
          </p:cNvSpPr>
          <p:nvPr>
            <p:ph type="sldNum" sz="quarter" idx="12"/>
          </p:nvPr>
        </p:nvSpPr>
        <p:spPr/>
        <p:txBody>
          <a:bodyPr/>
          <a:lstStyle/>
          <a:p>
            <a:fld id="{0761BF61-2959-4DCD-B1B0-F55436427DDA}" type="slidenum">
              <a:rPr lang="fi-FI" smtClean="0"/>
              <a:pPr/>
              <a:t>‹Nº›</a:t>
            </a:fld>
            <a:endParaRPr lang="fi-FI"/>
          </a:p>
        </p:txBody>
      </p:sp>
    </p:spTree>
    <p:extLst>
      <p:ext uri="{BB962C8B-B14F-4D97-AF65-F5344CB8AC3E}">
        <p14:creationId xmlns:p14="http://schemas.microsoft.com/office/powerpoint/2010/main" val="4047174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656109" y="3008410"/>
            <a:ext cx="9819975" cy="3707045"/>
          </a:xfrm>
          <a:prstGeom prst="rect">
            <a:avLst/>
          </a:prstGeom>
          <a:solidFill>
            <a:srgbClr val="FFFFFF"/>
          </a:solidFill>
          <a:ln w="31750" cap="sq">
            <a:solidFill>
              <a:srgbClr val="404040"/>
            </a:solidFill>
            <a:miter lim="800000"/>
          </a:ln>
        </p:spPr>
        <p:txBody>
          <a:bodyPr vert="horz" lIns="91349" tIns="91349" rIns="91349" bIns="91349"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656109" y="8226794"/>
            <a:ext cx="9819975" cy="9673591"/>
          </a:xfrm>
          <a:prstGeom prst="rect">
            <a:avLst/>
          </a:prstGeom>
        </p:spPr>
        <p:txBody>
          <a:bodyPr vert="horz" lIns="45674" tIns="22837" rIns="45674" bIns="22837"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888092" y="19455863"/>
            <a:ext cx="3415650" cy="1010300"/>
          </a:xfrm>
          <a:prstGeom prst="rect">
            <a:avLst/>
          </a:prstGeom>
        </p:spPr>
        <p:txBody>
          <a:bodyPr vert="horz" lIns="45674" tIns="22837" rIns="45674" bIns="22837" rtlCol="0" anchor="ctr"/>
          <a:lstStyle>
            <a:lvl1pPr algn="r">
              <a:defRPr sz="1700">
                <a:solidFill>
                  <a:schemeClr val="tx1">
                    <a:alpha val="70000"/>
                  </a:schemeClr>
                </a:solidFill>
              </a:defRPr>
            </a:lvl1pPr>
          </a:lstStyle>
          <a:p>
            <a:fld id="{E2F35B12-8C2F-47DF-B055-9DB46AD2CB63}" type="datetimeFigureOut">
              <a:rPr lang="fi-FI" smtClean="0"/>
              <a:pPr/>
              <a:t>12.11.2018</a:t>
            </a:fld>
            <a:endParaRPr lang="fi-FI"/>
          </a:p>
        </p:txBody>
      </p:sp>
      <p:sp>
        <p:nvSpPr>
          <p:cNvPr id="5" name="Footer Placeholder 4"/>
          <p:cNvSpPr>
            <a:spLocks noGrp="1"/>
          </p:cNvSpPr>
          <p:nvPr>
            <p:ph type="ftr" sz="quarter" idx="3"/>
          </p:nvPr>
        </p:nvSpPr>
        <p:spPr>
          <a:xfrm>
            <a:off x="1822905" y="19447730"/>
            <a:ext cx="7535900" cy="998051"/>
          </a:xfrm>
          <a:prstGeom prst="rect">
            <a:avLst/>
          </a:prstGeom>
        </p:spPr>
        <p:txBody>
          <a:bodyPr vert="horz" lIns="45674" tIns="22837" rIns="45674" bIns="22837" rtlCol="0" anchor="ctr"/>
          <a:lstStyle>
            <a:lvl1pPr algn="l">
              <a:defRPr sz="1700">
                <a:solidFill>
                  <a:schemeClr val="tx1">
                    <a:alpha val="70000"/>
                  </a:schemeClr>
                </a:solidFill>
              </a:defRPr>
            </a:lvl1pPr>
          </a:lstStyle>
          <a:p>
            <a:endParaRPr lang="fi-FI"/>
          </a:p>
        </p:txBody>
      </p:sp>
      <p:sp>
        <p:nvSpPr>
          <p:cNvPr id="6" name="Slide Number Placeholder 5"/>
          <p:cNvSpPr>
            <a:spLocks noGrp="1"/>
          </p:cNvSpPr>
          <p:nvPr>
            <p:ph type="sldNum" sz="quarter" idx="4"/>
          </p:nvPr>
        </p:nvSpPr>
        <p:spPr>
          <a:xfrm>
            <a:off x="13627658" y="19390699"/>
            <a:ext cx="604901" cy="1140629"/>
          </a:xfrm>
          <a:prstGeom prst="ellipse">
            <a:avLst/>
          </a:prstGeom>
          <a:solidFill>
            <a:srgbClr val="1D1D1D">
              <a:alpha val="69804"/>
            </a:srgbClr>
          </a:solidFill>
        </p:spPr>
        <p:txBody>
          <a:bodyPr vert="horz" lIns="9135" tIns="22837" rIns="9135" bIns="22837" rtlCol="0" anchor="ctr">
            <a:noAutofit/>
          </a:bodyPr>
          <a:lstStyle>
            <a:lvl1pPr algn="ctr">
              <a:defRPr sz="1800" spc="0" baseline="0">
                <a:solidFill>
                  <a:srgbClr val="FFFFFF"/>
                </a:solidFill>
              </a:defRPr>
            </a:lvl1pPr>
          </a:lstStyle>
          <a:p>
            <a:fld id="{0761BF61-2959-4DCD-B1B0-F55436427DDA}" type="slidenum">
              <a:rPr lang="fi-FI" smtClean="0"/>
              <a:pPr/>
              <a:t>‹Nº›</a:t>
            </a:fld>
            <a:endParaRPr lang="fi-FI"/>
          </a:p>
        </p:txBody>
      </p:sp>
    </p:spTree>
    <p:extLst>
      <p:ext uri="{BB962C8B-B14F-4D97-AF65-F5344CB8AC3E}">
        <p14:creationId xmlns:p14="http://schemas.microsoft.com/office/powerpoint/2010/main" val="770695736"/>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ctr" defTabSz="1512504" rtl="0" eaLnBrk="1" latinLnBrk="0" hangingPunct="1">
        <a:lnSpc>
          <a:spcPct val="90000"/>
        </a:lnSpc>
        <a:spcBef>
          <a:spcPct val="0"/>
        </a:spcBef>
        <a:buNone/>
        <a:defRPr sz="4300" kern="1200" cap="all" spc="331" baseline="0">
          <a:solidFill>
            <a:srgbClr val="262626"/>
          </a:solidFill>
          <a:latin typeface="+mj-lt"/>
          <a:ea typeface="+mj-ea"/>
          <a:cs typeface="+mj-cs"/>
        </a:defRPr>
      </a:lvl1pPr>
    </p:titleStyle>
    <p:bodyStyle>
      <a:lvl1pPr marL="378126" indent="-378126" algn="l" defTabSz="1512504" rtl="0" eaLnBrk="1" latinLnBrk="0" hangingPunct="1">
        <a:lnSpc>
          <a:spcPct val="100000"/>
        </a:lnSpc>
        <a:spcBef>
          <a:spcPts val="1654"/>
        </a:spcBef>
        <a:buClr>
          <a:schemeClr val="accent2"/>
        </a:buClr>
        <a:buFont typeface="Arial" panose="020B0604020202020204" pitchFamily="34" charset="0"/>
        <a:buChar char="•"/>
        <a:defRPr sz="3000" kern="1200">
          <a:solidFill>
            <a:schemeClr val="tx1">
              <a:lumMod val="85000"/>
              <a:lumOff val="15000"/>
            </a:schemeClr>
          </a:solidFill>
          <a:latin typeface="+mn-lt"/>
          <a:ea typeface="+mn-ea"/>
          <a:cs typeface="+mn-cs"/>
        </a:defRPr>
      </a:lvl1pPr>
      <a:lvl2pPr marL="756252" indent="-378126" algn="l" defTabSz="1512504" rtl="0" eaLnBrk="1" latinLnBrk="0" hangingPunct="1">
        <a:lnSpc>
          <a:spcPct val="100000"/>
        </a:lnSpc>
        <a:spcBef>
          <a:spcPts val="1654"/>
        </a:spcBef>
        <a:buClr>
          <a:schemeClr val="accent2"/>
        </a:buClr>
        <a:buFont typeface="Arial" panose="020B0604020202020204" pitchFamily="34" charset="0"/>
        <a:buChar char="•"/>
        <a:defRPr sz="2600" kern="1200">
          <a:solidFill>
            <a:schemeClr val="tx1">
              <a:lumMod val="85000"/>
              <a:lumOff val="15000"/>
            </a:schemeClr>
          </a:solidFill>
          <a:latin typeface="+mn-lt"/>
          <a:ea typeface="+mn-ea"/>
          <a:cs typeface="+mn-cs"/>
        </a:defRPr>
      </a:lvl2pPr>
      <a:lvl3pPr marL="1134378" indent="-378126" algn="l" defTabSz="1512504" rtl="0" eaLnBrk="1" latinLnBrk="0" hangingPunct="1">
        <a:lnSpc>
          <a:spcPct val="100000"/>
        </a:lnSpc>
        <a:spcBef>
          <a:spcPts val="1654"/>
        </a:spcBef>
        <a:buClr>
          <a:schemeClr val="accent2"/>
        </a:buClr>
        <a:buFont typeface="Arial" panose="020B0604020202020204" pitchFamily="34" charset="0"/>
        <a:buChar char="•"/>
        <a:defRPr sz="2600" kern="1200">
          <a:solidFill>
            <a:schemeClr val="tx1">
              <a:lumMod val="85000"/>
              <a:lumOff val="15000"/>
            </a:schemeClr>
          </a:solidFill>
          <a:latin typeface="+mn-lt"/>
          <a:ea typeface="+mn-ea"/>
          <a:cs typeface="+mn-cs"/>
        </a:defRPr>
      </a:lvl3pPr>
      <a:lvl4pPr marL="1512504" indent="-378126" algn="l" defTabSz="1512504" rtl="0" eaLnBrk="1" latinLnBrk="0" hangingPunct="1">
        <a:lnSpc>
          <a:spcPct val="100000"/>
        </a:lnSpc>
        <a:spcBef>
          <a:spcPts val="1654"/>
        </a:spcBef>
        <a:buClr>
          <a:schemeClr val="accent2"/>
        </a:buClr>
        <a:buFont typeface="Arial" panose="020B0604020202020204" pitchFamily="34" charset="0"/>
        <a:buChar char="•"/>
        <a:defRPr sz="2600" kern="1200">
          <a:solidFill>
            <a:schemeClr val="tx1">
              <a:lumMod val="85000"/>
              <a:lumOff val="15000"/>
            </a:schemeClr>
          </a:solidFill>
          <a:latin typeface="+mn-lt"/>
          <a:ea typeface="+mn-ea"/>
          <a:cs typeface="+mn-cs"/>
        </a:defRPr>
      </a:lvl4pPr>
      <a:lvl5pPr marL="1890630" indent="-378126" algn="l" defTabSz="1512504" rtl="0" eaLnBrk="1" latinLnBrk="0" hangingPunct="1">
        <a:lnSpc>
          <a:spcPct val="100000"/>
        </a:lnSpc>
        <a:spcBef>
          <a:spcPts val="1654"/>
        </a:spcBef>
        <a:buClr>
          <a:schemeClr val="accent2"/>
        </a:buClr>
        <a:buFont typeface="Arial" panose="020B0604020202020204" pitchFamily="34" charset="0"/>
        <a:buChar char="•"/>
        <a:defRPr sz="2600" kern="1200">
          <a:solidFill>
            <a:schemeClr val="tx1">
              <a:lumMod val="85000"/>
              <a:lumOff val="15000"/>
            </a:schemeClr>
          </a:solidFill>
          <a:latin typeface="+mn-lt"/>
          <a:ea typeface="+mn-ea"/>
          <a:cs typeface="+mn-cs"/>
        </a:defRPr>
      </a:lvl5pPr>
      <a:lvl6pPr marL="2174224" indent="-378126" algn="l" defTabSz="1512504" rtl="0" eaLnBrk="1" latinLnBrk="0" hangingPunct="1">
        <a:lnSpc>
          <a:spcPct val="100000"/>
        </a:lnSpc>
        <a:spcBef>
          <a:spcPts val="1654"/>
        </a:spcBef>
        <a:buClr>
          <a:schemeClr val="accent2"/>
        </a:buClr>
        <a:buFont typeface="Arial" panose="020B0604020202020204" pitchFamily="34" charset="0"/>
        <a:buChar char="•"/>
        <a:defRPr sz="2600" kern="1200">
          <a:solidFill>
            <a:schemeClr val="tx1"/>
          </a:solidFill>
          <a:latin typeface="+mn-lt"/>
          <a:ea typeface="+mn-ea"/>
          <a:cs typeface="+mn-cs"/>
        </a:defRPr>
      </a:lvl6pPr>
      <a:lvl7pPr marL="2457819" indent="-378126" algn="l" defTabSz="1512504" rtl="0" eaLnBrk="1" latinLnBrk="0" hangingPunct="1">
        <a:lnSpc>
          <a:spcPct val="100000"/>
        </a:lnSpc>
        <a:spcBef>
          <a:spcPts val="1654"/>
        </a:spcBef>
        <a:buClr>
          <a:schemeClr val="accent2"/>
        </a:buClr>
        <a:buFont typeface="Arial" panose="020B0604020202020204" pitchFamily="34" charset="0"/>
        <a:buChar char="•"/>
        <a:defRPr sz="2600" kern="1200">
          <a:solidFill>
            <a:schemeClr val="tx1"/>
          </a:solidFill>
          <a:latin typeface="+mn-lt"/>
          <a:ea typeface="+mn-ea"/>
          <a:cs typeface="+mn-cs"/>
        </a:defRPr>
      </a:lvl7pPr>
      <a:lvl8pPr marL="2741413" indent="-378126" algn="l" defTabSz="1512504" rtl="0" eaLnBrk="1" latinLnBrk="0" hangingPunct="1">
        <a:lnSpc>
          <a:spcPct val="100000"/>
        </a:lnSpc>
        <a:spcBef>
          <a:spcPts val="1654"/>
        </a:spcBef>
        <a:buClr>
          <a:schemeClr val="accent2"/>
        </a:buClr>
        <a:buFont typeface="Arial" panose="020B0604020202020204" pitchFamily="34" charset="0"/>
        <a:buChar char="•"/>
        <a:defRPr sz="2600" kern="1200" baseline="0">
          <a:solidFill>
            <a:schemeClr val="tx1"/>
          </a:solidFill>
          <a:latin typeface="+mn-lt"/>
          <a:ea typeface="+mn-ea"/>
          <a:cs typeface="+mn-cs"/>
        </a:defRPr>
      </a:lvl8pPr>
      <a:lvl9pPr marL="3025007" indent="-378126" algn="l" defTabSz="1512504" rtl="0" eaLnBrk="1" latinLnBrk="0" hangingPunct="1">
        <a:lnSpc>
          <a:spcPct val="100000"/>
        </a:lnSpc>
        <a:spcBef>
          <a:spcPts val="1654"/>
        </a:spcBef>
        <a:buClr>
          <a:schemeClr val="accent2"/>
        </a:buClr>
        <a:buFont typeface="Arial" panose="020B0604020202020204" pitchFamily="34" charset="0"/>
        <a:buChar char="•"/>
        <a:defRPr sz="2600" kern="1200" baseline="0">
          <a:solidFill>
            <a:schemeClr val="tx1"/>
          </a:solidFill>
          <a:latin typeface="+mn-lt"/>
          <a:ea typeface="+mn-ea"/>
          <a:cs typeface="+mn-cs"/>
        </a:defRPr>
      </a:lvl9pPr>
    </p:bodyStyle>
    <p:otherStyle>
      <a:defPPr>
        <a:defRPr lang="en-US"/>
      </a:defPPr>
      <a:lvl1pPr marL="0" algn="l" defTabSz="1512504" rtl="0" eaLnBrk="1" latinLnBrk="0" hangingPunct="1">
        <a:defRPr sz="3000" kern="1200">
          <a:solidFill>
            <a:schemeClr val="tx1"/>
          </a:solidFill>
          <a:latin typeface="+mn-lt"/>
          <a:ea typeface="+mn-ea"/>
          <a:cs typeface="+mn-cs"/>
        </a:defRPr>
      </a:lvl1pPr>
      <a:lvl2pPr marL="756252" algn="l" defTabSz="1512504" rtl="0" eaLnBrk="1" latinLnBrk="0" hangingPunct="1">
        <a:defRPr sz="3000" kern="1200">
          <a:solidFill>
            <a:schemeClr val="tx1"/>
          </a:solidFill>
          <a:latin typeface="+mn-lt"/>
          <a:ea typeface="+mn-ea"/>
          <a:cs typeface="+mn-cs"/>
        </a:defRPr>
      </a:lvl2pPr>
      <a:lvl3pPr marL="1512504" algn="l" defTabSz="1512504" rtl="0" eaLnBrk="1" latinLnBrk="0" hangingPunct="1">
        <a:defRPr sz="3000" kern="1200">
          <a:solidFill>
            <a:schemeClr val="tx1"/>
          </a:solidFill>
          <a:latin typeface="+mn-lt"/>
          <a:ea typeface="+mn-ea"/>
          <a:cs typeface="+mn-cs"/>
        </a:defRPr>
      </a:lvl3pPr>
      <a:lvl4pPr marL="2268755" algn="l" defTabSz="1512504" rtl="0" eaLnBrk="1" latinLnBrk="0" hangingPunct="1">
        <a:defRPr sz="3000" kern="1200">
          <a:solidFill>
            <a:schemeClr val="tx1"/>
          </a:solidFill>
          <a:latin typeface="+mn-lt"/>
          <a:ea typeface="+mn-ea"/>
          <a:cs typeface="+mn-cs"/>
        </a:defRPr>
      </a:lvl4pPr>
      <a:lvl5pPr marL="3025007" algn="l" defTabSz="1512504" rtl="0" eaLnBrk="1" latinLnBrk="0" hangingPunct="1">
        <a:defRPr sz="3000" kern="1200">
          <a:solidFill>
            <a:schemeClr val="tx1"/>
          </a:solidFill>
          <a:latin typeface="+mn-lt"/>
          <a:ea typeface="+mn-ea"/>
          <a:cs typeface="+mn-cs"/>
        </a:defRPr>
      </a:lvl5pPr>
      <a:lvl6pPr marL="3781259" algn="l" defTabSz="1512504" rtl="0" eaLnBrk="1" latinLnBrk="0" hangingPunct="1">
        <a:defRPr sz="3000" kern="1200">
          <a:solidFill>
            <a:schemeClr val="tx1"/>
          </a:solidFill>
          <a:latin typeface="+mn-lt"/>
          <a:ea typeface="+mn-ea"/>
          <a:cs typeface="+mn-cs"/>
        </a:defRPr>
      </a:lvl6pPr>
      <a:lvl7pPr marL="4537511" algn="l" defTabSz="1512504" rtl="0" eaLnBrk="1" latinLnBrk="0" hangingPunct="1">
        <a:defRPr sz="3000" kern="1200">
          <a:solidFill>
            <a:schemeClr val="tx1"/>
          </a:solidFill>
          <a:latin typeface="+mn-lt"/>
          <a:ea typeface="+mn-ea"/>
          <a:cs typeface="+mn-cs"/>
        </a:defRPr>
      </a:lvl7pPr>
      <a:lvl8pPr marL="5293763" algn="l" defTabSz="1512504" rtl="0" eaLnBrk="1" latinLnBrk="0" hangingPunct="1">
        <a:defRPr sz="3000" kern="1200">
          <a:solidFill>
            <a:schemeClr val="tx1"/>
          </a:solidFill>
          <a:latin typeface="+mn-lt"/>
          <a:ea typeface="+mn-ea"/>
          <a:cs typeface="+mn-cs"/>
        </a:defRPr>
      </a:lvl8pPr>
      <a:lvl9pPr marL="6050015" algn="l" defTabSz="1512504" rtl="0" eaLnBrk="1" latinLnBrk="0" hangingPunct="1">
        <a:defRPr sz="30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0542" y="179398"/>
            <a:ext cx="1596140" cy="1596680"/>
          </a:xfrm>
          <a:prstGeom prst="rect">
            <a:avLst/>
          </a:prstGeom>
        </p:spPr>
      </p:pic>
      <p:sp>
        <p:nvSpPr>
          <p:cNvPr id="2" name="1 CuadroTexto"/>
          <p:cNvSpPr txBox="1"/>
          <p:nvPr/>
        </p:nvSpPr>
        <p:spPr>
          <a:xfrm>
            <a:off x="243067" y="2275337"/>
            <a:ext cx="14517615" cy="1154116"/>
          </a:xfrm>
          <a:prstGeom prst="rect">
            <a:avLst/>
          </a:prstGeom>
          <a:noFill/>
        </p:spPr>
        <p:txBody>
          <a:bodyPr wrap="square" lIns="45674" tIns="22837" rIns="45674" bIns="22837" rtlCol="0">
            <a:spAutoFit/>
          </a:bodyPr>
          <a:lstStyle/>
          <a:p>
            <a:pPr algn="ctr"/>
            <a:r>
              <a:rPr lang="es-CL" sz="3600" b="1" dirty="0">
                <a:solidFill>
                  <a:schemeClr val="bg1"/>
                </a:solidFill>
                <a:latin typeface="Times New Roman" panose="02020603050405020304" pitchFamily="18" charset="0"/>
                <a:cs typeface="Times New Roman" panose="02020603050405020304" pitchFamily="18" charset="0"/>
              </a:rPr>
              <a:t>Estudiar el motor de inducción y su respuesta espectral bajo condiciones prácticas y de simulación</a:t>
            </a:r>
            <a:endParaRPr lang="es-CL" sz="3600" b="1" dirty="0">
              <a:solidFill>
                <a:schemeClr val="bg1"/>
              </a:solidFill>
              <a:latin typeface="Times New Roman" panose="02020603050405020304" pitchFamily="18" charset="0"/>
              <a:cs typeface="Times New Roman" panose="02020603050405020304" pitchFamily="18" charset="0"/>
            </a:endParaRPr>
          </a:p>
        </p:txBody>
      </p:sp>
      <p:sp>
        <p:nvSpPr>
          <p:cNvPr id="4" name="3 CuadroTexto"/>
          <p:cNvSpPr txBox="1"/>
          <p:nvPr/>
        </p:nvSpPr>
        <p:spPr>
          <a:xfrm>
            <a:off x="4070297" y="454977"/>
            <a:ext cx="5473264" cy="1072042"/>
          </a:xfrm>
          <a:prstGeom prst="rect">
            <a:avLst/>
          </a:prstGeom>
          <a:noFill/>
        </p:spPr>
        <p:txBody>
          <a:bodyPr wrap="none" lIns="45674" tIns="22837" rIns="45674" bIns="22837" rtlCol="0">
            <a:spAutoFit/>
          </a:bodyPr>
          <a:lstStyle/>
          <a:p>
            <a:pPr algn="ctr">
              <a:lnSpc>
                <a:spcPts val="2048"/>
              </a:lnSpc>
            </a:pPr>
            <a:r>
              <a:rPr lang="es-CL" sz="2200" b="1" dirty="0">
                <a:solidFill>
                  <a:srgbClr val="002060"/>
                </a:solidFill>
                <a:latin typeface="Arial" panose="020B0604020202020204" pitchFamily="34" charset="0"/>
                <a:cs typeface="Arial" panose="020B0604020202020204" pitchFamily="34" charset="0"/>
              </a:rPr>
              <a:t>IX Seminario de P</a:t>
            </a:r>
            <a:r>
              <a:rPr lang="es-CL" sz="2200" b="1" dirty="0" smtClean="0">
                <a:solidFill>
                  <a:srgbClr val="002060"/>
                </a:solidFill>
                <a:latin typeface="Arial" panose="020B0604020202020204" pitchFamily="34" charset="0"/>
                <a:cs typeface="Arial" panose="020B0604020202020204" pitchFamily="34" charset="0"/>
              </a:rPr>
              <a:t>royectos </a:t>
            </a:r>
            <a:r>
              <a:rPr lang="es-CL" sz="2200" b="1" dirty="0">
                <a:solidFill>
                  <a:srgbClr val="002060"/>
                </a:solidFill>
                <a:latin typeface="Arial" panose="020B0604020202020204" pitchFamily="34" charset="0"/>
                <a:cs typeface="Arial" panose="020B0604020202020204" pitchFamily="34" charset="0"/>
              </a:rPr>
              <a:t>de T</a:t>
            </a:r>
            <a:r>
              <a:rPr lang="es-CL" sz="2200" b="1" dirty="0" smtClean="0">
                <a:solidFill>
                  <a:srgbClr val="002060"/>
                </a:solidFill>
                <a:latin typeface="Arial" panose="020B0604020202020204" pitchFamily="34" charset="0"/>
                <a:cs typeface="Arial" panose="020B0604020202020204" pitchFamily="34" charset="0"/>
              </a:rPr>
              <a:t>itulación</a:t>
            </a:r>
            <a:endParaRPr lang="es-CL" sz="2200" dirty="0">
              <a:solidFill>
                <a:srgbClr val="002060"/>
              </a:solidFill>
              <a:latin typeface="Arial" panose="020B0604020202020204" pitchFamily="34" charset="0"/>
              <a:cs typeface="Arial" panose="020B0604020202020204" pitchFamily="34" charset="0"/>
            </a:endParaRPr>
          </a:p>
          <a:p>
            <a:pPr algn="ctr">
              <a:lnSpc>
                <a:spcPts val="2048"/>
              </a:lnSpc>
            </a:pPr>
            <a:r>
              <a:rPr lang="es-CL" sz="1900" dirty="0">
                <a:solidFill>
                  <a:srgbClr val="002060"/>
                </a:solidFill>
                <a:latin typeface="Arial" panose="020B0604020202020204" pitchFamily="34" charset="0"/>
                <a:cs typeface="Arial" panose="020B0604020202020204" pitchFamily="34" charset="0"/>
              </a:rPr>
              <a:t>Escuela de Ingeniería </a:t>
            </a:r>
            <a:r>
              <a:rPr lang="es-CL" sz="1900" dirty="0" smtClean="0">
                <a:solidFill>
                  <a:srgbClr val="002060"/>
                </a:solidFill>
                <a:latin typeface="Arial" panose="020B0604020202020204" pitchFamily="34" charset="0"/>
                <a:cs typeface="Arial" panose="020B0604020202020204" pitchFamily="34" charset="0"/>
              </a:rPr>
              <a:t>Eléctrica</a:t>
            </a:r>
            <a:endParaRPr lang="es-CL" sz="1900" dirty="0">
              <a:solidFill>
                <a:srgbClr val="002060"/>
              </a:solidFill>
              <a:latin typeface="Arial" panose="020B0604020202020204" pitchFamily="34" charset="0"/>
              <a:cs typeface="Arial" panose="020B0604020202020204" pitchFamily="34" charset="0"/>
            </a:endParaRPr>
          </a:p>
          <a:p>
            <a:pPr algn="ctr">
              <a:lnSpc>
                <a:spcPts val="2048"/>
              </a:lnSpc>
            </a:pPr>
            <a:r>
              <a:rPr lang="es-CL" sz="1900" dirty="0">
                <a:solidFill>
                  <a:srgbClr val="002060"/>
                </a:solidFill>
                <a:latin typeface="Arial" panose="020B0604020202020204" pitchFamily="34" charset="0"/>
                <a:cs typeface="Arial" panose="020B0604020202020204" pitchFamily="34" charset="0"/>
              </a:rPr>
              <a:t>Pontificia Universidad Católica de </a:t>
            </a:r>
            <a:r>
              <a:rPr lang="es-CL" sz="1900" dirty="0" smtClean="0">
                <a:solidFill>
                  <a:srgbClr val="002060"/>
                </a:solidFill>
                <a:latin typeface="Arial" panose="020B0604020202020204" pitchFamily="34" charset="0"/>
                <a:cs typeface="Arial" panose="020B0604020202020204" pitchFamily="34" charset="0"/>
              </a:rPr>
              <a:t>Valparaíso</a:t>
            </a:r>
            <a:endParaRPr lang="es-CL" sz="1900" dirty="0">
              <a:solidFill>
                <a:srgbClr val="002060"/>
              </a:solidFill>
              <a:latin typeface="Arial" panose="020B0604020202020204" pitchFamily="34" charset="0"/>
              <a:cs typeface="Arial" panose="020B0604020202020204" pitchFamily="34" charset="0"/>
            </a:endParaRPr>
          </a:p>
          <a:p>
            <a:pPr algn="ctr">
              <a:lnSpc>
                <a:spcPts val="2048"/>
              </a:lnSpc>
            </a:pPr>
            <a:r>
              <a:rPr lang="es-CL" sz="1900" dirty="0">
                <a:solidFill>
                  <a:srgbClr val="002060"/>
                </a:solidFill>
                <a:latin typeface="Arial" panose="020B0604020202020204" pitchFamily="34" charset="0"/>
                <a:cs typeface="Arial" panose="020B0604020202020204" pitchFamily="34" charset="0"/>
              </a:rPr>
              <a:t>Valparaíso, Chile. Noviembre del 2018</a:t>
            </a:r>
          </a:p>
        </p:txBody>
      </p:sp>
      <p:cxnSp>
        <p:nvCxnSpPr>
          <p:cNvPr id="18" name="17 Conector recto"/>
          <p:cNvCxnSpPr/>
          <p:nvPr/>
        </p:nvCxnSpPr>
        <p:spPr>
          <a:xfrm>
            <a:off x="103662" y="2007720"/>
            <a:ext cx="14937794" cy="0"/>
          </a:xfrm>
          <a:prstGeom prst="line">
            <a:avLst/>
          </a:prstGeom>
          <a:ln w="63500">
            <a:solidFill>
              <a:srgbClr val="000268"/>
            </a:solidFill>
          </a:ln>
        </p:spPr>
        <p:style>
          <a:lnRef idx="1">
            <a:schemeClr val="accent1"/>
          </a:lnRef>
          <a:fillRef idx="0">
            <a:schemeClr val="accent1"/>
          </a:fillRef>
          <a:effectRef idx="0">
            <a:schemeClr val="accent1"/>
          </a:effectRef>
          <a:fontRef idx="minor">
            <a:schemeClr val="tx1"/>
          </a:fontRef>
        </p:style>
      </p:cxnSp>
      <p:cxnSp>
        <p:nvCxnSpPr>
          <p:cNvPr id="48" name="47 Conector recto"/>
          <p:cNvCxnSpPr/>
          <p:nvPr/>
        </p:nvCxnSpPr>
        <p:spPr>
          <a:xfrm>
            <a:off x="103662" y="2087330"/>
            <a:ext cx="14937794" cy="0"/>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25 CuadroTexto"/>
          <p:cNvSpPr txBox="1"/>
          <p:nvPr/>
        </p:nvSpPr>
        <p:spPr>
          <a:xfrm>
            <a:off x="2835631" y="3428558"/>
            <a:ext cx="10718547" cy="384674"/>
          </a:xfrm>
          <a:prstGeom prst="rect">
            <a:avLst/>
          </a:prstGeom>
          <a:noFill/>
        </p:spPr>
        <p:txBody>
          <a:bodyPr wrap="none" lIns="45674" tIns="22837" rIns="45674" bIns="22837" rtlCol="0">
            <a:spAutoFit/>
          </a:bodyPr>
          <a:lstStyle/>
          <a:p>
            <a:r>
              <a:rPr lang="es-CL" sz="2200" dirty="0">
                <a:solidFill>
                  <a:schemeClr val="bg1"/>
                </a:solidFill>
                <a:latin typeface="Times New Roman" panose="02020603050405020304" pitchFamily="18" charset="0"/>
                <a:cs typeface="Times New Roman" panose="02020603050405020304" pitchFamily="18" charset="0"/>
              </a:rPr>
              <a:t>Alumno: </a:t>
            </a:r>
            <a:r>
              <a:rPr lang="es-CL" sz="2200" dirty="0" smtClean="0">
                <a:solidFill>
                  <a:schemeClr val="bg1"/>
                </a:solidFill>
                <a:latin typeface="Times New Roman" panose="02020603050405020304" pitchFamily="18" charset="0"/>
                <a:cs typeface="Times New Roman" panose="02020603050405020304" pitchFamily="18" charset="0"/>
              </a:rPr>
              <a:t>Diego Cisternas Herrera; </a:t>
            </a:r>
            <a:r>
              <a:rPr lang="es-CL" sz="2200" dirty="0">
                <a:solidFill>
                  <a:schemeClr val="bg1"/>
                </a:solidFill>
                <a:latin typeface="Times New Roman" panose="02020603050405020304" pitchFamily="18" charset="0"/>
                <a:cs typeface="Times New Roman" panose="02020603050405020304" pitchFamily="18" charset="0"/>
              </a:rPr>
              <a:t>Profesores</a:t>
            </a:r>
            <a:r>
              <a:rPr lang="es-CL" sz="2200" dirty="0" smtClean="0">
                <a:solidFill>
                  <a:schemeClr val="bg1"/>
                </a:solidFill>
                <a:latin typeface="Times New Roman" panose="02020603050405020304" pitchFamily="18" charset="0"/>
                <a:cs typeface="Times New Roman" panose="02020603050405020304" pitchFamily="18" charset="0"/>
              </a:rPr>
              <a:t>: René Sanhueza Robles ,Carlos Ávila </a:t>
            </a:r>
            <a:r>
              <a:rPr lang="es-CL" sz="2200" dirty="0" err="1" smtClean="0">
                <a:solidFill>
                  <a:schemeClr val="bg1"/>
                </a:solidFill>
                <a:latin typeface="Times New Roman" panose="02020603050405020304" pitchFamily="18" charset="0"/>
                <a:cs typeface="Times New Roman" panose="02020603050405020304" pitchFamily="18" charset="0"/>
              </a:rPr>
              <a:t>Muñostes</a:t>
            </a:r>
            <a:endParaRPr lang="es-CL" sz="2200" dirty="0">
              <a:solidFill>
                <a:schemeClr val="bg1"/>
              </a:solidFill>
              <a:latin typeface="Times New Roman" panose="02020603050405020304" pitchFamily="18" charset="0"/>
              <a:cs typeface="Times New Roman" panose="02020603050405020304" pitchFamily="18" charset="0"/>
            </a:endParaRPr>
          </a:p>
        </p:txBody>
      </p:sp>
      <p:sp>
        <p:nvSpPr>
          <p:cNvPr id="27" name="26 Rectángulo redondeado"/>
          <p:cNvSpPr/>
          <p:nvPr/>
        </p:nvSpPr>
        <p:spPr>
          <a:xfrm>
            <a:off x="123875" y="4152325"/>
            <a:ext cx="14918967" cy="1665039"/>
          </a:xfrm>
          <a:prstGeom prst="roundRect">
            <a:avLst/>
          </a:prstGeom>
          <a:solidFill>
            <a:srgbClr val="FEF3E2"/>
          </a:solidFill>
          <a:ln w="50800">
            <a:solidFill>
              <a:srgbClr val="600000"/>
            </a:solidFill>
          </a:ln>
        </p:spPr>
        <p:style>
          <a:lnRef idx="2">
            <a:schemeClr val="accent1">
              <a:shade val="50000"/>
            </a:schemeClr>
          </a:lnRef>
          <a:fillRef idx="1">
            <a:schemeClr val="accent1"/>
          </a:fillRef>
          <a:effectRef idx="0">
            <a:schemeClr val="accent1"/>
          </a:effectRef>
          <a:fontRef idx="minor">
            <a:schemeClr val="lt1"/>
          </a:fontRef>
        </p:style>
        <p:txBody>
          <a:bodyPr lIns="45674" tIns="22837" rIns="45674" bIns="22837" rtlCol="0" anchor="ctr"/>
          <a:lstStyle/>
          <a:p>
            <a:r>
              <a:rPr lang="es-CL" sz="2000" b="1" dirty="0" smtClean="0">
                <a:solidFill>
                  <a:srgbClr val="002060"/>
                </a:solidFill>
                <a:latin typeface="Times New Roman" panose="02020603050405020304" pitchFamily="18" charset="0"/>
                <a:cs typeface="Times New Roman" panose="02020603050405020304" pitchFamily="18" charset="0"/>
              </a:rPr>
              <a:t>RESUMEN</a:t>
            </a:r>
          </a:p>
          <a:p>
            <a:pPr algn="just"/>
            <a:r>
              <a:rPr lang="es-CL" sz="1600" dirty="0">
                <a:solidFill>
                  <a:schemeClr val="bg1"/>
                </a:solidFill>
                <a:latin typeface="Times New Roman" panose="02020603050405020304" pitchFamily="18" charset="0"/>
                <a:cs typeface="Times New Roman" panose="02020603050405020304" pitchFamily="18" charset="0"/>
              </a:rPr>
              <a:t>Se realiza análisis espectral (armónico) de las corrientes de estator en el motor de inducción trifásico, bajo ambiente de simulación y práctico para distintas condiciones de </a:t>
            </a:r>
            <a:r>
              <a:rPr lang="es-CL" sz="1600" dirty="0" smtClean="0">
                <a:solidFill>
                  <a:schemeClr val="bg1"/>
                </a:solidFill>
                <a:latin typeface="Times New Roman" panose="02020603050405020304" pitchFamily="18" charset="0"/>
                <a:cs typeface="Times New Roman" panose="02020603050405020304" pitchFamily="18" charset="0"/>
              </a:rPr>
              <a:t>operación. Se </a:t>
            </a:r>
            <a:r>
              <a:rPr lang="es-CL" sz="1600" dirty="0">
                <a:solidFill>
                  <a:schemeClr val="bg1"/>
                </a:solidFill>
                <a:latin typeface="Times New Roman" panose="02020603050405020304" pitchFamily="18" charset="0"/>
                <a:cs typeface="Times New Roman" panose="02020603050405020304" pitchFamily="18" charset="0"/>
              </a:rPr>
              <a:t>da a conocer el marco teórico que sostiene los principios de las variables de estudio, elementos que componen el sistema a estudiar, equipos de medición y software de simulación. </a:t>
            </a:r>
            <a:endParaRPr lang="es-CL" sz="1600" dirty="0" smtClean="0">
              <a:solidFill>
                <a:schemeClr val="bg1"/>
              </a:solidFill>
              <a:latin typeface="Times New Roman" panose="02020603050405020304" pitchFamily="18" charset="0"/>
              <a:cs typeface="Times New Roman" panose="02020603050405020304" pitchFamily="18" charset="0"/>
            </a:endParaRPr>
          </a:p>
          <a:p>
            <a:pPr algn="just"/>
            <a:r>
              <a:rPr lang="es-CL" sz="1600" dirty="0" smtClean="0">
                <a:solidFill>
                  <a:schemeClr val="bg1"/>
                </a:solidFill>
                <a:latin typeface="Times New Roman" panose="02020603050405020304" pitchFamily="18" charset="0"/>
                <a:cs typeface="Times New Roman" panose="02020603050405020304" pitchFamily="18" charset="0"/>
              </a:rPr>
              <a:t>Mediante </a:t>
            </a:r>
            <a:r>
              <a:rPr lang="es-CL" sz="1600" dirty="0">
                <a:solidFill>
                  <a:schemeClr val="bg1"/>
                </a:solidFill>
                <a:latin typeface="Times New Roman" panose="02020603050405020304" pitchFamily="18" charset="0"/>
                <a:cs typeface="Times New Roman" panose="02020603050405020304" pitchFamily="18" charset="0"/>
              </a:rPr>
              <a:t>el uso del software Simulink de MATLAB se obtienen los resultados de simulaciones para situación de falla en el rotor, falla en estator y por último siendo alimentado por variador de frecuencia. Las cuales son contrastadas con los resultados experimentales registrados en el laboratorio de máquinas eléctricas por el equipo de mediciones SAMTE.</a:t>
            </a:r>
            <a:endParaRPr lang="es-CL" sz="1600" dirty="0">
              <a:solidFill>
                <a:schemeClr val="bg1"/>
              </a:solidFill>
              <a:latin typeface="Times New Roman" panose="02020603050405020304" pitchFamily="18" charset="0"/>
              <a:cs typeface="Times New Roman" panose="02020603050405020304" pitchFamily="18" charset="0"/>
            </a:endParaRPr>
          </a:p>
        </p:txBody>
      </p:sp>
      <p:sp>
        <p:nvSpPr>
          <p:cNvPr id="57" name="56 Rectángulo redondeado"/>
          <p:cNvSpPr/>
          <p:nvPr/>
        </p:nvSpPr>
        <p:spPr>
          <a:xfrm>
            <a:off x="152423" y="6013221"/>
            <a:ext cx="7145153" cy="4893544"/>
          </a:xfrm>
          <a:prstGeom prst="roundRect">
            <a:avLst/>
          </a:prstGeom>
          <a:solidFill>
            <a:srgbClr val="FEF3E2"/>
          </a:solidFill>
          <a:ln w="50800">
            <a:solidFill>
              <a:srgbClr val="600000"/>
            </a:solidFill>
          </a:ln>
        </p:spPr>
        <p:style>
          <a:lnRef idx="2">
            <a:schemeClr val="accent1">
              <a:shade val="50000"/>
            </a:schemeClr>
          </a:lnRef>
          <a:fillRef idx="1">
            <a:schemeClr val="accent1"/>
          </a:fillRef>
          <a:effectRef idx="0">
            <a:schemeClr val="accent1"/>
          </a:effectRef>
          <a:fontRef idx="minor">
            <a:schemeClr val="lt1"/>
          </a:fontRef>
        </p:style>
        <p:txBody>
          <a:bodyPr lIns="45674" tIns="22837" rIns="45674" bIns="22837" rtlCol="0" anchor="ctr"/>
          <a:lstStyle/>
          <a:p>
            <a:r>
              <a:rPr lang="es-CL" sz="2000" b="1" dirty="0">
                <a:solidFill>
                  <a:srgbClr val="002060"/>
                </a:solidFill>
                <a:latin typeface="Times New Roman" panose="02020603050405020304" pitchFamily="18" charset="0"/>
                <a:cs typeface="Times New Roman" panose="02020603050405020304" pitchFamily="18" charset="0"/>
              </a:rPr>
              <a:t>INTRODUCCIÓN</a:t>
            </a:r>
          </a:p>
          <a:p>
            <a:pPr algn="ctr"/>
            <a:endParaRPr lang="es-CL" sz="1600" dirty="0">
              <a:solidFill>
                <a:schemeClr val="bg1"/>
              </a:solidFill>
              <a:latin typeface="Times New Roman" panose="02020603050405020304" pitchFamily="18" charset="0"/>
              <a:cs typeface="Times New Roman" panose="02020603050405020304" pitchFamily="18" charset="0"/>
            </a:endParaRPr>
          </a:p>
          <a:p>
            <a:pPr algn="just"/>
            <a:r>
              <a:rPr lang="es-CL" sz="1600" dirty="0" smtClean="0">
                <a:solidFill>
                  <a:schemeClr val="bg1"/>
                </a:solidFill>
                <a:latin typeface="Times New Roman" panose="02020603050405020304" pitchFamily="18" charset="0"/>
                <a:cs typeface="Times New Roman" panose="02020603050405020304" pitchFamily="18" charset="0"/>
              </a:rPr>
              <a:t>Los motores de inducción o motores asíncronos trifásicos, son los motores de mayor utilización en las industria. Debido a que presentan características muy provechosas, ya que son resistentes, simples y de bajo valor en</a:t>
            </a:r>
            <a:r>
              <a:rPr lang="es-CL" sz="1600" dirty="0">
                <a:solidFill>
                  <a:schemeClr val="bg1"/>
                </a:solidFill>
                <a:latin typeface="Times New Roman" panose="02020603050405020304" pitchFamily="18" charset="0"/>
                <a:cs typeface="Times New Roman" panose="02020603050405020304" pitchFamily="18" charset="0"/>
              </a:rPr>
              <a:t> </a:t>
            </a:r>
            <a:r>
              <a:rPr lang="es-CL" sz="1600" dirty="0" smtClean="0">
                <a:solidFill>
                  <a:schemeClr val="bg1"/>
                </a:solidFill>
                <a:latin typeface="Times New Roman" panose="02020603050405020304" pitchFamily="18" charset="0"/>
                <a:cs typeface="Times New Roman" panose="02020603050405020304" pitchFamily="18" charset="0"/>
              </a:rPr>
              <a:t>comparación con los demás motores. Su velocidad es relativamente constante desde cero a plena carga. La velocidad de este tipo de motor depende de la frecuencia, por lo que estos no se adaptan con facilidad al control de velocidad, sin embargo, con el avance en la rama de la electrónica de potencia se ha podido solucionar este inconveniente. </a:t>
            </a:r>
          </a:p>
          <a:p>
            <a:pPr algn="just"/>
            <a:endParaRPr lang="es-CL" sz="1600" dirty="0">
              <a:solidFill>
                <a:schemeClr val="bg1"/>
              </a:solidFill>
              <a:latin typeface="Times New Roman" panose="02020603050405020304" pitchFamily="18" charset="0"/>
              <a:cs typeface="Times New Roman" panose="02020603050405020304" pitchFamily="18" charset="0"/>
            </a:endParaRPr>
          </a:p>
          <a:p>
            <a:pPr algn="just"/>
            <a:endParaRPr lang="es-CL" sz="1600" dirty="0" smtClean="0">
              <a:solidFill>
                <a:schemeClr val="bg1"/>
              </a:solidFill>
              <a:latin typeface="Times New Roman" panose="02020603050405020304" pitchFamily="18" charset="0"/>
              <a:cs typeface="Times New Roman" panose="02020603050405020304" pitchFamily="18" charset="0"/>
            </a:endParaRPr>
          </a:p>
          <a:p>
            <a:pPr algn="just"/>
            <a:endParaRPr lang="es-CL" sz="1600" dirty="0">
              <a:solidFill>
                <a:schemeClr val="bg1"/>
              </a:solidFill>
              <a:latin typeface="Times New Roman" panose="02020603050405020304" pitchFamily="18" charset="0"/>
              <a:cs typeface="Times New Roman" panose="02020603050405020304" pitchFamily="18" charset="0"/>
            </a:endParaRPr>
          </a:p>
          <a:p>
            <a:pPr algn="just"/>
            <a:endParaRPr lang="es-CL" sz="1600" dirty="0" smtClean="0">
              <a:solidFill>
                <a:schemeClr val="bg1"/>
              </a:solidFill>
              <a:latin typeface="Times New Roman" panose="02020603050405020304" pitchFamily="18" charset="0"/>
              <a:cs typeface="Times New Roman" panose="02020603050405020304" pitchFamily="18" charset="0"/>
            </a:endParaRPr>
          </a:p>
          <a:p>
            <a:pPr algn="just"/>
            <a:endParaRPr lang="es-CL" sz="1600" dirty="0" smtClean="0">
              <a:solidFill>
                <a:schemeClr val="bg1"/>
              </a:solidFill>
              <a:latin typeface="Times New Roman" panose="02020603050405020304" pitchFamily="18" charset="0"/>
              <a:cs typeface="Times New Roman" panose="02020603050405020304" pitchFamily="18" charset="0"/>
            </a:endParaRPr>
          </a:p>
          <a:p>
            <a:pPr algn="just"/>
            <a:endParaRPr lang="es-CL" sz="1600" dirty="0">
              <a:solidFill>
                <a:schemeClr val="bg1"/>
              </a:solidFill>
              <a:latin typeface="Times New Roman" panose="02020603050405020304" pitchFamily="18" charset="0"/>
              <a:cs typeface="Times New Roman" panose="02020603050405020304" pitchFamily="18" charset="0"/>
            </a:endParaRPr>
          </a:p>
          <a:p>
            <a:pPr algn="just"/>
            <a:r>
              <a:rPr lang="es-CL" sz="1600" dirty="0" smtClean="0">
                <a:solidFill>
                  <a:schemeClr val="bg1"/>
                </a:solidFill>
                <a:latin typeface="Times New Roman" panose="02020603050405020304" pitchFamily="18" charset="0"/>
                <a:cs typeface="Times New Roman" panose="02020603050405020304" pitchFamily="18" charset="0"/>
              </a:rPr>
              <a:t> </a:t>
            </a:r>
            <a:endParaRPr lang="es-CL" sz="1600" dirty="0">
              <a:solidFill>
                <a:schemeClr val="bg1"/>
              </a:solidFill>
              <a:latin typeface="Times New Roman" panose="02020603050405020304" pitchFamily="18" charset="0"/>
              <a:cs typeface="Times New Roman" panose="02020603050405020304" pitchFamily="18" charset="0"/>
            </a:endParaRPr>
          </a:p>
          <a:p>
            <a:pPr algn="just"/>
            <a:endParaRPr lang="es-CL" sz="1600" dirty="0">
              <a:solidFill>
                <a:schemeClr val="bg1"/>
              </a:solidFill>
              <a:latin typeface="Times New Roman" panose="02020603050405020304" pitchFamily="18" charset="0"/>
              <a:cs typeface="Times New Roman" panose="02020603050405020304" pitchFamily="18" charset="0"/>
            </a:endParaRPr>
          </a:p>
        </p:txBody>
      </p:sp>
      <p:sp>
        <p:nvSpPr>
          <p:cNvPr id="28" name="27 CuadroTexto"/>
          <p:cNvSpPr txBox="1"/>
          <p:nvPr/>
        </p:nvSpPr>
        <p:spPr>
          <a:xfrm>
            <a:off x="3102450" y="10426508"/>
            <a:ext cx="1935694" cy="230786"/>
          </a:xfrm>
          <a:prstGeom prst="rect">
            <a:avLst/>
          </a:prstGeom>
          <a:noFill/>
        </p:spPr>
        <p:txBody>
          <a:bodyPr wrap="none" lIns="45674" tIns="22837" rIns="45674" bIns="22837" rtlCol="0">
            <a:spAutoFit/>
          </a:bodyPr>
          <a:lstStyle/>
          <a:p>
            <a:pPr algn="ctr"/>
            <a:r>
              <a:rPr lang="es-CL" sz="1200" dirty="0" err="1">
                <a:solidFill>
                  <a:srgbClr val="002060"/>
                </a:solidFill>
                <a:latin typeface="Arial" panose="020B0604020202020204" pitchFamily="34" charset="0"/>
                <a:cs typeface="Arial" panose="020B0604020202020204" pitchFamily="34" charset="0"/>
              </a:rPr>
              <a:t>Fig</a:t>
            </a:r>
            <a:r>
              <a:rPr lang="es-CL" sz="1200" dirty="0">
                <a:solidFill>
                  <a:srgbClr val="002060"/>
                </a:solidFill>
                <a:latin typeface="Arial" panose="020B0604020202020204" pitchFamily="34" charset="0"/>
                <a:cs typeface="Arial" panose="020B0604020202020204" pitchFamily="34" charset="0"/>
              </a:rPr>
              <a:t> 1. </a:t>
            </a:r>
            <a:r>
              <a:rPr lang="es-CL" sz="1200" dirty="0" smtClean="0">
                <a:solidFill>
                  <a:srgbClr val="002060"/>
                </a:solidFill>
                <a:latin typeface="Arial" panose="020B0604020202020204" pitchFamily="34" charset="0"/>
                <a:cs typeface="Arial" panose="020B0604020202020204" pitchFamily="34" charset="0"/>
              </a:rPr>
              <a:t>Curva de saturación.</a:t>
            </a:r>
            <a:endParaRPr lang="es-CL" sz="1200" dirty="0">
              <a:solidFill>
                <a:srgbClr val="002060"/>
              </a:solidFill>
              <a:latin typeface="Arial" panose="020B0604020202020204" pitchFamily="34" charset="0"/>
              <a:cs typeface="Arial" panose="020B0604020202020204" pitchFamily="34" charset="0"/>
            </a:endParaRPr>
          </a:p>
        </p:txBody>
      </p:sp>
      <p:sp>
        <p:nvSpPr>
          <p:cNvPr id="58" name="57 Rectángulo redondeado"/>
          <p:cNvSpPr/>
          <p:nvPr/>
        </p:nvSpPr>
        <p:spPr>
          <a:xfrm>
            <a:off x="7751143" y="6001250"/>
            <a:ext cx="7241604" cy="9836522"/>
          </a:xfrm>
          <a:prstGeom prst="roundRect">
            <a:avLst/>
          </a:prstGeom>
          <a:solidFill>
            <a:srgbClr val="FEF3E2"/>
          </a:solidFill>
          <a:ln w="50800">
            <a:solidFill>
              <a:srgbClr val="600000"/>
            </a:solidFill>
          </a:ln>
        </p:spPr>
        <p:style>
          <a:lnRef idx="2">
            <a:schemeClr val="accent1">
              <a:shade val="50000"/>
            </a:schemeClr>
          </a:lnRef>
          <a:fillRef idx="1">
            <a:schemeClr val="accent1"/>
          </a:fillRef>
          <a:effectRef idx="0">
            <a:schemeClr val="accent1"/>
          </a:effectRef>
          <a:fontRef idx="minor">
            <a:schemeClr val="lt1"/>
          </a:fontRef>
        </p:style>
        <p:txBody>
          <a:bodyPr lIns="45674" tIns="22837" rIns="45674" bIns="22837" rtlCol="0" anchor="ctr"/>
          <a:lstStyle/>
          <a:p>
            <a:r>
              <a:rPr lang="es-CL" sz="2000" b="1" dirty="0" smtClean="0">
                <a:solidFill>
                  <a:srgbClr val="002060"/>
                </a:solidFill>
                <a:latin typeface="Times New Roman" panose="02020603050405020304" pitchFamily="18" charset="0"/>
                <a:cs typeface="Times New Roman" panose="02020603050405020304" pitchFamily="18" charset="0"/>
              </a:rPr>
              <a:t>Ensayo de laboratorio.</a:t>
            </a:r>
            <a:endParaRPr lang="es-CL" sz="2000" b="1" dirty="0">
              <a:solidFill>
                <a:srgbClr val="002060"/>
              </a:solidFill>
              <a:latin typeface="Times New Roman" panose="02020603050405020304" pitchFamily="18" charset="0"/>
              <a:cs typeface="Times New Roman" panose="02020603050405020304" pitchFamily="18" charset="0"/>
            </a:endParaRPr>
          </a:p>
          <a:p>
            <a:pPr algn="ctr"/>
            <a:endParaRPr lang="es-CL" sz="1600" dirty="0">
              <a:solidFill>
                <a:schemeClr val="bg1"/>
              </a:solidFill>
              <a:latin typeface="Times New Roman" panose="02020603050405020304" pitchFamily="18" charset="0"/>
              <a:cs typeface="Times New Roman" panose="02020603050405020304" pitchFamily="18" charset="0"/>
            </a:endParaRPr>
          </a:p>
          <a:p>
            <a:pPr algn="just"/>
            <a:r>
              <a:rPr lang="es-CL" sz="1600" dirty="0" smtClean="0">
                <a:solidFill>
                  <a:schemeClr val="bg1"/>
                </a:solidFill>
                <a:latin typeface="Times New Roman" panose="02020603050405020304" pitchFamily="18" charset="0"/>
                <a:cs typeface="Times New Roman" panose="02020603050405020304" pitchFamily="18" charset="0"/>
              </a:rPr>
              <a:t>Se realizan diversos ensayos de laboratorio utilizando un motor de inducción trifásico acoplado a un generador de corriente continua a través de sus ejes.</a:t>
            </a:r>
            <a:endParaRPr lang="es-CL" sz="1600" dirty="0">
              <a:solidFill>
                <a:schemeClr val="bg1"/>
              </a:solidFill>
              <a:latin typeface="Times New Roman" panose="02020603050405020304" pitchFamily="18" charset="0"/>
              <a:cs typeface="Times New Roman" panose="02020603050405020304" pitchFamily="18" charset="0"/>
            </a:endParaRPr>
          </a:p>
          <a:p>
            <a:pPr algn="just"/>
            <a:endParaRPr lang="es-CL" sz="1600" dirty="0">
              <a:solidFill>
                <a:schemeClr val="bg1"/>
              </a:solidFill>
              <a:latin typeface="Times New Roman" panose="02020603050405020304" pitchFamily="18" charset="0"/>
              <a:cs typeface="Times New Roman" panose="02020603050405020304" pitchFamily="18" charset="0"/>
            </a:endParaRPr>
          </a:p>
          <a:p>
            <a:pPr algn="just"/>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just"/>
            <a:endParaRPr lang="es-CL" sz="1600" dirty="0">
              <a:solidFill>
                <a:schemeClr val="bg1"/>
              </a:solidFill>
              <a:latin typeface="Times New Roman" panose="02020603050405020304" pitchFamily="18" charset="0"/>
              <a:cs typeface="Times New Roman" panose="02020603050405020304" pitchFamily="18" charset="0"/>
            </a:endParaRPr>
          </a:p>
          <a:p>
            <a:pPr algn="just"/>
            <a:endParaRPr lang="es-CL" sz="1600" dirty="0">
              <a:solidFill>
                <a:schemeClr val="bg1"/>
              </a:solidFill>
              <a:latin typeface="Times New Roman" panose="02020603050405020304" pitchFamily="18" charset="0"/>
              <a:cs typeface="Times New Roman" panose="02020603050405020304" pitchFamily="18" charset="0"/>
            </a:endParaRPr>
          </a:p>
          <a:p>
            <a:pPr algn="just"/>
            <a:endParaRPr lang="es-CL" sz="1600" dirty="0">
              <a:solidFill>
                <a:schemeClr val="bg1"/>
              </a:solidFill>
              <a:latin typeface="Times New Roman" panose="02020603050405020304" pitchFamily="18" charset="0"/>
              <a:cs typeface="Times New Roman" panose="02020603050405020304" pitchFamily="18" charset="0"/>
            </a:endParaRPr>
          </a:p>
          <a:p>
            <a:pPr algn="just"/>
            <a:endParaRPr lang="es-CL" sz="1600" dirty="0">
              <a:solidFill>
                <a:schemeClr val="bg1"/>
              </a:solidFill>
              <a:latin typeface="Times New Roman" panose="02020603050405020304" pitchFamily="18" charset="0"/>
              <a:cs typeface="Times New Roman" panose="02020603050405020304" pitchFamily="18" charset="0"/>
            </a:endParaRPr>
          </a:p>
          <a:p>
            <a:pPr algn="just"/>
            <a:endParaRPr lang="es-CL" sz="1600" dirty="0">
              <a:solidFill>
                <a:schemeClr val="bg1"/>
              </a:solidFill>
              <a:latin typeface="Times New Roman" panose="02020603050405020304" pitchFamily="18" charset="0"/>
              <a:cs typeface="Times New Roman" panose="02020603050405020304" pitchFamily="18" charset="0"/>
            </a:endParaRPr>
          </a:p>
          <a:p>
            <a:pPr algn="just"/>
            <a:endParaRPr lang="es-CL" sz="1600" dirty="0">
              <a:solidFill>
                <a:schemeClr val="bg1"/>
              </a:solidFill>
              <a:latin typeface="Times New Roman" panose="02020603050405020304" pitchFamily="18" charset="0"/>
              <a:cs typeface="Times New Roman" panose="02020603050405020304" pitchFamily="18" charset="0"/>
            </a:endParaRPr>
          </a:p>
        </p:txBody>
      </p:sp>
      <p:cxnSp>
        <p:nvCxnSpPr>
          <p:cNvPr id="59" name="58 Conector recto"/>
          <p:cNvCxnSpPr/>
          <p:nvPr/>
        </p:nvCxnSpPr>
        <p:spPr>
          <a:xfrm>
            <a:off x="84834" y="3886535"/>
            <a:ext cx="14937794" cy="0"/>
          </a:xfrm>
          <a:prstGeom prst="line">
            <a:avLst/>
          </a:prstGeom>
          <a:ln w="63500">
            <a:solidFill>
              <a:srgbClr val="000268"/>
            </a:solidFill>
          </a:ln>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a:off x="84834" y="3966145"/>
            <a:ext cx="14937794" cy="0"/>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sp>
        <p:nvSpPr>
          <p:cNvPr id="62" name="61 Rectángulo redondeado"/>
          <p:cNvSpPr/>
          <p:nvPr/>
        </p:nvSpPr>
        <p:spPr>
          <a:xfrm>
            <a:off x="250910" y="11218210"/>
            <a:ext cx="7145153" cy="10019944"/>
          </a:xfrm>
          <a:prstGeom prst="roundRect">
            <a:avLst/>
          </a:prstGeom>
          <a:solidFill>
            <a:srgbClr val="FEF3E2"/>
          </a:solidFill>
          <a:ln w="50800">
            <a:solidFill>
              <a:srgbClr val="600000"/>
            </a:solidFill>
          </a:ln>
        </p:spPr>
        <p:style>
          <a:lnRef idx="2">
            <a:schemeClr val="accent1">
              <a:shade val="50000"/>
            </a:schemeClr>
          </a:lnRef>
          <a:fillRef idx="1">
            <a:schemeClr val="accent1"/>
          </a:fillRef>
          <a:effectRef idx="0">
            <a:schemeClr val="accent1"/>
          </a:effectRef>
          <a:fontRef idx="minor">
            <a:schemeClr val="lt1"/>
          </a:fontRef>
        </p:style>
        <p:txBody>
          <a:bodyPr lIns="45674" tIns="22837" rIns="45674" bIns="22837" rtlCol="0" anchor="ctr"/>
          <a:lstStyle/>
          <a:p>
            <a:endParaRPr lang="es-CL" sz="2000" b="1" dirty="0">
              <a:solidFill>
                <a:srgbClr val="002060"/>
              </a:solidFill>
              <a:latin typeface="Times New Roman" panose="02020603050405020304" pitchFamily="18" charset="0"/>
              <a:cs typeface="Times New Roman" panose="02020603050405020304" pitchFamily="18" charset="0"/>
            </a:endParaRPr>
          </a:p>
          <a:p>
            <a:endParaRPr lang="es-CL" sz="2000" b="1" dirty="0">
              <a:solidFill>
                <a:srgbClr val="002060"/>
              </a:solidFill>
              <a:latin typeface="Times New Roman" panose="02020603050405020304" pitchFamily="18" charset="0"/>
              <a:cs typeface="Times New Roman" panose="02020603050405020304" pitchFamily="18" charset="0"/>
            </a:endParaRPr>
          </a:p>
          <a:p>
            <a:r>
              <a:rPr lang="es-CL" sz="2000" b="1" dirty="0" smtClean="0">
                <a:solidFill>
                  <a:srgbClr val="002060"/>
                </a:solidFill>
                <a:latin typeface="Times New Roman" panose="02020603050405020304" pitchFamily="18" charset="0"/>
                <a:cs typeface="Times New Roman" panose="02020603050405020304" pitchFamily="18" charset="0"/>
              </a:rPr>
              <a:t>Simulación.</a:t>
            </a:r>
            <a:endParaRPr lang="es-CL" sz="2000" b="1" dirty="0">
              <a:solidFill>
                <a:srgbClr val="002060"/>
              </a:solidFill>
              <a:latin typeface="Times New Roman" panose="02020603050405020304" pitchFamily="18" charset="0"/>
              <a:cs typeface="Times New Roman" panose="02020603050405020304" pitchFamily="18" charset="0"/>
            </a:endParaRPr>
          </a:p>
          <a:p>
            <a:pPr algn="ctr"/>
            <a:endParaRPr lang="es-CL" sz="1600" dirty="0">
              <a:solidFill>
                <a:schemeClr val="bg1"/>
              </a:solidFill>
              <a:latin typeface="Times New Roman" panose="02020603050405020304" pitchFamily="18" charset="0"/>
              <a:cs typeface="Times New Roman" panose="02020603050405020304" pitchFamily="18" charset="0"/>
            </a:endParaRPr>
          </a:p>
          <a:p>
            <a:pPr algn="just"/>
            <a:r>
              <a:rPr lang="es-CL" sz="1600" dirty="0" smtClean="0">
                <a:solidFill>
                  <a:schemeClr val="bg1"/>
                </a:solidFill>
                <a:latin typeface="Times New Roman" panose="02020603050405020304" pitchFamily="18" charset="0"/>
                <a:cs typeface="Times New Roman" panose="02020603050405020304" pitchFamily="18" charset="0"/>
              </a:rPr>
              <a:t>Se simula en </a:t>
            </a:r>
            <a:r>
              <a:rPr lang="es-CL" sz="1600" dirty="0" err="1" smtClean="0">
                <a:solidFill>
                  <a:schemeClr val="bg1"/>
                </a:solidFill>
                <a:latin typeface="Times New Roman" panose="02020603050405020304" pitchFamily="18" charset="0"/>
                <a:cs typeface="Times New Roman" panose="02020603050405020304" pitchFamily="18" charset="0"/>
              </a:rPr>
              <a:t>Matlab-Simulink</a:t>
            </a:r>
            <a:r>
              <a:rPr lang="es-CL" sz="1600" dirty="0" smtClean="0">
                <a:solidFill>
                  <a:schemeClr val="bg1"/>
                </a:solidFill>
                <a:latin typeface="Times New Roman" panose="02020603050405020304" pitchFamily="18" charset="0"/>
                <a:cs typeface="Times New Roman" panose="02020603050405020304" pitchFamily="18" charset="0"/>
              </a:rPr>
              <a:t> un motor de inducción trifásico de 6,5 [hp] acoplado a un generador de corriente continua. Parámetros mostrados en la tabla 1 y 2 respectivamente.</a:t>
            </a:r>
          </a:p>
          <a:p>
            <a:pPr algn="just"/>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smtClean="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r"/>
            <a:endParaRPr lang="es-CL" sz="1600" dirty="0">
              <a:solidFill>
                <a:schemeClr val="bg1"/>
              </a:solidFill>
              <a:latin typeface="Times New Roman" panose="02020603050405020304" pitchFamily="18" charset="0"/>
              <a:cs typeface="Times New Roman" panose="02020603050405020304" pitchFamily="18" charset="0"/>
            </a:endParaRPr>
          </a:p>
          <a:p>
            <a:pPr algn="just"/>
            <a:endParaRPr lang="es-CL" sz="1600" dirty="0">
              <a:solidFill>
                <a:schemeClr val="bg1"/>
              </a:solidFill>
              <a:latin typeface="Times New Roman" panose="02020603050405020304" pitchFamily="18" charset="0"/>
              <a:cs typeface="Times New Roman" panose="02020603050405020304" pitchFamily="18" charset="0"/>
            </a:endParaRPr>
          </a:p>
          <a:p>
            <a:pPr algn="just"/>
            <a:r>
              <a:rPr lang="es-CL" sz="1600" dirty="0" smtClean="0">
                <a:solidFill>
                  <a:schemeClr val="bg1"/>
                </a:solidFill>
                <a:latin typeface="Times New Roman" panose="02020603050405020304" pitchFamily="18" charset="0"/>
                <a:cs typeface="Times New Roman" panose="02020603050405020304" pitchFamily="18" charset="0"/>
              </a:rPr>
              <a:t>.</a:t>
            </a:r>
          </a:p>
          <a:p>
            <a:pPr algn="just"/>
            <a:endParaRPr lang="es-CL" sz="1600" dirty="0">
              <a:solidFill>
                <a:schemeClr val="bg1"/>
              </a:solidFill>
              <a:latin typeface="Times New Roman" panose="02020603050405020304" pitchFamily="18" charset="0"/>
              <a:cs typeface="Times New Roman" panose="02020603050405020304" pitchFamily="18" charset="0"/>
            </a:endParaRPr>
          </a:p>
          <a:p>
            <a:pPr algn="just"/>
            <a:endParaRPr lang="es-CL" sz="1600" dirty="0">
              <a:solidFill>
                <a:schemeClr val="bg1"/>
              </a:solidFill>
              <a:latin typeface="Times New Roman" panose="02020603050405020304" pitchFamily="18" charset="0"/>
              <a:cs typeface="Times New Roman" panose="02020603050405020304" pitchFamily="18" charset="0"/>
            </a:endParaRPr>
          </a:p>
        </p:txBody>
      </p:sp>
      <p:sp>
        <p:nvSpPr>
          <p:cNvPr id="30" name="29 CuadroTexto"/>
          <p:cNvSpPr txBox="1"/>
          <p:nvPr/>
        </p:nvSpPr>
        <p:spPr>
          <a:xfrm>
            <a:off x="701247" y="19368350"/>
            <a:ext cx="6047503" cy="784784"/>
          </a:xfrm>
          <a:prstGeom prst="rect">
            <a:avLst/>
          </a:prstGeom>
          <a:noFill/>
        </p:spPr>
        <p:txBody>
          <a:bodyPr wrap="square" lIns="45674" tIns="22837" rIns="45674" bIns="22837" rtlCol="0">
            <a:spAutoFit/>
          </a:bodyPr>
          <a:lstStyle/>
          <a:p>
            <a:pPr algn="just"/>
            <a:r>
              <a:rPr lang="es-CL" sz="1600" dirty="0" smtClean="0">
                <a:solidFill>
                  <a:schemeClr val="bg1"/>
                </a:solidFill>
                <a:latin typeface="Times New Roman" panose="02020603050405020304" pitchFamily="18" charset="0"/>
                <a:cs typeface="Times New Roman" panose="02020603050405020304" pitchFamily="18" charset="0"/>
              </a:rPr>
              <a:t>En la figura 2 se muestra el comportamiento del torque eléctrico cuando el motor de inducción se somete a una falla en el estator a los 1,5 segundos, produciéndose un torque pulsante bastante marcado.</a:t>
            </a:r>
            <a:endParaRPr lang="es-CL" sz="1600" dirty="0">
              <a:solidFill>
                <a:schemeClr val="bg1"/>
              </a:solidFill>
              <a:latin typeface="Times New Roman" panose="02020603050405020304" pitchFamily="18" charset="0"/>
              <a:cs typeface="Times New Roman" panose="02020603050405020304" pitchFamily="18" charset="0"/>
            </a:endParaRPr>
          </a:p>
        </p:txBody>
      </p:sp>
      <p:sp>
        <p:nvSpPr>
          <p:cNvPr id="65" name="64 CuadroTexto"/>
          <p:cNvSpPr txBox="1"/>
          <p:nvPr/>
        </p:nvSpPr>
        <p:spPr>
          <a:xfrm>
            <a:off x="243067" y="15251894"/>
            <a:ext cx="3548892" cy="230786"/>
          </a:xfrm>
          <a:prstGeom prst="rect">
            <a:avLst/>
          </a:prstGeom>
          <a:noFill/>
        </p:spPr>
        <p:txBody>
          <a:bodyPr wrap="none" lIns="45674" tIns="22837" rIns="45674" bIns="22837" rtlCol="0">
            <a:spAutoFit/>
          </a:bodyPr>
          <a:lstStyle/>
          <a:p>
            <a:r>
              <a:rPr lang="es-CL" sz="1200" dirty="0" smtClean="0">
                <a:solidFill>
                  <a:srgbClr val="002060"/>
                </a:solidFill>
                <a:latin typeface="Arial" panose="020B0604020202020204" pitchFamily="34" charset="0"/>
                <a:cs typeface="Arial" panose="020B0604020202020204" pitchFamily="34" charset="0"/>
              </a:rPr>
              <a:t>Tabla 1. Parámetros motor de inducción trifásico.</a:t>
            </a:r>
            <a:endParaRPr lang="es-CL" sz="1200" dirty="0">
              <a:solidFill>
                <a:srgbClr val="002060"/>
              </a:solidFill>
              <a:latin typeface="Arial" panose="020B0604020202020204" pitchFamily="34" charset="0"/>
              <a:cs typeface="Arial" panose="020B0604020202020204" pitchFamily="34" charset="0"/>
            </a:endParaRPr>
          </a:p>
        </p:txBody>
      </p:sp>
      <p:sp>
        <p:nvSpPr>
          <p:cNvPr id="68" name="67 CuadroTexto"/>
          <p:cNvSpPr txBox="1"/>
          <p:nvPr/>
        </p:nvSpPr>
        <p:spPr>
          <a:xfrm>
            <a:off x="8946968" y="9220529"/>
            <a:ext cx="4849953" cy="230786"/>
          </a:xfrm>
          <a:prstGeom prst="rect">
            <a:avLst/>
          </a:prstGeom>
          <a:noFill/>
        </p:spPr>
        <p:txBody>
          <a:bodyPr wrap="none" lIns="45674" tIns="22837" rIns="45674" bIns="22837" rtlCol="0">
            <a:spAutoFit/>
          </a:bodyPr>
          <a:lstStyle/>
          <a:p>
            <a:r>
              <a:rPr lang="es-CL" sz="1200" dirty="0" err="1" smtClean="0">
                <a:solidFill>
                  <a:srgbClr val="002060"/>
                </a:solidFill>
                <a:latin typeface="Arial" panose="020B0604020202020204" pitchFamily="34" charset="0"/>
                <a:cs typeface="Arial" panose="020B0604020202020204" pitchFamily="34" charset="0"/>
              </a:rPr>
              <a:t>Fig</a:t>
            </a:r>
            <a:r>
              <a:rPr lang="es-CL" sz="1200" dirty="0" smtClean="0">
                <a:solidFill>
                  <a:srgbClr val="002060"/>
                </a:solidFill>
                <a:latin typeface="Arial" panose="020B0604020202020204" pitchFamily="34" charset="0"/>
                <a:cs typeface="Arial" panose="020B0604020202020204" pitchFamily="34" charset="0"/>
              </a:rPr>
              <a:t> </a:t>
            </a:r>
            <a:r>
              <a:rPr lang="es-CL" sz="1200" dirty="0">
                <a:solidFill>
                  <a:srgbClr val="002060"/>
                </a:solidFill>
                <a:latin typeface="Arial" panose="020B0604020202020204" pitchFamily="34" charset="0"/>
                <a:cs typeface="Arial" panose="020B0604020202020204" pitchFamily="34" charset="0"/>
              </a:rPr>
              <a:t>3</a:t>
            </a:r>
            <a:r>
              <a:rPr lang="es-CL" sz="1200" dirty="0" smtClean="0">
                <a:solidFill>
                  <a:srgbClr val="002060"/>
                </a:solidFill>
                <a:latin typeface="Arial" panose="020B0604020202020204" pitchFamily="34" charset="0"/>
                <a:cs typeface="Arial" panose="020B0604020202020204" pitchFamily="34" charset="0"/>
              </a:rPr>
              <a:t>. Motor asíncrono acoplado a un generador de corriente continua</a:t>
            </a:r>
            <a:endParaRPr lang="es-CL" sz="1200" dirty="0">
              <a:solidFill>
                <a:srgbClr val="002060"/>
              </a:solidFill>
              <a:latin typeface="Arial" panose="020B0604020202020204" pitchFamily="34" charset="0"/>
              <a:cs typeface="Arial" panose="020B0604020202020204" pitchFamily="34" charset="0"/>
            </a:endParaRPr>
          </a:p>
        </p:txBody>
      </p:sp>
      <p:sp>
        <p:nvSpPr>
          <p:cNvPr id="69" name="68 CuadroTexto"/>
          <p:cNvSpPr txBox="1"/>
          <p:nvPr/>
        </p:nvSpPr>
        <p:spPr>
          <a:xfrm>
            <a:off x="8373547" y="13365098"/>
            <a:ext cx="5717326" cy="1031005"/>
          </a:xfrm>
          <a:prstGeom prst="rect">
            <a:avLst/>
          </a:prstGeom>
          <a:noFill/>
        </p:spPr>
        <p:txBody>
          <a:bodyPr wrap="square" lIns="45674" tIns="22837" rIns="45674" bIns="22837" rtlCol="0">
            <a:spAutoFit/>
          </a:bodyPr>
          <a:lstStyle/>
          <a:p>
            <a:pPr algn="just"/>
            <a:r>
              <a:rPr lang="es-CL" sz="1600" dirty="0" smtClean="0">
                <a:solidFill>
                  <a:schemeClr val="bg1"/>
                </a:solidFill>
                <a:latin typeface="Times New Roman" panose="02020603050405020304" pitchFamily="18" charset="0"/>
                <a:cs typeface="Times New Roman" panose="02020603050405020304" pitchFamily="18" charset="0"/>
              </a:rPr>
              <a:t>En la figura 4 se muestra la forma de onda de la corriente obtenida en uno de los ensayos de laboratorio, datos entregados por el SAMTE utilizado. La falla corresponde a la apertura de una de las fases de alimentación en el estator.</a:t>
            </a:r>
            <a:endParaRPr lang="es-CL" sz="1600" dirty="0">
              <a:solidFill>
                <a:schemeClr val="bg1"/>
              </a:solidFill>
              <a:latin typeface="Times New Roman" panose="02020603050405020304" pitchFamily="18" charset="0"/>
              <a:cs typeface="Times New Roman" panose="02020603050405020304" pitchFamily="18" charset="0"/>
            </a:endParaRPr>
          </a:p>
        </p:txBody>
      </p:sp>
      <p:sp>
        <p:nvSpPr>
          <p:cNvPr id="73" name="72 Rectángulo redondeado"/>
          <p:cNvSpPr/>
          <p:nvPr/>
        </p:nvSpPr>
        <p:spPr>
          <a:xfrm>
            <a:off x="7784960" y="16140083"/>
            <a:ext cx="7145153" cy="4893544"/>
          </a:xfrm>
          <a:prstGeom prst="roundRect">
            <a:avLst/>
          </a:prstGeom>
          <a:solidFill>
            <a:srgbClr val="FEF3E2"/>
          </a:solidFill>
          <a:ln w="50800">
            <a:solidFill>
              <a:srgbClr val="600000"/>
            </a:solidFill>
          </a:ln>
        </p:spPr>
        <p:style>
          <a:lnRef idx="2">
            <a:schemeClr val="accent1">
              <a:shade val="50000"/>
            </a:schemeClr>
          </a:lnRef>
          <a:fillRef idx="1">
            <a:schemeClr val="accent1"/>
          </a:fillRef>
          <a:effectRef idx="0">
            <a:schemeClr val="accent1"/>
          </a:effectRef>
          <a:fontRef idx="minor">
            <a:schemeClr val="lt1"/>
          </a:fontRef>
        </p:style>
        <p:txBody>
          <a:bodyPr lIns="45674" tIns="22837" rIns="45674" bIns="22837" rtlCol="0" anchor="ctr"/>
          <a:lstStyle/>
          <a:p>
            <a:r>
              <a:rPr lang="es-CL" sz="2000" b="1" dirty="0">
                <a:solidFill>
                  <a:srgbClr val="002060"/>
                </a:solidFill>
                <a:latin typeface="Times New Roman" panose="02020603050405020304" pitchFamily="18" charset="0"/>
                <a:cs typeface="Times New Roman" panose="02020603050405020304" pitchFamily="18" charset="0"/>
              </a:rPr>
              <a:t>CONCLUSIONES</a:t>
            </a:r>
          </a:p>
          <a:p>
            <a:pPr algn="ctr"/>
            <a:endParaRPr lang="es-CL" sz="1600" dirty="0">
              <a:solidFill>
                <a:schemeClr val="bg1"/>
              </a:solidFill>
              <a:latin typeface="Times New Roman" panose="02020603050405020304" pitchFamily="18" charset="0"/>
              <a:cs typeface="Times New Roman" panose="02020603050405020304" pitchFamily="18" charset="0"/>
            </a:endParaRPr>
          </a:p>
          <a:p>
            <a:pPr algn="just"/>
            <a:r>
              <a:rPr lang="es-CL" sz="1600" dirty="0" smtClean="0">
                <a:solidFill>
                  <a:schemeClr val="bg1"/>
                </a:solidFill>
                <a:latin typeface="Times New Roman" panose="02020603050405020304" pitchFamily="18" charset="0"/>
                <a:cs typeface="Times New Roman" panose="02020603050405020304" pitchFamily="18" charset="0"/>
              </a:rPr>
              <a:t>Ante la falla en una fase de alimentación la magnitud de las dos fases que continúan en funcionamiento tienden a duplicar su valor.</a:t>
            </a:r>
          </a:p>
          <a:p>
            <a:pPr algn="just"/>
            <a:r>
              <a:rPr lang="es-CL" sz="1600" dirty="0" smtClean="0">
                <a:solidFill>
                  <a:schemeClr val="bg1"/>
                </a:solidFill>
                <a:latin typeface="Times New Roman" panose="02020603050405020304" pitchFamily="18" charset="0"/>
                <a:cs typeface="Times New Roman" panose="02020603050405020304" pitchFamily="18" charset="0"/>
              </a:rPr>
              <a:t>El motor en la realidad presenta contenido armónico propios del diseño de este, debido al número finito de ranuras de estator y rotor, al número discreto de devanados del estator y los efectos de la saturación del hierro.</a:t>
            </a:r>
          </a:p>
          <a:p>
            <a:pPr algn="just"/>
            <a:r>
              <a:rPr lang="es-CL" sz="1600" dirty="0" smtClean="0">
                <a:solidFill>
                  <a:schemeClr val="bg1"/>
                </a:solidFill>
                <a:latin typeface="Times New Roman" panose="02020603050405020304" pitchFamily="18" charset="0"/>
                <a:cs typeface="Times New Roman" panose="02020603050405020304" pitchFamily="18" charset="0"/>
              </a:rPr>
              <a:t>Los torques pulsantes en la realidad se ven reflejados en las vibraciones mecánicas que se presentan en el motor de inducción trifásico, los cuales pudieron ser comprobados sintiendo las vibraciones presentes en la carcasa </a:t>
            </a:r>
            <a:r>
              <a:rPr lang="es-CL" sz="1600" smtClean="0">
                <a:solidFill>
                  <a:schemeClr val="bg1"/>
                </a:solidFill>
                <a:latin typeface="Times New Roman" panose="02020603050405020304" pitchFamily="18" charset="0"/>
                <a:cs typeface="Times New Roman" panose="02020603050405020304" pitchFamily="18" charset="0"/>
              </a:rPr>
              <a:t>del motor.</a:t>
            </a:r>
            <a:endParaRPr lang="es-CL" sz="1600" dirty="0" smtClean="0">
              <a:solidFill>
                <a:schemeClr val="bg1"/>
              </a:solidFill>
              <a:latin typeface="Times New Roman" panose="02020603050405020304" pitchFamily="18" charset="0"/>
              <a:cs typeface="Times New Roman" panose="02020603050405020304" pitchFamily="18" charset="0"/>
            </a:endParaRPr>
          </a:p>
          <a:p>
            <a:pPr algn="just"/>
            <a:endParaRPr lang="es-CL" sz="1600" dirty="0">
              <a:solidFill>
                <a:schemeClr val="bg1"/>
              </a:solidFill>
              <a:latin typeface="Times New Roman" panose="02020603050405020304" pitchFamily="18" charset="0"/>
              <a:cs typeface="Times New Roman" panose="02020603050405020304" pitchFamily="18" charset="0"/>
            </a:endParaRPr>
          </a:p>
          <a:p>
            <a:pPr algn="just"/>
            <a:endParaRPr lang="es-CL" sz="1600" dirty="0" smtClean="0">
              <a:solidFill>
                <a:schemeClr val="bg1"/>
              </a:solidFill>
              <a:latin typeface="Times New Roman" panose="02020603050405020304" pitchFamily="18" charset="0"/>
              <a:cs typeface="Times New Roman" panose="02020603050405020304" pitchFamily="18" charset="0"/>
            </a:endParaRPr>
          </a:p>
          <a:p>
            <a:pPr algn="just"/>
            <a:endParaRPr lang="es-CL" sz="1600" dirty="0">
              <a:solidFill>
                <a:schemeClr val="bg1"/>
              </a:solidFill>
              <a:latin typeface="Times New Roman" panose="02020603050405020304" pitchFamily="18" charset="0"/>
              <a:cs typeface="Times New Roman" panose="02020603050405020304" pitchFamily="18" charset="0"/>
            </a:endParaRPr>
          </a:p>
          <a:p>
            <a:pPr algn="just"/>
            <a:endParaRPr lang="es-CL" sz="1600" dirty="0">
              <a:solidFill>
                <a:schemeClr val="bg1"/>
              </a:solidFill>
              <a:latin typeface="Times New Roman" panose="02020603050405020304" pitchFamily="18" charset="0"/>
              <a:cs typeface="Times New Roman" panose="02020603050405020304" pitchFamily="18" charset="0"/>
            </a:endParaRPr>
          </a:p>
        </p:txBody>
      </p:sp>
      <p:pic>
        <p:nvPicPr>
          <p:cNvPr id="8" name="Imagen 7"/>
          <p:cNvPicPr>
            <a:picLocks noChangeAspect="1"/>
          </p:cNvPicPr>
          <p:nvPr/>
        </p:nvPicPr>
        <p:blipFill>
          <a:blip r:embed="rId4"/>
          <a:stretch>
            <a:fillRect/>
          </a:stretch>
        </p:blipFill>
        <p:spPr>
          <a:xfrm>
            <a:off x="10441582" y="178464"/>
            <a:ext cx="3248800" cy="1577254"/>
          </a:xfrm>
          <a:prstGeom prst="rect">
            <a:avLst/>
          </a:prstGeom>
        </p:spPr>
      </p:pic>
      <p:pic>
        <p:nvPicPr>
          <p:cNvPr id="5" name="Imagen 4"/>
          <p:cNvPicPr>
            <a:picLocks noChangeAspect="1"/>
          </p:cNvPicPr>
          <p:nvPr/>
        </p:nvPicPr>
        <p:blipFill>
          <a:blip r:embed="rId5"/>
          <a:stretch>
            <a:fillRect/>
          </a:stretch>
        </p:blipFill>
        <p:spPr>
          <a:xfrm>
            <a:off x="9145438" y="7529097"/>
            <a:ext cx="4173545" cy="1642400"/>
          </a:xfrm>
          <a:prstGeom prst="rect">
            <a:avLst/>
          </a:prstGeom>
        </p:spPr>
      </p:pic>
      <p:pic>
        <p:nvPicPr>
          <p:cNvPr id="10" name="Imagen 9"/>
          <p:cNvPicPr>
            <a:picLocks noChangeAspect="1"/>
          </p:cNvPicPr>
          <p:nvPr/>
        </p:nvPicPr>
        <p:blipFill>
          <a:blip r:embed="rId6"/>
          <a:stretch>
            <a:fillRect/>
          </a:stretch>
        </p:blipFill>
        <p:spPr>
          <a:xfrm>
            <a:off x="351184" y="13043030"/>
            <a:ext cx="3292232" cy="2200275"/>
          </a:xfrm>
          <a:prstGeom prst="rect">
            <a:avLst/>
          </a:prstGeom>
        </p:spPr>
      </p:pic>
      <p:pic>
        <p:nvPicPr>
          <p:cNvPr id="11" name="Imagen 10"/>
          <p:cNvPicPr>
            <a:picLocks noChangeAspect="1"/>
          </p:cNvPicPr>
          <p:nvPr/>
        </p:nvPicPr>
        <p:blipFill>
          <a:blip r:embed="rId7"/>
          <a:stretch>
            <a:fillRect/>
          </a:stretch>
        </p:blipFill>
        <p:spPr>
          <a:xfrm>
            <a:off x="3791959" y="13043030"/>
            <a:ext cx="3291158" cy="2129020"/>
          </a:xfrm>
          <a:prstGeom prst="rect">
            <a:avLst/>
          </a:prstGeom>
        </p:spPr>
      </p:pic>
      <p:sp>
        <p:nvSpPr>
          <p:cNvPr id="29" name="64 CuadroTexto"/>
          <p:cNvSpPr txBox="1"/>
          <p:nvPr/>
        </p:nvSpPr>
        <p:spPr>
          <a:xfrm>
            <a:off x="3695104" y="15246977"/>
            <a:ext cx="3725222" cy="230786"/>
          </a:xfrm>
          <a:prstGeom prst="rect">
            <a:avLst/>
          </a:prstGeom>
          <a:noFill/>
        </p:spPr>
        <p:txBody>
          <a:bodyPr wrap="none" lIns="45674" tIns="22837" rIns="45674" bIns="22837" rtlCol="0">
            <a:spAutoFit/>
          </a:bodyPr>
          <a:lstStyle/>
          <a:p>
            <a:r>
              <a:rPr lang="es-CL" sz="1200" dirty="0" smtClean="0">
                <a:solidFill>
                  <a:srgbClr val="002060"/>
                </a:solidFill>
                <a:latin typeface="Arial" panose="020B0604020202020204" pitchFamily="34" charset="0"/>
                <a:cs typeface="Arial" panose="020B0604020202020204" pitchFamily="34" charset="0"/>
              </a:rPr>
              <a:t>Tabla </a:t>
            </a:r>
            <a:r>
              <a:rPr lang="es-CL" sz="1200" dirty="0">
                <a:solidFill>
                  <a:srgbClr val="002060"/>
                </a:solidFill>
                <a:latin typeface="Arial" panose="020B0604020202020204" pitchFamily="34" charset="0"/>
                <a:cs typeface="Arial" panose="020B0604020202020204" pitchFamily="34" charset="0"/>
              </a:rPr>
              <a:t>2</a:t>
            </a:r>
            <a:r>
              <a:rPr lang="es-CL" sz="1200" dirty="0" smtClean="0">
                <a:solidFill>
                  <a:srgbClr val="002060"/>
                </a:solidFill>
                <a:latin typeface="Arial" panose="020B0604020202020204" pitchFamily="34" charset="0"/>
                <a:cs typeface="Arial" panose="020B0604020202020204" pitchFamily="34" charset="0"/>
              </a:rPr>
              <a:t>. Parámetros generador de corriente continua.</a:t>
            </a:r>
            <a:endParaRPr lang="es-CL" sz="1200" dirty="0">
              <a:solidFill>
                <a:srgbClr val="002060"/>
              </a:solidFill>
              <a:latin typeface="Arial" panose="020B0604020202020204" pitchFamily="34" charset="0"/>
              <a:cs typeface="Arial" panose="020B0604020202020204" pitchFamily="34" charset="0"/>
            </a:endParaRPr>
          </a:p>
        </p:txBody>
      </p:sp>
      <p:sp>
        <p:nvSpPr>
          <p:cNvPr id="31" name="64 CuadroTexto"/>
          <p:cNvSpPr txBox="1"/>
          <p:nvPr/>
        </p:nvSpPr>
        <p:spPr>
          <a:xfrm>
            <a:off x="2855639" y="19071788"/>
            <a:ext cx="1643370" cy="230786"/>
          </a:xfrm>
          <a:prstGeom prst="rect">
            <a:avLst/>
          </a:prstGeom>
          <a:noFill/>
        </p:spPr>
        <p:txBody>
          <a:bodyPr wrap="none" lIns="45674" tIns="22837" rIns="45674" bIns="22837" rtlCol="0">
            <a:spAutoFit/>
          </a:bodyPr>
          <a:lstStyle/>
          <a:p>
            <a:r>
              <a:rPr lang="es-CL" sz="1200" dirty="0" err="1">
                <a:solidFill>
                  <a:srgbClr val="002060"/>
                </a:solidFill>
                <a:latin typeface="Arial" panose="020B0604020202020204" pitchFamily="34" charset="0"/>
                <a:cs typeface="Arial" panose="020B0604020202020204" pitchFamily="34" charset="0"/>
              </a:rPr>
              <a:t>Fig</a:t>
            </a:r>
            <a:r>
              <a:rPr lang="es-CL" sz="1200" dirty="0">
                <a:solidFill>
                  <a:srgbClr val="002060"/>
                </a:solidFill>
                <a:latin typeface="Arial" panose="020B0604020202020204" pitchFamily="34" charset="0"/>
                <a:cs typeface="Arial" panose="020B0604020202020204" pitchFamily="34" charset="0"/>
              </a:rPr>
              <a:t> </a:t>
            </a:r>
            <a:r>
              <a:rPr lang="es-CL" sz="1200" dirty="0" smtClean="0">
                <a:solidFill>
                  <a:srgbClr val="002060"/>
                </a:solidFill>
                <a:latin typeface="Arial" panose="020B0604020202020204" pitchFamily="34" charset="0"/>
                <a:cs typeface="Arial" panose="020B0604020202020204" pitchFamily="34" charset="0"/>
              </a:rPr>
              <a:t>2. Torque eléctrico.</a:t>
            </a:r>
            <a:endParaRPr lang="es-CL" sz="1200" dirty="0">
              <a:solidFill>
                <a:srgbClr val="002060"/>
              </a:solidFill>
              <a:latin typeface="Arial" panose="020B0604020202020204" pitchFamily="34" charset="0"/>
              <a:cs typeface="Arial" panose="020B0604020202020204" pitchFamily="34" charset="0"/>
            </a:endParaRPr>
          </a:p>
        </p:txBody>
      </p:sp>
      <p:pic>
        <p:nvPicPr>
          <p:cNvPr id="14" name="Imagen 13"/>
          <p:cNvPicPr>
            <a:picLocks noChangeAspect="1"/>
          </p:cNvPicPr>
          <p:nvPr/>
        </p:nvPicPr>
        <p:blipFill>
          <a:blip r:embed="rId8"/>
          <a:stretch>
            <a:fillRect/>
          </a:stretch>
        </p:blipFill>
        <p:spPr>
          <a:xfrm>
            <a:off x="1512590" y="15515720"/>
            <a:ext cx="4863310" cy="3523028"/>
          </a:xfrm>
          <a:prstGeom prst="rect">
            <a:avLst/>
          </a:prstGeom>
        </p:spPr>
      </p:pic>
      <p:pic>
        <p:nvPicPr>
          <p:cNvPr id="15" name="Imagen 14"/>
          <p:cNvPicPr>
            <a:picLocks noChangeAspect="1"/>
          </p:cNvPicPr>
          <p:nvPr/>
        </p:nvPicPr>
        <p:blipFill>
          <a:blip r:embed="rId9"/>
          <a:stretch>
            <a:fillRect/>
          </a:stretch>
        </p:blipFill>
        <p:spPr>
          <a:xfrm>
            <a:off x="2448694" y="8511735"/>
            <a:ext cx="3566717" cy="1949702"/>
          </a:xfrm>
          <a:prstGeom prst="rect">
            <a:avLst/>
          </a:prstGeom>
        </p:spPr>
      </p:pic>
      <p:pic>
        <p:nvPicPr>
          <p:cNvPr id="16" name="Imagen 15"/>
          <p:cNvPicPr>
            <a:picLocks noChangeAspect="1"/>
          </p:cNvPicPr>
          <p:nvPr/>
        </p:nvPicPr>
        <p:blipFill>
          <a:blip r:embed="rId10"/>
          <a:stretch>
            <a:fillRect/>
          </a:stretch>
        </p:blipFill>
        <p:spPr>
          <a:xfrm>
            <a:off x="8569374" y="9668796"/>
            <a:ext cx="5767324" cy="3036326"/>
          </a:xfrm>
          <a:prstGeom prst="rect">
            <a:avLst/>
          </a:prstGeom>
        </p:spPr>
      </p:pic>
      <p:sp>
        <p:nvSpPr>
          <p:cNvPr id="36" name="67 CuadroTexto"/>
          <p:cNvSpPr txBox="1"/>
          <p:nvPr/>
        </p:nvSpPr>
        <p:spPr>
          <a:xfrm>
            <a:off x="9471064" y="12723650"/>
            <a:ext cx="3889755" cy="230786"/>
          </a:xfrm>
          <a:prstGeom prst="rect">
            <a:avLst/>
          </a:prstGeom>
          <a:noFill/>
        </p:spPr>
        <p:txBody>
          <a:bodyPr wrap="none" lIns="45674" tIns="22837" rIns="45674" bIns="22837" rtlCol="0">
            <a:spAutoFit/>
          </a:bodyPr>
          <a:lstStyle/>
          <a:p>
            <a:r>
              <a:rPr lang="es-CL" sz="1200" dirty="0" err="1" smtClean="0">
                <a:solidFill>
                  <a:srgbClr val="002060"/>
                </a:solidFill>
                <a:latin typeface="Arial" panose="020B0604020202020204" pitchFamily="34" charset="0"/>
                <a:cs typeface="Arial" panose="020B0604020202020204" pitchFamily="34" charset="0"/>
              </a:rPr>
              <a:t>Fig</a:t>
            </a:r>
            <a:r>
              <a:rPr lang="es-CL" sz="1200" dirty="0" smtClean="0">
                <a:solidFill>
                  <a:srgbClr val="002060"/>
                </a:solidFill>
                <a:latin typeface="Arial" panose="020B0604020202020204" pitchFamily="34" charset="0"/>
                <a:cs typeface="Arial" panose="020B0604020202020204" pitchFamily="34" charset="0"/>
              </a:rPr>
              <a:t> 4. Corriente en el estator ante una falla en el estator.</a:t>
            </a:r>
            <a:endParaRPr lang="es-CL" sz="1200" dirty="0">
              <a:solidFill>
                <a:srgbClr val="002060"/>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0"/>
            <a:ext cx="1512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sz="2000" b="1" i="0" u="none" strike="noStrike" cap="none" normalizeH="0" baseline="0" smtClean="0">
                <a:ln>
                  <a:noFill/>
                </a:ln>
                <a:solidFill>
                  <a:schemeClr val="tx1"/>
                </a:solidFill>
                <a:effectLst/>
                <a:latin typeface="Utopia" panose="02000503000000000000" pitchFamily="2" charset="0"/>
                <a:ea typeface="Calibri" panose="020F0502020204030204" pitchFamily="34" charset="0"/>
                <a:cs typeface="Calibri" panose="020F0502020204030204" pitchFamily="34" charset="0"/>
              </a:rPr>
              <a:t>Estudiar el motor de inducción y su respuesta espectral bajo condiciones prácticas y de simulación.</a:t>
            </a:r>
            <a:endParaRPr kumimoji="0" lang="es-CL" sz="9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sz="1800" b="0" i="0" u="none" strike="noStrike" cap="none" normalizeH="0" baseline="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152400" y="152400"/>
            <a:ext cx="1512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sz="2000" b="1" i="0" u="none" strike="noStrike" cap="none" normalizeH="0" baseline="0" smtClean="0">
                <a:ln>
                  <a:noFill/>
                </a:ln>
                <a:solidFill>
                  <a:schemeClr val="tx1"/>
                </a:solidFill>
                <a:effectLst/>
                <a:latin typeface="Utopia" panose="02000503000000000000" pitchFamily="2" charset="0"/>
                <a:ea typeface="Calibri" panose="020F0502020204030204" pitchFamily="34" charset="0"/>
                <a:cs typeface="Calibri" panose="020F0502020204030204" pitchFamily="34" charset="0"/>
              </a:rPr>
              <a:t>Estudiar el motor de inducción y su respuesta espectral bajo condiciones prácticas y de simulación.</a:t>
            </a:r>
            <a:endParaRPr kumimoji="0" lang="es-CL" sz="9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sz="1800" b="0" i="0" u="none" strike="noStrike" cap="none" normalizeH="0" baseline="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304800" y="304800"/>
            <a:ext cx="1512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sz="2000" b="1" i="0" u="none" strike="noStrike" cap="none" normalizeH="0" baseline="0" smtClean="0">
                <a:ln>
                  <a:noFill/>
                </a:ln>
                <a:solidFill>
                  <a:schemeClr val="tx1"/>
                </a:solidFill>
                <a:effectLst/>
                <a:latin typeface="Utopia" panose="02000503000000000000" pitchFamily="2" charset="0"/>
                <a:ea typeface="Calibri" panose="020F0502020204030204" pitchFamily="34" charset="0"/>
                <a:cs typeface="Calibri" panose="020F0502020204030204" pitchFamily="34" charset="0"/>
              </a:rPr>
              <a:t>Estudiar el motor de inducción y su respuesta espectral bajo condiciones prácticas y de simulación.</a:t>
            </a:r>
            <a:endParaRPr kumimoji="0" lang="es-CL" sz="9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LUT Dokumentti" ma:contentTypeID="0x010100A263FC25051C9649B8C3E095A090B4E100AF851BC56FCF374DAE887A8671E9C90C" ma:contentTypeVersion="5" ma:contentTypeDescription="" ma:contentTypeScope="" ma:versionID="f4fe6a19826d1682fbe5b6c17655a4e5">
  <xsd:schema xmlns:xsd="http://www.w3.org/2001/XMLSchema" xmlns:xs="http://www.w3.org/2001/XMLSchema" xmlns:p="http://schemas.microsoft.com/office/2006/metadata/properties" xmlns:ns2="860501af-f85d-4bf7-b615-e4522cc7c3ae" targetNamespace="http://schemas.microsoft.com/office/2006/metadata/properties" ma:root="true" ma:fieldsID="e1a72599b7b60919998f0547072b967c" ns2:_="">
    <xsd:import namespace="860501af-f85d-4bf7-b615-e4522cc7c3ae"/>
    <xsd:element name="properties">
      <xsd:complexType>
        <xsd:sequence>
          <xsd:element name="documentManagement">
            <xsd:complexType>
              <xsd:all>
                <xsd:element ref="ns2:ee353e260fe24878a55ec1dcbe42fb42" minOccurs="0"/>
                <xsd:element ref="ns2:TaxCatchAll" minOccurs="0"/>
                <xsd:element ref="ns2:TaxCatchAllLabel" minOccurs="0"/>
                <xsd:element ref="ns2:n0d6b34ab5774f48b54ebc3ab56b5f0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0501af-f85d-4bf7-b615-e4522cc7c3ae" elementFormDefault="qualified">
    <xsd:import namespace="http://schemas.microsoft.com/office/2006/documentManagement/types"/>
    <xsd:import namespace="http://schemas.microsoft.com/office/infopath/2007/PartnerControls"/>
    <xsd:element name="ee353e260fe24878a55ec1dcbe42fb42" ma:index="8" nillable="true" ma:taxonomy="true" ma:internalName="ee353e260fe24878a55ec1dcbe42fb42" ma:taxonomyFieldName="Kategoria" ma:displayName="Kategoria" ma:default="" ma:fieldId="{ee353e26-0fe2-4878-a55e-c1dcbe42fb42}" ma:taxonomyMulti="true" ma:sspId="3978a54a-7bf8-4648-88d3-e33103d6c039" ma:termSetId="fe3fba03-e69b-4e1a-bead-d9c3e9ec8157"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289d6c51-5859-4627-aa78-0b25c62d76a8}" ma:internalName="TaxCatchAll" ma:showField="CatchAllData" ma:web="860501af-f85d-4bf7-b615-e4522cc7c3a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89d6c51-5859-4627-aa78-0b25c62d76a8}" ma:internalName="TaxCatchAllLabel" ma:readOnly="true" ma:showField="CatchAllDataLabel" ma:web="860501af-f85d-4bf7-b615-e4522cc7c3ae">
      <xsd:complexType>
        <xsd:complexContent>
          <xsd:extension base="dms:MultiChoiceLookup">
            <xsd:sequence>
              <xsd:element name="Value" type="dms:Lookup" maxOccurs="unbounded" minOccurs="0" nillable="true"/>
            </xsd:sequence>
          </xsd:extension>
        </xsd:complexContent>
      </xsd:complexType>
    </xsd:element>
    <xsd:element name="n0d6b34ab5774f48b54ebc3ab56b5f0f" ma:index="12" nillable="true" ma:taxonomy="true" ma:internalName="n0d6b34ab5774f48b54ebc3ab56b5f0f" ma:taxonomyFieldName="Dokumenttityyppi" ma:displayName="Dokumenttityyppi" ma:default="" ma:fieldId="{70d6b34a-b577-4f48-b54e-bc3ab56b5f0f}" ma:sspId="3978a54a-7bf8-4648-88d3-e33103d6c039" ma:termSetId="56836571-882b-4dd4-a2e2-32fab5508e53"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0d6b34ab5774f48b54ebc3ab56b5f0f xmlns="860501af-f85d-4bf7-b615-e4522cc7c3ae">
      <Terms xmlns="http://schemas.microsoft.com/office/infopath/2007/PartnerControls">
        <TermInfo xmlns="http://schemas.microsoft.com/office/infopath/2007/PartnerControls">
          <TermName xmlns="http://schemas.microsoft.com/office/infopath/2007/PartnerControls">Lomake</TermName>
          <TermId xmlns="http://schemas.microsoft.com/office/infopath/2007/PartnerControls">24038cd8-a2bc-4a1e-a7b0-2620d189f4e7</TermId>
        </TermInfo>
      </Terms>
    </n0d6b34ab5774f48b54ebc3ab56b5f0f>
    <ee353e260fe24878a55ec1dcbe42fb42 xmlns="860501af-f85d-4bf7-b615-e4522cc7c3ae">
      <Terms xmlns="http://schemas.microsoft.com/office/infopath/2007/PartnerControls">
        <TermInfo xmlns="http://schemas.microsoft.com/office/infopath/2007/PartnerControls">
          <TermName xmlns="http://schemas.microsoft.com/office/infopath/2007/PartnerControls">Viestintä</TermName>
          <TermId xmlns="http://schemas.microsoft.com/office/infopath/2007/PartnerControls">9b02cd0d-b40d-4d4c-989a-ef466ae7331a</TermId>
        </TermInfo>
      </Terms>
    </ee353e260fe24878a55ec1dcbe42fb42>
    <TaxCatchAll xmlns="860501af-f85d-4bf7-b615-e4522cc7c3ae">
      <Value>7</Value>
      <Value>33</Value>
    </TaxCatchAl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C760C0-B6F8-455D-897D-7004A75D60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0501af-f85d-4bf7-b615-e4522cc7c3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CF8D6B-F6A8-4775-8E39-AC4A3AF541E7}">
  <ds:schemaRefs>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860501af-f85d-4bf7-b615-e4522cc7c3ae"/>
    <ds:schemaRef ds:uri="http://www.w3.org/XML/1998/namespace"/>
    <ds:schemaRef ds:uri="http://purl.org/dc/elements/1.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114E197-506B-4BAD-AA3D-C27F7E2702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TM10001115[[fn=Paquete]]</Template>
  <TotalTime>2701</TotalTime>
  <Words>634</Words>
  <Application>Microsoft Office PowerPoint</Application>
  <PresentationFormat>Personalizado</PresentationFormat>
  <Paragraphs>110</Paragraphs>
  <Slides>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Gill Sans MT</vt:lpstr>
      <vt:lpstr>Times New Roman</vt:lpstr>
      <vt:lpstr>Utopia</vt:lpstr>
      <vt:lpstr>Parcel</vt:lpstr>
      <vt:lpstr>Presentación de PowerPoint</vt:lpstr>
    </vt:vector>
  </TitlesOfParts>
  <Company>Lappeenrannan teknillinen yliopisto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kotivirt</dc:creator>
  <cp:lastModifiedBy>Windows User</cp:lastModifiedBy>
  <cp:revision>144</cp:revision>
  <cp:lastPrinted>2016-08-10T13:18:25Z</cp:lastPrinted>
  <dcterms:created xsi:type="dcterms:W3CDTF">2010-09-30T09:40:34Z</dcterms:created>
  <dcterms:modified xsi:type="dcterms:W3CDTF">2018-11-12T03:17:44Z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1400224272</vt:i4>
  </property>
  <property fmtid="{D5CDD505-2E9C-101B-9397-08002B2CF9AE}" pid="3" name="_NewReviewCycle">
    <vt:lpwstr/>
  </property>
  <property fmtid="{D5CDD505-2E9C-101B-9397-08002B2CF9AE}" pid="4" name="_EmailSubject">
    <vt:lpwstr>PPT pohja</vt:lpwstr>
  </property>
  <property fmtid="{D5CDD505-2E9C-101B-9397-08002B2CF9AE}" pid="5" name="_AuthorEmail">
    <vt:lpwstr>sari.kotivirta@lut.fi</vt:lpwstr>
  </property>
  <property fmtid="{D5CDD505-2E9C-101B-9397-08002B2CF9AE}" pid="6" name="_AuthorEmailDisplayName">
    <vt:lpwstr>Sari Kotivirta</vt:lpwstr>
  </property>
  <property fmtid="{D5CDD505-2E9C-101B-9397-08002B2CF9AE}" pid="7" name="ContentTypeId">
    <vt:lpwstr>0x010100A263FC25051C9649B8C3E095A090B4E100AF851BC56FCF374DAE887A8671E9C90C</vt:lpwstr>
  </property>
  <property fmtid="{D5CDD505-2E9C-101B-9397-08002B2CF9AE}" pid="8" name="Kategoria">
    <vt:lpwstr>33;#Viestintä|9b02cd0d-b40d-4d4c-989a-ef466ae7331a</vt:lpwstr>
  </property>
  <property fmtid="{D5CDD505-2E9C-101B-9397-08002B2CF9AE}" pid="9" name="Dokumenttityyppi">
    <vt:lpwstr>7;#Lomake|24038cd8-a2bc-4a1e-a7b0-2620d189f4e7</vt:lpwstr>
  </property>
</Properties>
</file>