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1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362" r:id="rId2"/>
    <p:sldId id="36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85E"/>
    <a:srgbClr val="37C8FD"/>
    <a:srgbClr val="0D578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3" autoAdjust="0"/>
    <p:restoredTop sz="90909" autoAdjust="0"/>
  </p:normalViewPr>
  <p:slideViewPr>
    <p:cSldViewPr>
      <p:cViewPr varScale="1">
        <p:scale>
          <a:sx n="79" d="100"/>
          <a:sy n="79" d="100"/>
        </p:scale>
        <p:origin x="501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89298EC7-F490-4445-978D-7A8B0588474F}"/>
    <pc:docChg chg="undo redo custSel modSld">
      <pc:chgData name="Luca Crocetti" userId="52efdf86-ba77-4dcf-8f92-67ea05fd85b4" providerId="ADAL" clId="{89298EC7-F490-4445-978D-7A8B0588474F}" dt="2024-09-24T08:13:36.472" v="350" actId="113"/>
      <pc:docMkLst>
        <pc:docMk/>
      </pc:docMkLst>
      <pc:sldChg chg="modSp mod">
        <pc:chgData name="Luca Crocetti" userId="52efdf86-ba77-4dcf-8f92-67ea05fd85b4" providerId="ADAL" clId="{89298EC7-F490-4445-978D-7A8B0588474F}" dt="2024-09-24T08:13:36.472" v="350" actId="113"/>
        <pc:sldMkLst>
          <pc:docMk/>
          <pc:sldMk cId="1154821690" sldId="455"/>
        </pc:sldMkLst>
        <pc:spChg chg="mod">
          <ac:chgData name="Luca Crocetti" userId="52efdf86-ba77-4dcf-8f92-67ea05fd85b4" providerId="ADAL" clId="{89298EC7-F490-4445-978D-7A8B0588474F}" dt="2024-09-24T08:13:36.472" v="350" actId="113"/>
          <ac:spMkLst>
            <pc:docMk/>
            <pc:sldMk cId="1154821690" sldId="455"/>
            <ac:spMk id="3" creationId="{00000000-0000-0000-0000-000000000000}"/>
          </ac:spMkLst>
        </pc:spChg>
      </pc:sldChg>
      <pc:sldChg chg="modSp mod">
        <pc:chgData name="Luca Crocetti" userId="52efdf86-ba77-4dcf-8f92-67ea05fd85b4" providerId="ADAL" clId="{89298EC7-F490-4445-978D-7A8B0588474F}" dt="2024-09-24T08:13:30.783" v="348" actId="20577"/>
        <pc:sldMkLst>
          <pc:docMk/>
          <pc:sldMk cId="2009397213" sldId="456"/>
        </pc:sldMkLst>
        <pc:spChg chg="mod">
          <ac:chgData name="Luca Crocetti" userId="52efdf86-ba77-4dcf-8f92-67ea05fd85b4" providerId="ADAL" clId="{89298EC7-F490-4445-978D-7A8B0588474F}" dt="2024-09-24T08:13:30.783" v="348" actId="20577"/>
          <ac:spMkLst>
            <pc:docMk/>
            <pc:sldMk cId="2009397213" sldId="456"/>
            <ac:spMk id="3" creationId="{00000000-0000-0000-0000-000000000000}"/>
          </ac:spMkLst>
        </pc:spChg>
      </pc:sldChg>
    </pc:docChg>
  </pc:docChgLst>
  <pc:docChgLst>
    <pc:chgData name="Luca Crocetti" userId="52efdf86-ba77-4dcf-8f92-67ea05fd85b4" providerId="ADAL" clId="{3AE2157D-60DE-4C82-B6FC-36F342CB3C8E}"/>
    <pc:docChg chg="custSel modSld">
      <pc:chgData name="Luca Crocetti" userId="52efdf86-ba77-4dcf-8f92-67ea05fd85b4" providerId="ADAL" clId="{3AE2157D-60DE-4C82-B6FC-36F342CB3C8E}" dt="2023-03-21T23:52:00.665" v="66" actId="20577"/>
      <pc:docMkLst>
        <pc:docMk/>
      </pc:docMkLst>
      <pc:sldChg chg="modSp mod">
        <pc:chgData name="Luca Crocetti" userId="52efdf86-ba77-4dcf-8f92-67ea05fd85b4" providerId="ADAL" clId="{3AE2157D-60DE-4C82-B6FC-36F342CB3C8E}" dt="2023-03-21T23:52:00.665" v="66" actId="20577"/>
        <pc:sldMkLst>
          <pc:docMk/>
          <pc:sldMk cId="3882259890" sldId="365"/>
        </pc:sldMkLst>
        <pc:spChg chg="mod">
          <ac:chgData name="Luca Crocetti" userId="52efdf86-ba77-4dcf-8f92-67ea05fd85b4" providerId="ADAL" clId="{3AE2157D-60DE-4C82-B6FC-36F342CB3C8E}" dt="2023-03-21T23:52:00.665" v="66" actId="20577"/>
          <ac:spMkLst>
            <pc:docMk/>
            <pc:sldMk cId="3882259890" sldId="365"/>
            <ac:spMk id="3" creationId="{00000000-0000-0000-0000-000000000000}"/>
          </ac:spMkLst>
        </pc:spChg>
      </pc:sldChg>
      <pc:sldChg chg="modSp mod">
        <pc:chgData name="Luca Crocetti" userId="52efdf86-ba77-4dcf-8f92-67ea05fd85b4" providerId="ADAL" clId="{3AE2157D-60DE-4C82-B6FC-36F342CB3C8E}" dt="2023-03-21T23:50:46.523" v="65" actId="20577"/>
        <pc:sldMkLst>
          <pc:docMk/>
          <pc:sldMk cId="2478470892" sldId="444"/>
        </pc:sldMkLst>
        <pc:spChg chg="mod">
          <ac:chgData name="Luca Crocetti" userId="52efdf86-ba77-4dcf-8f92-67ea05fd85b4" providerId="ADAL" clId="{3AE2157D-60DE-4C82-B6FC-36F342CB3C8E}" dt="2023-03-21T23:50:46.523" v="65" actId="20577"/>
          <ac:spMkLst>
            <pc:docMk/>
            <pc:sldMk cId="2478470892" sldId="444"/>
            <ac:spMk id="3" creationId="{342B7021-40B5-4FDC-B914-DC104E87ADDB}"/>
          </ac:spMkLst>
        </pc:spChg>
      </pc:sldChg>
    </pc:docChg>
  </pc:docChgLst>
  <pc:docChgLst>
    <pc:chgData name="Luca Crocetti" userId="52efdf86-ba77-4dcf-8f92-67ea05fd85b4" providerId="ADAL" clId="{7D74D754-E336-49C1-B5AA-22E58E6F319D}"/>
    <pc:docChg chg="undo custSel addSld delSld modSld">
      <pc:chgData name="Luca Crocetti" userId="52efdf86-ba77-4dcf-8f92-67ea05fd85b4" providerId="ADAL" clId="{7D74D754-E336-49C1-B5AA-22E58E6F319D}" dt="2023-12-08T21:51:05.653" v="44" actId="27636"/>
      <pc:docMkLst>
        <pc:docMk/>
      </pc:docMkLst>
      <pc:sldChg chg="delSp modSp mod">
        <pc:chgData name="Luca Crocetti" userId="52efdf86-ba77-4dcf-8f92-67ea05fd85b4" providerId="ADAL" clId="{7D74D754-E336-49C1-B5AA-22E58E6F319D}" dt="2023-12-08T21:51:05.653" v="44" actId="27636"/>
        <pc:sldMkLst>
          <pc:docMk/>
          <pc:sldMk cId="3882259890" sldId="365"/>
        </pc:sldMkLst>
        <pc:spChg chg="mod">
          <ac:chgData name="Luca Crocetti" userId="52efdf86-ba77-4dcf-8f92-67ea05fd85b4" providerId="ADAL" clId="{7D74D754-E336-49C1-B5AA-22E58E6F319D}" dt="2023-12-08T21:51:05.653" v="44" actId="27636"/>
          <ac:spMkLst>
            <pc:docMk/>
            <pc:sldMk cId="3882259890" sldId="365"/>
            <ac:spMk id="3" creationId="{00000000-0000-0000-0000-000000000000}"/>
          </ac:spMkLst>
        </pc:spChg>
        <pc:picChg chg="del">
          <ac:chgData name="Luca Crocetti" userId="52efdf86-ba77-4dcf-8f92-67ea05fd85b4" providerId="ADAL" clId="{7D74D754-E336-49C1-B5AA-22E58E6F319D}" dt="2023-12-08T21:49:24.955" v="0" actId="478"/>
          <ac:picMkLst>
            <pc:docMk/>
            <pc:sldMk cId="3882259890" sldId="365"/>
            <ac:picMk id="8" creationId="{089AB992-10C2-9A11-EFE4-5AA355869530}"/>
          </ac:picMkLst>
        </pc:picChg>
        <pc:picChg chg="del">
          <ac:chgData name="Luca Crocetti" userId="52efdf86-ba77-4dcf-8f92-67ea05fd85b4" providerId="ADAL" clId="{7D74D754-E336-49C1-B5AA-22E58E6F319D}" dt="2023-12-08T21:49:26.351" v="1" actId="478"/>
          <ac:picMkLst>
            <pc:docMk/>
            <pc:sldMk cId="3882259890" sldId="365"/>
            <ac:picMk id="10" creationId="{F2FEB882-37DC-06A9-9B18-3F230027E57B}"/>
          </ac:picMkLst>
        </pc:picChg>
      </pc:sldChg>
      <pc:sldChg chg="new del">
        <pc:chgData name="Luca Crocetti" userId="52efdf86-ba77-4dcf-8f92-67ea05fd85b4" providerId="ADAL" clId="{7D74D754-E336-49C1-B5AA-22E58E6F319D}" dt="2023-12-08T21:50:42.169" v="35" actId="47"/>
        <pc:sldMkLst>
          <pc:docMk/>
          <pc:sldMk cId="1591522989" sldId="446"/>
        </pc:sldMkLst>
      </pc:sldChg>
    </pc:docChg>
  </pc:docChgLst>
  <pc:docChgLst>
    <pc:chgData name="Luca Crocetti" userId="52efdf86-ba77-4dcf-8f92-67ea05fd85b4" providerId="ADAL" clId="{3C5AD181-13A8-438B-81BA-75835F0D5FCE}"/>
    <pc:docChg chg="modSld modMainMaster">
      <pc:chgData name="Luca Crocetti" userId="52efdf86-ba77-4dcf-8f92-67ea05fd85b4" providerId="ADAL" clId="{3C5AD181-13A8-438B-81BA-75835F0D5FCE}" dt="2023-11-06T17:31:05.663" v="5"/>
      <pc:docMkLst>
        <pc:docMk/>
      </pc:docMkLst>
      <pc:sldChg chg="addSp delSp modSp mod">
        <pc:chgData name="Luca Crocetti" userId="52efdf86-ba77-4dcf-8f92-67ea05fd85b4" providerId="ADAL" clId="{3C5AD181-13A8-438B-81BA-75835F0D5FCE}" dt="2023-11-06T17:31:01.233" v="4"/>
        <pc:sldMkLst>
          <pc:docMk/>
          <pc:sldMk cId="3387663932" sldId="362"/>
        </pc:sldMkLst>
        <pc:spChg chg="add del mod">
          <ac:chgData name="Luca Crocetti" userId="52efdf86-ba77-4dcf-8f92-67ea05fd85b4" providerId="ADAL" clId="{3C5AD181-13A8-438B-81BA-75835F0D5FCE}" dt="2023-11-06T17:31:01.233" v="4"/>
          <ac:spMkLst>
            <pc:docMk/>
            <pc:sldMk cId="3387663932" sldId="362"/>
            <ac:spMk id="2" creationId="{113E89A4-4E8D-9E44-77EC-DFFC210922AD}"/>
          </ac:spMkLst>
        </pc:spChg>
        <pc:spChg chg="mod">
          <ac:chgData name="Luca Crocetti" userId="52efdf86-ba77-4dcf-8f92-67ea05fd85b4" providerId="ADAL" clId="{3C5AD181-13A8-438B-81BA-75835F0D5FCE}" dt="2023-11-06T17:29:17.535" v="2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addSp modSp">
        <pc:chgData name="Luca Crocetti" userId="52efdf86-ba77-4dcf-8f92-67ea05fd85b4" providerId="ADAL" clId="{3C5AD181-13A8-438B-81BA-75835F0D5FCE}" dt="2023-10-15T23:22:25.155" v="1"/>
        <pc:sldMkLst>
          <pc:docMk/>
          <pc:sldMk cId="3882259890" sldId="365"/>
        </pc:sldMkLst>
        <pc:picChg chg="add mod">
          <ac:chgData name="Luca Crocetti" userId="52efdf86-ba77-4dcf-8f92-67ea05fd85b4" providerId="ADAL" clId="{3C5AD181-13A8-438B-81BA-75835F0D5FCE}" dt="2023-10-15T23:22:25.155" v="1"/>
          <ac:picMkLst>
            <pc:docMk/>
            <pc:sldMk cId="3882259890" sldId="365"/>
            <ac:picMk id="4" creationId="{FC403631-2003-7EA8-DAD9-1C9769680D72}"/>
          </ac:picMkLst>
        </pc:picChg>
      </pc:sldChg>
      <pc:sldChg chg="addSp modSp">
        <pc:chgData name="Luca Crocetti" userId="52efdf86-ba77-4dcf-8f92-67ea05fd85b4" providerId="ADAL" clId="{3C5AD181-13A8-438B-81BA-75835F0D5FCE}" dt="2023-10-15T23:22:22.364" v="0"/>
        <pc:sldMkLst>
          <pc:docMk/>
          <pc:sldMk cId="4254515124" sldId="445"/>
        </pc:sldMkLst>
        <pc:picChg chg="add mod">
          <ac:chgData name="Luca Crocetti" userId="52efdf86-ba77-4dcf-8f92-67ea05fd85b4" providerId="ADAL" clId="{3C5AD181-13A8-438B-81BA-75835F0D5FCE}" dt="2023-10-15T23:22:22.364" v="0"/>
          <ac:picMkLst>
            <pc:docMk/>
            <pc:sldMk cId="4254515124" sldId="445"/>
            <ac:picMk id="4" creationId="{70CA51F9-A58E-D081-5B01-A195E308C987}"/>
          </ac:picMkLst>
        </pc:picChg>
      </pc:sldChg>
      <pc:sldMasterChg chg="modSldLayout">
        <pc:chgData name="Luca Crocetti" userId="52efdf86-ba77-4dcf-8f92-67ea05fd85b4" providerId="ADAL" clId="{3C5AD181-13A8-438B-81BA-75835F0D5FCE}" dt="2023-11-06T17:31:05.663" v="5"/>
        <pc:sldMasterMkLst>
          <pc:docMk/>
          <pc:sldMasterMk cId="3526788035" sldId="2147483662"/>
        </pc:sldMasterMkLst>
        <pc:sldLayoutChg chg="addSp modSp">
          <pc:chgData name="Luca Crocetti" userId="52efdf86-ba77-4dcf-8f92-67ea05fd85b4" providerId="ADAL" clId="{3C5AD181-13A8-438B-81BA-75835F0D5FCE}" dt="2023-11-06T17:31:05.663" v="5"/>
          <pc:sldLayoutMkLst>
            <pc:docMk/>
            <pc:sldMasterMk cId="3526788035" sldId="2147483662"/>
            <pc:sldLayoutMk cId="2985997133" sldId="2147483666"/>
          </pc:sldLayoutMkLst>
          <pc:spChg chg="add mod">
            <ac:chgData name="Luca Crocetti" userId="52efdf86-ba77-4dcf-8f92-67ea05fd85b4" providerId="ADAL" clId="{3C5AD181-13A8-438B-81BA-75835F0D5FCE}" dt="2023-11-06T17:31:05.663" v="5"/>
            <ac:spMkLst>
              <pc:docMk/>
              <pc:sldMasterMk cId="3526788035" sldId="2147483662"/>
              <pc:sldLayoutMk cId="2985997133" sldId="2147483666"/>
              <ac:spMk id="3" creationId="{EA6D9983-1462-4445-0B80-FFE8A97C1ADD}"/>
            </ac:spMkLst>
          </pc:spChg>
        </pc:sldLayoutChg>
      </pc:sldMasterChg>
    </pc:docChg>
  </pc:docChgLst>
  <pc:docChgLst>
    <pc:chgData name="Luca Crocetti" userId="52efdf86-ba77-4dcf-8f92-67ea05fd85b4" providerId="ADAL" clId="{6BBB7D46-07BD-4F1B-AFD9-8C7FD126BD63}"/>
    <pc:docChg chg="modSld">
      <pc:chgData name="Luca Crocetti" userId="52efdf86-ba77-4dcf-8f92-67ea05fd85b4" providerId="ADAL" clId="{6BBB7D46-07BD-4F1B-AFD9-8C7FD126BD63}" dt="2023-02-24T16:07:48.910" v="53" actId="20577"/>
      <pc:docMkLst>
        <pc:docMk/>
      </pc:docMkLst>
      <pc:sldChg chg="modSp mod">
        <pc:chgData name="Luca Crocetti" userId="52efdf86-ba77-4dcf-8f92-67ea05fd85b4" providerId="ADAL" clId="{6BBB7D46-07BD-4F1B-AFD9-8C7FD126BD63}" dt="2023-02-24T16:07:48.910" v="53" actId="20577"/>
        <pc:sldMkLst>
          <pc:docMk/>
          <pc:sldMk cId="2478470892" sldId="444"/>
        </pc:sldMkLst>
        <pc:spChg chg="mod">
          <ac:chgData name="Luca Crocetti" userId="52efdf86-ba77-4dcf-8f92-67ea05fd85b4" providerId="ADAL" clId="{6BBB7D46-07BD-4F1B-AFD9-8C7FD126BD63}" dt="2023-02-24T16:07:48.910" v="53" actId="20577"/>
          <ac:spMkLst>
            <pc:docMk/>
            <pc:sldMk cId="2478470892" sldId="444"/>
            <ac:spMk id="3" creationId="{342B7021-40B5-4FDC-B914-DC104E87AD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4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629 402 1839 0 0,'-4'-9'138'0'0,"4"9"-93"0"0,0 0 0 0 0,0 1 1 0 0,0-1-1 0 0,0 0 0 0 0,0 0 0 0 0,0 0 0 0 0,0 0 0 0 0,0 0 0 0 0,0 0 0 0 0,0 0 0 0 0,0 0 0 0 0,0 0 0 0 0,0 1 1 0 0,0-1-1 0 0,0 0 0 0 0,0 0 0 0 0,0 0 0 0 0,0 0 0 0 0,0 0 0 0 0,0 0 0 0 0,0 0 0 0 0,0 0 0 0 0,-1 0 0 0 0,1 0 0 0 0,0 0 1 0 0,0 0-1 0 0,0 1 0 0 0,0-1 0 0 0,0 0 0 0 0,0 0 0 0 0,0 0 0 0 0,0 0 0 0 0,0 0 0 0 0,-1 0 0 0 0,1 0 0 0 0,0 0 1 0 0,0 0-1 0 0,0 0 0 0 0,0 0 0 0 0,0 0 0 0 0,0 0 0 0 0,0 0 0 0 0,0 0 0 0 0,0 0 0 0 0,-1 0 0 0 0,1 0 0 0 0,0 0 1 0 0,0 0-1 0 0,0 0 0 0 0,0-1 0 0 0,0 2 77 0 0,0-1 1 0 0,0 0 0 0 0,1 0 0 0 0,-1 0-1 0 0,0 1 1 0 0,0-1 0 0 0,1 0-1 0 0,-1 0 1 0 0,0 0 0 0 0,0 0-1 0 0,1 1 1 0 0,-1-1 0 0 0,0 0 0 0 0,0 0-1 0 0,1 0 1 0 0,-1 0 0 0 0,0 0-1 0 0,0 0 1 0 0,1 0 0 0 0,-1 0-1 0 0,0 0 1 0 0,1 0 0 0 0,-1 0-1 0 0,0 0 1 0 0,1 0 0 0 0,-1 0 0 0 0,0 0-1 0 0,0 0 1 0 0,1 0 0 0 0,-1 0-1 0 0,0 0 1 0 0,0-1 0 0 0,1 1-1 0 0,-1 0 1 0 0,0 0 0 0 0,0 0 0 0 0,1 0-1 0 0,-1-1 1 0 0,22-8 2802 0 0,2-1-481 0 0,50 3 606 0 0,-44 5-2551 0 0,39-8 0 0 0,108-33 607 0 0,32-7 418 0 0,5 18-688 0 0,25 7-758 0 0,-156 15 65 0 0,102-25-1 0 0,-114 19-26 0 0,1 2 0 0 0,91-4-1 0 0,-23 17-98 0 0,-57 2 6 0 0,114-14 1 0 0,-142 7 16 0 0,1 2 0 0 0,-1 2 0 0 0,1 3 0 0 0,84 11 0 0 0,54 14-42 0 0,110 17 161 0 0,-278-39-109 0 0,29 4 24 0 0,-1 3 0 0 0,79 25 0 0 0,-105-25-7 0 0,15 10 13 0 0,4 7 0 0 0,1 4-3 0 0,0 3-10 0 0,-1 2-14 0 0,0 2-31 0 0,-9-6 31 0 0,-20-15 0 0 0,24 27-31 0 0,-32-33 32 0 0,-1 0 17 0 0,27 38 1 0 0,-27-38 0 0 0,-2 1-12 0 0,20 38-32 0 0,-15-25 52 0 0,10 40 0 0 0,-3 1-53 0 0,-12-38 31 0 0,3 44 33 0 0,-7-52-63 0 0,-2-9 12 0 0,0 1 1 0 0,-1 24-1 0 0,-2 30 62 0 0,-3-9-44 0 0,-4 10-47 0 0,-4-3-11 0 0,-2-3 0 0 0,-4-5 0 0 0,-4-5 0 0 0,16-37 3 0 0,-19 30 54 0 0,-6 5 22 0 0,15-28-19 0 0,0 0 1 0 0,-40 37-1 0 0,8-19-18 0 0,-93 58 0 0 0,-64 18 18 0 0,82-53 4 0 0,-2-5 0 0 0,-2-6 0 0 0,-169 45 0 0 0,85-49-64 0 0,10-2 0 0 0,85-21 0 0 0,-126 10 0 0 0,36-7 0 0 0,133-18 0 0 0,0-4 0 0 0,-1-4 0 0 0,1-2 0 0 0,-135-19 0 0 0,-41-6 0 0 0,26 3 0 0 0,174 16 0 0 0,-142-22 0 0 0,161 21 0 0 0,1-1 0 0 0,0-1 0 0 0,0-2 0 0 0,-33-16 0 0 0,8-2-7 0 0,-82-56 0 0 0,114 67 36 0 0,0-1 0 0 0,1 0 0 0 0,0-2 0 0 0,2 0 0 0 0,-27-38 0 0 0,12 8 72 0 0,-37-70 1 0 0,58 92-101 0 0,2 1 0 0 0,0-2 0 0 0,2 0 0 0 0,-9-43 0 0 0,10 27-1 0 0,2-1 0 0 0,3 0 0 0 0,1-47 0 0 0,3 68 0 0 0,3 1 0 0 0,0-1 0 0 0,1 1 0 0 0,1-1 0 0 0,2 1 0 0 0,1 1 0 0 0,11-26 0 0 0,15-23 0 0 0,4 2 0 0 0,76-106 0 0 0,-81 133 0 0 0,2 2 0 0 0,2 1 0 0 0,58-48 0 0 0,-60 61 0 0 0,1 1 0 0 0,62-32 0 0 0,85-31 0 0 0,205-50-58 0 0,-298 111 52 0 0,134-41 6 0 0,-153 50 0 0 0,0 2 0 0 0,83-8 0 0 0,148-3 0 0 0,-242 24 0 0 0,381-17 0 0 0,-348 24 0 0 0,108 16 0 0 0,39 2 0 0 0,-131-13 0 0 0,120 24 0 0 0,-128-15 0 0 0,55 21 0 0 0,-127-29 0 0 0,16 8 0 0 0,6 2 0 0 0,-3 2 0 0 0,0 0 0 0 0,-1 4 0 0 0,2 1 0 0 0,8 10 0 0 0,-47-27 0 0 0,0 1 0 0 0,0-1 0 0 0,12 15 0 0 0,-12-12 0 0 0,-1 2 0 0 0,0-1 0 0 0,9 19 0 0 0,-10-14 0 0 0,0 0 0 0 0,7 25 0 0 0,-9-18 0 0 0,6 32 0 0 0,-6 22 0 0 0,-6-57 0 0 0,-3 27 0 0 0,-10 17 0 0 0,-4-11 0 0 0,-5 2 0 0 0,-2 0 0 0 0,0-4 0 0 0,5-14 0 0 0,-45 86 0 0 0,-114 201 0 0 0,159-297 30 0 0,-1-2 0 0 0,-1 1-1 0 0,-2-2 1 0 0,0-1 0 0 0,-2-1 0 0 0,0-1-1 0 0,-40 26 1 0 0,-4-4 115 0 0,-140 63 0 0 0,96-54-107 0 0,-333 141 28 0 0,347-162-66 0 0,-156 29 0 0 0,-107-6 0 0 0,150-19 0 0 0,15-1 0 0 0,-203 42 0 0 0,333-61 0 0 0,0-4 0 0 0,0-2 0 0 0,-1-3 0 0 0,0-3 0 0 0,0-3 0 0 0,-69-8 0 0 0,89 3 0 0 0,-1-2 0 0 0,-67-17 0 0 0,100 18 0 0 0,1 0 0 0 0,0-1 0 0 0,0 0 0 0 0,0-1 0 0 0,1-1 0 0 0,0 0 0 0 0,0-1 0 0 0,1-1 0 0 0,0 0 0 0 0,1 0 0 0 0,-13-15 0 0 0,-5-11 0 0 0,1-2 0 0 0,2-2 0 0 0,1 0 0 0 0,-36-81 0 0 0,-53-186 0 0 0,52 88 0 0 0,30 99 0 0 0,27 97 1 0 0,0 0-1 0 0,2 0 1 0 0,1-1-1 0 0,-1-37 1 0 0,4 44-3 0 0,1 0 0 0 0,1 0 1 0 0,1 0-1 0 0,1 0 0 0 0,0 0 1 0 0,1 1-1 0 0,7-17 0 0 0,10-11-11 0 0,1 1 0 0 0,3 2-1 0 0,54-70 1 0 0,-45 68 5 0 0,2 1 0 0 0,1 2 0 0 0,2 1 0 0 0,2 2 0 0 0,1 2 0 0 0,2 2 0 0 0,89-49 0 0 0,-5 11 8 0 0,122-63 0 0 0,-183 102 0 0 0,127-41 0 0 0,-130 55 0 0 0,112-14 0 0 0,70 9 0 0 0,-10 0 0 0 0,389-45 0 0 0,-561 65 0 0 0,79 5 0 0 0,65 15 0 0 0,-48-2 0 0 0,-33-4 0 0 0,-26-2 0 0 0,130-4 0 0 0,-219-5 0 0 0,19-3 0 0 0,1 2 0 0 0,0 2 0 0 0,0 1 0 0 0,44 8 0 0 0,-45-1 0 0 0,20 11 0 0 0,3 8 0 0 0,-3 6 0 0 0,0 6 0 0 0,10 21 0 0 0,1 10 0 0 0,-6 1 0 0 0,-46-56 0 0 0,0 0 0 0 0,10 25 0 0 0,-15-29 0 0 0,-1 1 0 0 0,-1 0 0 0 0,-1-1 0 0 0,4 18 0 0 0,-4-6 0 0 0,0 43 0 0 0,-4-43 0 0 0,-4 28 0 0 0,-10 27 0 0 0,-20 52 0 0 0,-99 239 0 0 0,109-308 0 0 0,3-6 0 0 0,-48 84 0 0 0,53-111 0 0 0,-3 0 0 0 0,0-1 0 0 0,-1-1 0 0 0,-32 31 0 0 0,8-18 5 0 0,0-2 1 0 0,-3-2-1 0 0,-1-2 0 0 0,-1-2 1 0 0,-94 43-1 0 0,54-37 6 0 0,-2-3-1 0 0,-163 38 1 0 0,202-62-11 0 0,-72 4 0 0 0,-56-5 0 0 0,13-2 0 0 0,-138 21 0 0 0,205-15 0 0 0,-99 28 0 0 0,25 0 0 0 0,-2-7 0 0 0,-185 12 0 0 0,49-41 0 0 0,215-6 0 0 0,33-1 0 0 0,-66-9 0 0 0,94 4 0 0 0,1-1 0 0 0,0-1 0 0 0,-45-18 0 0 0,46 13 0 0 0,0-2 0 0 0,2-1 0 0 0,-48-31 0 0 0,64 35 0 0 0,1 0 0 0 0,0-2 0 0 0,1 1 0 0 0,1-2 0 0 0,0 0 0 0 0,1-1 0 0 0,1 0 0 0 0,-12-19 0 0 0,-27-58 0 0 0,5-2 0 0 0,-38-108 0 0 0,74 176 0 0 0,2-2 0 0 0,1 1 0 0 0,1-1 0 0 0,2 0 0 0 0,1 0 0 0 0,1 0 0 0 0,1 0 0 0 0,2 0 0 0 0,0 0 0 0 0,7-31 0 0 0,0 19 0 0 0,2 1 0 0 0,2 0 0 0 0,2 1 0 0 0,1 1 0 0 0,1 0 0 0 0,35-56 0 0 0,18-18-32 0 0,84-106 0 0 0,-124 183 33 0 0,2 2 0 0 0,63-55 0 0 0,85-37-15 0 0,-151 107 9 0 0,143-86-27 0 0,-122 78 24 0 0,83-33 0 0 0,169-28 8 0 0,-105 35 0 0 0,161-38 0 0 0,-303 80 0 0 0,1 3 0 0 0,0 3 0 0 0,0 1 0 0 0,92 9 0 0 0,24 18 0 0 0,121 10 0 0 0,-137-29 0 0 0,236 16 0 0 0,-289-9 0 0 0,-1 5 0 0 0,162 48 0 0 0,-109-20 0 0 0,-112-31 0 0 0,22 9 0 0 0,-1 4 0 0 0,-5 2 0 0 0,-43-20 0 0 0,-1 0 0 0 0,13 12 0 0 0,37 40 0 0 0,-4 7 0 0 0,-7 2 0 0 0,-6-4 0 0 0,-8-1 0 0 0,-31-49 0 0 0,0 0 0 0 0,6 22 0 0 0,-9-21 0 0 0,-1 0 0 0 0,3 26 0 0 0,-6-32 0 0 0,-1 1 0 0 0,0-1 0 0 0,-3 20 0 0 0,-1-10 0 0 0,-7 28 0 0 0,2-22 0 0 0,-24 53 0 0 0,9-34 0 0 0,-2-1 0 0 0,-1-2 0 0 0,-3-1 0 0 0,-36 41 0 0 0,15-27 0 0 0,-3-1 0 0 0,-66 50 0 0 0,39-44 0 0 0,-3-3 0 0 0,-2-4 0 0 0,-148 69 0 0 0,-40 22 18 0 0,24-12 12 0 0,192-106-24 0 0,0-3-1 0 0,-92 25 0 0 0,-271 38-5 0 0,232-56 0 0 0,-262 28 0 0 0,202-55 0 0 0,184-8 0 0 0,-118-21 0 0 0,30-8-35 0 0,-217-77-1 0 0,243 56-2938 0 0,95 37-5493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1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2759 0 0,'-2'8'478'0'0,"-2"3"-46"0"0,3-7-22 0 0,-1 0-1 0 0,1 1 1 0 0,0-1 0 0 0,1 0-1 0 0,-1 1 1 0 0,0 9 1945 0 0,0-4-578 0 0,-10 52-139 0 0,-1 15-528 0 0,9-63-959 0 0,1-5 29 0 0,1 1-1 0 0,0-1 0 0 0,0 1 1 0 0,1 11-1 0 0,-1 31 273 0 0,1-38 3090 0 0,6-3-2341 0 0,19 36-424 0 0,-24-45-714 0 0,1-1-1 0 0,-1 1 1 0 0,0 0 0 0 0,1-1-1 0 0,0 1 1 0 0,-1-1-1 0 0,1 1 1 0 0,0-1-1 0 0,0 0 1 0 0,0 0 0 0 0,-1 0-1 0 0,1 0 1 0 0,1 0-1 0 0,-1 0 1 0 0,0 0-1 0 0,0-1 1 0 0,0 1 0 0 0,0-1-1 0 0,0 1 1 0 0,1-1-1 0 0,-1 0 1 0 0,0 0-1 0 0,0 0 1 0 0,0 0 0 0 0,1 0-1 0 0,-1-1 1 0 0,0 1-1 0 0,3-1 1 0 0,0 0-6 0 0,2 0-42 0 0,1-1-1 0 0,0 0 1 0 0,-1 0 0 0 0,1-1-1 0 0,-1 0 1 0 0,0-1-1 0 0,0 1 1 0 0,0-1-1 0 0,0 0 1 0 0,8-7 0 0 0,-7 4 15 0 0,1-1 1 0 0,-1 0 0 0 0,-1 0 0 0 0,0-1 0 0 0,0 0 0 0 0,0 0-1 0 0,5-12 1 0 0,-7 12-6 0 0,0 0 0 0 0,-1-1 0 0 0,-1 1 1 0 0,0-1-1 0 0,0 0 0 0 0,-1 0 0 0 0,0 0 0 0 0,0-10 0 0 0,-1 13-17 0 0,-1 0-1 0 0,-1 0 1 0 0,1 0 0 0 0,-1 0-1 0 0,0 0 1 0 0,-1 0-1 0 0,1 1 1 0 0,-1-1 0 0 0,-1 0-1 0 0,1 1 1 0 0,-1 0 0 0 0,-4-7-1 0 0,4 8 10 0 0,0 1 1 0 0,0 1-1 0 0,0-1 0 0 0,-1 0 0 0 0,0 1 0 0 0,1 0 1 0 0,-1 0-1 0 0,0 0 0 0 0,0 0 0 0 0,-1 0 0 0 0,1 1 1 0 0,-1 0-1 0 0,1 0 0 0 0,-1 0 0 0 0,1 0 0 0 0,-1 1 1 0 0,0 0-1 0 0,0 0 0 0 0,0 0 0 0 0,0 1 0 0 0,0-1 1 0 0,0 1-1 0 0,0 1 0 0 0,0-1 0 0 0,0 0 1 0 0,0 1-1 0 0,0 0 0 0 0,1 1 0 0 0,-1-1 0 0 0,0 1 1 0 0,0-1-1 0 0,1 1 0 0 0,-1 1 0 0 0,1-1 0 0 0,0 1 1 0 0,0 0-1 0 0,0-1 0 0 0,0 2 0 0 0,0-1 0 0 0,1 0 1 0 0,-7 8-1 0 0,6-4-78 0 0,-1 0 0 0 0,1 0 0 0 0,0 1 0 0 0,1-1-1 0 0,-1 1 1 0 0,2 0 0 0 0,-3 9 0 0 0,4-14 31 0 0,-2 5-423 0 0,6 5-631 0 0,6 38-197 0 0,-7-39-281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0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40 18431 0 0,'-1'-9'317'0'0,"0"7"-205"0"0,1 0 0 0 0,0 0-1 0 0,-1 1 1 0 0,1-1 0 0 0,0 0 0 0 0,0 0 0 0 0,1 1 0 0 0,-1-1-1 0 0,1-3 1 0 0,-1 5-86 0 0,1-1 0 0 0,-1 0 0 0 0,1 1 0 0 0,0-1 0 0 0,-1 0-1 0 0,1 1 1 0 0,-1-1 0 0 0,1 1 0 0 0,0-1 0 0 0,0 1 0 0 0,-1-1 0 0 0,1 1 0 0 0,0 0-1 0 0,0-1 1 0 0,0 1 0 0 0,0 0 0 0 0,-1-1 0 0 0,1 1 0 0 0,0 0 0 0 0,0 0 0 0 0,0 0-1 0 0,0 0 1 0 0,1 0 0 0 0,7 0 66 0 0,1 0 1 0 0,-1 0-1 0 0,0 1 0 0 0,0 0 1 0 0,0 1-1 0 0,0 0 0 0 0,14 5 1 0 0,-5 0 220 0 0,0 1 0 0 0,21 13 1 0 0,-33-17 87 0 0,3 3-44 0 0,27 21-178 0 0,-27-21-78 0 0,-2 0-18 0 0,31 30-6 0 0,-24-24-58 0 0,-1-1 89 0 0,-1 1 0 0 0,0-1 0 0 0,10 17 0 0 0,-21-28-92 0 0,0 0-1 0 0,0 0 1 0 0,-1 0-1 0 0,1 0 1 0 0,0 0-1 0 0,-1 0 1 0 0,1 0 0 0 0,-1 1-1 0 0,1-1 1 0 0,-1 0-1 0 0,1 0 1 0 0,-1 1-1 0 0,0-1 1 0 0,0 0-1 0 0,0 1 1 0 0,0-1 0 0 0,0 3-1 0 0,0-3-6 0 0,-1-1 0 0 0,0 1 0 0 0,1-1 0 0 0,-1 1 0 0 0,0-1 0 0 0,0 1 0 0 0,1-1 0 0 0,-1 1-1 0 0,0-1 1 0 0,0 1 0 0 0,0-1 0 0 0,0 0 0 0 0,1 0 0 0 0,-1 1 0 0 0,0-1 0 0 0,0 0 0 0 0,0 0 0 0 0,0 0 0 0 0,0 0 0 0 0,0 0 0 0 0,0 0-1 0 0,0 0 1 0 0,1 0 0 0 0,-1-1 0 0 0,-2 1 0 0 0,-71-14-9 0 0,-8-1 0 0 0,77 15 1 0 0,-11-2 21 0 0,-1 1 1 0 0,-22 2-1 0 0,35-1-19 0 0,1 0 0 0 0,0 1 1 0 0,-1-1-1 0 0,1 1 0 0 0,0 0 0 0 0,0 0 0 0 0,-1 0 0 0 0,1 0 1 0 0,0 0-1 0 0,0 1 0 0 0,0-1 0 0 0,0 1 0 0 0,1 0 0 0 0,-1 0 0 0 0,0 0 1 0 0,1 0-1 0 0,-1 0 0 0 0,-3 5 0 0 0,5-5 3 0 0,1-1 0 0 0,-1 1-1 0 0,0 0 1 0 0,0 0 0 0 0,1-1 0 0 0,-1 1-1 0 0,1 0 1 0 0,-1 0 0 0 0,1-1-1 0 0,0 1 1 0 0,0 0 0 0 0,0 0 0 0 0,0 0-1 0 0,0 0 1 0 0,0 0 0 0 0,0-1 0 0 0,1 4-1 0 0,0-2 21 0 0,1 1 0 0 0,-1-1 0 0 0,1 0 0 0 0,-1 0 0 0 0,1 0 0 0 0,0 0-1 0 0,0 0 1 0 0,5 4 0 0 0,-2-1 18 0 0,0-1-1 0 0,1 0 1 0 0,0-1-1 0 0,-1 0 1 0 0,2 0-1 0 0,-1 0 1 0 0,1 0 0 0 0,8 2-1 0 0,-6-3-7 0 0,1-1-1 0 0,1 0 1 0 0,-1 0 0 0 0,0-2-1 0 0,0 1 1 0 0,0-1 0 0 0,0 0-1 0 0,1-1 1 0 0,-1-1 0 0 0,0 1-1 0 0,0-2 1 0 0,0 1 0 0 0,14-7-1 0 0,-13 5-83 0 0,0-1 0 0 0,0 0-1 0 0,-1 0 1 0 0,1-1 0 0 0,-1-1 0 0 0,-1 0-1 0 0,1 0 1 0 0,-1-1 0 0 0,-1 0 0 0 0,1-1-1 0 0,8-11 1 0 0,-13 15-121 0 0,-1 0 0 0 0,0-1 0 0 0,-1 1-1 0 0,1 0 1 0 0,-1-1 0 0 0,0 1 0 0 0,-1-1 0 0 0,2-6-1 0 0,0-13-6660 0 0,-3 13-385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0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12 6911 0 0,'6'-2'1088'0'0,"1"0"0"0"0,0 0-1 0 0,0 1 1 0 0,0 0 0 0 0,0 1-1 0 0,8-1 1 0 0,15-1 1529 0 0,-38 2-1241 0 0,-15 2 705 0 0,6 2-1827 0 0,1 1 0 0 0,0 1 0 0 0,0 1 0 0 0,1 0 0 0 0,0 1 0 0 0,0 0 0 0 0,1 1 0 0 0,0 1 0 0 0,0 1 0 0 0,1 0 0 0 0,-22 24 0 0 0,33-32-232 0 0,0-1-1 0 0,0 0 0 0 0,1 1 1 0 0,-1-1-1 0 0,1 1 1 0 0,-1 0-1 0 0,1-1 0 0 0,0 1 1 0 0,0 0-1 0 0,1 0 1 0 0,-1 0-1 0 0,0 0 0 0 0,1 0 1 0 0,0 0-1 0 0,-1-1 1 0 0,1 1-1 0 0,1 0 0 0 0,-1 0 1 0 0,0 0-1 0 0,1 0 0 0 0,-1 0 1 0 0,1 0-1 0 0,0 0 1 0 0,0 0-1 0 0,0-1 0 0 0,0 1 1 0 0,1 0-1 0 0,1 3 1 0 0,0-2-14 0 0,0-1 0 0 0,0 1 0 0 0,0-1 0 0 0,0 1 0 0 0,1-1-1 0 0,-1 0 1 0 0,1 0 0 0 0,0-1 0 0 0,0 1 0 0 0,0-1 0 0 0,0 0 0 0 0,0 0 0 0 0,1 0 0 0 0,-1 0 0 0 0,1-1 0 0 0,-1 0 0 0 0,8 1 0 0 0,2-1 10 0 0,-1 0 0 0 0,1-2 0 0 0,0 0 0 0 0,-1 0 0 0 0,1-1 0 0 0,-1-1 0 0 0,0 0 0 0 0,1-1 0 0 0,-1 0 1 0 0,-1-1-1 0 0,15-8 0 0 0,-15 7-368 0 0,0-1 0 0 0,-1 0 0 0 0,0 0 0 0 0,0-2 1 0 0,-1 1-1 0 0,0-1 0 0 0,0 0 0 0 0,-1-1 0 0 0,0-1 0 0 0,-1 1 1 0 0,10-17-1 0 0,-5 3-7081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0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87 7079 0 0,'0'0'26'0'0,"5"-45"514"0"0,-8 22 2129 0 0,2 22-2063 0 0,1-1-1 0 0,-1 1 1 0 0,1 0 0 0 0,-1-1 0 0 0,0 1 0 0 0,1 0-1 0 0,-1-1 1 0 0,0 1 0 0 0,0 0 0 0 0,0 0-1 0 0,-2-2 1 0 0,3 3-518 0 0,0 0-1 0 0,-1 0 0 0 0,1 0 1 0 0,0-1-1 0 0,0 1 0 0 0,0 0 1 0 0,0 0-1 0 0,-1 0 0 0 0,1 0 0 0 0,0 0 1 0 0,0 0-1 0 0,0 0 0 0 0,0 0 1 0 0,-1 0-1 0 0,1 0 0 0 0,0 0 1 0 0,0 0-1 0 0,0 0 0 0 0,-1 0 1 0 0,1 0-1 0 0,0 0 0 0 0,0 0 1 0 0,0 0-1 0 0,-1 0 0 0 0,1 0 1 0 0,0 0-1 0 0,0 0 0 0 0,0 0 1 0 0,0 1-1 0 0,-1-1 0 0 0,1 0 1 0 0,0 0-1 0 0,0 0 0 0 0,0 0 1 0 0,0 0-1 0 0,0 0 0 0 0,-1 0 1 0 0,1 1-1 0 0,0-1 0 0 0,0 0 1 0 0,-5 11 1154 0 0,2 13-82 0 0,3-14-1074 0 0,-1 0 0 0 0,0 0 0 0 0,-3 16 0 0 0,1-9-21 0 0,1-2 127 0 0,1 0-19 0 0,-7 58-71 0 0,-1-14-12 0 0,2-11-5 0 0,-7 16-23 0 0,2-17 2 0 0,-1-1-25 0 0,10-39-35 0 0,2 1 0 0 0,-1-1 1 0 0,1 0-1 0 0,0 1 0 0 0,0 10 0 0 0,1-17-4 0 0,0 0 0 0 0,-1-1 0 0 0,1 1 0 0 0,0 0 0 0 0,0-1 0 0 0,0 1 0 0 0,0 0 0 0 0,0-1 0 0 0,0 1 0 0 0,0 0 0 0 0,0-1 0 0 0,1 1 0 0 0,-1 0 0 0 0,0-1 0 0 0,0 1 0 0 0,0-1 0 0 0,1 1 0 0 0,-1 0 0 0 0,0-1 0 0 0,1 1 0 0 0,-1-1 0 0 0,0 1 0 0 0,1-1 0 0 0,-1 1 0 0 0,1-1 0 0 0,0 1 0 0 0,0-1 0 0 0,0 0 0 0 0,-1 0 0 0 0,1 0 0 0 0,0 0 0 0 0,0 0 0 0 0,0 0 0 0 0,-1 0 0 0 0,1 0 0 0 0,0 0 0 0 0,0 0 0 0 0,0-1 0 0 0,-1 1 0 0 0,1 0 0 0 0,0-1 0 0 0,0 1 0 0 0,-1 0 0 0 0,2-2 0 0 0,5-3 0 0 0,1 0 0 0 0,11-13 0 0 0,-16 15 0 0 0,140-117-63 0 0,-65 57 38 0 0,-76 62 26 0 0,-1 0 2 0 0,0 0 1 0 0,0 0 0 0 0,0 0-1 0 0,0 0 1 0 0,0 0-1 0 0,0 1 1 0 0,1-1 0 0 0,-1 0-1 0 0,0 1 1 0 0,1-1-1 0 0,-1 1 1 0 0,0-1 0 0 0,1 1-1 0 0,1-1 1 0 0,-3 2-3 0 0,0-1 0 0 0,1 0 1 0 0,-1 0-1 0 0,1 0 0 0 0,-1 0 1 0 0,0 1-1 0 0,1-1 0 0 0,-1 0 1 0 0,0 0-1 0 0,1 1 0 0 0,-1-1 1 0 0,0 0-1 0 0,1 1 0 0 0,-1-1 1 0 0,0 0-1 0 0,0 1 0 0 0,0-1 1 0 0,1 1-1 0 0,-1-1 0 0 0,0 0 1 0 0,0 1-1 0 0,0-1 0 0 0,0 1 1 0 0,0-1-1 0 0,1 0 0 0 0,-1 1 1 0 0,0 0-1 0 0,0 4 3 0 0,0-1 0 0 0,0 0 1 0 0,0 1-1 0 0,-1-1 0 0 0,0 6 0 0 0,-12 52 7 0 0,-12 8-11 0 0,16-46 0 0 0,8-21-251 0 0,0 0-1 0 0,0 0 1 0 0,0 0 0 0 0,0 0-1 0 0,1 0 1 0 0,0 0 0 0 0,-1 0-1 0 0,1 1 1 0 0,1 4 0 0 0,-1-8 169 0 0,0 1 1 0 0,0-1 0 0 0,0 1-1 0 0,0-1 1 0 0,0 1 0 0 0,1-1 0 0 0,-1 0-1 0 0,0 1 1 0 0,0-1 0 0 0,1 1 0 0 0,-1-1-1 0 0,0 1 1 0 0,1-1 0 0 0,-1 0 0 0 0,0 1-1 0 0,1-1 1 0 0,-1 0 0 0 0,0 1 0 0 0,1-1-1 0 0,-1 0 1 0 0,1 1 0 0 0,-1-1-1 0 0,1 0 1 0 0,0 1-3 0 0,0-1-1 0 0,1 0 0 0 0,-1 0 1 0 0,0 0-1 0 0,0 0 1 0 0,0-1-1 0 0,0 1 1 0 0,0 0-1 0 0,0 0 0 0 0,0-1 1 0 0,0 1-1 0 0,0 0 1 0 0,0-1-1 0 0,0 1 0 0 0,2-2 1 0 0,12-7-4029 0 0,-7 5-1549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1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45 288 14279 0 0,'-1'-5'1894'0'0,"-1"10"-1700"0"0,-4 25 3301 0 0,5-24-1879 0 0,-14 68-360 0 0,14-72-712 0 0,-1 11-450 0 0,-15 68-400 0 0,39-151-8122 0 0,-15 40 5814 0 0,23-128-6627 0 0,-28 133 9125 0 0,0-29 0 0 0,-3 35 1463 0 0,-1 1 0 0 0,-4-25-1 0 0,4 35-561 0 0,0 0 0 0 0,-1 0 0 0 0,-4-11-1 0 0,5 17-620 0 0,1-1 0 0 0,0 0 0 0 0,-1 1-1 0 0,0-1 1 0 0,0 1 0 0 0,1 0 0 0 0,-1-1 0 0 0,-1 1-1 0 0,1 0 1 0 0,0 0 0 0 0,0 0 0 0 0,-6-2-1 0 0,4 2-599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1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7199 0 0,'1'13'117'0'0,"2"29"4198"0"0,0-24-3871 0 0,-1 0 381 0 0,0-1 0 0 0,-1 21 0 0 0,-1 4-580 0 0,0 6 3351 0 0,0-47-3466 0 0,-1 0-1 0 0,1 0 1 0 0,0 0-1 0 0,0-1 1 0 0,0 1-1 0 0,0 0 0 0 0,0 0 1 0 0,0 0-1 0 0,0-1 1 0 0,1 1-1 0 0,-1 0 1 0 0,0 0-1 0 0,0 0 1 0 0,1-1-1 0 0,-1 1 1 0 0,0 0-1 0 0,1-1 1 0 0,-1 1-1 0 0,1 0 0 0 0,-1-1 1 0 0,1 1-1 0 0,-1 0 1 0 0,1-1-1 0 0,-1 1 1 0 0,1-1-1 0 0,1 2 1 0 0,-1-2-78 0 0,0 0 0 0 0,0 0 0 0 0,0 0-1 0 0,0-1 1 0 0,0 1 0 0 0,0 0 0 0 0,0 0 0 0 0,0 0 0 0 0,0-1 0 0 0,0 1 0 0 0,-1-1 0 0 0,1 1 0 0 0,0-1 0 0 0,0 1 0 0 0,0-1 0 0 0,0 1 0 0 0,1-2 0 0 0,4-4-76 0 0,0 1 0 0 0,0-2 1 0 0,10-11-1 0 0,5-9 152 0 0,1 1 0 0 0,1 1 0 0 0,47-39 0 0 0,-39 43 116 0 0,-30 20-237 0 0,0 0 0 0 0,0 1 0 0 0,-1-1-1 0 0,1 1 1 0 0,0-1 0 0 0,0 1 0 0 0,0-1 0 0 0,0 1-1 0 0,0-1 1 0 0,0 1 0 0 0,1 0 0 0 0,-1 0 0 0 0,0-1-1 0 0,0 1 1 0 0,0 0 0 0 0,0 0 0 0 0,0 0 0 0 0,0 0-1 0 0,0 0 1 0 0,0 1 0 0 0,0-1 0 0 0,0 0 0 0 0,0 0-1 0 0,0 1 1 0 0,0-1 0 0 0,0 1 0 0 0,0-1 0 0 0,0 1-1 0 0,2 0 1 0 0,-3 0-5 0 0,1-1 1 0 0,-1 1-1 0 0,0 0 0 0 0,1-1 0 0 0,-1 1 1 0 0,0-1-1 0 0,1 1 0 0 0,-1 0 0 0 0,0-1 0 0 0,0 1 1 0 0,0 0-1 0 0,0-1 0 0 0,0 1 0 0 0,0 0 1 0 0,0-1-1 0 0,0 1 0 0 0,0 0 0 0 0,0-1 0 0 0,0 1 1 0 0,0 0-1 0 0,0-1 0 0 0,0 1 0 0 0,0 0 1 0 0,-1 0-1 0 0,-1 8-9 0 0,1 0-13 0 0,-1 1-1 0 0,-1-1 1 0 0,-3 12-1 0 0,1-6-3 0 0,1-3-143 0 0,0 0-465 0 0,-2 2 482 0 0,-4 8-636 0 0,-7 29 1 0 0,16-50 663 0 0,1 0-1 0 0,0 0 1 0 0,-1 0 0 0 0,1 0 0 0 0,0 0 0 0 0,0 0-1 0 0,0 0 1 0 0,0 0 0 0 0,0 0 0 0 0,0 0-1 0 0,0 0 1 0 0,0 0 0 0 0,0 0 0 0 0,0 0 0 0 0,0-1-1 0 0,1 1 1 0 0,-1 0 0 0 0,0 0 0 0 0,1 0-1 0 0,-1 0 1 0 0,0 0 0 0 0,1 0 0 0 0,-1-1 0 0 0,1 1-1 0 0,0 0 1 0 0,0 1 0 0 0,0-2-51 0 0,1 1 0 0 0,-1 0 0 0 0,0-1 0 0 0,1 1-1 0 0,-1-1 1 0 0,1 0 0 0 0,-1 1 0 0 0,1-1 0 0 0,-1 0 0 0 0,1 0 0 0 0,-1 0 0 0 0,1 0 0 0 0,-1 0 0 0 0,3-1 0 0 0,6 0-30 0 0,-1-2 0 0 0,0 1 0 0 0,0-1 0 0 0,9-5 0 0 0,13-4 2057 0 0,0 1 0 0 0,50-9-1 0 0,-15 4-614 0 0,-29 6-1084 0 0,-23 8-70 0 0,0-2 0 0 0,0 0 0 0 0,-1 0 0 0 0,0-1-1 0 0,25-13 1 0 0,-37 17-79 0 0,0 0-1 0 0,0 1 1 0 0,0-1-1 0 0,0 0 1 0 0,0 0-1 0 0,0 0 1 0 0,0 0 0 0 0,-1 0-1 0 0,1 0 1 0 0,0 0-1 0 0,-1 0 1 0 0,1 0-1 0 0,0 0 1 0 0,-1 0-1 0 0,0 0 1 0 0,1 0-1 0 0,-1-1 1 0 0,0 1 0 0 0,1 0-1 0 0,-1 0 1 0 0,0-2-1 0 0,0 0 20 0 0,0 1-1 0 0,-1-1 1 0 0,1 1 0 0 0,-1-1-1 0 0,0 1 1 0 0,1-1-1 0 0,-1 1 1 0 0,0 0 0 0 0,-1-1-1 0 0,0-1 1 0 0,-3-3 44 0 0,1 0-1 0 0,-1 1 1 0 0,-1 0 0 0 0,1 0 0 0 0,-10-8-1 0 0,6 8-41 0 0,-1-1-1 0 0,1 2 0 0 0,-1-1 0 0 0,-1 2 0 0 0,1-1 0 0 0,-1 1 1 0 0,1 1-1 0 0,-1 0 0 0 0,0 0 0 0 0,0 1 0 0 0,0 1 0 0 0,0 0 1 0 0,-1 0-1 0 0,1 1 0 0 0,-14 2 0 0 0,21-2 3 0 0,0 2 1 0 0,-1-1-1 0 0,1 0 0 0 0,0 1 0 0 0,0 0 0 0 0,-1 0 0 0 0,1 0 1 0 0,1 0-1 0 0,-1 1 0 0 0,0-1 0 0 0,1 1 0 0 0,-1 0 0 0 0,1 0 1 0 0,0 1-1 0 0,0-1 0 0 0,-5 8 0 0 0,7-10 46 0 0,-2 10-17 0 0,-9 32-36 0 0,9-32 175 0 0,6 1-125 0 0,9 36 7 0 0,-9-36 146 0 0,3-3-105 0 0,-1-2-94 0 0,1 2 22 0 0,0-1 0 0 0,0 1-1 0 0,1-1 1 0 0,0-1 0 0 0,0 1-1 0 0,12 7 1 0 0,-7-7 28 0 0,1-1-1 0 0,0-1 1 0 0,0 0-1 0 0,0 0 1 0 0,1-2-1 0 0,0 1 1 0 0,0-2 0 0 0,0 0-1 0 0,0-1 1 0 0,1 0-1 0 0,14-1 1 0 0,-2-1-237 0 0,-1-1 0 0 0,0-2 0 0 0,0 0 0 0 0,-1-2 0 0 0,32-10 0 0 0,-50 14-1873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2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65 198 14279 0 0,'4'66'1696'0'0,"0"34"-1828"0"0,-2-84 92 0 0,0 49 48 0 0,-2-49 165 0 0,0 8-54 0 0,0 1 4528 0 0,-3-23-4859 0 0,2-2 195 0 0,1 0 1 0 0,0 1-1 0 0,-1-1 0 0 0,1 0 1 0 0,0 0-1 0 0,-1 0 1 0 0,1 1-1 0 0,0-1 0 0 0,-1 0 1 0 0,1 0-1 0 0,-1 0 1 0 0,1 0-1 0 0,0 0 0 0 0,-1 0 1 0 0,1 0-1 0 0,-1 0 1 0 0,1 0-1 0 0,-1 0 0 0 0,1 0 1 0 0,0 0-1 0 0,-1 0 1 0 0,1 0-1 0 0,-1 0 0 0 0,1 0 1 0 0,0 0-1 0 0,-1 0 1 0 0,1-1-1 0 0,-1 1 0 0 0,1 0 1 0 0,0 0-1 0 0,-1-1 1 0 0,1 1-1 0 0,0 0 0 0 0,-1 0 1 0 0,1-1-1 0 0,0 1 1 0 0,0 0-1 0 0,-1-1 0 0 0,1 1 1 0 0,0 0-1 0 0,0-1 1 0 0,-1 1-1 0 0,1 0 0 0 0,0-2 1 0 0,-3-25-954 0 0,3 20 816 0 0,-1-74-1132 0 0,3 52 1062 0 0,-3-1 1 0 0,0 1 0 0 0,-9-48-1 0 0,-30-73 4220 0 0,39 148-3918 0 0,0-1-1 0 0,1 1 0 0 0,-1-1 1 0 0,1 1-1 0 0,0-1 1 0 0,0 0-1 0 0,0 1 1 0 0,0-1-1 0 0,0 1 0 0 0,0-1 1 0 0,1 1-1 0 0,-1-1 1 0 0,1 1-1 0 0,0-1 1 0 0,0 1-1 0 0,0 0 0 0 0,0-1 1 0 0,0 1-1 0 0,0 0 1 0 0,1 0-1 0 0,-1 0 0 0 0,1 0 1 0 0,-1 0-1 0 0,1 0 1 0 0,0 0-1 0 0,0 0 1 0 0,0 1-1 0 0,0-1 0 0 0,0 1 1 0 0,0-1-1 0 0,0 1 1 0 0,1 0-1 0 0,-1 0 1 0 0,0 0-1 0 0,1 0 0 0 0,-1 0 1 0 0,1 1-1 0 0,-1-1 1 0 0,1 1-1 0 0,-1-1 0 0 0,1 1 1 0 0,-1 0-1 0 0,1 0 1 0 0,3 1-1 0 0,35 0 346 0 0,43 9 1 0 0,-42-5-44 0 0,44 1 1 0 0,-76-6-410 0 0,-7 1-5 0 0,0-1 1 0 0,0 0-1 0 0,0 1 1 0 0,0-2 0 0 0,0 1-1 0 0,1 0 1 0 0,-1-1-1 0 0,0 1 1 0 0,0-1 0 0 0,0 0-1 0 0,0 0 1 0 0,0 0-1 0 0,0 0 1 0 0,3-3-1 0 0,-6 4-25 0 0,1 0 1 0 0,-1 0-1 0 0,0 0 0 0 0,0 0 0 0 0,0-1 0 0 0,0 1 0 0 0,0 0 0 0 0,0 0 0 0 0,0 0 0 0 0,0-1 0 0 0,1 1 0 0 0,-1 0 0 0 0,0 0 0 0 0,0 0 0 0 0,0-1 0 0 0,0 1 0 0 0,0 0 0 0 0,0 0 0 0 0,0-1 0 0 0,0 1 0 0 0,0 0 0 0 0,-1 0 0 0 0,1 0 0 0 0,0-1 1 0 0,0 1-1 0 0,0 0 0 0 0,0 0 0 0 0,0 0 0 0 0,0-1 0 0 0,0 1 0 0 0,0 0 0 0 0,0 0 0 0 0,-1 0 0 0 0,1 0 0 0 0,0-1 0 0 0,0 1 0 0 0,0 0 0 0 0,0 0 0 0 0,-1 0 0 0 0,1 0 0 0 0,0 0 0 0 0,0 0 0 0 0,0 0 0 0 0,0-1 0 0 0,-1 1 0 0 0,1 0 0 0 0,0 0 1 0 0,0 0-1 0 0,-1 0 0 0 0,1 0 0 0 0,0 0 0 0 0,0 0 0 0 0,0 0 0 0 0,-1 0 0 0 0,1 0 0 0 0,0 0 0 0 0,0 0 0 0 0,0 0 0 0 0,-1 0 0 0 0,1 0 0 0 0,0 1 0 0 0,0-1 0 0 0,-1 0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3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9671 0 0,'-8'2'983'0'0,"11"4"1861"0"0,16 6 1685 0 0,-17-11-4786 0 0,10 6 694 0 0,1-1-1 0 0,0-1 1 0 0,0 0 0 0 0,0-1-1 0 0,0 0 1 0 0,1-1 0 0 0,26 3 0 0 0,102-3 2609 0 0,-89-4-2720 0 0,-51 1-365 0 0,44-2 246 0 0,-43 1-303 0 0,0 1-1 0 0,0 0 1 0 0,1-1 0 0 0,-1 0 0 0 0,-1 0-1 0 0,1 0 1 0 0,0 0 0 0 0,0 0 0 0 0,0-1-1 0 0,0 1 1 0 0,-1-1 0 0 0,3-2-1 0 0,-8 4-3276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3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63 100 4607 0 0,'2'-3'-14'0'0,"-1"0"0"0"0,1 1 0 0 0,0-1 0 0 0,0 1 0 0 0,0-1-1 0 0,0 1 1 0 0,0 0 0 0 0,1 0 0 0 0,-1 0 0 0 0,1 0-1 0 0,0 1 1 0 0,-1-1 0 0 0,5-1 0 0 0,39-17 3322 0 0,-31 14-563 0 0,-8 4-1386 0 0,1-1 0 0 0,-1 0 1 0 0,0 0-1 0 0,9-6 0 0 0,-16 9-1270 0 0,1 0 1 0 0,-1 0-1 0 0,0 0 0 0 0,0 0 1 0 0,0 0-1 0 0,0 0 0 0 0,1-1 1 0 0,-1 1-1 0 0,0 0 0 0 0,0 0 1 0 0,0 0-1 0 0,0 0 0 0 0,0 0 1 0 0,0-1-1 0 0,1 1 0 0 0,-1 0 1 0 0,0 0-1 0 0,0 0 0 0 0,0 0 1 0 0,0-1-1 0 0,0 1 0 0 0,0 0 1 0 0,0 0-1 0 0,0 0 0 0 0,0 0 1 0 0,0-1-1 0 0,0 1 0 0 0,0 0 1 0 0,0 0-1 0 0,0 0 0 0 0,0-1 1 0 0,0 1-1 0 0,0 0 0 0 0,0 0 0 0 0,0 0 1 0 0,0-1-1 0 0,0 1 0 0 0,0 0 1 0 0,0 0-1 0 0,0 0 0 0 0,0 0 1 0 0,0-1-1 0 0,0 1 0 0 0,-1 0 1 0 0,1 0-1 0 0,0 0 0 0 0,0 0 1 0 0,0-1-1 0 0,-14-5 1145 0 0,-16-1-1171 0 0,23 7-53 0 0,0 0 0 0 0,0 0-1 0 0,-1 1 1 0 0,1 0 0 0 0,0 0-1 0 0,0 0 1 0 0,0 1-1 0 0,1 1 1 0 0,-1-1 0 0 0,0 1-1 0 0,-7 4 1 0 0,12-6-8 0 0,0 0 1 0 0,0 0-1 0 0,1 0 0 0 0,-1 0 1 0 0,0 1-1 0 0,0-1 0 0 0,1 0 1 0 0,-1 1-1 0 0,1 0 1 0 0,-1-1-1 0 0,1 1 0 0 0,0 0 1 0 0,-1 0-1 0 0,1 0 1 0 0,0 0-1 0 0,0-1 0 0 0,0 2 1 0 0,1-1-1 0 0,-1 0 0 0 0,0 0 1 0 0,1 0-1 0 0,0 0 1 0 0,-1 0-1 0 0,1 0 0 0 0,0 1 1 0 0,0-1-1 0 0,0 0 1 0 0,0 0-1 0 0,0 0 0 0 0,1 1 1 0 0,-1-1-1 0 0,1 0 0 0 0,-1 0 1 0 0,1 0-1 0 0,0 0 1 0 0,0 0-1 0 0,0 0 0 0 0,0 0 1 0 0,2 2-1 0 0,1 2 6 0 0,0-1-1 0 0,0 0 1 0 0,0 0 0 0 0,1 0-1 0 0,0 0 1 0 0,0-1-1 0 0,0 0 1 0 0,7 4 0 0 0,7 3 53 0 0,22 10 0 0 0,1 0-9 0 0,-14-5 26 0 0,-14-10-4 0 0,-2 1-1 0 0,1 1 0 0 0,-1 0 1 0 0,21 18-1 0 0,-28-17 10 0 0,15 27 10 0 0,-15-27-1 0 0,-9 0-28 0 0,-16 28-37 0 0,18-34-15 0 0,0-1-1 0 0,0 0 1 0 0,0 0 0 0 0,0 1 0 0 0,0-1-1 0 0,0 0 1 0 0,-1-1 0 0 0,1 1 0 0 0,-1 0-1 0 0,1-1 1 0 0,-1 1 0 0 0,0-1 0 0 0,1 0-1 0 0,-1 0 1 0 0,0 0 0 0 0,0 0 0 0 0,-4 0 0 0 0,-6 3 42 0 0,-6 2 48 0 0,1-1-1 0 0,-1-1 0 0 0,-36 4 1 0 0,44-7-77 0 0,-1-1 0 0 0,0 0 0 0 0,1-1 0 0 0,0 0 1 0 0,-1 0-1 0 0,1-2 0 0 0,-21-5 0 0 0,30 7-22 0 0,-1 0-1 0 0,1 0 1 0 0,0 0-1 0 0,0 0 1 0 0,0 0 0 0 0,0-1-1 0 0,0 1 1 0 0,0 0-1 0 0,0-1 1 0 0,1 1-1 0 0,-1-1 1 0 0,0 0 0 0 0,1 0-1 0 0,-1 0 1 0 0,1 0-1 0 0,-2-2 1 0 0,3 2-39 0 0,-1 1 0 0 0,1-1 1 0 0,0 1-1 0 0,0-1 0 0 0,-1 0 0 0 0,1 1 0 0 0,0-1 1 0 0,0 1-1 0 0,1-1 0 0 0,-1 0 0 0 0,0 1 1 0 0,0-1-1 0 0,1 1 0 0 0,-1-1 0 0 0,1 1 0 0 0,-1-1 1 0 0,1 1-1 0 0,0-1 0 0 0,0 1 0 0 0,-1 0 1 0 0,1-1-1 0 0,0 1 0 0 0,0 0 0 0 0,2-2 0 0 0,9-9-1520 0 0,-7 10 675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4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32 315 10591 0 0,'0'0'1934'0'0,"-1"12"-1064"0"0,0 2-487 0 0,-1 8-49 0 0,-6 13 4041 0 0,5-19-3984 0 0,2-6-39 0 0,-1 0-1 0 0,-1-1 0 0 0,-4 14 0 0 0,4-18 1401 0 0,3-11-1105 0 0,3-14-351 0 0,60-169 177 0 0,-17 54-189 0 0,-45 131-268 0 0,9-34 128 0 0,-9 36-116 0 0,0-1 0 0 0,-1 1 0 0 0,0-1 0 0 0,1 0 0 0 0,-1 1-1 0 0,0-1 1 0 0,0 0 0 0 0,-1 0 0 0 0,1 1 0 0 0,-1-1 0 0 0,-1-4 0 0 0,2 7-25 0 0,0-1 0 0 0,0 1 0 0 0,0 0 1 0 0,0-1-1 0 0,0 1 0 0 0,-1 0 0 0 0,1-1 0 0 0,0 1 0 0 0,0 0 1 0 0,0-1-1 0 0,-1 1 0 0 0,1 0 0 0 0,0-1 0 0 0,0 1 1 0 0,-1 0-1 0 0,1 0 0 0 0,0 0 0 0 0,-1-1 0 0 0,1 1 1 0 0,0 0-1 0 0,-1 0 0 0 0,1 0 0 0 0,0 0 0 0 0,-1-1 0 0 0,1 1 1 0 0,-1 0-1 0 0,1 0 0 0 0,0 0 0 0 0,-1 0 0 0 0,1 0 1 0 0,-9 8 158 0 0,8-5-130 0 0,0 0-1 0 0,0-1 1 0 0,-1 1-1 0 0,2 0 0 0 0,-1 0 1 0 0,-1 6-1 0 0,2-5-26 0 0,0 1 0 0 0,1-1 0 0 0,-1 1 0 0 0,1-1 0 0 0,0 1 0 0 0,0-1 0 0 0,1 0 0 0 0,-1 0 0 0 0,1 0 0 0 0,0 1 0 0 0,0-1 1 0 0,0-1-1 0 0,0 1 0 0 0,1 0 0 0 0,0-1 0 0 0,-1 1 0 0 0,1-1 0 0 0,1 0 0 0 0,-1 0 0 0 0,0 0 0 0 0,1 0 0 0 0,0 0 0 0 0,-1-1 0 0 0,1 0 0 0 0,0 0 0 0 0,0 0 0 0 0,0 0 0 0 0,1 0 0 0 0,-1-1 0 0 0,7 2 0 0 0,-2-1 6 0 0,0-1 0 0 0,1 0 1 0 0,-1 0-1 0 0,0-1 0 0 0,1 0 0 0 0,-1 0 0 0 0,0-1 0 0 0,1 0 0 0 0,-1-1 1 0 0,0 0-1 0 0,0 0 0 0 0,0-1 0 0 0,15-7 0 0 0,-13 4-11 0 0,-1 0 0 0 0,0-1 0 0 0,-1 0 0 0 0,15-13 0 0 0,-21 16 0 0 0,1 1 0 0 0,0-1 0 0 0,-1 0 0 0 0,0-1 0 0 0,0 1 0 0 0,0 0 0 0 0,0-1 0 0 0,-1 0 0 0 0,0 0 0 0 0,0 1 0 0 0,0-1 0 0 0,2-9 0 0 0,-4 12 1 0 0,1 1-1 0 0,-1-1 0 0 0,0 1 1 0 0,0-1-1 0 0,0 1 1 0 0,1-1-1 0 0,-2 1 0 0 0,1-1 1 0 0,0 1-1 0 0,0-1 1 0 0,0 1-1 0 0,-1-1 0 0 0,1 1 1 0 0,-1-1-1 0 0,1 1 1 0 0,-1-1-1 0 0,0 1 0 0 0,1 0 1 0 0,-1-1-1 0 0,0 1 1 0 0,0 0-1 0 0,0 0 0 0 0,0 0 1 0 0,0-1-1 0 0,0 1 1 0 0,0 0-1 0 0,-1 0 0 0 0,1 1 1 0 0,0-1-1 0 0,0 0 1 0 0,-1 0-1 0 0,1 1 0 0 0,-1-1 1 0 0,1 0-1 0 0,0 1 1 0 0,-1-1-1 0 0,1 1 0 0 0,-1 0 1 0 0,1 0-1 0 0,-1-1 1 0 0,0 1-1 0 0,-1 0 0 0 0,-1 0 7 0 0,1 1 0 0 0,-1-1-1 0 0,1 1 1 0 0,-1-1-1 0 0,1 1 1 0 0,-1 0 0 0 0,1 0-1 0 0,0 0 1 0 0,-1 1-1 0 0,1-1 1 0 0,0 1 0 0 0,0 0-1 0 0,0 0 1 0 0,0 0-1 0 0,0 0 1 0 0,1 0 0 0 0,-5 5-1 0 0,5-4-5 0 0,-7 14 0 0 0,3-4 8 0 0,3 5 33 0 0,3-18-42 0 0,-4 75 11 0 0,12 1 0 0 0,-8-76-11 0 0,6 26 53 0 0,8 17 11 0 0,-11-33 64 0 0,2 2-75 0 0,14 34-29 0 0,-14-35 43 0 0,-1-1 0 0 0,13 30-54 0 0,-17-39-67 0 0,1 1-1 0 0,0-1 1 0 0,-1 1-1 0 0,1-1 1 0 0,-1 1-1 0 0,0-1 1 0 0,0 1 0 0 0,1-1-1 0 0,-1 1 1 0 0,0-1-1 0 0,0 1 1 0 0,0 0-1 0 0,-1-1 1 0 0,1 2-1 0 0,0-2-38 0 0,0-1-1 0 0,-1 0 1 0 0,1 1-1 0 0,0-1 0 0 0,0 0 1 0 0,0 1-1 0 0,-1-1 1 0 0,1 0-1 0 0,0 0 0 0 0,0 1 1 0 0,-1-1-1 0 0,1 0 0 0 0,0 0 1 0 0,0 1-1 0 0,-1-1 1 0 0,1 0-1 0 0,0 0 0 0 0,-1 0 1 0 0,1 0-1 0 0,0 1 0 0 0,-1-1 1 0 0,1 0-1 0 0,-1 0 1 0 0,1 0-1 0 0,0 0 0 0 0,-1 0 1 0 0,1 0-1 0 0,0 0 1 0 0,-1 0-1 0 0,1 0 0 0 0,0 0 1 0 0,-1 0-1 0 0,1 0 0 0 0,-1 0 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4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16127 0 0,'0'-1'31'0'0,"4"-20"1012"0"0,-4 20-1031 0 0,0 1 0 0 0,0 0 1 0 0,0 0-1 0 0,1 0 1 0 0,-1 0-1 0 0,0 0 1 0 0,0-1-1 0 0,0 1 1 0 0,0 0-1 0 0,0 0 0 0 0,0 0 1 0 0,0 0-1 0 0,0 0 1 0 0,1 0-1 0 0,-1 0 1 0 0,0-1-1 0 0,0 1 0 0 0,0 0 1 0 0,0 0-1 0 0,0 0 1 0 0,1 0-1 0 0,-1 0 1 0 0,0 0-1 0 0,0 0 1 0 0,0 0-1 0 0,0 0 0 0 0,1 0 1 0 0,-1 0-1 0 0,0 0 1 0 0,0 0-1 0 0,0 0 1 0 0,0 0-1 0 0,1 0 0 0 0,-1 0 1 0 0,0 0-1 0 0,0 0 1 0 0,0 0-1 0 0,9 11 186 0 0,2 10-264 0 0,8 22-12 0 0,-10-17 108 0 0,-2-8 92 0 0,0 2 408 0 0,7 31 0 0 0,4 21 926 0 0,-14-56-1235 0 0,0-1 120 0 0,-1 1-1 0 0,2 18 1 0 0,3 26 252 0 0,-6-29-62 0 0,-1 30-259 0 0,-2-29-118 0 0,-3 32-23 0 0,1-33-24 0 0,-9 42-86 0 0,-8 6-21 0 0,-4-5 0 0 0,16-52-2 0 0,-16 39-93 0 0,3-12-109 0 0,15-37-47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1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 11399 0 0,'0'0'18'0'0,"0"0"-1"0"0,0-1 0 0 0,0 1 1 0 0,0 0-1 0 0,0 0 0 0 0,0 0 1 0 0,0 0-1 0 0,0 0 0 0 0,0 0 1 0 0,-1 0-1 0 0,1-1 0 0 0,0 1 1 0 0,0 0-1 0 0,0 0 0 0 0,0 0 1 0 0,0 0-1 0 0,0 0 0 0 0,0 0 1 0 0,-1 0-1 0 0,1 0 0 0 0,0 0 1 0 0,0 0-1 0 0,0 0 0 0 0,0 0 1 0 0,0 0-1 0 0,0 0 0 0 0,-1 0 1 0 0,1 0-1 0 0,0 0 0 0 0,0 0 1 0 0,0 0-1 0 0,0 0 0 0 0,0 0 1 0 0,0 0-1 0 0,-1 0 0 0 0,1 0 1 0 0,0 0-1 0 0,0 0 0 0 0,0 0 1 0 0,0 0-1 0 0,0 0 0 0 0,0 0 1 0 0,-1 0-1 0 0,-1 9 523 0 0,0-2-473 0 0,2-6 561 0 0,-1 12 210 0 0,-3 39 40 0 0,3-39-17 0 0,0-1-105 0 0,-3 39-48 0 0,3-38 688 0 0,-1-2-685 0 0,1 3-437 0 0,-5 29 2630 0 0,14-38-2823 0 0,27 13-70 0 0,-34-18-11 0 0,0 0 0 0 0,0 0 0 0 0,0 0 0 0 0,1 0 0 0 0,-1 0 0 0 0,0 0 0 0 0,0 0 0 0 0,0 0 0 0 0,1 0 1 0 0,-1-1-1 0 0,0 1 0 0 0,0 0 0 0 0,0-1 0 0 0,0 1 0 0 0,0-1 0 0 0,0 1 0 0 0,0-1 0 0 0,2 0 0 0 0,15-16-5 0 0,-11 10-12 0 0,108-100-828 0 0,-31 27 671 0 0,-68 69 608 0 0,-12 13 244 0 0,-7 8-198 0 0,-3 6 64 0 0,-10 29-528 0 0,0-8-39 0 0,-3 6-285 0 0,15-36 103 0 0,1-1-102 0 0,-16 31-1310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5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11 16127 0 0,'-1'-1'62'0'0,"1"0"0"0"0,-1 1 0 0 0,1-1-1 0 0,-1 0 1 0 0,1 1 0 0 0,-1-1 0 0 0,1 0 0 0 0,-1 1-1 0 0,0-1 1 0 0,1 1 0 0 0,-1-1 0 0 0,0 1 0 0 0,0 0-1 0 0,1-1 1 0 0,-1 1 0 0 0,0 0 0 0 0,0-1 0 0 0,0 1-1 0 0,1 0 1 0 0,-1 0 0 0 0,0 0 0 0 0,0 0 0 0 0,0 0-1 0 0,0 0 1 0 0,0 0 0 0 0,1 0 0 0 0,-1 0 0 0 0,0 0-1 0 0,0 0 1 0 0,0 1 0 0 0,1-1 0 0 0,-1 0-1 0 0,0 0 1 0 0,0 1 0 0 0,0-1 0 0 0,0 1 0 0 0,-3 0 59 0 0,-1 1-26 0 0,0 1-1 0 0,0-1 0 0 0,1 1 1 0 0,-1-1-1 0 0,1 1 0 0 0,0 1 1 0 0,0-1-1 0 0,0 0 1 0 0,-4 6-1 0 0,-26 33 676 0 0,33-40-720 0 0,-8 14 452 0 0,-14 30 8 0 0,12-20-39 0 0,-7 34-173 0 0,11-26-70 0 0,-5 42-17 0 0,8-35-27 0 0,6 128-85 0 0,2-135-57 0 0,16 81-31 0 0,34 89-1537 0 0,-31-136-6108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7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2973 18 11975 0 0,'0'0'67'0'0,"0"0"0"0"0,0-1 0 0 0,0 1-1 0 0,1-1 1 0 0,-1 1 0 0 0,0 0-1 0 0,0-1 1 0 0,0 1 0 0 0,0-1 0 0 0,0 1-1 0 0,0-1 1 0 0,0 1 0 0 0,1 0 0 0 0,-1-1-1 0 0,-1 1 1 0 0,1-1 0 0 0,0 1 0 0 0,0-1-1 0 0,0 1 1 0 0,0 0 0 0 0,0-1-1 0 0,0 1 1 0 0,0-1 0 0 0,0 1 0 0 0,-1 0-1 0 0,1-1 1 0 0,0 1 0 0 0,0-1 0 0 0,-1 1-1 0 0,-13-5 424 0 0,-22 6-195 0 0,33-1-7 0 0,-48 8 1260 0 0,-1 3 0 0 0,-76 26 1 0 0,3 0-894 0 0,-302 87-110 0 0,-277 147-97 0 0,148-49-448 0 0,345-146 132 0 0,-23 8 437 0 0,216-77-558 0 0,-88 35 65 0 0,-168 43 0 0 0,272-85-70 0 0,0 1 28 0 0,0-1 0 0 0,-1 1 0 0 0,1-1 0 0 0,0 1-1 0 0,0-1 1 0 0,-1 0 0 0 0,1 0 0 0 0,0 0 0 0 0,-1 0 0 0 0,1 0-1 0 0,-4-2 1 0 0,30-11 234 0 0,-5 4-379 0 0,27-12 194 0 0,-42 20-268 0 0,-1 0 1 0 0,1 0-1 0 0,-1 0 1 0 0,1 1-1 0 0,-1-1 1 0 0,1 1-1 0 0,-1 0 1 0 0,1 0-1 0 0,-1 0 1 0 0,1 1-1 0 0,5 0 1 0 0,-5 0-809 0 0,0 0 1 0 0,0-1 0 0 0,1 0-1 0 0,-1 1 1 0 0,0-2 0 0 0,0 1-1 0 0,8-2 1 0 0,-7 2-243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17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447 139 1351 0 0,'-8'-1'95'0'0,"-2"-1"1009"0"0,0 1 0 0 0,-18-6 0 0 0,26 6-893 0 0,-1 0 1 0 0,1 0 0 0 0,-1 0 0 0 0,1-1-1 0 0,0 1 1 0 0,-1 0 0 0 0,1-1-1 0 0,0 0 1 0 0,0 1 0 0 0,0-1-1 0 0,0 0 1 0 0,0 0 0 0 0,1 0-1 0 0,-1 0 1 0 0,-2-5 0 0 0,4 6 232 0 0,-1 0 0 0 0,0 0 0 0 0,1 0 1 0 0,-1 0-1 0 0,0 0 0 0 0,0 0 0 0 0,1 0 0 0 0,-1 0 1 0 0,0 0-1 0 0,0 1 0 0 0,0-1 0 0 0,0 0 0 0 0,0 1 1 0 0,0-1-1 0 0,-1 0 0 0 0,1 1 0 0 0,0 0 0 0 0,0-1 1 0 0,0 1-1 0 0,-2-1 0 0 0,0 1-70 0 0,0 0-1 0 0,0 0 1 0 0,0 0-1 0 0,0 0 1 0 0,0 0 0 0 0,0 1-1 0 0,1 0 1 0 0,-6 1-1 0 0,-2 2-103 0 0,0 0 0 0 0,0 1 0 0 0,-14 9 0 0 0,-14 12-30 0 0,1 1-1 0 0,1 1 1 0 0,-46 49 0 0 0,79-74-230 0 0,-29 33 82 0 0,29-32-38 0 0,1-1-1 0 0,-1 1 0 0 0,1 0 0 0 0,0-1 0 0 0,0 1 1 0 0,1 0-1 0 0,-1 0 0 0 0,-1 7 0 0 0,3-10-40 0 0,0-1-1 0 0,1 1 0 0 0,-1 0 1 0 0,0-1-1 0 0,1 1 1 0 0,-1-1-1 0 0,0 1 0 0 0,1 0 1 0 0,-1-1-1 0 0,1 1 1 0 0,-1-1-1 0 0,1 0 0 0 0,-1 1 1 0 0,1-1-1 0 0,0 1 1 0 0,-1-1-1 0 0,1 0 0 0 0,-1 1 1 0 0,1-1-1 0 0,0 0 1 0 0,-1 0-1 0 0,1 1 0 0 0,0-1 1 0 0,-1 0-1 0 0,1 0 1 0 0,0 0-1 0 0,0 0 0 0 0,-1 0 1 0 0,1 0-1 0 0,1 0 1 0 0,23 2 110 0 0,-25-2-122 0 0,54-1 119 0 0,-1-1-1 0 0,1-3 0 0 0,-1-3 0 0 0,-1-1 0 0 0,53-18 0 0 0,-63 15-119 0 0,-12 4 0 0 0,-2-2 0 0 0,31-13 0 0 0,-99 26 0 0 0,28-1 0 0 0,-1-1 0 0 0,1 0 0 0 0,-1-1 0 0 0,1 0 0 0 0,-17-3 0 0 0,24 2 0 0 0,-1 0 0 0 0,1-1 0 0 0,-1 1 0 0 0,1-1 0 0 0,0-1 0 0 0,0 1 0 0 0,0-1 0 0 0,0 0 0 0 0,0 0 0 0 0,1 0 0 0 0,-1-1 0 0 0,1 0 0 0 0,0 1 0 0 0,-4-6 0 0 0,-13-15-86 0 0,-24-36-1 0 0,39 51 63 0 0,1-1 0 0 0,-1 1 1 0 0,2-1-1 0 0,-1 0 0 0 0,1-1 0 0 0,1 1 0 0 0,-4-19 0 0 0,6 25 23 0 0,1 0-1 0 0,0 1 1 0 0,-1-1-1 0 0,1 0 1 0 0,1 0-1 0 0,-1 1 1 0 0,2-7-1 0 0,-7 22 2 0 0,1 1 0 0 0,0 0 0 0 0,-2 18 0 0 0,-2 8 0 0 0,1-17 0 0 0,-2 1 0 0 0,0-2 0 0 0,-1 1 0 0 0,-1-1 0 0 0,0-1 0 0 0,-2 0 0 0 0,-25 30 0 0 0,38-50 0 0 0,0 0 0 0 0,-1 1 0 0 0,1-1 0 0 0,0 0 0 0 0,0 1 0 0 0,0-1 0 0 0,-1 0 0 0 0,1 0 0 0 0,0 1 0 0 0,-1-1 0 0 0,1 0 0 0 0,0 0 0 0 0,-1 1 0 0 0,1-1 0 0 0,0 0 0 0 0,-1 0 0 0 0,1 0 0 0 0,0 0 0 0 0,-1 0 0 0 0,1 1 0 0 0,-1-1 0 0 0,1 0 0 0 0,0 0 0 0 0,-1 0 0 0 0,1 0 0 0 0,-1 0 0 0 0,1 0 0 0 0,0 0 0 0 0,-1 0 0 0 0,2-3 0 0 0,0 1 0 0 0,1 0 0 0 0,0 0 0 0 0,-1 0 0 0 0,1 0 0 0 0,0 0 0 0 0,0 1 0 0 0,0-1 0 0 0,0 0 0 0 0,4-2 0 0 0,-4 3 0 0 0,9-6 0 0 0,0 0 0 0 0,1 1 0 0 0,0 0 0 0 0,0 1 0 0 0,0 0 0 0 0,0 1 0 0 0,1 0 0 0 0,0 1 0 0 0,0 0 0 0 0,19-1 0 0 0,-22 5 0 0 0,-19 3 0 0 0,-5 1 0 0 0,-104 59-556 0 0,156-67-1532 0 0,-21 1 22 0 0,2 0-5088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3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54 6911 0 0,'-1'-1'179'0'0,"0"0"0"0"0,0 0 0 0 0,0 0-1 0 0,0 0 1 0 0,0 1 0 0 0,0-1 0 0 0,0 0-1 0 0,0 0 1 0 0,-1 1 0 0 0,1-1 0 0 0,0 1 0 0 0,0-1-1 0 0,-1 1 1 0 0,1-1 0 0 0,0 1 0 0 0,-1 0-1 0 0,1-1 1 0 0,-2 1 0 0 0,3 0-145 0 0,-1 0-1 0 0,0 0 1 0 0,1 0 0 0 0,-1 1 0 0 0,0-1 0 0 0,1 0 0 0 0,-1 0-1 0 0,0 0 1 0 0,1 1 0 0 0,-1-1 0 0 0,1 0 0 0 0,-1 1 0 0 0,1-1-1 0 0,-1 0 1 0 0,0 1 0 0 0,1-1 0 0 0,-1 1 0 0 0,1-1 0 0 0,0 1-1 0 0,-1-1 1 0 0,1 1 0 0 0,-1-1 0 0 0,1 1 0 0 0,0-1 0 0 0,-1 1-1 0 0,1 0 1 0 0,0-1 0 0 0,0 1 0 0 0,-1-1 0 0 0,1 1 0 0 0,0 0-1 0 0,0-1 1 0 0,0 1 0 0 0,0 0 0 0 0,0-1 0 0 0,0 1 0 0 0,0 0-1 0 0,0 0 1 0 0,0 1 105 0 0,1-1 0 0 0,-1 0-1 0 0,0 0 1 0 0,1 1-1 0 0,-1-1 1 0 0,1 0 0 0 0,-1 0-1 0 0,1 0 1 0 0,0 0 0 0 0,0 1-1 0 0,-1-1 1 0 0,1 0-1 0 0,0 0 1 0 0,0 0 0 0 0,0-1-1 0 0,0 1 1 0 0,0 0-1 0 0,0 0 1 0 0,2 1 0 0 0,-3-2-102 0 0,1 0 0 0 0,-1 0 0 0 0,0 0 0 0 0,0 0 0 0 0,1 1 0 0 0,-1-1 0 0 0,0 0 0 0 0,0 0 1 0 0,1 0-1 0 0,-1 0 0 0 0,0 0 0 0 0,0 0 0 0 0,1 0 0 0 0,-1 0 0 0 0,0 0 0 0 0,1 0 0 0 0,-1 0 0 0 0,0 0 0 0 0,0 0 0 0 0,1 0 1 0 0,-1 0-1 0 0,0 0 0 0 0,1 0 0 0 0,-1 0 0 0 0,0-1 0 0 0,0 1 0 0 0,1 0 0 0 0,-1 0 0 0 0,0 0 0 0 0,0 0 0 0 0,1-1 1 0 0,-1 0-9 0 0,0 1 1 0 0,0-1 0 0 0,1 0-1 0 0,-1 0 1 0 0,0 0 0 0 0,0 0-1 0 0,0 0 1 0 0,0 1 0 0 0,0-1-1 0 0,0 0 1 0 0,0 0 0 0 0,-1 0 0 0 0,1 0-1 0 0,0 0 1 0 0,0 1 0 0 0,-1-3-1 0 0,-2-4 310 0 0,3 5-180 0 0,0 1 1 0 0,0 0 0 0 0,0 0 0 0 0,0 0 0 0 0,0-1-1 0 0,-1 1 1 0 0,1 0 0 0 0,-1 0 0 0 0,1 0-1 0 0,-1 0 1 0 0,1 0 0 0 0,-1 0 0 0 0,1 0-1 0 0,-1 0 1 0 0,0 0 0 0 0,0 0 0 0 0,1 0 0 0 0,-1 0-1 0 0,0 0 1 0 0,0 1 0 0 0,0-1 0 0 0,0 0-1 0 0,0 1 1 0 0,0-1 0 0 0,0 0 0 0 0,0 1-1 0 0,-3-1 1 0 0,4 1 111 0 0,3 1-101 0 0,1 1 0 0 0,-1-1 1 0 0,1 0-1 0 0,0 0 0 0 0,-1 0 1 0 0,1 0-1 0 0,5 0 0 0 0,-9-1-164 0 0,2 0-4 0 0,-1 0 1 0 0,1 0 0 0 0,0 0-1 0 0,-1 0 1 0 0,1 0 0 0 0,-1 0-1 0 0,1 0 1 0 0,-1-1 0 0 0,1 1-1 0 0,-1-1 1 0 0,1 1 0 0 0,-1-1-1 0 0,0 1 1 0 0,1-1 0 0 0,-1 0-1 0 0,0 0 1 0 0,3-1-1 0 0,-4 1-1 0 0,1 1 0 0 0,-1-1 0 0 0,1 0 0 0 0,-1 1-1 0 0,1-1 1 0 0,-1 0 0 0 0,1 0 0 0 0,-1 1-1 0 0,0-1 1 0 0,1 0 0 0 0,-1 0 0 0 0,0 0-1 0 0,1 0 1 0 0,-1 1 0 0 0,0-1 0 0 0,0 0-1 0 0,0 0 1 0 0,0 0 0 0 0,0 0 0 0 0,0 0-1 0 0,0 1 1 0 0,0-1 0 0 0,-1 0 0 0 0,1 0-1 0 0,0 0 1 0 0,0 0 0 0 0,-1 0 0 0 0,1 1-1 0 0,0-1 1 0 0,-1 0 0 0 0,1 0 0 0 0,-1 1-1 0 0,0-2 1 0 0,1 2-1 0 0,-1-1 1 0 0,1 1-1 0 0,-1-1 0 0 0,1 1 0 0 0,-1 0 0 0 0,1-1 1 0 0,-1 1-1 0 0,1 0 0 0 0,-1 0 0 0 0,1-1 0 0 0,-1 1 1 0 0,1 0-1 0 0,-1 0 0 0 0,1 0 0 0 0,-1 0 0 0 0,1 0 1 0 0,-1 0-1 0 0,0-1 0 0 0,1 1 0 0 0,-1 1 0 0 0,1-1 1 0 0,-1 0-1 0 0,1 0 0 0 0,-1 0 0 0 0,0 0 0 0 0,1 0 1 0 0,-1 0-1 0 0,1 1 0 0 0,-1-1 0 0 0,1 0 0 0 0,-1 0 1 0 0,1 1-1 0 0,-1-1 0 0 0,1 0 0 0 0,-1 1 0 0 0,1-1 1 0 0,-1 1-1 0 0,1-1 0 0 0,0 0 0 0 0,-1 1 0 0 0,0 0 1 0 0,-20 24-32 0 0,18-21 4 0 0,-5 4-618 0 0,6-6 35 0 0,0-1 0 0 0,0 1 0 0 0,1-1 0 0 0,-1 1 0 0 0,1 0 0 0 0,-1-1 0 0 0,1 1 0 0 0,0 0 0 0 0,-2 4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3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35 3679 0 0,'0'0'157'0'0,"1"0"-1"0"0,-1 0 1 0 0,0-1-1 0 0,1 1 1 0 0,-1 0 0 0 0,0-1-1 0 0,0 1 1 0 0,1 0-1 0 0,-1-1 1 0 0,0 1-1 0 0,0 0 1 0 0,0-1-1 0 0,0 1 1 0 0,1 0-1 0 0,-1-1 1 0 0,0 1-1 0 0,0-1 1 0 0,0 1-1 0 0,0 0 1 0 0,0-1-1 0 0,0 1 1 0 0,0-1-1 0 0,0 1 1 0 0,0 0-1 0 0,0-1 1 0 0,0 1-1 0 0,0-1 1 0 0,-1 0-1 0 0,-9-7 3679 0 0,-26-3 680 0 0,25 9-4301 0 0,11 2-152 0 0,-1-1 0 0 0,1 1-1 0 0,-1 0 1 0 0,1-1 0 0 0,-1 1 0 0 0,1 0 0 0 0,-1 0 0 0 0,1 0 0 0 0,-1 0-1 0 0,1 0 1 0 0,-1-1 0 0 0,1 1 0 0 0,-1 0 0 0 0,1 0 0 0 0,-1 0 0 0 0,1 0-1 0 0,-1 0 1 0 0,1 1 0 0 0,-1-1 0 0 0,1 0 0 0 0,-1 0 0 0 0,1 0 0 0 0,-1 0-1 0 0,1 0 1 0 0,-1 1 0 0 0,1-1 0 0 0,0 0 0 0 0,-1 0 0 0 0,1 1-1 0 0,-1-1 1 0 0,1 0 0 0 0,0 1 0 0 0,-1-1 0 0 0,1 1 0 0 0,0-1 0 0 0,-1 0-1 0 0,1 1 1 0 0,0-1 0 0 0,-1 1 0 0 0,1-1 0 0 0,0 1 0 0 0,0-1 0 0 0,0 1-1 0 0,0-1 1 0 0,-1 1 0 0 0,1-1 0 0 0,0 1 0 0 0,0-1 0 0 0,0 1-1 0 0,0 0 1 0 0,0 0-65 0 0,0-1 556 0 0,-1 10-498 0 0,-2 30-7 0 0,2-30 2090 0 0,8-5-2085 0 0,23 13-42 0 0,-30-18-11 0 0,0 0-1 0 0,0 0 1 0 0,0 0 0 0 0,1 0-1 0 0,-1 0 1 0 0,0 1 0 0 0,0-1-1 0 0,1 0 1 0 0,-1 0 0 0 0,0 0-1 0 0,0 0 1 0 0,0 0 0 0 0,1 0-1 0 0,-1 0 1 0 0,0 0 0 0 0,0 0-1 0 0,1 0 1 0 0,-1 0 0 0 0,0 0-1 0 0,0 0 1 0 0,1 0 0 0 0,-1 0-1 0 0,0-1 1 0 0,0 1 0 0 0,1 0-1 0 0,-1 0 1 0 0,0 0 0 0 0,0 0-1 0 0,0 0 1 0 0,1 0 0 0 0,-1-1-1 0 0,0 1 1 0 0,0 0 0 0 0,0 0-1 0 0,2-10 28 0 0,-4-10-546 0 0,2 20 476 0 0,-4-12-2328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3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30 10135 0 0,'-1'-1'29'0'0,"1"1"0"0"0,-1 0 0 0 0,1 0 0 0 0,-1 0 0 0 0,1-1 0 0 0,0 1-1 0 0,-1 0 1 0 0,1 0 0 0 0,-1 0 0 0 0,1 0 0 0 0,-1 0 0 0 0,1 0 0 0 0,-1 0-1 0 0,1 0 1 0 0,-1 0 0 0 0,1 0 0 0 0,-1 0 0 0 0,1 0 0 0 0,0 0 0 0 0,-1 0-1 0 0,1 1 1 0 0,-1-1 0 0 0,1 0 0 0 0,-1 0 0 0 0,1 0 0 0 0,0 1 0 0 0,-1-1 0 0 0,1 0-1 0 0,-1 1 1 0 0,1-1 0 0 0,0 0 0 0 0,0 1 0 0 0,-1-1 0 0 0,1 0 0 0 0,0 1-1 0 0,-1-1 1 0 0,1 1 0 0 0,0-1 0 0 0,0 0 0 0 0,0 1 0 0 0,-1-1 0 0 0,1 1-1 0 0,0-1 1 0 0,0 1 0 0 0,0-1 0 0 0,0 1 0 0 0,0-1 0 0 0,0 1 0 0 0,0-1 0 0 0,0 0-1 0 0,0 1 1 0 0,0-1 0 0 0,0 1 0 0 0,0-1 0 0 0,0 1 0 0 0,1 0 0 0 0,-1 0-20 0 0,0 0 0 0 0,0 0 0 0 0,0 0 0 0 0,0 0 1 0 0,1 0-1 0 0,-1 0 0 0 0,0 0 0 0 0,1 0 1 0 0,-1 0-1 0 0,0-1 0 0 0,1 1 0 0 0,-1 0 0 0 0,1 0 1 0 0,0 0-1 0 0,-1 0 0 0 0,1-1 0 0 0,0 1 0 0 0,-1 0 1 0 0,1-1-1 0 0,0 1 0 0 0,1 1 0 0 0,-2-2 6 0 0,1 0-1 0 0,-1 0 0 0 0,0 0 1 0 0,0 0-1 0 0,1 0 0 0 0,-1 0 0 0 0,0-1 1 0 0,0 1-1 0 0,1 0 0 0 0,-1 0 1 0 0,0 0-1 0 0,0 0 0 0 0,1 0 1 0 0,-1 0-1 0 0,0 0 0 0 0,0 0 0 0 0,0 0 1 0 0,1-1-1 0 0,-1 1 0 0 0,0 0 1 0 0,0 0-1 0 0,0 0 0 0 0,0-1 1 0 0,1 1-1 0 0,-1 0 0 0 0,0 0 1 0 0,0 0-1 0 0,0-1 0 0 0,0 1 0 0 0,0 0 1 0 0,0 0-1 0 0,1-1 0 0 0,-1 1 1 0 0,0-1-1 0 0,-2-10 553 0 0,-9-8 471 0 0,9 16-888 0 0,0 1 0 0 0,-1 0 0 0 0,1 0 1 0 0,-1 0-1 0 0,1 0 0 0 0,-1 1 1 0 0,0-1-1 0 0,1 1 0 0 0,-1-1 0 0 0,0 1 1 0 0,0 0-1 0 0,0 0 0 0 0,0 0 1 0 0,-4 0-1 0 0,5 0-29 0 0,-1 1 1 0 0,0-1-1 0 0,1 1 0 0 0,-1 0 1 0 0,0 0-1 0 0,0 0 0 0 0,1 0 1 0 0,-1 0-1 0 0,0 1 0 0 0,1-1 1 0 0,-1 1-1 0 0,0 0 0 0 0,1 0 1 0 0,-1 0-1 0 0,1 0 1 0 0,-5 2-1 0 0,7-3-106 0 0,-1 1 1 0 0,1-1-1 0 0,-1 0 0 0 0,1 1 1 0 0,-1-1-1 0 0,0 1 1 0 0,1-1-1 0 0,0 1 0 0 0,-1-1 1 0 0,1 1-1 0 0,-1-1 1 0 0,1 1-1 0 0,0-1 0 0 0,-1 1 1 0 0,1-1-1 0 0,0 1 1 0 0,-1 0-1 0 0,1-1 0 0 0,0 1 1 0 0,0-1-1 0 0,0 1 1 0 0,0 0-1 0 0,-1-1 0 0 0,1 1 1 0 0,0 0-1 0 0,0-1 1 0 0,0 1-1 0 0,1 0 0 0 0,-1-1 1 0 0,0 1-1 0 0,0 0 0 0 0,0-1 1 0 0,0 1-1 0 0,1 0 1 0 0,-1-1-1 0 0,0 1 0 0 0,0-1 1 0 0,1 1-1 0 0,-1 0 1 0 0,0-1-1 0 0,1 1 0 0 0,-1-1 1 0 0,1 1-1 0 0,-1-1 1 0 0,1 1-1 0 0,-1-1 0 0 0,1 0 1 0 0,-1 1-1 0 0,1-1 1 0 0,-1 0-1 0 0,2 1 0 0 0,0 1 49 0 0,1-1 1 0 0,0 0-1 0 0,0 1 0 0 0,0-1 0 0 0,0 0 0 0 0,0 0 0 0 0,0-1 0 0 0,0 1 0 0 0,5 0 0 0 0,-6-1-59 0 0,0 0 0 0 0,0 0-1 0 0,0 0 1 0 0,0-1 0 0 0,0 1 0 0 0,-1 0-1 0 0,1-1 1 0 0,0 0 0 0 0,0 1-1 0 0,0-1 1 0 0,0 0 0 0 0,-1 0 0 0 0,1 0-1 0 0,2-2 1 0 0,-4 3-2 0 0,0 0 0 0 0,1 0 0 0 0,-1-1 1 0 0,0 1-1 0 0,0 0 0 0 0,0-1 0 0 0,1 1 0 0 0,-1 0 0 0 0,0 0 0 0 0,0-1 0 0 0,0 1 1 0 0,0-1-1 0 0,0 1 0 0 0,1 0 0 0 0,-1-1 0 0 0,0 1 0 0 0,0 0 0 0 0,0-1 0 0 0,0 1 0 0 0,0 0 1 0 0,0-1-1 0 0,0 1 0 0 0,-1-1 0 0 0,1 1 0 0 0,0 0 0 0 0,0-1 0 0 0,0 1 0 0 0,-1-2 28 0 0,0 1-1 0 0,1 0 0 0 0,-1 0 1 0 0,0 0-1 0 0,0 1 0 0 0,0-1 0 0 0,0 0 1 0 0,0 0-1 0 0,0 0 0 0 0,0 1 1 0 0,0-1-1 0 0,-2 0 0 0 0,1 0 91 0 0,0 0-1 0 0,0 1 1 0 0,0-1 0 0 0,0 1-1 0 0,0-1 1 0 0,0 1-1 0 0,0 0 1 0 0,0 0 0 0 0,0 0-1 0 0,-4 0 1 0 0,-1 1 485 0 0,7-1-603 0 0,0 0-1 0 0,0 0 1 0 0,-1 0-1 0 0,1 0 1 0 0,0 0-1 0 0,0 1 0 0 0,0-1 1 0 0,0 0-1 0 0,0 0 1 0 0,0 0-1 0 0,0 0 0 0 0,0 1 1 0 0,0-1-1 0 0,0 0 1 0 0,0 0-1 0 0,0 0 1 0 0,0 1-1 0 0,0-1 0 0 0,0 0 1 0 0,0 0-1 0 0,0 0 1 0 0,0 0-1 0 0,0 1 0 0 0,0-1 1 0 0,0 0-1 0 0,0 0 1 0 0,0 0-1 0 0,1 0 1 0 0,-1 1-1 0 0,0-1 0 0 0,0 0 1 0 0,0 0-1 0 0,0 0 1 0 0,0 0-1 0 0,0 0 0 0 0,1 0 1 0 0,-1 1-1 0 0,0-1 1 0 0,0 0-1 0 0,0 0 1 0 0,0 0-1 0 0,0 0 0 0 0,1 0 1 0 0,-1 0-1 0 0,7 7-6225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6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21 3679 0 0,'2'2'705'0'0,"5"0"-1520"0"0,53 7-651 0 0,-44-7 6631 0 0,-1-1 4462 0 0,-15-1-9555 0 0,1 0-1 0 0,-1 0 0 0 0,0 0 1 0 0,0 0-1 0 0,0 0 0 0 0,1 0 1 0 0,-1 0-1 0 0,0 0 0 0 0,0 0 0 0 0,0 0 1 0 0,0-1-1 0 0,1 1 0 0 0,-1 0 1 0 0,0 0-1 0 0,0 0 0 0 0,0 0 1 0 0,0-1-1 0 0,0 1 0 0 0,1 0 1 0 0,-1 0-1 0 0,0 0 0 0 0,0-1 1 0 0,0 1-1 0 0,0 0 0 0 0,0 0 1 0 0,0 0-1 0 0,0-1 0 0 0,0 1 1 0 0,0 0-1 0 0,0 0 0 0 0,0 0 1 0 0,0-1-1 0 0,0 1 0 0 0,0 0 1 0 0,0 0-1 0 0,0 0 0 0 0,0-1 1 0 0,0 1-1 0 0,0 0 0 0 0,0 0 1 0 0,0 0-1 0 0,0-1 0 0 0,-1 1 0 0 0,1 0 1 0 0,0 0-1 0 0,0 0 0 0 0,0 0 1 0 0,0-1-1 0 0,0 1 0 0 0,0 0 1 0 0,-1 0-1 0 0,1 0 0 0 0,0 0 1 0 0,0 0-1 0 0,0-1 0 0 0,-1 1 1 0 0,-7-10 569 0 0,3 7-554 0 0,-1 1 0 0 0,1-1 0 0 0,-1 1-1 0 0,1 0 1 0 0,-1 1 0 0 0,0-1 0 0 0,0 1 0 0 0,0 0 0 0 0,0 1 0 0 0,0-1 0 0 0,0 1 0 0 0,0 0 0 0 0,0 1-1 0 0,0-1 1 0 0,1 1 0 0 0,-12 3 0 0 0,8-1-49 0 0,1-1 0 0 0,-1 1 0 0 0,1 1-1 0 0,0 0 1 0 0,0 0 0 0 0,0 0 0 0 0,1 1 0 0 0,-1 0 0 0 0,1 1-1 0 0,-11 9 1 0 0,17-13-35 0 0,-1 0 0 0 0,0 0 0 0 0,1-1 1 0 0,-1 1-1 0 0,1 0 0 0 0,0 0 0 0 0,0 0 0 0 0,0 1 0 0 0,0-1 0 0 0,0 0 0 0 0,0 0 0 0 0,0 0 0 0 0,1 1 0 0 0,-1-1 0 0 0,1 0 1 0 0,0 1-1 0 0,0-1 0 0 0,0 1 0 0 0,0-1 0 0 0,0 0 0 0 0,1 5 0 0 0,0-4 2 0 0,0 1 0 0 0,1-1 0 0 0,0 0 0 0 0,-1 0-1 0 0,1 1 1 0 0,0-1 0 0 0,1-1 0 0 0,-1 1 0 0 0,0 0 0 0 0,1 0 0 0 0,0-1-1 0 0,0 1 1 0 0,4 2 0 0 0,12 7 92 0 0,-1-2 1 0 0,2 0-1 0 0,-1-1 0 0 0,33 10 0 0 0,-26-9 22 0 0,0 0 0 0 0,24 14 0 0 0,-40-19-100 0 0,38 26 60 0 0,-45-29-65 0 0,0 0-1 0 0,0 1 1 0 0,0-1-1 0 0,-1 1 1 0 0,1 0-1 0 0,-1 0 1 0 0,1 0 0 0 0,-1 0-1 0 0,0 0 1 0 0,-1 0-1 0 0,1 1 1 0 0,2 4-1 0 0,-4-7 5 0 0,0 0-1 0 0,0 1 0 0 0,0-1 0 0 0,0 0 0 0 0,0 1 0 0 0,0-1 0 0 0,0 1 0 0 0,-1-1 0 0 0,1 0 0 0 0,0 1 0 0 0,-1-1 0 0 0,1 0 0 0 0,-1 0 0 0 0,1 1 1 0 0,-1-1-1 0 0,0 0 0 0 0,0 0 0 0 0,1 0 0 0 0,-1 0 0 0 0,0 0 0 0 0,0 0 0 0 0,0 0 0 0 0,0 0 0 0 0,0 0 0 0 0,0 0 0 0 0,0 0 0 0 0,-1 0 0 0 0,1-1 1 0 0,0 1-1 0 0,0-1 0 0 0,-3 2 0 0 0,-5 2 48 0 0,0-1 0 0 0,-1 0-1 0 0,-12 3 1 0 0,14-4-31 0 0,-9 2-19 0 0,0-1 0 0 0,1-1 0 0 0,-1 0 0 0 0,0-1-1 0 0,0-1 1 0 0,0 0 0 0 0,0-2 0 0 0,0 0 0 0 0,0 0-1 0 0,-26-9 1 0 0,41 11-55 0 0,0-1-1 0 0,1 1 1 0 0,-1-1 0 0 0,1 0-1 0 0,0 1 1 0 0,-1-1 0 0 0,1 0-1 0 0,-1 0 1 0 0,1 0-1 0 0,0 0 1 0 0,0 0 0 0 0,-1 0-1 0 0,1 0 1 0 0,0 0 0 0 0,0 0-1 0 0,0-1 1 0 0,0 1-1 0 0,1 0 1 0 0,-1-1 0 0 0,0 1-1 0 0,0-3 1 0 0,1 3-40 0 0,0-1 1 0 0,0 1-1 0 0,0-1 0 0 0,1 1 1 0 0,-1-1-1 0 0,1 1 0 0 0,-1-1 1 0 0,1 1-1 0 0,-1 0 1 0 0,1-1-1 0 0,0 1 0 0 0,0 0 1 0 0,0 0-1 0 0,-1-1 0 0 0,1 1 1 0 0,1 0-1 0 0,-1 0 0 0 0,0 0 1 0 0,0 0-1 0 0,0 0 0 0 0,0 0 1 0 0,3-1-1 0 0,19-12-2073 0 0,1 1 0 0 0,0 2 0 0 0,48-18 0 0 0,-47 20 1284 0 0,9-3 543 0 0,64-15-1 0 0,-78 24 1516 0 0,1 0 0 0 0,28 0 1 0 0,-32 4 1189 0 0,27 4 1 0 0,-30-2-1972 0 0,0-2-1 0 0,0 1 1 0 0,14-2 0 0 0,-15-1-326 0 0,69-7 430 0 0,-72 6-440 0 0,0-1-1 0 0,0 1 1 0 0,0-2-1 0 0,0 0 0 0 0,18-9 1 0 0,-20 8-42 0 0,-1 0 1 0 0,0 0-1 0 0,1 0 1 0 0,-2-1-1 0 0,1 0 1 0 0,-1-1-1 0 0,9-9 0 0 0,-14 14-23 0 0,1 0-1 0 0,-1 0 0 0 0,0 0 0 0 0,0 0 1 0 0,0-1-1 0 0,0 1 0 0 0,0 0 0 0 0,0 0 1 0 0,0-1-1 0 0,0 1 0 0 0,-1 0 0 0 0,0-1 0 0 0,1 1 1 0 0,-1-1-1 0 0,0 1 0 0 0,0 0 0 0 0,0-1 1 0 0,0 1-1 0 0,-1-1 0 0 0,1 1 0 0 0,-1-1 1 0 0,1 1-1 0 0,-1 0 0 0 0,0 0 0 0 0,0-1 1 0 0,0 1-1 0 0,0 0 0 0 0,0 0 0 0 0,-1 0 0 0 0,1 0 1 0 0,-1 0-1 0 0,-1-2 0 0 0,-1 0-3 0 0,1 1 0 0 0,0 0 0 0 0,-1 1 0 0 0,0-1 1 0 0,1 0-1 0 0,-1 1 0 0 0,0 0 0 0 0,0 0 0 0 0,0 0 0 0 0,-1 1 0 0 0,1-1 0 0 0,-7-1 0 0 0,3 2 10 0 0,1 0-1 0 0,-1 1 1 0 0,0 0-1 0 0,1 0 1 0 0,-1 0 0 0 0,-14 4-1 0 0,7-1 4 0 0,1 1 0 0 0,0 1 0 0 0,0 0 0 0 0,1 1 0 0 0,0 0 0 0 0,-1 1 0 0 0,-14 11 0 0 0,18-11-11 0 0,1 1 1 0 0,-1 0-1 0 0,2 0 0 0 0,-1 1 1 0 0,-10 14-1 0 0,14-17-2 0 0,1 0 0 0 0,1 0 0 0 0,-1 1 0 0 0,1-1 0 0 0,1 1 0 0 0,-1 0-1 0 0,1 0 1 0 0,0 0 0 0 0,0 0 0 0 0,0 11 0 0 0,5 8 12 0 0,11 27 54 0 0,-11-41 4 0 0,6-1 22 0 0,1 4-54 0 0,-5-8-8 0 0,0 0-1 0 0,1 0 1 0 0,-1-1-1 0 0,1 0 1 0 0,13 11-1 0 0,-16-15 88 0 0,6 4-4 0 0,-5-3-100 0 0,5 3 24 0 0,-1-1-1 0 0,1 0 1 0 0,0 0-1 0 0,0-1 0 0 0,1 0 1 0 0,16 4-1 0 0,-15-7-10 0 0,0 0 0 0 0,-1-1 0 0 0,1 0 0 0 0,0-1-1 0 0,-1 0 1 0 0,1-1 0 0 0,0 0 0 0 0,-1 0 0 0 0,0-1 0 0 0,1-1 0 0 0,-1 0 0 0 0,9-5 0 0 0,-1 0-32 0 0,-1 0 1 0 0,0-2 0 0 0,-1 0 0 0 0,0-1 0 0 0,23-23 0 0 0,-32 28-372 0 0,0 0 0 0 0,0-1 0 0 0,8-12 0 0 0,-7-1-2953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7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29 4143 0 0,'-1'-1'210'0'0,"1"1"-1"0"0,-1-1 0 0 0,1 0 1 0 0,-1 0-1 0 0,1 0 0 0 0,-1 0 1 0 0,0 1-1 0 0,1-1 0 0 0,-1 0 1 0 0,0 0-1 0 0,0 1 0 0 0,0-1 1 0 0,1 1-1 0 0,-1-1 0 0 0,0 1 0 0 0,0-1 1 0 0,0 1-1 0 0,0-1 0 0 0,0 1 1 0 0,0 0-1 0 0,0 0 0 0 0,-2-1 1 0 0,1 1 180 0 0,0 0 1 0 0,0 0-1 0 0,0 1 1 0 0,-1-1-1 0 0,1 0 1 0 0,0 1-1 0 0,0 0 0 0 0,0-1 1 0 0,-4 3-1 0 0,-2 1 383 0 0,0 1 0 0 0,1-1 0 0 0,0 2-1 0 0,-8 6 1 0 0,3-1-109 0 0,1 0 0 0 0,0 1 0 0 0,1 0 0 0 0,-15 24 0 0 0,21-30-475 0 0,0 1-1 0 0,0 0 1 0 0,1 0 0 0 0,0 0 0 0 0,0 0 0 0 0,1 0-1 0 0,0 1 1 0 0,1-1 0 0 0,-1 1 0 0 0,1 0-1 0 0,0 14 1 0 0,1-21-180 0 0,0 0-1 0 0,0 1 1 0 0,0-1-1 0 0,1 0 1 0 0,-1 1-1 0 0,0-1 1 0 0,0 0-1 0 0,1 0 1 0 0,-1 1-1 0 0,1-1 1 0 0,-1 0-1 0 0,1 0 1 0 0,0 0-1 0 0,-1 1 1 0 0,1-1-1 0 0,0 0 1 0 0,0 0-1 0 0,0 0 1 0 0,0 0-1 0 0,0 0 1 0 0,0-1-1 0 0,0 1 1 0 0,1 1-1 0 0,0-2-3 0 0,0 1 0 0 0,0 0 0 0 0,0-1 0 0 0,0 0 0 0 0,0 1 0 0 0,0-1-1 0 0,0 0 1 0 0,0 0 0 0 0,0 0 0 0 0,0 0 0 0 0,0-1 0 0 0,0 1 0 0 0,3-1 0 0 0,6-3-6 0 0,1 0 1 0 0,-2-1-1 0 0,1 0 1 0 0,10-7-1 0 0,-19 11 3 0 0,13-9-31 0 0,0-1 0 0 0,0 0 0 0 0,-1-1 0 0 0,0 0 0 0 0,-1-1 0 0 0,-1-1 0 0 0,0 0 1 0 0,-1-1-1 0 0,-1 0 0 0 0,0-1 0 0 0,-1 0 0 0 0,0 0 0 0 0,10-29 0 0 0,-17 33 342 0 0,-8 15 197 0 0,-8 19 16 0 0,-11 41-170 0 0,4 1-1 0 0,-22 105 1 0 0,37-143-314 0 0,2-2-31 0 0,-1 16 42 0 0,-2 25-42 0 0,4-32-11 0 0,2 41 0 0 0,5-39-547 0 0,-4-33 479 0 0,1 0 0 0 0,0 0 0 0 0,-1 0 0 0 0,1 0 0 0 0,0 0 0 0 0,0 0 0 0 0,0 0 0 0 0,0 0 0 0 0,0 0 0 0 0,0-1 0 0 0,1 1 0 0 0,-1 0 0 0 0,3 2 0 0 0,1-2-777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7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3 115 11519 0 0,'-3'-10'1085'0'0,"4"17"184"0"0,4 45 4467 0 0,-3-38-4635 0 0,8 40-441 0 0,-7-41 593 0 0,4-1-1086 0 0,27 37-87 0 0,-32-46-71 0 0,0 0 0 0 0,1 0 0 0 0,-1 0 0 0 0,1-1 0 0 0,0 1 0 0 0,0-1 0 0 0,0 1 0 0 0,0-1 0 0 0,1 0 0 0 0,-1 0 0 0 0,1 0 0 0 0,-1-1 0 0 0,1 1 0 0 0,-1-1 0 0 0,1 0 0 0 0,0 0 0 0 0,-1 0 0 0 0,1 0 0 0 0,0-1 0 0 0,8 0 0 0 0,-3 0 4 0 0,0-2 1 0 0,0 1-1 0 0,1-1 1 0 0,-1-1 0 0 0,0 1-1 0 0,11-6 1 0 0,-6 2-1 0 0,1-1 0 0 0,-1-1 1 0 0,-1 0-1 0 0,25-18 0 0 0,-30 19-7 0 0,-1 0 0 0 0,1 0-1 0 0,-1-1 1 0 0,0 0 0 0 0,-1 0-1 0 0,0 0 1 0 0,0-1 0 0 0,7-14-1 0 0,-9 4 159 0 0,-1 11 112 0 0,14 6-119 0 0,-2 1-126 0 0,0 0 0 0 0,-1 0 0 0 0,25-7 0 0 0,-32 7-22 0 0,0-1 0 0 0,0 0-1 0 0,-1-1 1 0 0,1 0 0 0 0,-1 0-1 0 0,0 0 1 0 0,0-1 0 0 0,0 0-1 0 0,10-8 1 0 0,-15 11-9 0 0,1-1 0 0 0,-1 1 0 0 0,1-1 0 0 0,-1 1 0 0 0,0-1 0 0 0,1 0 0 0 0,-1 0 0 0 0,0 0 0 0 0,0 1 0 0 0,0-1 0 0 0,-1 0 0 0 0,1 0 0 0 0,0 0 0 0 0,-1 0 0 0 0,1 0 0 0 0,-1-1 0 0 0,0 1 0 0 0,0 0 0 0 0,0 0 0 0 0,0 0 0 0 0,0 0 0 0 0,0 0 0 0 0,0 0 0 0 0,-1 0 0 0 0,1 0 0 0 0,-1 0 0 0 0,1 0 0 0 0,-1 0 0 0 0,0 0 0 0 0,0 0 0 0 0,0 0 0 0 0,0 0 0 0 0,0 0 0 0 0,0 0 0 0 0,-3-2 0 0 0,1 1 0 0 0,0-1 0 0 0,-1 1 0 0 0,0 0 0 0 0,0 0 0 0 0,1 0 0 0 0,-2 0 0 0 0,1 1 0 0 0,0 0 0 0 0,0 0 0 0 0,-1 0 0 0 0,1 0 0 0 0,-1 0 0 0 0,0 1 0 0 0,-7-1 0 0 0,4 1 1 0 0,0 1-1 0 0,0 0 1 0 0,0 1-1 0 0,0 0 1 0 0,0 0-1 0 0,-1 0 1 0 0,2 1-1 0 0,-1 0 1 0 0,0 1-1 0 0,0 0 1 0 0,1 0-1 0 0,-1 1 1 0 0,-6 4-1 0 0,11-6 5 0 0,-1 1-1 0 0,1-1 0 0 0,0 1 0 0 0,1-1 1 0 0,-1 1-1 0 0,0 0 0 0 0,1 0 0 0 0,0 0 0 0 0,0 0 1 0 0,0 1-1 0 0,0-1 0 0 0,0 1 0 0 0,-2 5 1 0 0,3-5 4 0 0,1 0 0 0 0,-1 0 0 0 0,1 0 0 0 0,-1 1 0 0 0,1-1 0 0 0,0 0 0 0 0,1 1 0 0 0,-1-1 0 0 0,1 0 0 0 0,0 0 0 0 0,0 0 1 0 0,0 0-1 0 0,0 1 0 0 0,4 6 0 0 0,5 3 44 0 0,25 33 11 0 0,-19-30 5 0 0,-6-7-29 0 0,-4-5-1 0 0,-1-1 0 0 0,1 1 1 0 0,0-1-1 0 0,1 0 0 0 0,-1 0 1 0 0,10 4-1 0 0,3 1 30 0 0,-1-2 1 0 0,1 0-1 0 0,0-1 0 0 0,0-1 1 0 0,33 5-1 0 0,-43-9-100 0 0,0 0 0 0 0,-1 0 0 0 0,1-1 0 0 0,0 0 0 0 0,0 0 0 0 0,0-1 0 0 0,0-1 0 0 0,-1 1 0 0 0,1-2 0 0 0,-1 1-1 0 0,1-1 1 0 0,-1 0 0 0 0,0-1 0 0 0,0 1 0 0 0,0-2 0 0 0,8-5 0 0 0,-11 6-144 0 0,-1 0 1 0 0,1-1-1 0 0,-1 1 1 0 0,0-1-1 0 0,-1 0 0 0 0,1 0 1 0 0,4-9-1 0 0,0-10-6681 0 0,-6 10-211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8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4143 0 0,'1'0'102'0'0,"0"-1"0"0"0,0 1 0 0 0,-1-1 0 0 0,1 1 1 0 0,0-1-1 0 0,0 1 0 0 0,0 0 0 0 0,0-1 0 0 0,0 1 0 0 0,0 0 0 0 0,0 0 0 0 0,0-1 0 0 0,0 1 0 0 0,0 0 0 0 0,0 0 0 0 0,0 0 0 0 0,0 0 0 0 0,1 1 0 0 0,0-1 179 0 0,-1 1 0 0 0,1 0 0 0 0,-1 0 1 0 0,0-1-1 0 0,1 1 0 0 0,-1 0 0 0 0,1 1 1 0 0,-1-1-1 0 0,0 0 0 0 0,2 2 0 0 0,0 1 370 0 0,-1 0-1 0 0,0-1 1 0 0,1 1-1 0 0,-1 0 1 0 0,1 4-1 0 0,-1-4 3983 0 0,0 9-3366 0 0,7 39-526 0 0,-7-39 242 0 0,-2-1-570 0 0,-1 35-185 0 0,1-35 170 0 0,7-6-324 0 0,26 19-20 0 0,-32-25-54 0 0,0 0 0 0 0,-1 1 1 0 0,1-1-1 0 0,0 0 1 0 0,0 0-1 0 0,0 0 1 0 0,-1 1-1 0 0,1-1 1 0 0,0 0-1 0 0,0 0 1 0 0,0 0-1 0 0,-1 0 1 0 0,1-1-1 0 0,0 1 1 0 0,0 0-1 0 0,-1 0 0 0 0,1 0 1 0 0,0-1-1 0 0,0 1 1 0 0,-1 0-1 0 0,1-1 1 0 0,0 1-1 0 0,0 0 1 0 0,0-2-1 0 0,14-12-2 0 0,-11 9 3 0 0,42-46 143 0 0,-30 32 161 0 0,1 1-1 0 0,23-20 0 0 0,-40 37-296 0 0,1 1 0 0 0,0-1-1 0 0,0 0 1 0 0,0 0 0 0 0,0 0-1 0 0,0 1 1 0 0,0-1-1 0 0,1 0 1 0 0,-1 1 0 0 0,0-1-1 0 0,0 1 1 0 0,0 0-1 0 0,1-1 1 0 0,-1 1 0 0 0,0 0-1 0 0,0 0 1 0 0,1-1 0 0 0,-1 1-1 0 0,0 0 1 0 0,0 0-1 0 0,1 1 1 0 0,-1-1 0 0 0,0 0-1 0 0,2 1 1 0 0,-2-1-2 0 0,0 1 0 0 0,0 0 1 0 0,0 0-1 0 0,0 0 0 0 0,0 1 0 0 0,0-1 1 0 0,-1 0-1 0 0,1 0 0 0 0,0 0 1 0 0,-1 1-1 0 0,1-1 0 0 0,-1 0 0 0 0,1 1 1 0 0,-1-1-1 0 0,0 0 0 0 0,1 1 1 0 0,-1-1-1 0 0,0 0 0 0 0,0 1 0 0 0,0-1 1 0 0,0 1-1 0 0,0 1 0 0 0,0 12-19 0 0,0 1 0 0 0,-3 18-1 0 0,1-18-31 0 0,1-5-63 0 0,-1 0-212 0 0,-3 35-224 0 0,4-34-155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2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1 518 13359 0 0,'5'-9'532'0'0,"0"0"0"0"0,1 0-1 0 0,0 1 1 0 0,0 0 0 0 0,1 1-1 0 0,0-1 1 0 0,0 1 0 0 0,11-8 0 0 0,-12 11-68 0 0,3-2-359 0 0,0 0 0 0 0,0 1-1 0 0,11-5 1 0 0,-17 9-87 0 0,0 0 0 0 0,-1 0-1 0 0,1 0 1 0 0,0 0 0 0 0,0 1 0 0 0,-1-1 0 0 0,1 1 0 0 0,0 0-1 0 0,0 0 1 0 0,0 0 0 0 0,0 0 0 0 0,-1 1 0 0 0,1-1 0 0 0,0 1 0 0 0,0-1-1 0 0,4 3 1 0 0,-6-2 1570 0 0,7 8-1044 0 0,24 27 0 0 0,-25-27 231 0 0,-1 2-585 0 0,15 30-19 0 0,-16-30 92 0 0,0 0-175 0 0,13 35-7 0 0,-13-35 79 0 0,-2 0-80 0 0,12 34 0 0 0,-12-34 80 0 0,0 1-93 0 0,11 36-43 0 0,-12-38-3 0 0,-4-7 0 0 0,1-2-20 0 0,1-1 0 0 0,-1 0-1 0 0,0 1 1 0 0,0-1 0 0 0,0 0-1 0 0,0 1 1 0 0,0-1 0 0 0,1 0-1 0 0,-1 0 1 0 0,0 0 0 0 0,0 0-1 0 0,0 0 1 0 0,0 0 0 0 0,0 0-1 0 0,0 0 1 0 0,1 0 0 0 0,-1 0-1 0 0,0-1 1 0 0,-2 1 0 0 0,-16-13-3 0 0,12 7 1 0 0,-2 0-1 0 0,0 0 0 0 0,0 0 1 0 0,-1 1-1 0 0,0 0 0 0 0,0 1 0 0 0,0 0 0 0 0,-1 1 0 0 0,1 0 0 0 0,-22-3 0 0 0,26 5 7 0 0,0 0-1 0 0,0 1 0 0 0,0 0 0 0 0,0 1 1 0 0,0-1-1 0 0,0 1 0 0 0,0 0 0 0 0,0 1 1 0 0,0-1-1 0 0,0 1 0 0 0,1 0 0 0 0,-1 1 1 0 0,1-1-1 0 0,-1 1 0 0 0,1 0 0 0 0,0 1 1 0 0,0-1-1 0 0,1 1 0 0 0,-1 0 0 0 0,1 0 1 0 0,-6 6-1 0 0,9-8 860 0 0,6 9-363 0 0,16 35-65 0 0,-20-45-431 0 0,1 0 1 0 0,-1 1-1 0 0,0-1 1 0 0,0 0-1 0 0,1 0 0 0 0,-1 1 1 0 0,0-1-1 0 0,1 0 1 0 0,0 0-1 0 0,-1-1 0 0 0,1 1 1 0 0,-1 0-1 0 0,1 0 1 0 0,0-1-1 0 0,-1 1 0 0 0,1-1 1 0 0,0 0-1 0 0,0 1 1 0 0,0-1-1 0 0,-1 0 0 0 0,1 0 1 0 0,0 0-1 0 0,0 0 1 0 0,0 0-1 0 0,-1-1 0 0 0,1 1 1 0 0,0 0-1 0 0,2-2 1 0 0,5 1 1 0 0,19-3-136 0 0,-1-2 0 0 0,1 0-1 0 0,-1-2 1 0 0,0-1 0 0 0,-1-1 0 0 0,0-1-1 0 0,0-1 1 0 0,-1-2 0 0 0,-1 0 0 0 0,-1-2-1 0 0,0-1 1 0 0,0 0 0 0 0,-2-2 0 0 0,0 0-1 0 0,-2-1 1 0 0,21-28 0 0 0,-8 5-39 0 0,-1-1 1 0 0,28-57-1 0 0,-45 72 57 0 0,0 0-1 0 0,-3-1 1 0 0,0-1-1 0 0,12-59 1 0 0,-21 79 86 0 0,-1 0 0 0 0,0 0 1 0 0,-1 1-1 0 0,0-1 0 0 0,0 0 0 0 0,-3-12 1 0 0,2 20 32 0 0,1-1 0 0 0,-1 1 0 0 0,0 0 0 0 0,-1 0 0 0 0,1 0 0 0 0,0 0 0 0 0,-1 0 0 0 0,0 0 1 0 0,1 1-1 0 0,-5-6 0 0 0,5 7 11 0 0,-1 0 0 0 0,0-1 0 0 0,1 1 0 0 0,-1 0 0 0 0,0 0 0 0 0,0 0 0 0 0,0 0 0 0 0,1 0 1 0 0,-1 0-1 0 0,0 1 0 0 0,0-1 0 0 0,0 1 0 0 0,0-1 0 0 0,-1 1 0 0 0,1 0 0 0 0,0 0 0 0 0,0 0 0 0 0,-3 0 0 0 0,1 1 5 0 0,0 0-1 0 0,0 0 0 0 0,0 0 0 0 0,0 1 0 0 0,0-1 1 0 0,0 1-1 0 0,1 0 0 0 0,-1 0 0 0 0,0 1 0 0 0,1-1 1 0 0,0 1-1 0 0,0 0 0 0 0,0 0 0 0 0,-5 5 0 0 0,-10 16 4 0 0,-7 21 32 0 0,18-29-25 0 0,-7 25 0 0 0,0 20 182 0 0,10-43-3 0 0,3-10 55 0 0,-1 1 1 0 0,2-1 0 0 0,-1 0 0 0 0,1 0-1 0 0,1 9 1 0 0,0 26 800 0 0,-1-32-201 0 0,2 5-882 0 0,-1 4-104 0 0,8 53-638 0 0,3-7 190 0 0,0-9 479 0 0,2 8-292 0 0,-11-51-149 0 0,1-3-6905 0 0,15 48-259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8.6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 11975 0 0,'0'0'27'0'0,"0"0"0"0"0,-1 0 0 0 0,1 0 0 0 0,0 0 0 0 0,0 0 1 0 0,0 0-1 0 0,-1 0 0 0 0,1 0 0 0 0,0 0 0 0 0,0 0 0 0 0,0 0 0 0 0,0 0 0 0 0,-1 0 0 0 0,1 0 0 0 0,0 0 0 0 0,0 0 0 0 0,0 0 0 0 0,-1 0 0 0 0,1 0 0 0 0,0 0 0 0 0,0 0 0 0 0,0 1 0 0 0,0-1 0 0 0,0 0 0 0 0,-1 0 0 0 0,1 0 0 0 0,0 0 0 0 0,0 0 0 0 0,0 0 0 0 0,0 1 0 0 0,0-1 0 0 0,0 0 0 0 0,0 0 0 0 0,-1 0 0 0 0,1 0 1 0 0,0 1-1 0 0,0-1 0 0 0,0 0 0 0 0,0 0 0 0 0,0 0 0 0 0,0 0 0 0 0,0 1 0 0 0,0-1 0 0 0,0 0 0 0 0,0 0 0 0 0,0 0 0 0 0,0 0 0 0 0,0 1 0 0 0,0-1 0 0 0,0 13-158 0 0,0-9 206 0 0,-1 17-75 0 0,-2 48 0 0 0,-3 15-12 0 0,4-60 4 0 0,-6 46 92 0 0,-2 1 268 0 0,5-25-150 0 0,4-35 71 0 0,0 5 30 0 0,-4 47 7 0 0,3-47-87 0 0,3-12-252 0 0,0 0-1 0 0,-1 1 1 0 0,0-1 0 0 0,0 1 0 0 0,0-1 0 0 0,-2 7-1 0 0,-1 21-1465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9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10 168 15663 0 0,'-2'-5'259'0'0,"1"4"-183"0"0,0-1 0 0 0,1 1 0 0 0,-1-1 0 0 0,0 1 0 0 0,0-1 0 0 0,1 0 0 0 0,-1 1 0 0 0,1-1 0 0 0,-1 0 0 0 0,1 1 0 0 0,0-1 0 0 0,0 0 0 0 0,0 0 0 0 0,0 1 1 0 0,0-1-1 0 0,0 0 0 0 0,0 0 0 0 0,0 1 0 0 0,1-1 0 0 0,-1 0 0 0 0,1 0 0 0 0,-1 1 0 0 0,1-1 0 0 0,0 1 0 0 0,0-1 0 0 0,1-1 0 0 0,2-3 61 0 0,1 0-1 0 0,-1 0 0 0 0,2 0 1 0 0,-1 1-1 0 0,0 0 1 0 0,1 0-1 0 0,0 1 1 0 0,0 0-1 0 0,1 0 0 0 0,-1 0 1 0 0,1 0-1 0 0,0 1 1 0 0,14-4-1 0 0,5 0 791 0 0,1 1 0 0 0,41-5 0 0 0,-12 4-434 0 0,-31 1-607 0 0,32-3-591 0 0,-53 8 639 0 0,0 1 1 0 0,0 0-1 0 0,0 0 1 0 0,0 0-1 0 0,0 1 1 0 0,0-1-1 0 0,0 1 1 0 0,0 0-1 0 0,-1 0 1 0 0,1 1-1 0 0,6 2 1 0 0,-3 2-1968 0 0,-2 0-5089 0 0</inkml:trace>
  <inkml:trace contextRef="#ctx0" brushRef="#br0" timeOffset="1">409 232 18887 0 0,'-1'1'131'0'0,"1"0"1"0"0,-1-1-1 0 0,0 1 0 0 0,1 0 0 0 0,-1 0 1 0 0,1-1-1 0 0,-1 1 0 0 0,1 0 0 0 0,-1 0 1 0 0,1 0-1 0 0,-1 0 0 0 0,1 0 0 0 0,0 0 1 0 0,-1 0-1 0 0,1 1 0 0 0,3 22-99 0 0,0-9 368 0 0,7 39-369 0 0,-7-40-3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29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31 381 9215 0 0,'2'-1'212'0'0,"-1"0"0"0"0,1 0 1 0 0,0 0-1 0 0,0 1 0 0 0,-1-1 0 0 0,1 1 0 0 0,0-1 0 0 0,0 1 0 0 0,0 0 0 0 0,0-1 0 0 0,-1 1 0 0 0,1 0 0 0 0,0 0 0 0 0,0 1 0 0 0,0-1 0 0 0,0 0 0 0 0,0 1 0 0 0,-1-1 0 0 0,1 1 1 0 0,3 0-1 0 0,43 19 519 0 0,-37-15-641 0 0,0 0 649 0 0,0 0 1 0 0,0 0 0 0 0,-1 1-1 0 0,0 1 1 0 0,0 0-1 0 0,-1 0 1 0 0,0 1-1 0 0,11 11 1 0 0,-16-14-635 0 0,0 1 0 0 0,0-1 0 0 0,0 1 0 0 0,-1 0 0 0 0,0 0 0 0 0,0 0 0 0 0,-1 0 0 0 0,1 0 0 0 0,-1 1 0 0 0,-1-1 0 0 0,1 1 0 0 0,-1 0 0 0 0,0-1 0 0 0,-1 1 0 0 0,1 0 0 0 0,-2 8 0 0 0,0 0-56 0 0,-2 32 163 0 0,2-43-192 0 0,1-1-1 0 0,-1 1 1 0 0,0-1 0 0 0,0 1-1 0 0,0-1 1 0 0,-1 1 0 0 0,1-1-1 0 0,-1 0 1 0 0,-3 6-1 0 0,4-8-18 0 0,0 0-1 0 0,0-1 0 0 0,0 1 1 0 0,0 0-1 0 0,0 0 0 0 0,0-1 1 0 0,-1 1-1 0 0,1-1 0 0 0,0 1 1 0 0,0-1-1 0 0,0 1 0 0 0,0-1 1 0 0,-1 0-1 0 0,1 0 0 0 0,0 1 1 0 0,0-1-1 0 0,-1 0 0 0 0,1 0 0 0 0,0 0 1 0 0,-1 0-1 0 0,1-1 0 0 0,0 1 1 0 0,0 0-1 0 0,-1 0 0 0 0,1-1 1 0 0,0 1-1 0 0,0-1 0 0 0,0 1 1 0 0,-3-2-1 0 0,-4-2 6 0 0,0-1-1 0 0,1 0 1 0 0,-10-8-1 0 0,3 3 49 0 0,6 4 1 0 0,-1 1 0 0 0,0 0 0 0 0,0 1 0 0 0,0 0-1 0 0,-1 0 1 0 0,-18-4 0 0 0,25 8-38 0 0,1-1-1 0 0,-1 1 1 0 0,1-1-1 0 0,-1 1 1 0 0,0 0-1 0 0,1 0 1 0 0,-1 0-1 0 0,1 0 1 0 0,-1 0-1 0 0,0 1 1 0 0,1-1-1 0 0,-1 1 1 0 0,1 0-1 0 0,-1 0 1 0 0,1-1-1 0 0,0 2 1 0 0,-1-1-1 0 0,1 0 1 0 0,0 0-1 0 0,0 1 0 0 0,-1-1 1 0 0,1 1-1 0 0,0 0 1 0 0,1 0-1 0 0,-1-1 1 0 0,0 1-1 0 0,0 0 1 0 0,1 1-1 0 0,-1-1 1 0 0,1 0-1 0 0,-2 5 1 0 0,0 3 41 0 0,6 10-47 0 0,-1-13-11 0 0,1 0 0 0 0,0 0 0 0 0,0 0 0 0 0,0 0 0 0 0,7 9 0 0 0,-6-11 0 0 0,0-1 0 0 0,0 1 0 0 0,0-1 0 0 0,1-1 0 0 0,-1 1 0 0 0,1 0 0 0 0,7 3 0 0 0,-9-5-8 0 0,1-1 0 0 0,0 1 0 0 0,0-1 1 0 0,0 0-1 0 0,1 0 0 0 0,-1 0 0 0 0,0-1 0 0 0,0 1 0 0 0,0-1 0 0 0,1 0 0 0 0,-1 0 1 0 0,0-1-1 0 0,0 1 0 0 0,1-1 0 0 0,-1 0 0 0 0,0 0 0 0 0,8-3 0 0 0,-7 3-2 0 0,13-6-69 0 0,0 0-1 0 0,0-1 0 0 0,0-1 1 0 0,-1-1-1 0 0,-1 0 1 0 0,1-1-1 0 0,-2-1 1 0 0,1 0-1 0 0,-2-2 0 0 0,0 1 1 0 0,0-2-1 0 0,18-25 1 0 0,-12 12-188 0 0,-2-1 1 0 0,-1 0 0 0 0,-1-2-1 0 0,-1 0 1 0 0,-2 0 0 0 0,13-48 0 0 0,-15 41-727 0 0,-3 0 1 0 0,-1-1 0 0 0,-2-1 0 0 0,1-70-1 0 0,-6 103 1279 0 0,-1 0 1 0 0,0 1-1 0 0,0-1 0 0 0,-1 0 0 0 0,1 0 0 0 0,-5-10 0 0 0,5 16-208 0 0,1 0 0 0 0,-1 0-1 0 0,1-1 1 0 0,-1 1 0 0 0,0 0-1 0 0,1 0 1 0 0,-1 0 0 0 0,0 0-1 0 0,0 0 1 0 0,0 0 0 0 0,1 0 0 0 0,-1 0-1 0 0,0 0 1 0 0,-1 0 0 0 0,1 0-1 0 0,0 0 1 0 0,0 1 0 0 0,0-1-1 0 0,0 0 1 0 0,-1 1 0 0 0,1-1-1 0 0,0 1 1 0 0,0 0 0 0 0,-1-1-1 0 0,1 1 1 0 0,0 0 0 0 0,-1 0-1 0 0,1-1 1 0 0,0 1 0 0 0,-1 0-1 0 0,1 1 1 0 0,-1-1 0 0 0,1 0-1 0 0,0 0 1 0 0,0 1 0 0 0,-1-1-1 0 0,1 0 1 0 0,0 1 0 0 0,-1-1 0 0 0,0 2-1 0 0,-2 0 172 0 0,1 1-1 0 0,0 0 1 0 0,0 0 0 0 0,0 0-1 0 0,0 0 1 0 0,0 1 0 0 0,1-1-1 0 0,-1 1 1 0 0,1 0 0 0 0,-3 7-1 0 0,4-10-292 0 0,0 2-279 0 0,-2 10-70 0 0,-10 48 54 0 0,4 8 271 0 0,6 2 68 0 0,6 4 0 0 0,8 13 0 0 0,3-19-15 0 0,-11-56-59 0 0,1 1-1129 0 0,14 42-4121 0 0,-13-42-1804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0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6911 0 0,'2'0'147'0'0,"-1"0"0"0"0,0 0-1 0 0,0 1 1 0 0,0-1 0 0 0,0 0-1 0 0,0 0 1 0 0,0 1-1 0 0,0-1 1 0 0,0 1 0 0 0,0-1-1 0 0,0 1 1 0 0,-1-1-1 0 0,1 1 1 0 0,0 0 0 0 0,0 0-1 0 0,0-1 1 0 0,-1 1 0 0 0,1 0-1 0 0,0 0 1 0 0,-1 0-1 0 0,1-1 1 0 0,0 1 0 0 0,-1 0-1 0 0,1 0 1 0 0,-1 0 0 0 0,0 0-1 0 0,1 0 1 0 0,-1 2-1 0 0,1 1 212 0 0,0-1-1 0 0,0 0 1 0 0,-1 1-1 0 0,0-1 1 0 0,1 1-1 0 0,-2 5 1 0 0,1-7 2353 0 0,-2 10-1415 0 0,-6 33-364 0 0,6-34 573 0 0,0 1-860 0 0,-7 38-353 0 0,6-37-37 0 0,2-1-167 0 0,-5 35-128 0 0,5-36-257 0 0,0 27-30 0 0,0-21-1280 0 0,1 3-2897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0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45 5983 0 0,'-5'-6'-653'0'0,"4"4"1236"0"0,-1 0 1 0 0,1 0-1 0 0,0 0 0 0 0,0 0 0 0 0,0 0 0 0 0,0 0 0 0 0,0 0 1 0 0,-1-5-1 0 0,2 7-388 0 0,0-1 1 0 0,0 1-1 0 0,0 0 1 0 0,0-1-1 0 0,0 1 1 0 0,0-1-1 0 0,0 1 0 0 0,0-1 1 0 0,0 1-1 0 0,0 0 1 0 0,1-1-1 0 0,-1 1 1 0 0,0-1-1 0 0,0 1 1 0 0,0 0-1 0 0,1-1 1 0 0,-1 1-1 0 0,0 0 1 0 0,1-1-1 0 0,-1 0 1 0 0,16-5 2650 0 0,-5 6-2092 0 0,1-1 1 0 0,0 1-1 0 0,-1 1 1 0 0,1 0-1 0 0,-1 1 0 0 0,12 2 1 0 0,15 3-119 0 0,2-3-442 0 0,0-2 0 0 0,0-1 0 0 0,1-2 0 0 0,-1-2 0 0 0,60-12 0 0 0,-81 13-2523 0 0,-12 2-5714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2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354 109 9215 0 0,'2'-2'287'0'0,"0"1"0"0"0,0-1 0 0 0,0 0 0 0 0,0 0 0 0 0,0 1 1 0 0,1-1-1 0 0,-1 1 0 0 0,0 0 0 0 0,1 0 0 0 0,-1 0 0 0 0,1 0 0 0 0,-1 0 0 0 0,1 0 0 0 0,5 0 0 0 0,-5 0-23 0 0,0 1 0 0 0,0-1 0 0 0,0 0 0 0 0,0 0 0 0 0,0 0 0 0 0,0-1 0 0 0,-1 1 0 0 0,1-1 0 0 0,0 1 0 0 0,-1-1 0 0 0,4-2 0 0 0,-6 3-159 0 0,1 1 0 0 0,-1-1 1 0 0,0 1-1 0 0,1-1 1 0 0,-1 1-1 0 0,1-1 1 0 0,-1 1-1 0 0,0-1 1 0 0,0 0-1 0 0,1 1 1 0 0,-1-1-1 0 0,0 0 0 0 0,0 1 1 0 0,0-1-1 0 0,1 0 1 0 0,-1 1-1 0 0,0-1 1 0 0,0 0-1 0 0,0 1 1 0 0,0-1-1 0 0,0 0 1 0 0,-1 1-1 0 0,1-1 1 0 0,0 0-1 0 0,0 1 0 0 0,0-2 1 0 0,-1 0 92 0 0,0 1 0 0 0,0-1 1 0 0,0 0-1 0 0,-1 0 0 0 0,1 1 1 0 0,0-1-1 0 0,-1 1 0 0 0,-2-3 1 0 0,-1-1 53 0 0,-1 1 0 0 0,0 0 0 0 0,0 0 1 0 0,-8-3-1 0 0,8 4-237 0 0,0 1 0 0 0,-1 0 0 0 0,1 0 0 0 0,0 1 1 0 0,-1 0-1 0 0,1 0 0 0 0,-1 0 0 0 0,1 1 0 0 0,-1 0 0 0 0,-9 1 1 0 0,5 1-12 0 0,0 0 0 0 0,0 1 1 0 0,1 0-1 0 0,-1 1 0 0 0,-15 8 1 0 0,3 0-8 0 0,1 2-1 0 0,0 0 1 0 0,1 1 0 0 0,-27 27 0 0 0,34-29 3 0 0,1 0 0 0 0,-14 19 0 0 0,22-26 0 0 0,1 0 0 0 0,0 0 0 0 0,1 1 0 0 0,-1 0 0 0 0,1-1 0 0 0,1 1 0 0 0,-1 0 0 0 0,-2 13 0 0 0,5-18 0 0 0,0-1 0 0 0,0 1 0 0 0,0 0 0 0 0,0 0 0 0 0,0 0 0 0 0,0 0 0 0 0,1 0 0 0 0,-1 0 0 0 0,1 0 0 0 0,-1 0 0 0 0,1-1 0 0 0,1 5 0 0 0,7 12 0 0 0,13 22 0 0 0,-20-37 0 0 0,1 1 0 0 0,0 0 0 0 0,0-1 0 0 0,0 1 0 0 0,1-1 0 0 0,-1 0 0 0 0,1 0 0 0 0,0-1 0 0 0,0 1 0 0 0,0-1 0 0 0,0 1 0 0 0,0-1 0 0 0,0-1 0 0 0,1 1 0 0 0,-1 0 0 0 0,0-1 0 0 0,8 1 0 0 0,-1 1 0 0 0,10 2 0 0 0,1-1 0 0 0,-1 0 0 0 0,1-2 0 0 0,0 0 0 0 0,35-3 0 0 0,-18-3 0 0 0,0-1 0 0 0,47-13 0 0 0,-64 11 117 0 0,-26 8-75 0 0,-6 3 24 0 0,9-2-47 0 0,9 1-7 0 0,18 3-10 0 0,55 5-1 0 0,-45-7 50 0 0,-24-3-14 0 0,-1 0 0 0 0,0 0 1 0 0,1-2-1 0 0,-1 1 1 0 0,0-1-1 0 0,22-5 0 0 0,-31 5-25 0 0,0 1 0 0 0,1-1 1 0 0,-1 0-1 0 0,0 1 0 0 0,0-1 0 0 0,0 0 0 0 0,0 0 0 0 0,0-1 0 0 0,0 1 0 0 0,0 0 0 0 0,0-1 0 0 0,-1 1 0 0 0,1-1 1 0 0,0 1-1 0 0,-1-1 0 0 0,1 0 0 0 0,-1 0 0 0 0,0 0 0 0 0,0 0 0 0 0,1 0 0 0 0,-1 0 0 0 0,0 0 0 0 0,-1 0 0 0 0,1 0 0 0 0,0 0 1 0 0,-1-1-1 0 0,1 1 0 0 0,-1 0 0 0 0,0 0 0 0 0,1-1 0 0 0,-1 1 0 0 0,0 0 0 0 0,0-1 0 0 0,-1 1 0 0 0,1 0 0 0 0,0 0 0 0 0,-1-1 1 0 0,0 1-1 0 0,1 0 0 0 0,-3-3 0 0 0,1-1-5 0 0,0 1-1 0 0,-1 0 1 0 0,0 0 0 0 0,0 0-1 0 0,0 0 1 0 0,-1 1 0 0 0,0 0 0 0 0,1-1-1 0 0,-2 1 1 0 0,1 0 0 0 0,0 1-1 0 0,-1-1 1 0 0,0 1 0 0 0,1 0 0 0 0,-1 0-1 0 0,-1 0 1 0 0,1 1 0 0 0,-6-2-1 0 0,-3-1-7 0 0,0 1-1 0 0,0 0 0 0 0,-1 1 1 0 0,1 0-1 0 0,-29 0 0 0 0,23 2 2 0 0,0 2 0 0 0,-30 4 0 0 0,43-4 0 0 0,0 0 0 0 0,0 1 0 0 0,0 0 0 0 0,0 0 0 0 0,1 0 0 0 0,-1 1 0 0 0,1 0 0 0 0,0 1 0 0 0,0-1 0 0 0,-11 9 0 0 0,16-11-4 0 0,0 0-1 0 0,-1 0 1 0 0,1 0-1 0 0,0 0 1 0 0,0 0-1 0 0,0 1 0 0 0,0-1 1 0 0,0 0-1 0 0,0 0 1 0 0,1 1-1 0 0,-1-1 1 0 0,0 0-1 0 0,1 1 1 0 0,-1-1-1 0 0,1 1 1 0 0,-1-1-1 0 0,1 1 1 0 0,0-1-1 0 0,-1 1 1 0 0,1-1-1 0 0,0 1 1 0 0,0-1-1 0 0,0 1 1 0 0,0-1-1 0 0,1 1 1 0 0,-1 0-1 0 0,0-1 0 0 0,1 1 1 0 0,-1-1-1 0 0,1 0 1 0 0,-1 1-1 0 0,1-1 1 0 0,-1 1-1 0 0,1-1 1 0 0,0 0-1 0 0,0 1 1 0 0,0-1-1 0 0,0 0 1 0 0,0 0-1 0 0,0 0 1 0 0,0 0-1 0 0,3 2 1 0 0,2 2-272 0 0,0 0 0 0 0,1-1 0 0 0,0 0 0 0 0,0 0 0 0 0,0-1 0 0 0,0 0 0 0 0,9 3 0 0 0,10 1-5022 0 0,2-1-1690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3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6447 0 0,'11'14'3250'0'0,"-6"-6"-2775"0"0,0 1 0 0 0,0-1 0 0 0,0 1 0 0 0,-1 0 0 0 0,-1 0 0 0 0,0 0 0 0 0,0 0 0 0 0,0 1 0 0 0,-1-1 0 0 0,-1 1 0 0 0,0-1 1 0 0,0 11-1 0 0,-1-14 158 0 0,0-1-232 0 0,0 1 0 0 0,0-1 0 0 0,1 1 0 0 0,0-1 0 0 0,1 8 0 0 0,-2-13-375 0 0,1 1-1 0 0,-1 0 0 0 0,0-1 0 0 0,0 1 0 0 0,1 0 0 0 0,-1-1 0 0 0,1 1 0 0 0,-1-1 0 0 0,0 1 0 0 0,1 0 0 0 0,-1-1 0 0 0,1 1 0 0 0,-1-1 0 0 0,1 0 0 0 0,0 1 0 0 0,-1-1 0 0 0,1 1 0 0 0,-1-1 0 0 0,2 1 0 0 0,-1-1-16 0 0,0 0-1 0 0,0 0 1 0 0,0 0-1 0 0,0 0 0 0 0,1 0 1 0 0,-1 0-1 0 0,0 0 1 0 0,0-1-1 0 0,0 1 1 0 0,0 0-1 0 0,0-1 0 0 0,0 1 1 0 0,0 0-1 0 0,0-1 1 0 0,0 1-1 0 0,1-2 1 0 0,21-13 476 0 0,0-1 1 0 0,-2-1 0 0 0,34-33 0 0 0,48-68-27 0 0,-103 117-448 0 0,1 1-1 0 0,-1-1 0 0 0,1 0 1 0 0,-1 0-1 0 0,1 1 1 0 0,0-1-1 0 0,-1 0 1 0 0,1 1-1 0 0,-1-1 1 0 0,1 1-1 0 0,0-1 0 0 0,0 0 1 0 0,-1 1-1 0 0,1 0 1 0 0,0-1-1 0 0,0 1 1 0 0,0-1-1 0 0,0 1 1 0 0,-1 0-1 0 0,1 0 0 0 0,0 0 1 0 0,0-1-1 0 0,0 1 1 0 0,0 0-1 0 0,0 0 1 0 0,0 0-1 0 0,0 0 1 0 0,-1 0-1 0 0,3 1 0 0 0,-3 0-4 0 0,1-1 0 0 0,0 1 0 0 0,0 0 0 0 0,-1 0 0 0 0,1 0 0 0 0,0 0-1 0 0,-1 0 1 0 0,1 1 0 0 0,-1-1 0 0 0,1 0 0 0 0,-1 0 0 0 0,0 0 0 0 0,1 0-1 0 0,-1 0 1 0 0,0 1 0 0 0,0-1 0 0 0,0 0 0 0 0,0 0 0 0 0,0 0 0 0 0,0 1-1 0 0,0-1 1 0 0,0 1 0 0 0,-3 24-6 0 0,-8 29 0 0 0,7-33 0 0 0,4-21 0 0 0,-1-1 0 0 0,1 1 0 0 0,0-1 0 0 0,0 1 0 0 0,0-1 0 0 0,0 1 0 0 0,0-1 0 0 0,0 1 0 0 0,0-1 0 0 0,0 1 0 0 0,0-1 0 0 0,0 1 0 0 0,0-1 0 0 0,0 1 0 0 0,0-1 0 0 0,0 1 0 0 0,1-1 0 0 0,-1 1 0 0 0,0-1 0 0 0,0 1 0 0 0,0-1 0 0 0,1 1 0 0 0,-1-1 0 0 0,0 1 0 0 0,1-1 0 0 0,-1 0 0 0 0,0 1 0 0 0,1-1 0 0 0,-1 0 0 0 0,1 1 0 0 0,0 0 0 0 0,1-1 0 0 0,-1 0 0 0 0,0 0 0 0 0,0 0 0 0 0,0 0 0 0 0,1 0 0 0 0,-1 0 0 0 0,0 0 0 0 0,0 0 0 0 0,0 0 0 0 0,0 0 0 0 0,3-1 0 0 0,5-2 0 0 0,-1-1 0 0 0,15-7 0 0 0,-20 10 0 0 0,85-53-348 0 0,-60 36 405 0 0,0 1 1 0 0,51-23-1 0 0,-76 39 11 0 0,1-1 0 0 0,0 1 0 0 0,0 0 0 0 0,-1 0 0 0 0,1 1 0 0 0,0-1 0 0 0,0 1 0 0 0,0 0 0 0 0,8 1 0 0 0,-11-1-52 0 0,0 0 0 0 0,0 0-1 0 0,0 1 1 0 0,0-1 0 0 0,1 1 0 0 0,-1-1 0 0 0,0 1-1 0 0,0-1 1 0 0,0 1 0 0 0,0 0 0 0 0,0-1-1 0 0,0 1 1 0 0,0 0 0 0 0,-1 0 0 0 0,1 0 0 0 0,0 0-1 0 0,0 0 1 0 0,-1 0 0 0 0,1 0 0 0 0,0 0-1 0 0,-1 0 1 0 0,1 0 0 0 0,-1 0 0 0 0,1 0 0 0 0,-1 0-1 0 0,0 0 1 0 0,1 1 0 0 0,-1-1 0 0 0,0 0-1 0 0,0 0 1 0 0,0 0 0 0 0,0 1 0 0 0,0-1 0 0 0,0 0-1 0 0,-1 2 1 0 0,0 8-57 0 0,-1 0-1 0 0,-1-1 0 0 0,0 1 1 0 0,-1-1-1 0 0,0 0 1 0 0,-7 14-1 0 0,5-12-391 0 0,1 0 1 0 0,0 0-1 0 0,-5 24 1 0 0,9-29-4827 0 0,3-1-1717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3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20 18887 0 0,'-1'-4'398'0'0,"1"2"-287"0"0,-1 1 1 0 0,1 0 0 0 0,0 0-1 0 0,-1 0 1 0 0,1 0 0 0 0,-1 0-1 0 0,1 0 1 0 0,-1 0-1 0 0,0 0 1 0 0,1 0 0 0 0,-1 0-1 0 0,-1-2 1 0 0,-2 13 255 0 0,2 24-595 0 0,2 39 216 0 0,-2-7 42 0 0,2 4 262 0 0,1-52-220 0 0,-1-3 354 0 0,2-1-304 0 0,-1-2-99 0 0,1 2 23 0 0,-1 0-1 0 0,2 0 0 0 0,0 0 1 0 0,9 24-1 0 0,-11-36-45 0 0,-1-1-1 0 0,1 1 0 0 0,0-1 1 0 0,0 1-1 0 0,0-1 1 0 0,0 1-1 0 0,0-1 1 0 0,0 0-1 0 0,1 1 0 0 0,-1-1 1 0 0,0 0-1 0 0,1 0 1 0 0,-1 0-1 0 0,1 0 1 0 0,-1 0-1 0 0,1 0 0 0 0,-1-1 1 0 0,1 1-1 0 0,0-1 1 0 0,-1 1-1 0 0,1-1 1 0 0,0 1-1 0 0,0-1 0 0 0,-1 0 1 0 0,1 0-1 0 0,0 0 1 0 0,0 0-1 0 0,-1 0 1 0 0,1 0-1 0 0,0 0 0 0 0,0 0 1 0 0,2-1-1 0 0,5-2-22 0 0,0 0 0 0 0,1-1 0 0 0,-1 0 1 0 0,14-9-1 0 0,-13 7-9 0 0,64-37-301 0 0,16-9 199 0 0,-87 50 135 0 0,0 1 0 0 0,0-1 0 0 0,0 1-1 0 0,0 0 1 0 0,0 0 0 0 0,0 0 0 0 0,0 0 0 0 0,0 1-1 0 0,4-1 1 0 0,-6 1 5 0 0,0 0 0 0 0,-1 0 0 0 0,1 1 0 0 0,-1-1 0 0 0,1 0 0 0 0,0 0 0 0 0,-1 0 0 0 0,1 1 0 0 0,-1-1 0 0 0,1 0 0 0 0,0 0-1 0 0,-1 1 1 0 0,1-1 0 0 0,-1 1 0 0 0,1-1 0 0 0,-1 0 0 0 0,1 1 0 0 0,-1-1 0 0 0,1 1 0 0 0,-1 1 20 0 0,1-1 0 0 0,0 0 0 0 0,-1 1 0 0 0,1-1 0 0 0,-1 0 1 0 0,0 1-1 0 0,1-1 0 0 0,-1 1 0 0 0,0-1 0 0 0,0 1 0 0 0,0 1 0 0 0,0 4 27 0 0,-1-1-1 0 0,-1 1 1 0 0,1-1-1 0 0,-1 0 1 0 0,0 0-1 0 0,0 1 1 0 0,-1-2-1 0 0,0 1 1 0 0,0 0 0 0 0,0 0-1 0 0,0-1 1 0 0,-1 0-1 0 0,0 0 1 0 0,-7 7-1 0 0,-1 1-1 0 0,-1-1-1 0 0,-1 0 0 0 0,1-1 1 0 0,-18 10-1 0 0,14-11 33 0 0,0 0-1 0 0,-1 0 1 0 0,-1-2 0 0 0,-33 11-1 0 0,46-17-75 0 0,1 0 0 0 0,-1-1-1 0 0,0 0 1 0 0,1 0 0 0 0,-1 0-1 0 0,0-1 1 0 0,0 0 0 0 0,0 0-1 0 0,1-1 1 0 0,-1 1 0 0 0,0-1-1 0 0,0-1 1 0 0,1 1 0 0 0,-1-1-1 0 0,1 0 1 0 0,-1 0 0 0 0,1 0-1 0 0,0-1 1 0 0,0 0 0 0 0,0 0-1 0 0,-5-4 1 0 0,0-8-168 0 0,9 14 110 0 0,1 1 1 0 0,0-1 0 0 0,0 1-1 0 0,0-1 1 0 0,0 0 0 0 0,-1 1-1 0 0,1-1 1 0 0,0 1 0 0 0,0-1-1 0 0,0 0 1 0 0,0 1-1 0 0,0-1 1 0 0,0 1 0 0 0,1-1-1 0 0,-1 0 1 0 0,0 1 0 0 0,0-1-1 0 0,0 1 1 0 0,0-1-1 0 0,1 0 1 0 0,-1 1 0 0 0,0-1-1 0 0,1 1 1 0 0,-1-1 0 0 0,0 1-1 0 0,1-1 1 0 0,5-3-989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4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13359 0 0,'0'0'152'0'0,"1"0"0"0"0,-1 0 0 0 0,1 0-1 0 0,-1 0 1 0 0,1 0 0 0 0,0 0 0 0 0,-1 0-1 0 0,1 0 1 0 0,-1 1 0 0 0,1-1 0 0 0,-1 0-1 0 0,1 0 1 0 0,-1 0 0 0 0,1 1 0 0 0,-1-1-1 0 0,1 0 1 0 0,-1 1 0 0 0,1-1 0 0 0,-1 1-1 0 0,0-1 1 0 0,1 0 0 0 0,-1 1 0 0 0,1-1-1 0 0,-1 1 1 0 0,0-1 0 0 0,0 1 0 0 0,1-1-1 0 0,-1 1 1 0 0,0-1 0 0 0,0 1 0 0 0,1 0-1 0 0,10 21 980 0 0,-10-20-1117 0 0,-1 1 0 0 0,1-1 0 0 0,-1 1 0 0 0,1-1 0 0 0,-1 1 0 0 0,0 0-1 0 0,0-1 1 0 0,0 1 0 0 0,0-1 0 0 0,0 1 0 0 0,-1-1 0 0 0,-1 5 0 0 0,-13 28 213 0 0,11-29-210 0 0,1 0 1 0 0,0 0-1 0 0,1 0 0 0 0,-4 11 1 0 0,6-17-70 0 0,1 0 0 0 0,-1 0 1 0 0,0 0-1 0 0,0 0 1 0 0,0 0-1 0 0,0 0 1 0 0,0 0-1 0 0,0 0 0 0 0,0 0 1 0 0,0 0-1 0 0,0 0 1 0 0,0 0-1 0 0,0 0 1 0 0,0 0-1 0 0,0 0 0 0 0,0 0 1 0 0,1 1-723 0 0,-1-1 723 0 0,0 0-1 0 0,0 0 1 0 0,0 0-1 0 0,0 0 1 0 0,0 0-1 0 0,0 0 1 0 0,0 0-1 0 0,0 0 0 0 0,0 0 1 0 0,0 1-1 0 0,3-6-2788 0 0,1-4-2736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4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1 196 3223 0 0,'2'-30'886'0'0,"-2"-33"1"0"0,-1 35 270 0 0,4-37 0 0 0,-3 65-1153 0 0,0-1-1 0 0,1 1 1 0 0,-1-1-1 0 0,0 1 1 0 0,0-1-1 0 0,0 1 1 0 0,0 0 0 0 0,1-1-1 0 0,-1 1 1 0 0,0-1-1 0 0,0 1 1 0 0,1 0 0 0 0,-1-1-1 0 0,0 1 1 0 0,1 0-1 0 0,-1-1 1 0 0,0 1-1 0 0,1 0 1 0 0,-1 0 0 0 0,1-1-1 0 0,-1 1 1 0 0,0 0-1 0 0,1 0 1 0 0,-1 0-1 0 0,1-1 1 0 0,-1 1 0 0 0,1 0-1 0 0,-1 0 1 0 0,1 0-1 0 0,-1 0 1 0 0,1 0-1 0 0,-1 0 1 0 0,0 0 0 0 0,1 0-1 0 0,-1 0 1 0 0,1 0-1 0 0,-1 0 1 0 0,1 0-1 0 0,-1 0 1 0 0,1 1 0 0 0,-1-1-1 0 0,1 0 1 0 0,19 9 99 0 0,-11-3-103 0 0</inkml:trace>
  <inkml:trace contextRef="#ctx0" brushRef="#br0" timeOffset="1">112 157 5527 0 0,'0'0'3040'0'0,"3"15"-1678"0"0,10 48 3 0 0,-10-47 1276 0 0,0 0-1329 0 0,11 47-60 0 0,-10-48 631 0 0,-3-2-1019 0 0,2 51 1569 0 0,-3-51-2213 0 0,-1 0 0 0 0,-3 12 0 0 0,2-11-78 0 0,0-1 1 0 0,1 15-1 0 0,1-28-140 0 0,0 1 1 0 0,0-1 0 0 0,0 0-1 0 0,0 0 1 0 0,0 1-1 0 0,0-1 1 0 0,0 0-1 0 0,0 1 1 0 0,0-1 0 0 0,0 0-1 0 0,0 0 1 0 0,0 1-1 0 0,0-1 1 0 0,1 0 0 0 0,-1 0-1 0 0,0 1 1 0 0,0-1-1 0 0,0 0 1 0 0,0 0-1 0 0,0 1 1 0 0,1-1 0 0 0,-1 0-1 0 0,0 0 1 0 0,0 0-1 0 0,0 1 1 0 0,1-1-1 0 0,-1 0 1 0 0,0 0 0 0 0,0 0-1 0 0,1 0 1 0 0,-1 0-1 0 0,0 0 1 0 0,0 1 0 0 0,1-1-1 0 0,-1 0 1 0 0,0 0-1 0 0,1 0 1 0 0,-1 0-1 0 0,0 0 1 0 0,0 0 0 0 0,1 0-1 0 0,-1 0 1 0 0,0 0-1 0 0,1 0 1 0 0,-1 0 0 0 0,0 0-1 0 0,0-1 1 0 0,1 1-1 0 0,-1 0 1 0 0,0 0-1 0 0,0 0 1 0 0,1 0 0 0 0,-1 0-1 0 0,0 0 1 0 0,0-1-1 0 0,1 1 1 0 0,-1 0-1 0 0,0 0 1 0 0,0 0 0 0 0,0-1-1 0 0,0 1 1 0 0,1 0-1 0 0,-1 0 1 0 0,0-1 0 0 0,17-14-27 0 0,-16 14 33 0 0,54-57 3 0 0,-35 34-42 0 0,1 2-1 0 0,1 0 1 0 0,2 2 0 0 0,26-19-1 0 0,-49 38 53 0 0,0 0-1 0 0,0 0 0 0 0,0 1 1 0 0,0-1-1 0 0,0 0 0 0 0,1 1 1 0 0,-1-1-1 0 0,0 1 0 0 0,1-1 1 0 0,-1 1-1 0 0,0 0 0 0 0,1 0 1 0 0,-1-1-1 0 0,0 1 0 0 0,1 0 1 0 0,2 1-1 0 0,-4-1-9 0 0,1 1-1 0 0,-1-1 1 0 0,1 1-1 0 0,0-1 1 0 0,-1 1-1 0 0,1-1 1 0 0,-1 1-1 0 0,1 0 1 0 0,-1-1-1 0 0,0 1 1 0 0,1 0-1 0 0,-1-1 1 0 0,0 1-1 0 0,1 0 1 0 0,-1 0-1 0 0,0-1 1 0 0,0 1-1 0 0,0 0 1 0 0,0 0-1 0 0,0-1 1 0 0,0 1-1 0 0,0 0 1 0 0,0 0-1 0 0,0-1 1 0 0,0 1-1 0 0,0 0 1 0 0,0 0-1 0 0,0 0 1 0 0,-1 1-1 0 0,-3 20-85 0 0,-1-1-1 0 0,-1 1 1 0 0,-17 39 0 0 0,22-59-93 0 0,-3 9-838 0 0,-20 50-2083 0 0,20-52-3867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6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61 8287 0 0,'2'-33'4110'0'0,"-2"31"-3839"0"0,0 1 0 0 0,1-1 0 0 0,-1 0-1 0 0,0 1 1 0 0,1-1 0 0 0,-1 0-1 0 0,1 1 1 0 0,0-1 0 0 0,-1 1-1 0 0,1-1 1 0 0,0 1 0 0 0,0-1-1 0 0,0 1 1 0 0,0 0 0 0 0,0-1 0 0 0,2 0-1 0 0,-2 4 115 0 0,-1 1 0 0 0,1-1 0 0 0,-1 1 0 0 0,0-1 0 0 0,0 1 0 0 0,1-1 0 0 0,-2 1 0 0 0,1 0 0 0 0,-1 2 0 0 0,-1 11 161 0 0,-1-2-99 0 0,2-1-1 0 0,-1 19 1 0 0,0 57-39 0 0,2-35-272 0 0,0-40 1 0 0,-1 1 6 0 0,-4 76 145 0 0,-1-20-8 0 0,-1 6 125 0 0,0-10-283 0 0,5-51-9 0 0,1-2-1 0 0,-7 41-7 0 0,7-41 38 0 0,-2-1-79 0 0,0 3-41 0 0,-1 6 11 0 0,0 1 0 0 0,-1 29-1 0 0,5-48-23 0 0,1 20 33 0 0,-1-23-42 0 0,0 0 0 0 0,0 0 0 0 0,0 0 0 0 0,0-1 0 0 0,1 1 0 0 0,-1 0-1 0 0,0 0 1 0 0,0-1 0 0 0,1 1 0 0 0,-1 0 0 0 0,0 0 0 0 0,1-1 0 0 0,-1 1 0 0 0,0 0 0 0 0,1-1 0 0 0,-1 1 0 0 0,1-1 0 0 0,0 1 0 0 0,-1 0-1 0 0,1-1 1 0 0,-1 1 0 0 0,1-1 0 0 0,0 0 0 0 0,0 1 0 0 0,-1-1 0 0 0,1 0 0 0 0,-1 0 1 0 0,1 0-1 0 0,-1 0 0 0 0,0 0 0 0 0,1 0 0 0 0,-1-1 1 0 0,0 1-1 0 0,1 0 0 0 0,-1 0 0 0 0,0 0 0 0 0,1-1 1 0 0,-1 1-1 0 0,0 0 0 0 0,1 0 0 0 0,-1-1 0 0 0,0 1 1 0 0,0 0-1 0 0,1-1 0 0 0,-1 1 0 0 0,0 0 0 0 0,0-1 1 0 0,0 1-1 0 0,0 0 0 0 0,1-1 0 0 0,-1 1 0 0 0,0 0 1 0 0,0-1-1 0 0,4-13-2222 0 0,-4 14 1903 0 0,2-10-7922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4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0 528 12439 0 0,'2'-4'161'0'0,"1"-4"212"0"0,-1 0 0 0 0,2 1-1 0 0,-1-1 1 0 0,1 1 0 0 0,0 0 0 0 0,0 0 0 0 0,1 0 0 0 0,0 1 0 0 0,6-7 0 0 0,-4 7-6 0 0,-1 0 0 0 0,1 1 0 0 0,0 0 0 0 0,0 0 1 0 0,0 0-1 0 0,1 1 0 0 0,14-6 0 0 0,-18 9-243 0 0,-1-1-1 0 0,1 2 1 0 0,0-1-1 0 0,0 0 1 0 0,0 1-1 0 0,-1 0 1 0 0,1 0-1 0 0,0 0 1 0 0,0 0-1 0 0,0 1 1 0 0,0 0-1 0 0,-1-1 1 0 0,1 1-1 0 0,0 0 1 0 0,0 1-1 0 0,-1-1 1 0 0,1 1-1 0 0,-1 0 1 0 0,6 3 0 0 0,0 2 32 0 0,-1-1 0 0 0,0 1 0 0 0,0 0 0 0 0,0 1 1 0 0,-1-1-1 0 0,0 2 0 0 0,10 15 0 0 0,-3 2-92 0 0,17 40 0 0 0,-4-8 429 0 0,-27-58-493 0 0,0 0 1 0 0,0 1-1 0 0,1-1 0 0 0,-1 0 1 0 0,0 0-1 0 0,0 0 0 0 0,0 0 0 0 0,0 0 1 0 0,0 0-1 0 0,0 0 0 0 0,0 0 1 0 0,0 0-1 0 0,0 1 0 0 0,1-1 1 0 0,-1 0-1 0 0,0 0 0 0 0,0 0 0 0 0,0 0 1 0 0,0 0-1 0 0,0 0 0 0 0,0 1 1 0 0,0-1-1 0 0,0 0 0 0 0,0 0 0 0 0,0 0 1 0 0,0 0-1 0 0,0 0 0 0 0,0 1 1 0 0,0-1-1 0 0,0 0 0 0 0,0 0 0 0 0,0 0 1 0 0,0 0-1 0 0,0 0 0 0 0,0 0 1 0 0,0 1-1 0 0,-1-1 0 0 0,1 0 1 0 0,0 0-1 0 0,0 0 0 0 0,0 0 0 0 0,0 0 1 0 0,0 0-1 0 0,0 0 0 0 0,0 1 1 0 0,0-1-1 0 0,0 0 0 0 0,-1 0 0 0 0,1 0 1 0 0,0 0-1 0 0,0 0 0 0 0,0 0 1 0 0,0 0-1 0 0,0 0 0 0 0,-10-4 4 0 0,-10-10-8 0 0,12 8 4 0 0,0 0 0 0 0,0 1 0 0 0,-1 0 0 0 0,1 0 0 0 0,-1 1 0 0 0,0 0 0 0 0,0 0 0 0 0,-11-2 0 0 0,17 5 0 0 0,-1 0 0 0 0,1 1 0 0 0,-1-1 0 0 0,1 1 0 0 0,-1 0 0 0 0,1 0 0 0 0,-1 0 0 0 0,1 0 0 0 0,-1 0 0 0 0,0 1 0 0 0,1-1 0 0 0,0 1 0 0 0,-1 0 0 0 0,1 0 0 0 0,0 1 0 0 0,-1-1 0 0 0,1 1 0 0 0,0-1 0 0 0,0 1 0 0 0,0 0 0 0 0,0 0 0 0 0,0 0 0 0 0,1 1 0 0 0,-1-1 0 0 0,-4 6 0 0 0,6-6 0 0 0,-1 0 0 0 0,1 1 0 0 0,-1-1 0 0 0,1 1 0 0 0,0-1 0 0 0,0 1 0 0 0,0-1 0 0 0,0 1 0 0 0,1 0 0 0 0,-1-1 0 0 0,0 1 0 0 0,1 0 0 0 0,0 0 0 0 0,0-1 0 0 0,0 1 0 0 0,1 4 0 0 0,-1-2 0 0 0,1-1 0 0 0,1 0 0 0 0,-1 0 0 0 0,1 0 0 0 0,-1 0 0 0 0,1 0 0 0 0,1 0 0 0 0,-1 0 0 0 0,5 6 0 0 0,-2-4 0 0 0,1 0 0 0 0,-1 0 0 0 0,1-1 0 0 0,1 1 0 0 0,-1-1 0 0 0,1-1 0 0 0,-1 1 0 0 0,1-1 0 0 0,0-1 0 0 0,1 1 0 0 0,8 2 0 0 0,-8-4-143 0 0,0 0 1 0 0,0-1-1 0 0,1 1 1 0 0,-1-2-1 0 0,1 1 0 0 0,-1-1 1 0 0,0-1-1 0 0,1 0 0 0 0,-1 0 1 0 0,0 0-1 0 0,1-1 0 0 0,-1 0 1 0 0,0-1-1 0 0,0 0 0 0 0,0 0 1 0 0,-1-1-1 0 0,1 1 0 0 0,-1-2 1 0 0,0 1-1 0 0,0-1 0 0 0,0 0 1 0 0,-1-1-1 0 0,7-7 1 0 0,2-3-367 0 0,0 0 1 0 0,-2-1 0 0 0,0-1 0 0 0,-1-1 0 0 0,-1 1-1 0 0,0-2 1 0 0,13-36 0 0 0,45-154-6013 0 0,-55 153 6663 0 0,11-104 0 0 0,-24 114 1816 0 0,-1 42-1397 0 0,0 1 0 0 0,-1 0 0 0 0,0-1 0 0 0,1 1 0 0 0,-2 0 0 0 0,1 0-1 0 0,0-1 1 0 0,-4-6 0 0 0,4 11-480 0 0,1-1 0 0 0,0 1 0 0 0,-1-1 0 0 0,1 1-1 0 0,0 0 1 0 0,-1-1 0 0 0,1 1 0 0 0,0-1 0 0 0,-1 1 0 0 0,1 0-1 0 0,-1-1 1 0 0,1 1 0 0 0,-1 0 0 0 0,1 0 0 0 0,-1-1 0 0 0,1 1 0 0 0,-1 0-1 0 0,1 0 1 0 0,-1 0 0 0 0,1 0 0 0 0,-1-1 0 0 0,1 1 0 0 0,-1 0-1 0 0,0 0 1 0 0,1 0 0 0 0,-1 0 0 0 0,1 0 0 0 0,-1 1 0 0 0,1-1-1 0 0,-1 0 1 0 0,1 0 0 0 0,-1 0 0 0 0,1 0 0 0 0,-1 0 0 0 0,1 1-1 0 0,-1-1 1 0 0,1 0 0 0 0,-1 1 0 0 0,1-1 0 0 0,-1 0 0 0 0,1 1-1 0 0,0-1 1 0 0,-1 1 0 0 0,-2 1 41 0 0,1 0-1 0 0,0 0 0 0 0,0 0 1 0 0,1 1-1 0 0,-1-1 0 0 0,-2 5 1 0 0,-5 17 153 0 0,-8 44-221 0 0,0 26-54 0 0,2 4-53 0 0,6-19-94 0 0,2-14-219 0 0,5-48-85 0 0,2-4-12 0 0,-2 40-57 0 0,1-40-236 0 0,2 1-1625 0 0,1 40-1800 0 0,-2-41-1141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5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18 134 15663 0 0,'-4'-8'335'0'0,"1"3"-53"0"0,1 1 0 0 0,0-1 0 0 0,0 1-1 0 0,-2-9 1 0 0,4 10-155 0 0,0 1-1 0 0,0 0 1 0 0,-1 0-1 0 0,2 0 1 0 0,-1-1-1 0 0,0 1 1 0 0,0 0-1 0 0,1 0 1 0 0,-1 0-1 0 0,1 0 1 0 0,0 0-1 0 0,0 0 1 0 0,-1 0-1 0 0,3-3 1 0 0,0 1-72 0 0,0-1 0 0 0,0 1 0 0 0,0 0 0 0 0,1 0 0 0 0,0 0 0 0 0,0 1 0 0 0,0-1 1 0 0,0 1-1 0 0,1 0 0 0 0,-1 0 0 0 0,1 0 0 0 0,-1 1 0 0 0,1-1 0 0 0,0 1 1 0 0,0 1-1 0 0,0-1 0 0 0,1 0 0 0 0,-1 1 0 0 0,0 0 0 0 0,0 1 0 0 0,1-1 1 0 0,5 1-1 0 0,0 0-6 0 0,0 0 1 0 0,-1 1-1 0 0,1 0 0 0 0,-1 1 1 0 0,1 0-1 0 0,-1 0 1 0 0,0 1-1 0 0,0 1 1 0 0,0 0-1 0 0,13 7 1 0 0,-14-5-101 0 0,1 0 0 0 0,-1 1 0 0 0,0 0 0 0 0,-1 0 0 0 0,0 1 1 0 0,0 0-1 0 0,7 10 0 0 0,-13-15-150 0 0,1 11-269 0 0,11 41 238 0 0,-10-42 32 0 0,-6 3-176 0 0,-4 48 210 0 0,2-35 64 0 0,0-13 71 0 0,1-2-9 0 0,-1 1-1 0 0,-5 15 0 0 0,-6 15 20 0 0,11-34-75 0 0,0-1-191 0 0,-17 47-464 0 0,20-57 722 0 0,1 0 0 0 0,0 0-1 0 0,0 0 1 0 0,0 0 0 0 0,0 0 0 0 0,0 0-1 0 0,0 1 1 0 0,0-1 0 0 0,0 0 0 0 0,0 0-1 0 0,-1 0 1 0 0,1 0 0 0 0,0 0 0 0 0,0 0-1 0 0,0 0 1 0 0,0 1 0 0 0,0-1 0 0 0,0 0-1 0 0,0 0 1 0 0,0 0 0 0 0,0 0-1 0 0,0 0 1 0 0,0 0 0 0 0,0 0 0 0 0,0 1-1 0 0,0-1 1 0 0,0 0 0 0 0,0 0 0 0 0,0 0-1 0 0,0 0 1 0 0,0 0 0 0 0,0 0 0 0 0,0 1-1 0 0,0-1 1 0 0,0 0 0 0 0,0 0 0 0 0,0 0-1 0 0,0 0 1 0 0,0 0 0 0 0,0 0 0 0 0,1 0-1 0 0,-1 1 1 0 0,0-1 0 0 0,0 0-1 0 0,0 0 1 0 0,0 0 0 0 0,0 0 0 0 0,0 0-1 0 0,0 0 1 0 0,0 0 0 0 0,1 0 0 0 0,-1 0-1 0 0,0 0 1 0 0,5-5-2645 0 0,0-2-2328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5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1 363 4607 0 0,'29'-199'9186'0'0,"-3"68"-6122"0"0,-17 106-2793 0 0,-2 18-1602 0 0,-7 7 1139 0 0,1 0 0 0 0,-1 0 0 0 0,1 0 0 0 0,-1 0 0 0 0,1 0 0 0 0,-1 0 0 0 0,0 0 0 0 0,1 0 0 0 0,-1 0 0 0 0,1 0 0 0 0,-1 0 0 0 0,0 0 1 0 0,1 1-1 0 0,-1-1 0 0 0,1 0 0 0 0,-1 0 0 0 0,0 0 0 0 0,1 1 0 0 0,-1-1 0 0 0,0 0 0 0 0,1 1 0 0 0,-1-1 0 0 0,0 0 0 0 0,0 1 0 0 0,1-1 0 0 0,5 7-4479 0 0</inkml:trace>
  <inkml:trace contextRef="#ctx0" brushRef="#br0" timeOffset="1">149 558 3223 0 0,'0'0'143'0'0,"-2"12"-3"0"0,-1 4-116 0 0,-5 36 133 0 0,8-14 3773 0 0,0 22-3201 0 0,0-45-126 0 0,1-1-26 0 0,2 2-346 0 0,-1-6 450 0 0,0 0-1 0 0,-1 0 1 0 0,0 13-1 0 0,5-14 176 0 0,18 29 170 0 0,-23-37-943 0 0,-1 0 0 0 0,1-1 1 0 0,-1 1-1 0 0,1 0 0 0 0,-1-1 1 0 0,1 1-1 0 0,0 0 0 0 0,-1-1 1 0 0,1 1-1 0 0,0-1 0 0 0,0 0 0 0 0,-1 1 1 0 0,1-1-1 0 0,0 1 0 0 0,0-1 1 0 0,0 0-1 0 0,0 0 0 0 0,-1 1 1 0 0,1-1-1 0 0,0 0 0 0 0,0 0 1 0 0,0 0-1 0 0,0 0 0 0 0,0 0 1 0 0,0 0-1 0 0,-1 0 0 0 0,1 0 1 0 0,2-1-1 0 0,16-11 1353 0 0,-17 11-1264 0 0,7-7 75 0 0,0 0 0 0 0,-1 0 0 0 0,0-1 0 0 0,0 0 0 0 0,-1 0 0 0 0,0-1 0 0 0,-1 1 0 0 0,0-2 0 0 0,-1 1 0 0 0,6-16 0 0 0,-7 19-194 0 0,-2 0-1 0 0,1-1 1 0 0,-1 0 0 0 0,-1 1-1 0 0,1-1 1 0 0,-1 0-1 0 0,-1 0 1 0 0,1 0 0 0 0,-1 0-1 0 0,-1 1 1 0 0,1-1-1 0 0,-1 0 1 0 0,-1 0 0 0 0,1 0-1 0 0,-1 1 1 0 0,-4-10-1 0 0,4 13-32 0 0,0 0-1 0 0,0 0 0 0 0,-1 0 1 0 0,1 0-1 0 0,-1 1 0 0 0,0-1 1 0 0,0 1-1 0 0,0 0 1 0 0,-1 0-1 0 0,1 0 0 0 0,-1 0 1 0 0,1 0-1 0 0,-1 1 0 0 0,0 0 1 0 0,0 0-1 0 0,-8-3 0 0 0,9 4-26 0 0,0 0-1 0 0,0 0 0 0 0,-1 1 1 0 0,1 0-1 0 0,0-1 0 0 0,-1 1 1 0 0,1 0-1 0 0,0 1 0 0 0,-1-1 1 0 0,1 1-1 0 0,0-1 0 0 0,-1 1 1 0 0,1 0-1 0 0,0 0 1 0 0,0 1-1 0 0,0-1 0 0 0,0 0 1 0 0,0 1-1 0 0,0 0 0 0 0,1 0 1 0 0,-1 0-1 0 0,0 0 0 0 0,-2 3 1 0 0,0 0-511 0 0,1-1 1 0 0,-1 2-1 0 0,1-1 1 0 0,0 1-1 0 0,-5 10 1 0 0,1 0-6425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6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11519 0 0,'2'2'116'0'0,"-1"0"-1"0"0,1 0 0 0 0,-1 1 1 0 0,0-1-1 0 0,0 0 0 0 0,0 1 1 0 0,-1-1-1 0 0,1 0 0 0 0,0 1 0 0 0,0 3 1 0 0,-1-3 31 0 0,0-2-67 0 0,1 12-13 0 0,2 38 22 0 0,-2-39 309 0 0,-3 1 147 0 0,0 4-341 0 0,0-6 45 0 0,0 0 0 0 0,1 0 0 0 0,1 12 0 0 0,0-23-223 0 0,0 1 0 0 0,0 0 1 0 0,0-1-1 0 0,0 1 0 0 0,0-1 0 0 0,0 1 0 0 0,0 0 1 0 0,0-1-1 0 0,0 1 0 0 0,0-1 0 0 0,0 1 0 0 0,0-1 1 0 0,1 1-1 0 0,-1-1 0 0 0,0 1 0 0 0,0 0 0 0 0,1-1 1 0 0,-1 1-1 0 0,0-1 0 0 0,1 0 0 0 0,-1 1 1 0 0,0-1-1 0 0,1 1 0 0 0,-1-1 0 0 0,1 1 0 0 0,-1-1 1 0 0,1 0-1 0 0,-1 0 0 0 0,1 1 0 0 0,0-1 0 0 0,0 0 73 0 0,0 0-1 0 0,1 0 0 0 0,-1 0 1 0 0,0 0-1 0 0,0 0 0 0 0,1 0 1 0 0,-1 0-1 0 0,0-1 0 0 0,0 1 1 0 0,0 0-1 0 0,1-1 0 0 0,-1 0 1 0 0,1 0-1 0 0,7-4 612 0 0,-1-1-1 0 0,13-10 1 0 0,-19 14-679 0 0,81-75 834 0 0,1-2 154 0 0,-84 79-993 0 0,1 0 0 0 0,-1-1 1 0 0,0 1-1 0 0,0 0 0 0 0,1 0 0 0 0,-1-1 0 0 0,0 1 0 0 0,0 0 0 0 0,1 0 0 0 0,-1 0 1 0 0,0 0-1 0 0,1-1 0 0 0,-1 1 0 0 0,0 0 0 0 0,1 0 0 0 0,-1 0 0 0 0,0 0 1 0 0,0 0-1 0 0,1 0 0 0 0,-1 0 0 0 0,0 0 0 0 0,1 0 0 0 0,-1 0 0 0 0,0 0 0 0 0,1 0 1 0 0,-1 0-1 0 0,0 0 0 0 0,1 0 0 0 0,-1 0 0 0 0,0 0 0 0 0,1 1 0 0 0,-1-1 1 0 0,0 0-1 0 0,1 0 0 0 0,-1 0 0 0 0,0 0 0 0 0,0 1 0 0 0,1-1 0 0 0,-1 0 0 0 0,0 1 1 0 0,6 16 304 0 0,-5 25-298 0 0,-2-31-45 0 0,0-9-49 0 0,0 34 153 0 0,-1 0-4081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6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1 498 17503 0 0,'2'-12'564'0'0,"5"-16"571"0"0,-6 27-1112 0 0,-1 0-1 0 0,1 0 1 0 0,-1 0 0 0 0,1 0-1 0 0,0 0 1 0 0,-1 0-1 0 0,1 0 1 0 0,0 0-1 0 0,0 0 1 0 0,0 0-1 0 0,0 0 1 0 0,0 0-1 0 0,0 1 1 0 0,0-1-1 0 0,0 0 1 0 0,0 1-1 0 0,0-1 1 0 0,0 1-1 0 0,0-1 1 0 0,2 0-1 0 0,18-3 474 0 0,-8 0-393 0 0,1 1-1 0 0,-1 1 1 0 0,17-1 0 0 0,-25 3-94 0 0,1 0 0 0 0,-1 1 0 0 0,0 0 0 0 0,1 0 0 0 0,-1 0 0 0 0,0 0 0 0 0,0 1 0 0 0,0 0 0 0 0,1 0 0 0 0,-2 0 0 0 0,9 5 0 0 0,-5-1 198 0 0,-1 1 1 0 0,1-1 0 0 0,-1 1-1 0 0,0 0 1 0 0,-1 1 0 0 0,0-1-1 0 0,0 1 1 0 0,0 1 0 0 0,-1-1-1 0 0,8 19 1 0 0,-12-25 86 0 0,1 10-204 0 0,9 37-16 0 0,-10-47-68 0 0,-1 0-1 0 0,1 1 0 0 0,-1-1 0 0 0,0 0 1 0 0,0 1-1 0 0,0-1 0 0 0,0 0 0 0 0,-1 5 1 0 0,1-7-3 0 0,0 1 1 0 0,0-1-1 0 0,0 1 1 0 0,-1-1-1 0 0,1 1 1 0 0,0-1-1 0 0,0 1 1 0 0,-1-1 0 0 0,1 0-1 0 0,0 1 1 0 0,-1-1-1 0 0,1 1 1 0 0,0-1-1 0 0,-1 0 1 0 0,1 1-1 0 0,-1-1 1 0 0,1 0 0 0 0,0 0-1 0 0,-1 1 1 0 0,1-1-1 0 0,-1 0 1 0 0,1 0-1 0 0,-2 1 1 0 0,0-1 12 0 0,-1 0 1 0 0,0 0-1 0 0,0-1 1 0 0,1 1-1 0 0,-1-1 1 0 0,1 1-1 0 0,-1-1 1 0 0,0 0-1 0 0,-4-2 1 0 0,-4-1 4 0 0,1 1-10 0 0,0 1-1 0 0,0 0 1 0 0,0 1 0 0 0,0 0-1 0 0,-1 0 1 0 0,1 1 0 0 0,0 0-1 0 0,-17 3 1 0 0,21-1-5 0 0,0-1 0 0 0,0 1 0 0 0,0 0 0 0 0,0 0 0 0 0,0 1 0 0 0,1-1 0 0 0,-1 1 0 0 0,1 1 0 0 0,0-1 0 0 0,0 1 0 0 0,0 0 0 0 0,0 0 0 0 0,0 0 0 0 0,1 0 0 0 0,-6 8 0 0 0,10-11-6 0 0,-1 0 0 0 0,1 0 0 0 0,-1 0 0 0 0,1 0 0 0 0,-1 0 0 0 0,1 0 0 0 0,0 0 0 0 0,-1 0 0 0 0,1 0 0 0 0,0 1 0 0 0,0-1 0 0 0,0 0 0 0 0,0 0 0 0 0,0 0 0 0 0,0 0 0 0 0,0 0 0 0 0,0 0 0 0 0,0 2 0 0 0,2 10 0 0 0,0 0 0 0 0,5 15 0 0 0,-6-27 0 0 0,-1 1 0 0 0,1-1 0 0 0,-1 1 0 0 0,1-1 0 0 0,0 0-1 0 0,0 1 1 0 0,0-1 0 0 0,0 0 0 0 0,0 1 0 0 0,0-1 0 0 0,0 0 0 0 0,0 0 0 0 0,0 0-1 0 0,1 0 1 0 0,-1 0 0 0 0,0 0 0 0 0,1 0 0 0 0,-1-1 0 0 0,0 1 0 0 0,1 0 0 0 0,-1-1-1 0 0,1 1 1 0 0,-1-1 0 0 0,1 0 0 0 0,0 1 0 0 0,-1-1 0 0 0,1 0 0 0 0,-1 0 0 0 0,1 0-1 0 0,2 0 1 0 0,3 0-8 0 0,7 1-10 0 0,-1-1-1 0 0,0-1 1 0 0,0 0 0 0 0,0 0-1 0 0,0-2 1 0 0,0 1 0 0 0,0-2-1 0 0,0 1 1 0 0,-1-2-1 0 0,21-10 1 0 0,-8 2-18 0 0,-1-1 0 0 0,-1-1 0 0 0,-1-1 0 0 0,24-21-1 0 0,-25 18 12 0 0,-2-2 0 0 0,0 0 0 0 0,-1-1 0 0 0,-1 0 0 0 0,-1-2 0 0 0,25-48 0 0 0,-25 38-120 0 0,-2-2-1 0 0,-1 0 1 0 0,-1 0 0 0 0,10-61 0 0 0,-17 66 40 0 0,0 9 110 0 0,-1 0 0 0 0,-2 0 0 0 0,0 0 0 0 0,-1-27 0 0 0,-1 47 23 0 0,-1-1 0 0 0,1 0 0 0 0,-1 1 0 0 0,1-1 0 0 0,-1 1 0 0 0,0-1 0 0 0,0 1-1 0 0,0-1 1 0 0,0 1 0 0 0,-1 0 0 0 0,1-1 0 0 0,0 1 0 0 0,-1 0 0 0 0,-2-3 0 0 0,3 4-17 0 0,0 1 0 0 0,0-1 0 0 0,1 1 0 0 0,-1 0 0 0 0,0-1 0 0 0,0 1 0 0 0,1 0 0 0 0,-1-1 0 0 0,0 1 0 0 0,0 0 0 0 0,0 0 0 0 0,1 0 0 0 0,-1 0 0 0 0,0 0 0 0 0,0 0 0 0 0,0 0 0 0 0,0 0 0 0 0,0 0 0 0 0,1 0 0 0 0,-1 0 0 0 0,0 0 0 0 0,-1 1 0 0 0,0 0 5 0 0,-1 1 0 0 0,1-1 0 0 0,-1 1 0 0 0,1-1 0 0 0,0 1-1 0 0,0 0 1 0 0,-1 0 0 0 0,1 0 0 0 0,1 0 0 0 0,-4 4 0 0 0,-2 9 52 0 0,-17 47-55 0 0,17-39-13 0 0,-5 28 0 0 0,0 32 12 0 0,7 4 47 0 0,5-2 9 0 0,6-6-4 0 0,2 0-1108 0 0,2-1-4449 0 0,-8-61-1885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7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15663 0 0,'1'0'57'0'0,"-1"0"0"0"0,0 0 0 0 0,1 0 0 0 0,-1 0 0 0 0,1 0 0 0 0,-1 0-1 0 0,0 0 1 0 0,1 0 0 0 0,-1 1 0 0 0,1-1 0 0 0,-1 0 0 0 0,0 0 0 0 0,1 0 0 0 0,-1 0 0 0 0,1 0-1 0 0,-1 1 1 0 0,0-1 0 0 0,1 0 0 0 0,-1 0 0 0 0,0 1 0 0 0,1-1 0 0 0,-1 0 0 0 0,0 0 0 0 0,0 1-1 0 0,1-1 1 0 0,-1 0 0 0 0,0 1 0 0 0,0-1 0 0 0,0 0 0 0 0,1 1 0 0 0,-1-1 0 0 0,0 1-1 0 0,0-1 1 0 0,0 0 0 0 0,0 1 0 0 0,0 0 0 0 0,9 18-24 0 0,-8-18 55 0 0,3 10 46 0 0,-3-9 233 0 0,0 13 260 0 0,0 1-369 0 0,-1-7 15 0 0,0-1 0 0 0,1 1 0 0 0,0-1 0 0 0,4 13 1 0 0,-5-7 488 0 0,1 3-585 0 0,-1-8-33 0 0,1 0 0 0 0,-1 1 0 0 0,-2 16 0 0 0,-1 19 277 0 0,3-32-374 0 0,-1 1 0 0 0,0 0 0 0 0,-4 15-1 0 0,-8 47-35 0 0,-2 9-11 0 0,5-9-92 0 0,10-11-388 0 0,0-61 301 0 0,1 0 1 0 0,-1 0-1 0 0,1 0 0 0 0,0 0 1 0 0,0 0-1 0 0,2 6 0 0 0,5 3-3709 0 0,-5-9 1866 0 0,4 5-4461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8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1 388 455 0 0,'9'-10'762'0'0,"2"1"-1"0"0,11-8 0 0 0,-12 10 981 0 0,-1 1-1 0 0,2 1 0 0 0,-1 0 0 0 0,15-5 1 0 0,-9 5 1171 0 0,1 0 0 0 0,21-2-1 0 0,13 1-570 0 0,-36 5-2246 0 0,1-1 0 0 0,0-1 1 0 0,-1-1-1 0 0,27-9 0 0 0,-38 12-78 0 0,0-1 0 0 0,0 0 0 0 0,0 0 0 0 0,0 0-1 0 0,0-1 1 0 0,0 1 0 0 0,-1-1 0 0 0,1 0 0 0 0,-1 0 0 0 0,1 0-1 0 0,-1 0 1 0 0,0-1 0 0 0,-1 1 0 0 0,1-1 0 0 0,-1 0-1 0 0,1 0 1 0 0,-1 0 0 0 0,0 0 0 0 0,-1 0 0 0 0,1 0-1 0 0,1-6 1 0 0,-2 7-17 0 0,-1-1 0 0 0,0 1 0 0 0,0 0 0 0 0,0 0 0 0 0,0 0 0 0 0,0 0 0 0 0,0-1 0 0 0,-1 1 0 0 0,0 0 0 0 0,1 0 0 0 0,-1 0 0 0 0,0 0 0 0 0,-1 0 0 0 0,1 0 0 0 0,-2-2-1 0 0,0 0 4 0 0,0 1 0 0 0,-1 0 0 0 0,1 0 0 0 0,-1 0 0 0 0,0 0 0 0 0,0 1 0 0 0,0-1 0 0 0,-6-3 0 0 0,-1 1 5 0 0,0 0 1 0 0,-1 1-1 0 0,0 0 1 0 0,1 1-1 0 0,-2 0 1 0 0,-22-4-1 0 0,24 6-7 0 0,-1 1-1 0 0,1 1 0 0 0,-1 0 1 0 0,0 0-1 0 0,1 1 0 0 0,-1 1 1 0 0,1 0-1 0 0,-16 4 0 0 0,21-4-1 0 0,1 0 0 0 0,-1 0 0 0 0,0 1 0 0 0,0-1 0 0 0,1 1 0 0 0,0 1 0 0 0,-1-1 0 0 0,1 1 0 0 0,0 0 0 0 0,1 0 0 0 0,-1 0-1 0 0,1 0 1 0 0,0 1 0 0 0,0 0 0 0 0,0 0 0 0 0,1 0 0 0 0,-4 6 0 0 0,6-9-20 0 0,0 0 1 0 0,1-1-1 0 0,-1 1 0 0 0,0 0 1 0 0,1-1-1 0 0,-1 1 0 0 0,1 0 0 0 0,-1-1 1 0 0,1 1-1 0 0,0 0 0 0 0,0 0 0 0 0,0 0 1 0 0,0-1-1 0 0,0 1 0 0 0,0 0 1 0 0,1 0-1 0 0,-1 0 0 0 0,0-1 0 0 0,1 1 1 0 0,-1 0-1 0 0,2 1 0 0 0,-1-1-56 0 0,1 0 0 0 0,-1-1-1 0 0,1 1 1 0 0,-1-1 0 0 0,1 1-1 0 0,0-1 1 0 0,-1 1-1 0 0,1-1 1 0 0,0 0 0 0 0,0 0-1 0 0,0 0 1 0 0,0 0 0 0 0,0 0-1 0 0,4 0 1 0 0,5 2-396 0 0,-1-1-1 0 0,1-1 1 0 0,0 0 0 0 0,0-1-1 0 0,18-1 1 0 0,184-28-5096 0 0,-5-24 3495 0 0,-204 52 2070 0 0,28-8 514 0 0,0-2 0 0 0,40-20 0 0 0,-67 28 2924 0 0,-10 6-1489 0 0,-29 18-165 0 0,-100 95-411 0 0,132-115-1370 0 0,1 1 0 0 0,0-1 0 0 0,-1 1 0 0 0,1-1 0 0 0,0 1 0 0 0,0 0 0 0 0,0-1 0 0 0,0 1 0 0 0,0 0 0 0 0,-1 3 0 0 0,2-5 0 0 0,0 0 0 0 0,0 0 0 0 0,0 0 0 0 0,0 0 0 0 0,0 0 0 0 0,0 1 0 0 0,0-1 0 0 0,0 0 0 0 0,0 0 0 0 0,0 0 0 0 0,0 0 0 0 0,0 1 0 0 0,0-1 0 0 0,0 0 0 0 0,0 0 0 0 0,1 0 0 0 0,-1 0 0 0 0,0 0 0 0 0,0 0 0 0 0,0 1 0 0 0,0-1 0 0 0,0 0 0 0 0,0 0 0 0 0,0 0 0 0 0,0 0 0 0 0,1 0 0 0 0,-1 0 0 0 0,0 0 0 0 0,0 0 0 0 0,0 0 0 0 0,0 1 0 0 0,0-1 0 0 0,1 0 0 0 0,-1 0 0 0 0,0 0 0 0 0,0 0 0 0 0,0 0 0 0 0,0 0 0 0 0,0 0 0 0 0,1 0 0 0 0,13-4 0 0 0,1-4-169 0 0,0 0-1 0 0,-1-2 0 0 0,0 1 1 0 0,-1-2-1 0 0,0 0 0 0 0,0 0 1 0 0,-1-1-1 0 0,-1-1 1 0 0,0 0-1 0 0,0 0 0 0 0,-1-1 1 0 0,-1-1-1 0 0,10-22 1 0 0,-17 32 234 0 0,0 0 1 0 0,0 0 0 0 0,-1 0 0 0 0,2-10 0 0 0,-3 14-4 0 0,0 0-1 0 0,0 0 0 0 0,0 0 1 0 0,0 0-1 0 0,0 0 0 0 0,0 0 0 0 0,-1 0 1 0 0,1 0-1 0 0,0 0 0 0 0,0 0 1 0 0,-1 0-1 0 0,1 0 0 0 0,-1-1 1 0 0,0 1 1 0 0,1 1 0 0 0,0-1 0 0 0,-1 1 1 0 0,1 0-1 0 0,-1 0 0 0 0,1-1 0 0 0,-1 1 1 0 0,1 0-1 0 0,-1 0 0 0 0,1-1 0 0 0,0 1 1 0 0,-1 0-1 0 0,1 0 0 0 0,-1 0 0 0 0,0 0 1 0 0,1 0-1 0 0,-1 0 0 0 0,1 0 1 0 0,-1 0-1 0 0,1 0 0 0 0,-1 0 0 0 0,1 0 1 0 0,-1 0-1 0 0,1 0 0 0 0,-1 0 0 0 0,1 0 1 0 0,-1 1-1 0 0,0-1 0 0 0,0 1-10 0 0,-1 0 0 0 0,0 0-1 0 0,1 0 1 0 0,-1 0 0 0 0,1 0 0 0 0,0 0-1 0 0,-1 1 1 0 0,1-1 0 0 0,0 0 0 0 0,0 1-1 0 0,0-1 1 0 0,0 1 0 0 0,0-1 0 0 0,0 1 0 0 0,0 0-1 0 0,-1 2 1 0 0,-9 32 97 0 0,8-25-60 0 0,-1 3-43 0 0,-6 31 61 0 0,0 27-51 0 0,5 1-33 0 0,5-44 40 0 0,4 28 8 0 0,0-28 16 0 0,7 26-6 0 0,-8-41-9 0 0,1-1-13 0 0,18 48-48 0 0,8-2-12 0 0,-19-42 0 0 0,-4-13 0 0 0,-7-4 0 0 0,1 0 0 0 0,-1 0 0 0 0,0 0 0 0 0,0 0 1 0 0,0 0-1 0 0,0 0 0 0 0,0 0 0 0 0,0-1 0 0 0,0 1 0 0 0,0 0 0 0 0,0 0 0 0 0,0 0 0 0 0,1 0 0 0 0,-1 0 0 0 0,0-1 1 0 0,0 1-1 0 0,0 0 0 0 0,0 0 0 0 0,0 0 0 0 0,0 0 0 0 0,0 0 0 0 0,0 0 0 0 0,0-1 0 0 0,0 1 0 0 0,0 0 0 0 0,0 0 1 0 0,0 0-1 0 0,0 0 0 0 0,-1 0 0 0 0,1-1 0 0 0,0 1 0 0 0,0 0 0 0 0,0 0 0 0 0,0 0 0 0 0,0 0 0 0 0,0 0 0 0 0,0 0 0 0 0,0-1 1 0 0,0 1-1 0 0,0 0 0 0 0,-1 0 0 0 0,1 0 0 0 0,0 0 0 0 0,0 0 0 0 0,0 0 0 0 0,0 0 0 0 0,0 0 0 0 0,0 0 0 0 0,-1 0 1 0 0,1 0-1 0 0,0 0 0 0 0,0-1 0 0 0,-6-5 48 0 0,-12-7-46 0 0,0 0 0 0 0,-1 2-1 0 0,0 0 1 0 0,0 1 0 0 0,-1 0-1 0 0,-31-8 1 0 0,43 15-2 0 0,0 1 0 0 0,0 0 0 0 0,0 1 0 0 0,-1 0 0 0 0,1 1 0 0 0,0-1 0 0 0,0 2 0 0 0,0-1 0 0 0,-1 1 0 0 0,1 0 0 0 0,0 1 0 0 0,0 0-1 0 0,0 0 1 0 0,0 0 0 0 0,0 1 0 0 0,1 1 0 0 0,-1-1 0 0 0,1 1 0 0 0,0 0 0 0 0,-10 8 0 0 0,16-11 0 0 0,-1 0 0 0 0,0 0-1 0 0,1 1 1 0 0,0-1 0 0 0,-1 0 0 0 0,1 0 0 0 0,0 1-1 0 0,0-1 1 0 0,0 1 0 0 0,0-1 0 0 0,0 1 0 0 0,0-1-1 0 0,0 1 1 0 0,0 0 0 0 0,0-1 0 0 0,1 1-1 0 0,-1 0 1 0 0,1-1 0 0 0,-1 1 0 0 0,1 0 0 0 0,0 0-1 0 0,0 0 1 0 0,0 0 0 0 0,0-1 0 0 0,0 1-1 0 0,0 0 1 0 0,0 0 0 0 0,1 0 0 0 0,-1-1 0 0 0,1 1-1 0 0,-1 0 1 0 0,1 0 0 0 0,-1-1 0 0 0,1 1-1 0 0,0 0 1 0 0,0-1 0 0 0,0 1 0 0 0,0-1 0 0 0,2 2-1 0 0,1 2 11 0 0,1 0 0 0 0,0-1 0 0 0,0 0 0 0 0,0 0 0 0 0,0 0 0 0 0,0-1 0 0 0,1 1-1 0 0,0-1 1 0 0,0-1 0 0 0,7 3 0 0 0,5 1 51 0 0,0-2-1 0 0,0 0 1 0 0,1-1-1 0 0,-1-1 1 0 0,1 0-1 0 0,0-2 1 0 0,0 0-1 0 0,-1-1 1 0 0,1-1-1 0 0,27-6 1 0 0,0-4-93 0 0,0-2 0 0 0,85-39 1 0 0,-124 51-157 0 0,-1-1 0 0 0,0 0 1 0 0,0 0-1 0 0,-1 0 0 0 0,1-1 1 0 0,-1 0-1 0 0,0 0 0 0 0,1 0 0 0 0,-2-1 1 0 0,1 0-1 0 0,-1 0 0 0 0,1 0 1 0 0,-1 0-1 0 0,-1-1 0 0 0,1 0 1 0 0,-1 0-1 0 0,3-6 0 0 0,-1-6-7544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9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5 262 1375 0 0,'1'19'2030'0'0,"0"-16"-1475"0"0,0 4-163 0 0,2 19 4479 0 0,4 30-3512 0 0,-5-42 4564 0 0,1 30-3486 0 0,-2-30-2305 0 0,0 0 0 0 0,1 0 0 0 0,5 17 0 0 0,-7-29-152 0 0,1 0 1 0 0,-1 0 0 0 0,1-1-1 0 0,0 1 1 0 0,0 0 0 0 0,0 0-1 0 0,0 0 1 0 0,3 3-1 0 0,-4-5-10 0 0,0 0 0 0 0,0 0 0 0 0,0 0 0 0 0,0 0 0 0 0,0 0 0 0 0,1 0 0 0 0,-1 1 0 0 0,0-1 0 0 0,0 0 0 0 0,0 0-1 0 0,0 0 1 0 0,0 0 0 0 0,1 0 0 0 0,-1 0 0 0 0,0 0 0 0 0,0 0 0 0 0,0 0 0 0 0,1 0 0 0 0,-1 0 0 0 0,0 0 0 0 0,0 0-1 0 0,0 0 1 0 0,0 0 0 0 0,1 0 0 0 0,-1 0 0 0 0,0 0 0 0 0,0 0 0 0 0,0 0 0 0 0,1 0 0 0 0,-1 0 0 0 0,0 0 0 0 0,0 0 0 0 0,0 0-1 0 0,1 0 1 0 0,3-13-1874 0 0,-2 3 405 0 0</inkml:trace>
  <inkml:trace contextRef="#ctx0" brushRef="#br0" timeOffset="1">14 195 1839 0 0,'-3'-21'-65'0'0,"-7"-56"879"0"0,10 69-703 0 0,-1 1 1 0 0,1-1-1 0 0,1 1 1 0 0,0-1-1 0 0,0 1 1 0 0,0-1-1 0 0,5-12 0 0 0,-6 19-109 0 0,1-1 0 0 0,0 1 0 0 0,0-1-1 0 0,0 1 1 0 0,0-1 0 0 0,0 1-1 0 0,0 0 1 0 0,0 0 0 0 0,0-1-1 0 0,0 1 1 0 0,0 0 0 0 0,1 0-1 0 0,-1 0 1 0 0,1 1 0 0 0,-1-1-1 0 0,0 0 1 0 0,1 0 0 0 0,-1 1-1 0 0,1-1 1 0 0,0 1 0 0 0,-1-1 0 0 0,1 1-1 0 0,-1 0 1 0 0,1-1 0 0 0,0 1-1 0 0,-1 0 1 0 0,1 0 0 0 0,0 0-1 0 0,-1 0 1 0 0,1 1 0 0 0,0-1-1 0 0,-1 0 1 0 0,1 1 0 0 0,-1-1-1 0 0,1 1 1 0 0,0-1 0 0 0,1 2-1 0 0,10 5-1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39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4 4143 0 0,'6'2'93'0'0,"-1"1"0"0"0,0 0 0 0 0,0 0 0 0 0,0 1 0 0 0,0-1 0 0 0,-1 1 0 0 0,1 0 0 0 0,-1 0 0 0 0,0 1 0 0 0,0-1 0 0 0,0 1 0 0 0,-1 0 0 0 0,0 0 0 0 0,4 6 0 0 0,-3-3 573 0 0,1-1 0 0 0,0 0 0 0 0,0 0 0 0 0,1 0 0 0 0,11 10 0 0 0,-15-16-305 0 0,0 0 0 0 0,0 0 0 0 0,0 0-1 0 0,1 0 1 0 0,-1 0 0 0 0,0 0 0 0 0,0 0 0 0 0,0-1-1 0 0,1 1 1 0 0,-1-1 0 0 0,0 0 0 0 0,1 0 0 0 0,-1 0 0 0 0,0 0-1 0 0,1 0 1 0 0,-1 0 0 0 0,0-1 0 0 0,1 1 0 0 0,-1-1 0 0 0,0 1-1 0 0,0-1 1 0 0,0 0 0 0 0,0 0 0 0 0,0 0 0 0 0,1 0-1 0 0,2-3 1 0 0,-3 3-283 0 0,-1 0-1 0 0,0 0 0 0 0,1 0 1 0 0,-1 0-1 0 0,0-1 1 0 0,1 1-1 0 0,-1 0 0 0 0,0-1 1 0 0,0 1-1 0 0,0-1 0 0 0,0 1 1 0 0,0-1-1 0 0,-1 1 1 0 0,1-1-1 0 0,0 0 0 0 0,-1 1 1 0 0,1-1-1 0 0,-1 0 0 0 0,1 1 1 0 0,-1-1-1 0 0,0 0 1 0 0,0 0-1 0 0,0 0 0 0 0,0 1 1 0 0,0-1-1 0 0,0 0 0 0 0,-1 0 1 0 0,1 1-1 0 0,0-1 1 0 0,-1 0-1 0 0,0 1 0 0 0,1-1 1 0 0,-1 0-1 0 0,0 1 0 0 0,-1-3 1 0 0,-2-1-46 0 0,0 0 1 0 0,0 0-1 0 0,0 1 1 0 0,-1-1-1 0 0,0 1 1 0 0,0 0-1 0 0,0 0 1 0 0,-1 1-1 0 0,1 0 0 0 0,-1 0 1 0 0,0 0-1 0 0,0 0 1 0 0,0 1-1 0 0,0 0 1 0 0,0 0-1 0 0,0 1 1 0 0,-1-1-1 0 0,1 2 1 0 0,0-1-1 0 0,-1 1 0 0 0,-10 0 1 0 0,8 0-3 0 0,0 1 1 0 0,0 0-1 0 0,0 0 0 0 0,0 1 1 0 0,0 0-1 0 0,0 1 0 0 0,0 0 1 0 0,1 0-1 0 0,0 1 0 0 0,-1 0 1 0 0,1 0-1 0 0,1 1 0 0 0,-1 0 1 0 0,-12 11-1 0 0,13-8 15 0 0,0-1-1 0 0,1 1 1 0 0,0 1 0 0 0,0-1-1 0 0,1 1 1 0 0,0 0 0 0 0,1 0-1 0 0,0 1 1 0 0,0-1 0 0 0,1 1-1 0 0,-4 18 1 0 0,6-25 203 0 0,5 12-128 0 0,10 43 9 0 0,-11-44 6 0 0,4-5-2 0 0,3 5-58 0 0,1-1 0 0 0,1 1-1 0 0,0-2 1 0 0,0 0 0 0 0,2 0-1 0 0,23 15 1 0 0,-26-21-58 0 0,0-1 0 0 0,1 0 0 0 0,0-1 0 0 0,0-1 0 0 0,0 1 0 0 0,0-2 0 0 0,1 0 0 0 0,-1 0 0 0 0,1-1 0 0 0,-1-1-1 0 0,1 0 1 0 0,-1-1 0 0 0,16-2 0 0 0,13-5-206 0 0,0-2 1 0 0,61-23-1 0 0,-86 28-330 0 0,-2 1-137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42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102 111 6191 0 0,'-1'0'162'0'0,"0"0"0"0"0,0 0-1 0 0,0 0 1 0 0,0 0-1 0 0,0 0 1 0 0,-1-1 0 0 0,1 1-1 0 0,0 0 1 0 0,0-1-1 0 0,0 1 1 0 0,0-1-1 0 0,0 1 1 0 0,0-1 0 0 0,0 0-1 0 0,0 1 1 0 0,0-1-1 0 0,1 0 1 0 0,-1 0 0 0 0,0 0-1 0 0,0 1 1 0 0,1-1-1 0 0,-1 0 1 0 0,0 0-1 0 0,1 0 1 0 0,-1 0 0 0 0,1 0-1 0 0,-1 0 1 0 0,1 0-1 0 0,0-1 1 0 0,-1 0 0 0 0,-1-5-25 0 0,1 0 0 0 0,0-1 0 0 0,1 1 0 0 0,-1-8 1 0 0,-2-17 462 0 0,3 31-234 0 0,-6-11 5888 0 0,1 27-4564 0 0,-14 127-1008 0 0,13-98-671 0 0,-7 51 218 0 0,12-93-141 0 0,2 9-3 0 0,-2 7-54 0 0,1-7-20 0 0,0 0 0 0 0,0 0 0 0 0,4 15 0 0 0,-4-26-11 0 0,0 0 0 0 0,0 0 0 0 0,0 0 0 0 0,0 0 0 0 0,0 0 0 0 0,0 0 0 0 0,0 0 0 0 0,0 0 0 0 0,0 0 0 0 0,0-1 0 0 0,0 1 0 0 0,0 0 0 0 0,0 0 0 0 0,1 0 0 0 0,-1 0 0 0 0,0 0 0 0 0,0 0 0 0 0,0 0 0 0 0,0 0 0 0 0,0 0 0 0 0,0 0 0 0 0,0 0 0 0 0,0 0 0 0 0,0 0 0 0 0,0 0 0 0 0,0 0 0 0 0,0 0 0 0 0,0 0 0 0 0,1 0 0 0 0,-1 0-1 0 0,0 0 1 0 0,0 0 0 0 0,0 0 0 0 0,0 0 0 0 0,0 1 0 0 0,0-1 0 0 0,0 0 0 0 0,0 0 0 0 0,0 0 0 0 0,0 0 0 0 0,0 0 0 0 0,0 0 0 0 0,0 0 0 0 0,0 0 0 0 0,0 0 0 0 0,1 0 0 0 0,3-14 3 0 0,3-20-22 0 0,3-63-445 0 0,1-7-15 0 0,-9 96 511 0 0,-1 0 0 0 0,-1 0 0 0 0,1 0 0 0 0,-1 1 0 0 0,-2-17 0 0 0,0 24 121 0 0,-1 4 191 0 0,-1 6 214 0 0,-5 31-315 0 0,-19 92-13 0 0,27-130-146 0 0,0 9 27 0 0,-5 38-19 0 0,4-37-11 0 0,2 0-14 0 0,-1 4-56 0 0,0-3 7 0 0,1-1 1 0 0,1 17-1 0 0,-1-29-11 0 0,0 1-1 0 0,0-1 0 0 0,0 1 1 0 0,0 0-1 0 0,1-1 0 0 0,-1 1 1 0 0,0-1-1 0 0,1 1 0 0 0,-1-1 0 0 0,1 1 1 0 0,0-1-1 0 0,-1 1 0 0 0,1-1 1 0 0,0 0-1 0 0,0 1 0 0 0,0-1 0 0 0,0 0 1 0 0,0 0-1 0 0,0 0 0 0 0,2 2 1 0 0,-2-3-165 0 0,1 1 0 0 0,0-1 0 0 0,-1 1 0 0 0,1-1 0 0 0,0 0 0 0 0,0 0 0 0 0,-1 0 0 0 0,1 0 0 0 0,0 0 1 0 0,0 0-1 0 0,-1 0 0 0 0,1 0 0 0 0,0-1 0 0 0,-1 1 0 0 0,1-1 0 0 0,0 1 0 0 0,-1-1 0 0 0,3-1 1 0 0,3-1-7213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7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25 10135 0 0,'-5'-9'861'0'0,"3"10"-859"0"0,1 15-1243 0 0,1-6 555 0 0,0-9 102 0 0,-2 11-898 0 0,-2 5 1683 0 0,-9 60 4616 0 0,12-69-3679 0 0,1 0-1 0 0,0 0 0 0 0,0 0 0 0 0,1 0 1 0 0,2 10-1 0 0,-2-10-776 0 0,1-1 0 0 0,0 0 1 0 0,1 0-1 0 0,0 0 0 0 0,0 0 0 0 0,4 6 1 0 0,-5-9-318 0 0,1-1 1 0 0,-1 1 0 0 0,1-1 0 0 0,0 1 0 0 0,0-1-1 0 0,0 0 1 0 0,0 0 0 0 0,1 0 0 0 0,-1 0-1 0 0,1-1 1 0 0,0 0 0 0 0,-1 1 0 0 0,1-1 0 0 0,0-1-1 0 0,1 1 1 0 0,-1 0 0 0 0,0-1 0 0 0,0 0-1 0 0,0 0 1 0 0,1 0 0 0 0,-1-1 0 0 0,1 1 0 0 0,-1-1-1 0 0,8-1 1 0 0,-3 0-11 0 0,0-1 1 0 0,0 0-1 0 0,-1-1 0 0 0,1 1 1 0 0,0-2-1 0 0,-1 1 0 0 0,0-1 1 0 0,0-1-1 0 0,0 1 0 0 0,0-1 0 0 0,-1-1 1 0 0,0 0-1 0 0,0 1 0 0 0,0-2 1 0 0,6-7-1 0 0,-8 8-1 0 0,0 0 0 0 0,-1 0 0 0 0,0 0 0 0 0,0-1 0 0 0,0 1 0 0 0,0-1 0 0 0,-1 0 0 0 0,-1 0 0 0 0,1 0 0 0 0,-1-1 0 0 0,0 1 0 0 0,0-1 0 0 0,-1 1 0 0 0,0-1 0 0 0,-1 1 0 0 0,0-1 0 0 0,0 0 0 0 0,-2-10 0 0 0,2 13-20 0 0,-2 0 0 0 0,1 0-1 0 0,0 0 1 0 0,-1 1 0 0 0,0-1 0 0 0,0 0-1 0 0,-1 1 1 0 0,1 0 0 0 0,-1 0 0 0 0,0-1-1 0 0,0 1 1 0 0,0 1 0 0 0,-1-1 0 0 0,1 1-1 0 0,-1-1 1 0 0,0 1 0 0 0,0 0 0 0 0,0 0-1 0 0,0 1 1 0 0,0-1 0 0 0,-1 1 0 0 0,1 0-1 0 0,-9-3 1 0 0,7 3 1 0 0,0 1-1 0 0,-1 0 0 0 0,1 0 1 0 0,0 0-1 0 0,0 1 0 0 0,0 0 1 0 0,0 0-1 0 0,-1 1 0 0 0,1 0 1 0 0,0 0-1 0 0,0 0 1 0 0,0 0-1 0 0,0 1 0 0 0,0 0 1 0 0,0 1-1 0 0,1-1 0 0 0,-1 1 1 0 0,-8 6-1 0 0,7-4-37 0 0,1 0-1 0 0,-1 1 1 0 0,1-1-1 0 0,1 1 1 0 0,-9 11-1 0 0,12-15 14 0 0,1 0 0 0 0,-1 0 0 0 0,1 0 0 0 0,0 0 0 0 0,0 1 0 0 0,0-1 0 0 0,0 0 0 0 0,0 0-1 0 0,0 1 1 0 0,1-1 0 0 0,-1 0 0 0 0,1 1 0 0 0,-1-1 0 0 0,1 1 0 0 0,0-1 0 0 0,0 0 0 0 0,0 1-1 0 0,0-1 1 0 0,1 1 0 0 0,-1-1 0 0 0,1 0 0 0 0,-1 1 0 0 0,3 3 0 0 0,-1-3-89 0 0,0-1 1 0 0,0 1-1 0 0,0-1 1 0 0,0 0-1 0 0,0 0 1 0 0,1 0-1 0 0,-1 0 0 0 0,1 0 1 0 0,0 0-1 0 0,0-1 1 0 0,-1 1-1 0 0,1-1 1 0 0,0 0-1 0 0,0 0 1 0 0,5 2-1 0 0,1-1-454 0 0,0 0 0 0 0,1-1 0 0 0,-1 0 0 0 0,10 0 0 0 0,1-2-1078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42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17 7367 0 0,'-32'-1'2727'0'0,"45"0"2393"0"0,12-1-2675 0 0,112 7 1557 0 0,-77-6-3370 0 0,84-11 1 0 0,-117 10-597 0 0,37 0 1 0 0,-63 2-37 0 0,-1 1 0 0 0,-6 2 0 0 0,-8 2 0 0 0,-59 8-24 0 0,0-2 0 0 0,-106 1 0 0 0,175-12 15 0 0,-16 0-18 0 0,-24-3 0 0 0,40 2 27 0 0,-1 1 0 0 0,1-1 0 0 0,0 0 0 0 0,0 0 0 0 0,0 0-1 0 0,-1-1 1 0 0,1 1 0 0 0,0-1 0 0 0,1 0 0 0 0,-1-1 0 0 0,0 1 0 0 0,-3-3 0 0 0,7 5 1 0 0,0 0 0 0 0,0-1 0 0 0,-1 1 0 0 0,1 0 0 0 0,0 0 0 0 0,0 0 0 0 0,0 0 0 0 0,0 0 1 0 0,0 0-1 0 0,0 0 0 0 0,0 0 0 0 0,0 0 0 0 0,0 0 0 0 0,0-1 0 0 0,-1 1 0 0 0,1 0 0 0 0,0 0 0 0 0,0 0 0 0 0,0 0 0 0 0,0 0 0 0 0,0 0 0 0 0,0-1 0 0 0,0 1 0 0 0,0 0 0 0 0,0 0 0 0 0,0 0 0 0 0,0 0 0 0 0,0 0 0 0 0,0 0 0 0 0,0-1 0 0 0,0 1 0 0 0,0 0 0 0 0,0 0 0 0 0,0 0 1 0 0,0 0-1 0 0,1 0 0 0 0,-1 0 0 0 0,0 0 0 0 0,0-1 0 0 0,0 1 0 0 0,0 0 0 0 0,0 0 0 0 0,0 0 0 0 0,0 0 0 0 0,0 0 0 0 0,0 0 0 0 0,0 0 0 0 0,1 0 0 0 0,-1 0 0 0 0,10-3 119 0 0,15 3 109 0 0,-21 0-214 0 0,34 0 55 0 0,62 9 0 0 0,-99-9-70 0 0,-1 0 1 0 0,0 0-1 0 0,0 0 0 0 0,0-1 1 0 0,0 1-1 0 0,0 0 0 0 0,0 0 1 0 0,0 0-1 0 0,0 0 0 0 0,1 0 1 0 0,-1 0-1 0 0,0 0 0 0 0,0 0 1 0 0,0 1-1 0 0,0-1 0 0 0,0 0 1 0 0,0 0-1 0 0,0 0 0 0 0,0 0 1 0 0,1 0-1 0 0,-1 0 0 0 0,0 0 1 0 0,0 0-1 0 0,0 0 0 0 0,0 0 1 0 0,0 0-1 0 0,0 0 0 0 0,0 0 1 0 0,0 0-1 0 0,0 0 0 0 0,0 0 1 0 0,0 1-1 0 0,1-1 0 0 0,-1 0 1 0 0,0 0-1 0 0,0 0 0 0 0,0 0 1 0 0,0 0-1 0 0,0 0 0 0 0,0 0 1 0 0,0 0-1 0 0,0 1 0 0 0,0-1 1 0 0,0 0-1 0 0,0 0 0 0 0,0 0 1 0 0,0 0-1 0 0,0 0 0 0 0,0 0 1 0 0,0 0-1 0 0,0 0 0 0 0,0 1 1 0 0,0-1-1 0 0,0 0 0 0 0,0 0 1 0 0,0 0-1 0 0,-1 0 0 0 0,1 0 1 0 0,-7 6 18 0 0,-12 3 2 0 0,-39 7-222 0 0,41-13 7 0 0,0 2 0 0 0,-21 8 0 0 0,32-9-631 0 0,1 0-223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18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4 378 13823 0 0,'-1'3'157'0'0,"1"0"0"0"0,-1 0-1 0 0,0 0 1 0 0,1 0-1 0 0,-1 0 1 0 0,1 0 0 0 0,0 0-1 0 0,0 0 1 0 0,0 0 0 0 0,2 6-1 0 0,0 30 825 0 0,-2 32 675 0 0,-1-32-607 0 0,1-4 2433 0 0,7-124-2847 0 0,-2 42-564 0 0,9-74 40 0 0,3-77 430 0 0,-20 176-261 0 0,-1 17-43 0 0,-1 15-63 0 0,5-5-158 0 0,-1 0-1 0 0,1 0 1 0 0,0 0-1 0 0,0 0 1 0 0,1 0-1 0 0,-1-1 1 0 0,1 1 0 0 0,2 7-1 0 0,-3-10-15 0 0,1-1 0 0 0,0 1 0 0 0,0 0 0 0 0,0 0 0 0 0,0-1 0 0 0,0 1 0 0 0,0-1 0 0 0,0 1 0 0 0,1-1 0 0 0,1 3 0 0 0,6 5 0 0 0,1 0 0 0 0,-1 0 0 0 0,13 8 0 0 0,-17-15 0 0 0,-1 1 0 0 0,0-1 0 0 0,1 0 0 0 0,-1 0 0 0 0,1 0 0 0 0,0-1 0 0 0,0 0 0 0 0,0 1 0 0 0,-1-2 0 0 0,1 1 0 0 0,0-1 0 0 0,0 1 0 0 0,0-1 0 0 0,0-1 0 0 0,9-1 0 0 0,-6 1 0 0 0,-1-1 0 0 0,1 0 0 0 0,0 0 0 0 0,-1-1 0 0 0,0 0 0 0 0,1 0 0 0 0,-1-1 0 0 0,0 0 0 0 0,-1 0 0 0 0,1-1 0 0 0,-1 1-1 0 0,0-2 1 0 0,0 1 0 0 0,0 0 0 0 0,-1-1 0 0 0,6-8 0 0 0,-5 6 1 0 0,-1 0 0 0 0,0 0 0 0 0,0-1 0 0 0,-1 0 0 0 0,0 0 0 0 0,0 0-1 0 0,-1-1 1 0 0,-1 1 0 0 0,1-1 0 0 0,-2 0 0 0 0,1 1 0 0 0,0-17 0 0 0,-7-4 53 0 0,5 29-54 0 0,-1-1 1 0 0,1 1 0 0 0,-1 0 0 0 0,1-1 0 0 0,-1 1 0 0 0,0-1 0 0 0,1 1 0 0 0,-1 0-1 0 0,0 0 1 0 0,0-1 0 0 0,0 1 0 0 0,0 0 0 0 0,0 0 0 0 0,0 0 0 0 0,0 0-1 0 0,0 0 1 0 0,-2-1 0 0 0,2 2 9 0 0,1 0 0 0 0,-1 0 1 0 0,0 0-1 0 0,1 1 0 0 0,-1-1 0 0 0,0 0 0 0 0,1 0 0 0 0,-1 0 0 0 0,0 0 0 0 0,1 1 1 0 0,-1-1-1 0 0,0 0 0 0 0,1 1 0 0 0,-1-1 0 0 0,1 0 0 0 0,-1 1 0 0 0,1-1 1 0 0,-1 1-1 0 0,1-1 0 0 0,-1 1 0 0 0,1-1 0 0 0,-1 1 0 0 0,1-1 0 0 0,-1 1 0 0 0,1-1 1 0 0,0 1-1 0 0,0-1 0 0 0,-1 1 0 0 0,1 0 0 0 0,0-1 0 0 0,0 1 0 0 0,-1 0 1 0 0,-7 24 287 0 0,7-22-262 0 0,0-1 39 0 0,0 8-22 0 0,-1 2-40 0 0,1-6 14 0 0,0 1 0 0 0,0-1 0 0 0,1 0 0 0 0,-1 1 1 0 0,2-1-1 0 0,0 7 0 0 0,1 37 69 0 0,-2-38 0 0 0,1 2-4 0 0,7 69 112 0 0,1-11-151 0 0,3 15-42 0 0,-2-4-11 0 0,-2-21-16 0 0,-6-50-61 0 0,0-1-143 0 0,7 35-192 0 0,-7-35-120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18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3679 0 0,'1'-3'535'0'0,"-1"0"-1"0"0,1 0 0 0 0,-1 0 0 0 0,1 0 1 0 0,0 0-1 0 0,0 1 0 0 0,0-1 0 0 0,0 0 0 0 0,1 0 1 0 0,-1 1-1 0 0,1-1 0 0 0,-1 1 0 0 0,1 0 1 0 0,0-1-1 0 0,0 1 0 0 0,0 0 0 0 0,0 0 1 0 0,1 0-1 0 0,-1 0 0 0 0,0 1 0 0 0,1-1 0 0 0,-1 1 1 0 0,5-2-1 0 0,0-1 211 0 0,1 0 0 0 0,0 1 0 0 0,1 0 0 0 0,-1 1 0 0 0,0 0 0 0 0,16-2 1 0 0,-17 4-624 0 0,0-1 1 0 0,0 1 0 0 0,0 0 0 0 0,0 1 0 0 0,0 0-1 0 0,0 0 1 0 0,-1 0 0 0 0,8 3 0 0 0,-12-3 126 0 0,7 5-161 0 0,29 20 0 0 0,-28-19 176 0 0,-4 3-176 0 0,19 33-4 0 0,-19-32 112 0 0,-2 1-143 0 0,11 34-31 0 0,-11-35 31 0 0,0 29 24 0 0,-3-32-65 0 0,1 1 0 0 0,-2-1-1 0 0,1 1 1 0 0,-2 13 0 0 0,1-21-10 0 0,0 0-1 0 0,0 0 1 0 0,0 0-1 0 0,0 0 0 0 0,0 0 1 0 0,0 0-1 0 0,-1-1 1 0 0,1 1-1 0 0,0 0 1 0 0,0 0-1 0 0,-1 0 1 0 0,1 0-1 0 0,-1 0 1 0 0,1 0-1 0 0,-1-1 1 0 0,1 1-1 0 0,-1 0 0 0 0,0 0 1 0 0,1-1-1 0 0,-1 1 1 0 0,0 0-1 0 0,1-1 1 0 0,-1 1-1 0 0,0-1 1 0 0,0 1-1 0 0,0-1 1 0 0,1 1-1 0 0,-1-1 1 0 0,0 1-1 0 0,0-1 0 0 0,0 0 1 0 0,0 0-1 0 0,0 1 1 0 0,0-1-1 0 0,0 0 1 0 0,0 0-1 0 0,0 0 1 0 0,0 0-1 0 0,0 0 1 0 0,0 0-1 0 0,0 0 1 0 0,0-1-1 0 0,1 1 1 0 0,-1 0-1 0 0,0 0 0 0 0,0-1 1 0 0,-2 0-1 0 0,-5-2-3 0 0,1-1 0 0 0,-1 0 0 0 0,1 0-1 0 0,-10-8 1 0 0,10 8 7 0 0,5 2-3 0 0,-17-11-5 0 0,-1 1 0 0 0,-24-11 0 0 0,39 21 8 0 0,0 0 1 0 0,0 0 0 0 0,0 0-1 0 0,0 0 1 0 0,-1 1 0 0 0,1 0 0 0 0,-1 0-1 0 0,1 1 1 0 0,-1-1 0 0 0,1 1 0 0 0,0 1-1 0 0,-1-1 1 0 0,1 1 0 0 0,-1-1-1 0 0,-5 3 1 0 0,9-2 15 0 0,-1 0-1 0 0,1 0 1 0 0,0 0 0 0 0,0 0-1 0 0,0 1 1 0 0,0-1 0 0 0,1 1-1 0 0,-1-1 1 0 0,0 1 0 0 0,1-1-1 0 0,-1 1 1 0 0,1 0 0 0 0,-1 0-1 0 0,1 0 1 0 0,0 0 0 0 0,0 0-1 0 0,0 0 1 0 0,0 0 0 0 0,0 0-1 0 0,0 1 1 0 0,0-1 0 0 0,1 0-1 0 0,-1 1 1 0 0,1-1 0 0 0,0 0-1 0 0,0 1 1 0 0,0 3 0 0 0,0-4 51 0 0,5 9 13 0 0,14 32 11 0 0,-15-32 60 0 0,6-5-96 0 0,28 21-36 0 0,-37-26-20 0 0,0 0 1 0 0,1 0-1 0 0,-1 0 1 0 0,1 0-1 0 0,-1 0 0 0 0,0 0 1 0 0,1-1-1 0 0,0 1 0 0 0,-1-1 1 0 0,3 1-1 0 0,37 9 20 0 0,-35-9-85 0 0,1 1 0 0 0,0-1 1 0 0,0-1-1 0 0,0 0 0 0 0,0 0 0 0 0,0 0 0 0 0,0-1 0 0 0,0 0 1 0 0,0 0-1 0 0,0 0 0 0 0,0-1 0 0 0,-1 0 0 0 0,1-1 0 0 0,0 0 1 0 0,-1 0-1 0 0,0 0 0 0 0,0 0 0 0 0,0-1 0 0 0,0 0 0 0 0,-1-1 1 0 0,1 1-1 0 0,-1-1 0 0 0,0 0 0 0 0,-1 0 0 0 0,1 0 0 0 0,-1-1 1 0 0,0 0-1 0 0,0 0 0 0 0,-1 0 0 0 0,0 0 0 0 0,4-8 0 0 0,0-4-2534 0 0,-4 9-4987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19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4607 0 0,'5'-6'2133'0'0,"-1"12"2428"0"0,-1 2-4227 0 0,7 34 7526 0 0,-9-30-6934 0 0,3 39-29 0 0,-3-38 219 0 0,-2-1-979 0 0,2 1-103 0 0,-1-5-6 0 0,0-1 0 0 0,-1 1 0 0 0,0 0 0 0 0,-3 13-1 0 0,-4 18-12 0 0,0 0-15 0 0,7-29-108 0 0,2-9-733 0 0,0-4-194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19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53 11055 0 0,'-3'0'166'0'0,"0"0"0"0"0,0 0 0 0 0,1 0 0 0 0,-1 0 1 0 0,0 1-1 0 0,1-1 0 0 0,-1 1 0 0 0,0 0 0 0 0,1 0 0 0 0,-1-1 0 0 0,0 2 0 0 0,1-1 0 0 0,0 0 0 0 0,-1 0 0 0 0,1 1 0 0 0,-4 2 0 0 0,6-4-120 0 0,0 0 0 0 0,0 1 0 0 0,0-1 0 0 0,-1 0 0 0 0,1 0 0 0 0,0 0 1 0 0,0 0-1 0 0,0 0 0 0 0,0 1 0 0 0,0-1 0 0 0,-1 0 0 0 0,1 0 0 0 0,0 0 0 0 0,0 0 0 0 0,0 1 0 0 0,0-1 0 0 0,0 0 0 0 0,0 0 1 0 0,0 0-1 0 0,0 1 0 0 0,0-1 0 0 0,0 0 0 0 0,0 0 0 0 0,0 0 0 0 0,0 1 0 0 0,0-1 0 0 0,0 0 0 0 0,0 0 0 0 0,0 0 1 0 0,0 1-1 0 0,0-1 0 0 0,0 0 0 0 0,0 0 0 0 0,0 0 0 0 0,0 1 0 0 0,0-1 0 0 0,1 0 0 0 0,-1 0 0 0 0,0 0 0 0 0,0 1 0 0 0,10 3 1221 0 0,12-3 442 0 0,-13-2-1464 0 0,-1-1 0 0 0,0 1 0 0 0,-1-2-1 0 0,14-4 1 0 0,-19 6-236 0 0,-1 0 0 0 0,1 1 0 0 0,0-1 0 0 0,-1 0-1 0 0,1 0 1 0 0,-1 0 0 0 0,1 0 0 0 0,-1 0 0 0 0,0 0 0 0 0,1 0-1 0 0,-1 0 1 0 0,0-1 0 0 0,0 1 0 0 0,0 0 0 0 0,0-1-1 0 0,0 1 1 0 0,0-1 0 0 0,0 1 0 0 0,0-1 0 0 0,0 0 0 0 0,-1 1-1 0 0,1-1 1 0 0,-1 0 0 0 0,1 1 0 0 0,-1-1 0 0 0,0 0 0 0 0,0 0-1 0 0,0-1 1 0 0,0 1 34 0 0,-1 1-1 0 0,1-1 1 0 0,-1 1-1 0 0,0 0 0 0 0,1-1 1 0 0,-1 1-1 0 0,0 0 1 0 0,0 0-1 0 0,0 0 1 0 0,0 0-1 0 0,0 0 1 0 0,0 0-1 0 0,0 0 0 0 0,-1 0 1 0 0,1 0-1 0 0,0 0 1 0 0,0 0-1 0 0,-1 1 1 0 0,1-1-1 0 0,0 1 1 0 0,-1-1-1 0 0,1 1 0 0 0,-1-1 1 0 0,1 1-1 0 0,-1 0 1 0 0,1 0-1 0 0,-3 0 1 0 0,-2-1 85 0 0,-1 0 1 0 0,0 1 0 0 0,1 0-1 0 0,-13 2 1 0 0,12-1-88 0 0,-1 1-1 0 0,1 0 1 0 0,0 0-1 0 0,-1 1 1 0 0,1 0-1 0 0,-11 6 1 0 0,14-7-51 0 0,1 1 0 0 0,-1-1 0 0 0,0 1 0 0 0,1 0 0 0 0,0 0 0 0 0,-1 0 0 0 0,1 1 0 0 0,0-1 1 0 0,1 1-1 0 0,-1-1 0 0 0,1 1 0 0 0,-3 5 0 0 0,4-7-633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0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16 7367 0 0,'-1'7'3904'0'0,"5"35"-2354"0"0,7 14 5738 0 0,-5-30-6724 0 0,-4-15 710 0 0,1 1-1174 0 0,9 34-4 0 0,-12-45-80 0 0,1 0-1 0 0,-1 0 1 0 0,0 0 0 0 0,1 0-1 0 0,-1 0 1 0 0,0 0 0 0 0,1 0-1 0 0,-1 0 1 0 0,1 0 0 0 0,0-1-1 0 0,-1 1 1 0 0,1 0 0 0 0,0 0-1 0 0,0 1 1 0 0,0-2-12 0 0,-1 0 1 0 0,1 0-1 0 0,-1 0 0 0 0,0 0 1 0 0,1 0-1 0 0,-1 1 0 0 0,1-1 1 0 0,-1 0-1 0 0,0 0 0 0 0,1 0 1 0 0,-1 0-1 0 0,1 0 0 0 0,-1 0 1 0 0,1 0-1 0 0,-1 0 0 0 0,0-1 1 0 0,1 1-1 0 0,-1 0 0 0 0,1 0 1 0 0,-1 0-1 0 0,0 0 0 0 0,1 0 1 0 0,0-1-1 0 0,1-1-1 0 0,0 0 1 0 0,1 0-1 0 0,-1 0 0 0 0,0 0 1 0 0,0-1-1 0 0,2-3 0 0 0,-1 2 6 0 0,16-18-107 0 0,29-48 0 0 0,8-9-69 0 0,-53 75 206 0 0,1 0 0 0 0,0 0-1 0 0,-1 1 1 0 0,1 0 0 0 0,0 0-1 0 0,1 0 1 0 0,8-5 0 0 0,-12 8-31 0 0,0-1 0 0 0,0 1 0 0 0,0-1-1 0 0,0 1 1 0 0,0 0 0 0 0,0-1 0 0 0,0 1 0 0 0,0 0 0 0 0,0 0 0 0 0,0 0 0 0 0,0 0 0 0 0,0 0-1 0 0,1 0 1 0 0,-1 0 0 0 0,0 0 0 0 0,0 0 0 0 0,0 0 0 0 0,0 0 0 0 0,0 1 0 0 0,0-1 0 0 0,0 1 0 0 0,0-1-1 0 0,0 1 1 0 0,0-1 0 0 0,0 1 0 0 0,0-1 0 0 0,0 1 0 0 0,0 0 0 0 0,0-1 0 0 0,-1 1 0 0 0,1 0 0 0 0,0 0-1 0 0,-1 0 1 0 0,1 0 0 0 0,0 0 0 0 0,-1 0 0 0 0,1 0 0 0 0,-1 0 0 0 0,1 0 0 0 0,-1 0 0 0 0,1 1-1 0 0,5 25 104 0 0,-6-25-31 0 0,0 10 0 0 0,0 59-4 0 0,1-31-91 0 0,1 19-343 0 0,-2-49-1341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2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92 9215 0 0,'-2'-1'143'0'0,"0"0"0"0"0,1 0 1 0 0,-1 0-1 0 0,0 1 0 0 0,0-1 0 0 0,1 1 0 0 0,-1-1 0 0 0,0 1 0 0 0,0 0 0 0 0,0 0 0 0 0,0 0 0 0 0,1 0 0 0 0,-1 0 0 0 0,0 0 0 0 0,0 0 0 0 0,0 1 0 0 0,0-1 0 0 0,-1 1 0 0 0,-2 1 44 0 0,1 1 0 0 0,0-1 0 0 0,0 1 0 0 0,0 0 0 0 0,-7 6 0 0 0,7-5-60 0 0,0 0 0 0 0,0 0 0 0 0,0 0 0 0 0,0 1 0 0 0,0-1-1 0 0,1 1 1 0 0,0 0 0 0 0,0 0 0 0 0,-3 7 0 0 0,6-10 58 0 0,-1 0 0 0 0,0 0-1 0 0,1 0 1 0 0,0-1 0 0 0,-1 1 0 0 0,1 0 0 0 0,0 0-1 0 0,0 0 1 0 0,0 0 0 0 0,0 0 0 0 0,1 0 0 0 0,-1 0-1 0 0,0 0 1 0 0,1-1 0 0 0,-1 1 0 0 0,1 0 0 0 0,0 0 0 0 0,0-1-1 0 0,-1 1 1 0 0,1 0 0 0 0,0-1 0 0 0,0 1 0 0 0,1-1-1 0 0,-1 1 1 0 0,0-1 0 0 0,0 1 0 0 0,1-1 0 0 0,-1 0-1 0 0,1 0 1 0 0,-1 1 0 0 0,4 0 0 0 0,2 2-49 0 0,-1-1-1 0 0,1 0 1 0 0,0-1 0 0 0,0 1-1 0 0,0-2 1 0 0,1 1 0 0 0,-1-1-1 0 0,0 0 1 0 0,1 0 0 0 0,-1-1-1 0 0,0 0 1 0 0,1 0 0 0 0,-1-1-1 0 0,1 0 1 0 0,-1 0 0 0 0,11-3-1 0 0,-9 1-125 0 0,-1 1 0 0 0,1-1 0 0 0,-1-1 0 0 0,0 1 0 0 0,1-2 0 0 0,-2 1 0 0 0,1-1 0 0 0,0 0 0 0 0,-1 0 0 0 0,0-1 0 0 0,0 0 0 0 0,-1-1 0 0 0,7-7 0 0 0,-11 11 0 0 0,1-1-1 0 0,-1 1 0 0 0,0-1 0 0 0,0 0 0 0 0,-1 0 1 0 0,1 0-1 0 0,-1 0 0 0 0,0 0 0 0 0,0 0 0 0 0,0 0 1 0 0,0 0-1 0 0,-1 0 0 0 0,1 0 0 0 0,-1-1 0 0 0,0 1 0 0 0,-1 0 1 0 0,1 0-1 0 0,-1 0 0 0 0,0 0 0 0 0,0-1 0 0 0,0 1 1 0 0,0 0-1 0 0,-1 1 0 0 0,1-1 0 0 0,-1 0 0 0 0,0 0 1 0 0,0 1-1 0 0,-1-1 0 0 0,1 1 0 0 0,-1-1 0 0 0,0 1 1 0 0,0 0-1 0 0,0 0 0 0 0,0 1 0 0 0,0-1 0 0 0,0 0 0 0 0,-1 1 1 0 0,1 0-1 0 0,-1 0 0 0 0,0 0 0 0 0,0 0 0 0 0,0 1 1 0 0,0-1-1 0 0,0 1 0 0 0,-7-1 0 0 0,-1 0 8 0 0,0 1-1 0 0,0 0 1 0 0,-1 0 0 0 0,1 2-1 0 0,0-1 1 0 0,0 2-1 0 0,0-1 1 0 0,-15 5 0 0 0,21-4-16 0 0,0-1 1 0 0,0 1-1 0 0,0 0 1 0 0,1 1-1 0 0,-1 0 0 0 0,1 0 1 0 0,0 0-1 0 0,0 0 1 0 0,0 1-1 0 0,0-1 1 0 0,0 1-1 0 0,1 1 1 0 0,0-1-1 0 0,0 1 1 0 0,0-1-1 0 0,0 1 1 0 0,1 0-1 0 0,-5 8 0 0 0,7-10-45 0 0,0 0-1 0 0,0 0 1 0 0,1 0-1 0 0,-1 0 1 0 0,1 1-1 0 0,-1-1 1 0 0,1 0-1 0 0,0 0 1 0 0,0 4-1 0 0,1-4-183 0 0,7 5-1713 0 0,27 27 1110 0 0,-33-33 638 0 0,0-1 1 0 0,1 1-1 0 0,-1 0 0 0 0,1-1 0 0 0,0 0 0 0 0,-1 0 1 0 0,1 0-1 0 0,0 0 0 0 0,0 0 0 0 0,0 0 1 0 0,0-1-1 0 0,-1 1 0 0 0,1-1 0 0 0,0 0 0 0 0,0 0 1 0 0,0 0-1 0 0,0 0 0 0 0,0 0 0 0 0,0-1 0 0 0,3 0 1 0 0,3 0-920 0 0,19-3-4440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3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54 146 2759 0 0,'13'-38'1406'0'0,"-9"24"623"0"0,-1 0 0 0 0,0 0 1 0 0,0-1-1 0 0,-1-20 0 0 0,-2 34-1890 0 0,0 0 1 0 0,1 0-1 0 0,-1 1 0 0 0,-1-1 0 0 0,1 0 1 0 0,0 0-1 0 0,0 0 0 0 0,0 0 0 0 0,0 1 0 0 0,-1-1 1 0 0,1 0-1 0 0,0 0 0 0 0,-1 0 0 0 0,1 1 0 0 0,-1-2 1 0 0,1 2-81 0 0,-1 0 1 0 0,1 0 0 0 0,0-1 0 0 0,0 1-1 0 0,-1 0 1 0 0,1 0 0 0 0,0 0 0 0 0,0 0-1 0 0,-1 0 1 0 0,1 0 0 0 0,0 0-1 0 0,-1 0 1 0 0,1 0 0 0 0,0 0 0 0 0,0 0-1 0 0,-1 0 1 0 0,1 0 0 0 0,0 0 0 0 0,0 0-1 0 0,-1 0 1 0 0,1 1 0 0 0,0-1 0 0 0,0 0-1 0 0,-1 0 1 0 0,1 0 0 0 0,0 0 0 0 0,0 0-1 0 0,-1 1 1 0 0,1-1 0 0 0,0 0-1 0 0,0 0 1 0 0,-3 3 153 0 0,1-1 0 0 0,0 1-1 0 0,0 0 1 0 0,0 0 0 0 0,0-1-1 0 0,1 1 1 0 0,-1 0 0 0 0,-1 6 0 0 0,-1 0-119 0 0,-7 27 334 0 0,-1 12-318 0 0,-1 14-54 0 0,6 4-46 0 0,3 3-64 0 0,3-54-221 0 0,2-2-60 0 0,1 40-1 0 0,-2-39-97 0 0,3 0-1426 0 0,0 2 1479 0 0,5 38-2792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3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89 166 919 0 0,'-10'-12'-545'0'0,"-11"-12"3794"0"0,6 7 3850 0 0,-15-24-1 0 0,18 19-5151 0 0,12 22-1897 0 0,0 0 0 0 0,0 0 0 0 0,0 0-1 0 0,0-1 1 0 0,0 1 0 0 0,0 0 0 0 0,0 0 0 0 0,-1-1-1 0 0,1 1 1 0 0,0 0 0 0 0,0 0 0 0 0,0 0 0 0 0,0-1-1 0 0,0 1 1 0 0,0 0 0 0 0,0 0 0 0 0,1 0 0 0 0,-1-1-1 0 0,0 1 1 0 0,0 0 0 0 0,0 0 0 0 0,0 0 0 0 0,0-1-1 0 0,0 1 1 0 0,0 0 0 0 0,0 0 0 0 0,0 0 0 0 0,1-1-1 0 0,-1 1 1 0 0,0 0 0 0 0,0 0 0 0 0,0 0 0 0 0,1-1 0 0 0,9-2 537 0 0,17 1-740 0 0,-21 2 257 0 0,29-3-986 0 0,38-7 0 0 0,-3-7-3420 0 0,-44 10-1656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4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32 3679 0 0,'-3'-20'1107'0'0,"3"20"-847"0"0,0-1 0 0 0,0 1 0 0 0,0-1 0 0 0,0 1 0 0 0,0-1 0 0 0,-1 1 1 0 0,1-1-1 0 0,0 1 0 0 0,0-1 0 0 0,0 1 0 0 0,-1 0 0 0 0,1-1 0 0 0,0 1 0 0 0,0-1 0 0 0,-1 1 0 0 0,1-1 0 0 0,0 1 0 0 0,-1 0 0 0 0,1-1 0 0 0,-1 1 0 0 0,1 0 0 0 0,0 0 0 0 0,-1-1 0 0 0,1 1 0 0 0,-1 0 0 0 0,1 0 0 0 0,-1-1 0 0 0,1 1 0 0 0,-1 0 0 0 0,1 0 0 0 0,-1 0 0 0 0,1 0 0 0 0,-1 0 0 0 0,0 0 0 0 0,-4 7 3483 0 0,1 15-335 0 0,-3 18-2976 0 0,5-30-16 0 0,0 2-48 0 0,-6 36-174 0 0,6-36-70 0 0,0 0-17 0 0,-6 38-6 0 0,6-37-11 0 0,1-2-9 0 0,-2 2-52 0 0,1-4 11 0 0,1-1 0 0 0,0 1 0 0 0,0 0 0 0 0,1 12 0 0 0,-1 31 46 0 0,3-26-28 0 0,9 29-47 0 0,-10-49-10 0 0,0-1 0 0 0,1 0 0 0 0,0 0 0 0 0,4 9 0 0 0,-6-13 0 0 0,1 0 0 0 0,0 0 0 0 0,0 1 0 0 0,-1-1 0 0 0,1 0 0 0 0,0 0 0 0 0,0 0 0 0 0,0 0-1 0 0,0 0 1 0 0,0-1 0 0 0,0 1 0 0 0,0 0 0 0 0,1 0 0 0 0,0 0 0 0 0,0-1 0 0 0,0 0 1 0 0,0 0-1 0 0,0 0 1 0 0,0 0-1 0 0,-1 0 1 0 0,1 0-1 0 0,0 0 1 0 0,0-1-1 0 0,0 1 1 0 0,-1-1-1 0 0,1 1 1 0 0,0-1-1 0 0,-1 0 1 0 0,1 0-1 0 0,0 0 1 0 0,-1 0-1 0 0,1 0 1 0 0,-1 0-1 0 0,1 0 1 0 0,-1 0-1 0 0,0-1 1 0 0,2-1-1 0 0,83-90 81 0 0,-58 60-85 0 0,34-31-1 0 0,-61 63 4 0 0,0 0 0 0 0,0 0 0 0 0,0 0 0 0 0,0 0 0 0 0,0 1 0 0 0,0-1 0 0 0,0 0 0 0 0,1 1 0 0 0,-1-1 0 0 0,0 1 0 0 0,0-1 0 0 0,1 1 0 0 0,-1-1 0 0 0,3 1 0 0 0,1 4 0 0 0,-6 9 0 0 0,-9 45-648 0 0,10-56 164 0 0,-1 10-2422 0 0,0 3 2479 0 0,-1 5-1406 0 0,3 35-1 0 0,-1-54 1717 0 0,0 0-1 0 0,0 1 1 0 0,0-1-1 0 0,0 0 1 0 0,0 0-1 0 0,1 0 1 0 0,-1 0-1 0 0,0 0 1 0 0,1 0 0 0 0,-1 0-1 0 0,1 0 1 0 0,-1 0-1 0 0,1 0 1 0 0,0 0-1 0 0,-1 0 1 0 0,1 0-1 0 0,0 0 1 0 0,0 1-1 0 0,0-2 97 0 0,0 1 0 0 0,0-1 0 0 0,0 0 0 0 0,-1 0 0 0 0,1 1 0 0 0,0-1 0 0 0,0 0 0 0 0,0 0 0 0 0,0 0 0 0 0,0 0-1 0 0,-1 0 1 0 0,1 0 0 0 0,0 0 0 0 0,0 0 0 0 0,0 0 0 0 0,0 0 0 0 0,0 0 0 0 0,1-1 0 0 0,4-2 529 0 0,1 0 1 0 0,-1-1-1 0 0,0 1 1 0 0,11-9-1 0 0,-5 3 946 0 0,7-2-208 0 0,0 2 0 0 0,1 0 0 0 0,38-11 0 0 0,-33 12-1003 0 0,47-22-1 0 0,-66 27-211 0 0,1-1-1 0 0,-1 1 1 0 0,-1-1-1 0 0,1 0 1 0 0,5-6-1 0 0,-10 10-20 0 0,0-1 1 0 0,0 0 0 0 0,-1 0-1 0 0,1 0 1 0 0,0 0-1 0 0,0 0 1 0 0,-1 0-1 0 0,1 0 1 0 0,-1 0 0 0 0,1 0-1 0 0,-1 0 1 0 0,1 0-1 0 0,-1 0 1 0 0,0-1-1 0 0,1 1 1 0 0,-1 0 0 0 0,0 0-1 0 0,0 0 1 0 0,0-1-1 0 0,0 1 1 0 0,0 0-1 0 0,0 0 1 0 0,0 0 0 0 0,-1 0-1 0 0,1-1 1 0 0,0 1-1 0 0,0 0 1 0 0,-1 0-1 0 0,1 0 1 0 0,-1 0 0 0 0,1 0-1 0 0,-1 0 1 0 0,0 0-1 0 0,1 0 1 0 0,-1 0-1 0 0,0 0 1 0 0,-1-1-1 0 0,-5-5 9 0 0,0 1 0 0 0,0-1 0 0 0,-1 2-1 0 0,0-1 1 0 0,0 1 0 0 0,-1 0-1 0 0,1 1 1 0 0,-1 0 0 0 0,0 0-1 0 0,0 1 1 0 0,-1 0 0 0 0,-9-2-1 0 0,14 4-4 0 0,0 1-1 0 0,-1-1 1 0 0,1 1-1 0 0,-1 0 1 0 0,1 0-1 0 0,-1 0 1 0 0,1 1-1 0 0,0 0 1 0 0,-1 0-1 0 0,-5 2 0 0 0,8-1-1 0 0,-1-1 0 0 0,1 1-1 0 0,0-1 1 0 0,0 1 0 0 0,0 0-1 0 0,0 1 1 0 0,0-1 0 0 0,0 0-1 0 0,1 1 1 0 0,-1-1 0 0 0,1 1-1 0 0,0 0 1 0 0,0 0 0 0 0,0 0-1 0 0,0 0 1 0 0,-2 5 0 0 0,1-3 17 0 0,2-2-26 0 0,0 0 0 0 0,0-1 0 0 0,0 1 0 0 0,0 0 0 0 0,1 0 0 0 0,-1-1-1 0 0,1 1 1 0 0,-1 0 0 0 0,1 0 0 0 0,0 0 0 0 0,0 4 0 0 0,4 8 51 0 0,10 37 16 0 0,-11-39-5 0 0,4-2-12 0 0,21 31-26 0 0,-21-32 253 0 0,3-2 491 0 0,31 23 247 0 0,-36-27-809 0 0,0-1 0 0 0,0 0-1 0 0,1 0 1 0 0,-1 0 0 0 0,1-1-1 0 0,0 1 1 0 0,0-2 0 0 0,0 1-1 0 0,0 0 1 0 0,0-1 0 0 0,0 0-1 0 0,12 0 1 0 0,-11-2-422 0 0,0 1 1 0 0,1-1 0 0 0,-1-1-1 0 0,0 1 1 0 0,0-1-1 0 0,0-1 1 0 0,0 1-1 0 0,-1-1 1 0 0,10-6-1 0 0,2-2-945 0 0,-1-2 1 0 0,-1 0-1 0 0,0-1 0 0 0,-1 0 0 0 0,0-1 0 0 0,12-17 0 0 0,-4-5 1984 0 0,-24 56 2424 0 0,-1 85-2374 0 0,2-104-876 0 0,0 0 0 0 0,0 0 1 0 0,0 0-1 0 0,0 0 0 0 0,0 1 0 0 0,0-1 0 0 0,0 0 0 0 0,0 0 1 0 0,0 0-1 0 0,0 0 0 0 0,0 0 0 0 0,0 0 0 0 0,0 1 0 0 0,0-1 1 0 0,0 0-1 0 0,0 0 0 0 0,0 0 0 0 0,0 0 0 0 0,0 0 0 0 0,0 0 1 0 0,0 0-1 0 0,0 0 0 0 0,1 1 0 0 0,-1-1 0 0 0,0 0 0 0 0,0 0 0 0 0,0 0 1 0 0,0 0-1 0 0,0 0 0 0 0,0 0 0 0 0,0 0 0 0 0,0 0 0 0 0,0 0 1 0 0,1 0-1 0 0,-1 0 0 0 0,0 0 0 0 0,0 1 0 0 0,0-1 0 0 0,0 0 1 0 0,0 0-1 0 0,0 0 0 0 0,0 0 0 0 0,1 0 0 0 0,-1 0 0 0 0,0 0 1 0 0,0 0-1 0 0,0 0 0 0 0,0 0 0 0 0,0 0 0 0 0,0 0 0 0 0,1 0 0 0 0,-1-1 1 0 0,0 1-1 0 0,9-6 20 0 0,6-11 26 0 0,-2-1 1913 0 0,11-15-1932 0 0,31-34 1 0 0,-48 59-120 0 0,1 0 1 0 0,0 1-1 0 0,1-1 0 0 0,0 2 0 0 0,0-1 1 0 0,0 1-1 0 0,1 1 0 0 0,0 0 1 0 0,12-5-1 0 0,-11 7-842 0 0,1 1 1 0 0,0 1-1 0 0,0 0 0 0 0,0 0 1 0 0,19 2-1 0 0,-5 0-2604 0 0,-17-1 1421 0 0,-1 1-2838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7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 77 6847 0 0,'1'-4'208'0'0,"-1"0"-1"0"0,0 0 1 0 0,0-1-1 0 0,0 1 1 0 0,0 0-1 0 0,-1 0 1 0 0,0 0-1 0 0,-1-6 1 0 0,2 9-136 0 0,0 0 0 0 0,-1 1 1 0 0,1-1-1 0 0,0 0 1 0 0,-1 0-1 0 0,1 1 1 0 0,-1-1-1 0 0,1 0 1 0 0,-1 1-1 0 0,1-1 1 0 0,-1 1-1 0 0,1-1 1 0 0,-1 0-1 0 0,1 1 0 0 0,-1-1 1 0 0,0 1-1 0 0,1-1 1 0 0,-1 1-1 0 0,0 0 1 0 0,0-1-1 0 0,1 1 1 0 0,-1 0-1 0 0,0-1 1 0 0,0 1-1 0 0,1 0 1 0 0,-1 0-1 0 0,0 0 0 0 0,0 0 1 0 0,0 0-1 0 0,0 0 1 0 0,1 0-1 0 0,-1 0 1 0 0,0 0-1 0 0,0 0 1 0 0,0 0-1 0 0,1 0 1 0 0,-1 1-1 0 0,0-1 0 0 0,0 0 1 0 0,1 1-1 0 0,-1-1 1 0 0,0 0-1 0 0,0 1 1 0 0,1-1-1 0 0,-1 1 1 0 0,1-1-1 0 0,-2 2 1 0 0,-4 2 479 0 0,-1 1 0 0 0,1 0 0 0 0,1 0 0 0 0,-1 1 0 0 0,1-1 0 0 0,0 1 0 0 0,-7 10 0 0 0,2 1 710 0 0,-13 29 0 0 0,22-43-564 0 0,-3 7-398 0 0,2-2-246 0 0,-1 0-16 0 0,0 0 0 0 0,0 0 0 0 0,1 0 0 0 0,1 0 0 0 0,-1 0 1 0 0,1 0-1 0 0,0 9 0 0 0,2-16-23 0 0,-1 0 0 0 0,0 1 0 0 0,0-1 1 0 0,0 0-1 0 0,0 0 0 0 0,1 0 0 0 0,-1 0 0 0 0,1 0 1 0 0,-1 0-1 0 0,1 0 0 0 0,-1 0 0 0 0,1 0 0 0 0,-1 0 1 0 0,1 0-1 0 0,0-1 0 0 0,-1 1 0 0 0,1 0 0 0 0,0 0 1 0 0,0 0-1 0 0,0-1 0 0 0,0 1 0 0 0,0-1 0 0 0,0 1 1 0 0,0 0-1 0 0,0-1 0 0 0,0 0 0 0 0,0 1 0 0 0,0-1 1 0 0,0 0-1 0 0,0 1 0 0 0,0-1 0 0 0,0 0 0 0 0,0 0 1 0 0,0 0-1 0 0,0 0 0 0 0,1 0 0 0 0,-1 0 0 0 0,0 0 1 0 0,0 0-1 0 0,0 0 0 0 0,0-1 0 0 0,2 0 0 0 0,5-1 43 0 0,0 0-1 0 0,1-1 0 0 0,-1-1 0 0 0,8-4 1 0 0,-14 7-67 0 0,17-9 9 0 0,0-1 1 0 0,-1-1 0 0 0,0 0-1 0 0,27-26 1 0 0,-35 28 11 0 0,-1 0-1 0 0,0 0 1 0 0,0-1-1 0 0,-1 0 1 0 0,0-1 0 0 0,0 1-1 0 0,-2-2 1 0 0,9-18 0 0 0,-15 29 56 0 0,1 0 1 0 0,-1-1 0 0 0,1 1 0 0 0,-1 0 0 0 0,0 0 0 0 0,0-1 0 0 0,0 1 0 0 0,0 0 0 0 0,0-1 0 0 0,-1-2 0 0 0,1 5-45 0 0,0-1-1 0 0,0 1 1 0 0,0-1 0 0 0,-1 1 0 0 0,1 0 0 0 0,0-1-1 0 0,0 1 1 0 0,0 0 0 0 0,0-1 0 0 0,-1 1-1 0 0,1 0 1 0 0,0-1 0 0 0,0 1 0 0 0,-1 0 0 0 0,1 0-1 0 0,0-1 1 0 0,0 1 0 0 0,-1 0 0 0 0,1 0 0 0 0,0 0-1 0 0,-1-1 1 0 0,1 1 0 0 0,0 0 0 0 0,-2 0-1 0 0,2 0-3 0 0,-1 0 0 0 0,0 0 0 0 0,0 0 0 0 0,1 0-1 0 0,-1 1 1 0 0,0-1 0 0 0,0 0 0 0 0,1 1 0 0 0,-1-1-1 0 0,0 0 1 0 0,1 1 0 0 0,-1-1 0 0 0,0 1 0 0 0,1-1-1 0 0,-1 1 1 0 0,1-1 0 0 0,-2 2 0 0 0,-3 2 60 0 0,-1 2-9 0 0,-10 22 115 0 0,-3 8-125 0 0,12-23-52 0 0,3-5 5 0 0,1 1 0 0 0,-1-1 0 0 0,-2 15-1 0 0,-9 28 10 0 0,11-38 40 0 0,4-6-34 0 0,-1 1-1 0 0,1 0 1 0 0,-1 0 0 0 0,-3 10 0 0 0,1-3 0 0 0,1-2 59 0 0,2 0-4 0 0,0 38-11 0 0,1-27 13 0 0,2 25-17 0 0,0-22-5 0 0,10 44-11 0 0,1 5-42 0 0,-8-15-11 0 0,-6-60 0 0 0,0 1 0 0 0,0 0 0 0 0,0 0 0 0 0,0-1 0 0 0,0 1 0 0 0,0 0 0 0 0,0-1 0 0 0,-1 1 0 0 0,1 0 0 0 0,-1-1 0 0 0,1 1 0 0 0,-2 3 0 0 0,2-5 0 0 0,-1 0 0 0 0,1 1 0 0 0,-1-1 0 0 0,1 0 0 0 0,0 1 0 0 0,-1-1 0 0 0,1 0 0 0 0,-1 1 0 0 0,1-1 0 0 0,-1 0 0 0 0,1 0 0 0 0,-1 1 0 0 0,1-1 0 0 0,-1 0 0 0 0,1 0 0 0 0,-1 0 0 0 0,1 0 0 0 0,-1 0 0 0 0,1 0 0 0 0,-1 0 0 0 0,1 0 0 0 0,-1 0 0 0 0,1 0 0 0 0,-1 0 0 0 0,1 0 0 0 0,-1 0 0 0 0,-3-2 0 0 0,0 1 0 0 0,0-1 0 0 0,0 0 0 0 0,0 0 0 0 0,0-1 0 0 0,-6-4 0 0 0,3 1 0 0 0,-11-5 1 0 0,-17-11 16 0 0,-47-22 1 0 0,72 39-15 0 0,-1 0-1 0 0,0 1 1 0 0,-1 1 0 0 0,1 0 0 0 0,-1 0 0 0 0,0 1 0 0 0,1 1-1 0 0,-1 0 1 0 0,-13 0 0 0 0,22 2-3 0 0,0-1 0 0 0,0 0 0 0 0,0 1 0 0 0,0 0 0 0 0,0 0 0 0 0,0 0 0 0 0,0 0 0 0 0,0 0 0 0 0,0 1 0 0 0,1-1 0 0 0,-1 1 0 0 0,1 0 0 0 0,-1 0 0 0 0,1 0 0 0 0,-1 0 0 0 0,1 0 0 0 0,0 0 0 0 0,0 1 0 0 0,0-1 0 0 0,0 1 0 0 0,1-1 0 0 0,-1 1 0 0 0,1 0 0 0 0,-1-1 0 0 0,0 5 0 0 0,2 14 0 0 0,2-12 0 0 0,-1 1 0 0 0,2-1 0 0 0,-1 0 0 0 0,6 13 0 0 0,-4-16 0 0 0,-1 0 0 0 0,1 0 0 0 0,0 0 0 0 0,0-1 0 0 0,1 1 0 0 0,6 5 0 0 0,-6-6 0 0 0,1-1 1 0 0,0 1-1 0 0,0-1 0 0 0,0 0 1 0 0,0-1-1 0 0,1 0 0 0 0,-1 0 1 0 0,1 0-1 0 0,0-1 0 0 0,0 1 0 0 0,0-2 1 0 0,0 1-1 0 0,14 0 0 0 0,-7-1 49 0 0,0-1 0 0 0,0-1-1 0 0,0 0 1 0 0,0-1 0 0 0,22-6-1 0 0,-22 4-8 0 0,-1 0 0 0 0,1-1-1 0 0,-1-1 1 0 0,0 0 0 0 0,0-1-1 0 0,0 0 1 0 0,-1-1 0 0 0,0 0-1 0 0,-1-1 1 0 0,17-17 0 0 0,-22 20-146 0 0,-1 0 1 0 0,0 0-1 0 0,-1-1 1 0 0,0 0-1 0 0,0 1 0 0 0,0-2 1 0 0,-1 1-1 0 0,6-15 1 0 0,-8 15-256 0 0,0 1 0 0 0,0-1 0 0 0,0 0 0 0 0,0 0 0 0 0,-1 1 0 0 0,0-1 1 0 0,-1 0-1 0 0,0 0 0 0 0,0 0 0 0 0,0 1 0 0 0,-4-12 0 0 0,1 6-1483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4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82 2759 0 0,'9'-13'860'0'0,"0"-7"5597"0"0,-8 19-6101 0 0,-1-1 0 0 0,0 1 1 0 0,0 0-1 0 0,0 0 0 0 0,0 0 0 0 0,0 0 0 0 0,0-1 0 0 0,0 1 1 0 0,0 0-1 0 0,0 0 0 0 0,-1 0 0 0 0,1 0 0 0 0,0-1 0 0 0,-1 1 1 0 0,0-1-1 0 0,-10-10-845 0 0,7 10 755 0 0,1 0-1 0 0,-1 0 1 0 0,1 0 0 0 0,-1 1-1 0 0,0-1 1 0 0,0 1 0 0 0,0 0 0 0 0,0 0-1 0 0,0 0 1 0 0,0 0 0 0 0,0 1-1 0 0,0 0 1 0 0,0-1 0 0 0,-6 2 0 0 0,7-1-160 0 0,1 1 1 0 0,-1 0-1 0 0,0-1 1 0 0,1 1-1 0 0,-1 0 1 0 0,1 0-1 0 0,-1 0 1 0 0,1 1-1 0 0,-1-1 1 0 0,1 1-1 0 0,0-1 1 0 0,0 1-1 0 0,-1 0 1 0 0,1 0-1 0 0,0 0 1 0 0,1 0-1 0 0,-1 0 1 0 0,0 0-1 0 0,1 1 1 0 0,-3 4 0 0 0,3-6-25 0 0,5 9-15 0 0,14 30-39 0 0,-17-38-24 0 0,-1-1 1 0 0,1 1-1 0 0,0-1 1 0 0,0 0-1 0 0,-1 1 1 0 0,1-1-1 0 0,0 0 1 0 0,0 0-1 0 0,0 0 1 0 0,0 1-1 0 0,0-1 1 0 0,2 1 0 0 0,30 28 31 0 0,-25-23 65 0 0,0-2 0 0 0,23 13-5 0 0,-23-14 0 0 0,-1 1-1 0 0,21 16-6 0 0,-21-15 83 0 0,-1 3-115 0 0,20 28-35 0 0,-19-28 159 0 0,-11-1-117 0 0,-12 27 13 0 0,14-32-46 0 0,0 0-1 0 0,0-1 1 0 0,-1 1-1 0 0,1-1 1 0 0,-1 1-1 0 0,0-1 1 0 0,1 0-1 0 0,-1 0 1 0 0,0 0-1 0 0,0 0 1 0 0,0-1-1 0 0,-1 1 1 0 0,1-1-1 0 0,0 0 1 0 0,-1 0-1 0 0,1 0 1 0 0,-7 1-1 0 0,4-1 23 0 0,-11 3-18 0 0,0 0 0 0 0,0-2 0 0 0,0 0 1 0 0,-31-1-1 0 0,41-1 209 0 0,0 0 0 0 0,1-1 1 0 0,-1 0-1 0 0,0 0 0 0 0,0-1 0 0 0,1 0 1 0 0,-1 0-1 0 0,1 0 0 0 0,-1-1 0 0 0,1 0 1 0 0,0 0-1 0 0,0-1 0 0 0,0 0 0 0 0,-8-7 1 0 0,13 10-358 0 0,0 0 0 0 0,0 0 0 0 0,0 0 0 0 0,0 0 1 0 0,0-1-1 0 0,0 1 0 0 0,1 0 0 0 0,-1 0 0 0 0,1-1 0 0 0,-1 1 1 0 0,1 0-1 0 0,-1-1 0 0 0,1-1 0 0 0,-1 2-336 0 0,1 1-1 0 0,0-1 1 0 0,0 0 0 0 0,1 0-1 0 0,-1 1 1 0 0,0-1 0 0 0,0 0-1 0 0,0 0 1 0 0,0 1 0 0 0,1-1-1 0 0,-1 0 1 0 0,0 0 0 0 0,1 1-1 0 0,-1-1 1 0 0,0 1 0 0 0,1-2-1 0 0,6-5-7378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5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7367 0 0,'0'-1'114'0'0,"0"0"0"0"0,-1 0-1 0 0,1 0 1 0 0,1 0 0 0 0,-1 0-1 0 0,0 0 1 0 0,0 0-1 0 0,0 0 1 0 0,0 0 0 0 0,1 1-1 0 0,-1-1 1 0 0,0 0 0 0 0,1 0-1 0 0,-1 0 1 0 0,1 0-1 0 0,-1 0 1 0 0,1 0 0 0 0,0 1-1 0 0,-1-1 1 0 0,1 0 0 0 0,0 0-1 0 0,-1 1 1 0 0,1-1-1 0 0,0 0 1 0 0,0 1 0 0 0,0-1-1 0 0,0 1 1 0 0,-1-1-1 0 0,1 1 1 0 0,0 0 0 0 0,0-1-1 0 0,0 1 1 0 0,0 0 0 0 0,0-1-1 0 0,0 1 1 0 0,0 0-1 0 0,0 0 1 0 0,0 0 0 0 0,0 0-1 0 0,2 0 1 0 0,0 0-60 0 0,0 1 0 0 0,0-1 0 0 0,0 0 1 0 0,0 1-1 0 0,0 0 0 0 0,0 0 0 0 0,0 0 0 0 0,0 0 0 0 0,0 0 1 0 0,-1 1-1 0 0,6 2 0 0 0,21 19 605 0 0,-24-19-656 0 0,-3-2 65 0 0,0-1-1 0 0,-1 0 1 0 0,1 1 0 0 0,0-1-1 0 0,-1 1 1 0 0,1 0 0 0 0,1 3-1 0 0,22 30 604 0 0,-12-14 532 0 0,12 27 233 0 0,-14-22 48 0 0,10 31-123 0 0,-11-28-558 0 0,6 29-246 0 0,-10-30-49 0 0,2 26-72 0 0,-6-28-258 0 0,-2 37-102 0 0,-1-41-46 0 0,-7 29-1 0 0,-10 21-17 0 0,-2-11-29 0 0,16-50-29 0 0,1 0 0 0 0,-2 0-1 0 0,-7 14 1 0 0,4-11-1 0 0,-5 9-1566 0 0,-23 35-5853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1.5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46 9215 0 0,'0'-1'133'0'0,"0"0"-1"0"0,1 1 1 0 0,-1-1-1 0 0,1 0 0 0 0,-1 0 1 0 0,0 0-1 0 0,1 1 1 0 0,0-1-1 0 0,-1 0 0 0 0,1 0 1 0 0,-1 1-1 0 0,1-1 1 0 0,0 0-1 0 0,-1 1 0 0 0,1-1 1 0 0,0 1-1 0 0,0-1 1 0 0,0 1-1 0 0,-1-1 0 0 0,1 1 1 0 0,0 0-1 0 0,0-1 1 0 0,2 1-1 0 0,24-12 954 0 0,-14 8-208 0 0,1 0 0 0 0,-1 1 0 0 0,1 0-1 0 0,0 1 1 0 0,27 0 0 0 0,-34 2-623 0 0,1 0 0 0 0,0 1 0 0 0,-1 0 0 0 0,1 0 0 0 0,-1 1 0 0 0,1 0 0 0 0,-1 0 0 0 0,0 1 0 0 0,0 0 0 0 0,0 0 0 0 0,0 1 0 0 0,8 6-1 0 0,-2 0-84 0 0,-2 1 0 0 0,1 1 0 0 0,11 16 0 0 0,-20-25-207 0 0,4 6 188 0 0,-4 2-97 0 0,9 36-30 0 0,-11-43-8 0 0,0 1 0 0 0,0-1-1 0 0,0 1 1 0 0,-1-1-1 0 0,1 1 1 0 0,-1-1 0 0 0,0 1-1 0 0,-1-1 1 0 0,1 1-1 0 0,-1-1 1 0 0,0 1-1 0 0,0-1 1 0 0,0 0 0 0 0,-1 1-1 0 0,1-1 1 0 0,-1 0-1 0 0,0 0 1 0 0,0 0-1 0 0,-1 0 1 0 0,1 0 0 0 0,-1-1-1 0 0,0 1 1 0 0,0-1-1 0 0,-4 4 1 0 0,5-6-14 0 0,0 0 1 0 0,0 0-1 0 0,0 0 1 0 0,-1 0 0 0 0,1 0-1 0 0,0-1 1 0 0,0 0-1 0 0,-1 1 1 0 0,1-1-1 0 0,0 0 1 0 0,0 0-1 0 0,-1 0 1 0 0,1 0 0 0 0,0 0-1 0 0,-1-1 1 0 0,1 1-1 0 0,0-1 1 0 0,0 1-1 0 0,0-1 1 0 0,-1 0-1 0 0,-2-2 1 0 0,-7-3 16 0 0,0 0 0 0 0,-17-13 0 0 0,17 10-15 0 0,5 4 35 0 0,0 1-1 0 0,-1 0 1 0 0,1 0-1 0 0,-1 1 1 0 0,0-1-1 0 0,0 2 1 0 0,0-1 0 0 0,0 1-1 0 0,-1 1 1 0 0,-13-2-1 0 0,18 3-18 0 0,-1 0-1 0 0,1 0 1 0 0,0 1-1 0 0,-1-1 1 0 0,1 1-1 0 0,0 0 0 0 0,0 0 1 0 0,-1 1-1 0 0,1-1 1 0 0,0 1-1 0 0,0 0 1 0 0,1 0-1 0 0,-1 0 1 0 0,0 1-1 0 0,1-1 1 0 0,-1 1-1 0 0,1 0 1 0 0,0 0-1 0 0,0 0 1 0 0,0 1-1 0 0,0-1 1 0 0,-3 5-1 0 0,5-6-6 0 0,0 0 0 0 0,0-1 0 0 0,0 1 0 0 0,0 0 0 0 0,0 0 0 0 0,0 0 0 0 0,0 0 0 0 0,1 0 0 0 0,-1 0 0 0 0,1 0 0 0 0,-1 0 0 0 0,1 1 0 0 0,0-1-1 0 0,0 0 1 0 0,0 0 0 0 0,0 0 0 0 0,0 0 0 0 0,1 0 0 0 0,-1 1 0 0 0,1 1 0 0 0,-1-2 78 0 0,10 5-22 0 0,31 25-16 0 0,-37-29-48 0 0,1 0 0 0 0,-1-1 0 0 0,1 0 0 0 0,0 0 0 0 0,0 0 0 0 0,0 0 0 0 0,0-1 0 0 0,0 0 0 0 0,1 0 0 0 0,-1 0 0 0 0,0-1 0 0 0,1 1 0 0 0,-1-1 0 0 0,0-1 0 0 0,10-1 0 0 0,-3 1-2 0 0,5 0-104 0 0,-1-1 1 0 0,0-1-1 0 0,0-1 0 0 0,0 0 0 0 0,0-1 1 0 0,0-1-1 0 0,28-14 0 0 0,-33 13 21 0 0,0 1 0 0 0,0-2 0 0 0,-1 0-1 0 0,0 0 1 0 0,0-1 0 0 0,-1 0 0 0 0,0 0 0 0 0,0-1 0 0 0,-1 0-1 0 0,10-18 1 0 0,-9 9-130 0 0,-7 14 180 0 0,0 0-1 0 0,1 0 1 0 0,-1 1 0 0 0,1-1-1 0 0,6-7 1 0 0,-7 39 147 0 0,-2-18-87 0 0,1 0-1 0 0,0-1 0 0 0,3 14 1 0 0,-3-18-20 0 0,0 0 0 0 0,0 0 0 0 0,1 0 0 0 0,-1 0 0 0 0,1 0 1 0 0,0-1-1 0 0,0 1 0 0 0,1 0 0 0 0,3 4 0 0 0,-5-7-9 0 0,0 0 0 0 0,0 0-1 0 0,0-1 1 0 0,0 1 0 0 0,0 0 0 0 0,0 0-1 0 0,0-1 1 0 0,0 1 0 0 0,0-1 0 0 0,1 1-1 0 0,-1-1 1 0 0,0 1 0 0 0,0-1 0 0 0,1 0-1 0 0,-1 1 1 0 0,0-1 0 0 0,1 0 0 0 0,-1 0-1 0 0,0 0 1 0 0,0 0 0 0 0,3-1 0 0 0,-1 1 2 0 0,-1-1 1 0 0,1 0-1 0 0,-1 0 1 0 0,1-1-1 0 0,-1 1 1 0 0,1 0-1 0 0,-1-1 0 0 0,0 1 1 0 0,0-1-1 0 0,2-2 1 0 0,4-4 10 0 0,-1 0 0 0 0,0-1 0 0 0,0 1 0 0 0,5-12 0 0 0,-8 14 44 0 0,0 0 0 0 0,1 0-1 0 0,-1 0 1 0 0,1 0-1 0 0,0 1 1 0 0,1 0-1 0 0,-1 0 1 0 0,1 0-1 0 0,12-6 1 0 0,-15 9-40 0 0,0 1 1 0 0,-1-1-1 0 0,2 1 1 0 0,-1 0-1 0 0,0 0 1 0 0,0 0-1 0 0,0 0 1 0 0,0 1-1 0 0,1-1 1 0 0,-1 1-1 0 0,0 0 1 0 0,0 0-1 0 0,1 0 1 0 0,-1 0-1 0 0,0 0 1 0 0,0 1-1 0 0,1 0 0 0 0,-1-1 1 0 0,0 1-1 0 0,0 1 1 0 0,0-1-1 0 0,0 0 1 0 0,0 1-1 0 0,3 1 1 0 0,-3 0-3 0 0,1 0-1 0 0,0 1 1 0 0,-1-1 0 0 0,0 1-1 0 0,0-1 1 0 0,0 1 0 0 0,0 0 0 0 0,-1 0-1 0 0,0 0 1 0 0,1 1 0 0 0,-1-1 0 0 0,-1 0-1 0 0,1 1 1 0 0,-1 0 0 0 0,0-1-1 0 0,1 8 1 0 0,9 24-635 0 0,-5-27-2337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2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62 17503 0 0,'-1'-12'522'0'0,"1"10"-455"0"0,-1 0 0 0 0,1 0 0 0 0,0 0 0 0 0,0 0-1 0 0,0 0 1 0 0,0 0 0 0 0,0 0 0 0 0,0 0 0 0 0,0 0-1 0 0,1 1 1 0 0,-1-1 0 0 0,1 0 0 0 0,-1 0 0 0 0,1 0 0 0 0,0 0-1 0 0,0 0 1 0 0,0 1 0 0 0,0-1 0 0 0,0 0 0 0 0,0 1-1 0 0,3-4 1 0 0,-4 5-53 0 0,0 0-22 0 0,1-1 0 0 0,0 1 0 0 0,0-1 0 0 0,-1 0 0 0 0,1 1 0 0 0,0 0 0 0 0,0-1 0 0 0,0 1 0 0 0,-1-1 0 0 0,1 1 0 0 0,0 0 0 0 0,0 0 0 0 0,0 0 0 0 0,0-1 0 0 0,0 1 0 0 0,0 0 0 0 0,1 0 0 0 0,3 9 413 0 0,-4 13 2049 0 0,-1-6-2322 0 0,-5 44 782 0 0,0-16-694 0 0,4-33-48 0 0,0 0-11 0 0,-2 33-12 0 0,3-33 45 0 0,-1 1-113 0 0,0 47 239 0 0,3-46-243 0 0,8 66 171 0 0,-8-59-240 0 0,0-4-6 0 0,6 31-1 0 0,-4-36-1 0 0,-2-16 0 0 0,-1 3 0 0 0,-1-1 0 0 0,0 0 0 0 0,0 0 0 0 0,0 0 0 0 0,-1 1 0 0 0,0-6 0 0 0,-1 3 0 0 0,-1 0 0 0 0,1 1 0 0 0,-1-1 0 0 0,0 0 0 0 0,0 1 0 0 0,0 0 0 0 0,0 0 0 0 0,-1 0 0 0 0,0 0 0 0 0,1 0 0 0 0,-2 1 0 0 0,1 0 0 0 0,0 0 0 0 0,-1 0 0 0 0,1 0 0 0 0,-1 1 0 0 0,0-1 0 0 0,0 1 0 0 0,-8-2 0 0 0,3 1 0 0 0,-1 0 0 0 0,0 1 0 0 0,0 0 0 0 0,0 1 0 0 0,0 0 0 0 0,0 1 0 0 0,0 0 0 0 0,-16 2 0 0 0,11 1 0 0 0,-1 1 0 0 0,1 0 0 0 0,0 1 0 0 0,-20 10 0 0 0,27-11 0 0 0,0 0 0 0 0,0 1 0 0 0,1 1 0 0 0,0-1 0 0 0,0 1 0 0 0,0 0 0 0 0,1 1 0 0 0,-11 12 0 0 0,15-15 0 0 0,0 0 0 0 0,1-1 0 0 0,0 2 0 0 0,0-1 0 0 0,0 0 0 0 0,0 0 0 0 0,-2 7 0 0 0,4-10 0 0 0,0 0 0 0 0,0 0 0 0 0,0 0 0 0 0,0 0 0 0 0,0 0 0 0 0,0 0 0 0 0,0 0 0 0 0,1 0 0 0 0,-1 0 0 0 0,0 0 0 0 0,0 0 0 0 0,1 0 0 0 0,-1 0 0 0 0,1 0 0 0 0,-1 0 0 0 0,1-1 0 0 0,-1 1 0 0 0,1 0 0 0 0,0 1 0 0 0,7 9 0 0 0,18 21 0 0 0,-24-30 0 0 0,0 0 0 0 0,1 0 0 0 0,-1 0 0 0 0,1 0 0 0 0,-1-1 0 0 0,1 1 0 0 0,0-1 0 0 0,-1 1 0 0 0,1-1 0 0 0,0 0 0 0 0,0 0 0 0 0,0 0 0 0 0,0-1 0 0 0,0 1 0 0 0,0-1 0 0 0,0 0 0 0 0,4 1 0 0 0,5 0 0 0 0,18 2 27 0 0,1-1 0 0 0,36-2 0 0 0,-51-1-172 0 0,-1-1 0 0 0,0 0 0 0 0,0-1 0 0 0,0 0 0 0 0,0-2 1 0 0,19-7-1 0 0,-14 0-920 0 0,-13 5-5290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5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439 39 4607 0 0,'-9'-9'438'0'0,"5"6"-298"0"0,0-1 1 0 0,0 0 0 0 0,0 1-1 0 0,-1 0 1 0 0,-7-5-1 0 0,9 7 613 0 0,1 0 1 0 0,-1 1-1 0 0,1-1 0 0 0,-1 0 0 0 0,1 1 0 0 0,-1-1 0 0 0,0 1 0 0 0,1 0 0 0 0,-4 0 0 0 0,-9 2-602 0 0,0 0-1 0 0,0 0 0 0 0,0 2 1 0 0,1-1-1 0 0,0 2 1 0 0,0 0-1 0 0,0 1 0 0 0,0 0 1 0 0,1 1-1 0 0,0 1 1 0 0,0 0-1 0 0,1 1 0 0 0,0 0 1 0 0,1 1-1 0 0,-1 0 1 0 0,-10 13-1 0 0,8-6-84 0 0,0 1 1 0 0,2 0-1 0 0,0 1 0 0 0,0 0 0 0 0,2 1 0 0 0,0 0 1 0 0,2 1-1 0 0,0 0 0 0 0,1 0 0 0 0,-5 29 1 0 0,5-7 227 0 0,6-15-132 0 0,-1 46-60 0 0,1-69-86 0 0,1 0 0 0 0,0 1 0 0 0,1-1-1 0 0,-1 0 1 0 0,3 8 0 0 0,13 70 37 0 0,-15-77-73 0 0,0 1 0 0 0,1-1 0 0 0,0 0 0 0 0,5 11 0 0 0,36 90-148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7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0 10135 0 0,'-4'33'3103'0'0,"-23"140"5095"0"0,12-76-6795 0 0,14-96-1386 0 0,1 0 0 0 0,0 1 0 0 0,0-1-1 0 0,0 1 1 0 0,-1-1 0 0 0,1 1 0 0 0,1-1 0 0 0,-1 1-1 0 0,0-1 1 0 0,0 1 0 0 0,0-1 0 0 0,1 1 0 0 0,-1-1-1 0 0,2 3 1 0 0,-1-3-10 0 0,-1-1-1 0 0,1 0 1 0 0,0 1 0 0 0,-1-1-1 0 0,1 0 1 0 0,0 0 0 0 0,-1 1-1 0 0,1-1 1 0 0,0 0-1 0 0,0 0 1 0 0,-1 0 0 0 0,1 0-1 0 0,0 0 1 0 0,0 0 0 0 0,-1 0-1 0 0,1 0 1 0 0,0-1-1 0 0,-1 1 1 0 0,1 0 0 0 0,0 0-1 0 0,0-1 1 0 0,-1 1 0 0 0,1 0-1 0 0,0-1 1 0 0,-1 1-1 0 0,1 0 1 0 0,-1-1 0 0 0,1 1-1 0 0,-1-1 1 0 0,1 1 0 0 0,0-2-1 0 0,8-5 6 0 0,1 0-1 0 0,-2-1 1 0 0,1 0-1 0 0,12-17 1 0 0,27-41 62 0 0,-38 51-70 0 0,13-21-4 0 0,-16 23 0 0 0,1 0 0 0 0,1 0 0 0 0,16-18 0 0 0,-25 31 0 0 0,0 0 0 0 0,1-1 0 0 0,-1 1 0 0 0,0 0 0 0 0,0 0 0 0 0,0 0 0 0 0,0 0 0 0 0,1-1 0 0 0,-1 1 0 0 0,0 0 0 0 0,0 0 0 0 0,0 0 0 0 0,0 0 0 0 0,1 0 0 0 0,-1 0 0 0 0,0-1 0 0 0,0 1 0 0 0,1 0 0 0 0,-1 0 0 0 0,0 0 0 0 0,0 0 0 0 0,0 0 0 0 0,1 0 0 0 0,-1 0 0 0 0,0 0 0 0 0,0 0 0 0 0,1 0 0 0 0,-1 0 0 0 0,0 0 0 0 0,0 0 0 0 0,0 0 0 0 0,1 0 0 0 0,-1 1 0 0 0,0-1 0 0 0,0 0 0 0 0,1 0 0 0 0,-1 0 0 0 0,0 0 0 0 0,0 0 0 0 0,0 0 0 0 0,1 1 0 0 0,3 11 0 0 0,-2 14 0 0 0,-3-3 0 0 0,0 13 0 0 0,1-34 0 0 0,0 1 0 0 0,0-1 0 0 0,1 1 0 0 0,-1-1 0 0 0,1 0 0 0 0,-1 1 0 0 0,1-1 0 0 0,0 0 0 0 0,0 0 0 0 0,0 0 0 0 0,3 4 0 0 0,-3-5 0 0 0,-1-1 0 0 0,1 1 0 0 0,0 0 0 0 0,0-1 0 0 0,0 1 0 0 0,0-1 0 0 0,0 1 0 0 0,0-1 0 0 0,0 0 0 0 0,1 1 0 0 0,-1-1 0 0 0,0 0 0 0 0,0 0 0 0 0,0 0 0 0 0,0 0 0 0 0,0 0 0 0 0,0 0 0 0 0,0 0 0 0 0,0 0 0 0 0,1 0 0 0 0,-1-1 0 0 0,0 1 0 0 0,0 0 0 0 0,0-1 0 0 0,0 1 0 0 0,0-1 0 0 0,0 1 0 0 0,0-1 0 0 0,0 1 0 0 0,0-1 0 0 0,0-1 0 0 0,30-21 0 0 0,-3-4 66 0 0,-16 16 5 0 0,-1-1 1 0 0,1 2-1 0 0,1-1 0 0 0,0 2 1 0 0,0 0-1 0 0,25-13 0 0 0,-38 22-62 0 0,1 0 0 0 0,0-1-1 0 0,0 1 1 0 0,0-1-1 0 0,0 1 1 0 0,0 0 0 0 0,0 0-1 0 0,0 0 1 0 0,0-1-1 0 0,0 1 1 0 0,0 0 0 0 0,0 0-1 0 0,0 0 1 0 0,0 1-1 0 0,0-1 1 0 0,0 0 0 0 0,0 0-1 0 0,0 0 1 0 0,0 1-1 0 0,0-1 1 0 0,0 1 0 0 0,0-1-1 0 0,0 1 1 0 0,1 0-1 0 0,-1 0-10 0 0,0 0 0 0 0,0 1 0 0 0,0-1-1 0 0,0 1 1 0 0,0-1 0 0 0,-1 1 0 0 0,1-1-1 0 0,0 1 1 0 0,-1-1 0 0 0,1 1 0 0 0,-1-1-1 0 0,0 1 1 0 0,1 2 0 0 0,0 7-174 0 0,-1 1 0 0 0,0-1 0 0 0,-3 18 0 0 0,3-22-22 0 0,-5 22-656 0 0,4-21-30 0 0,-1-1-1 0 0,1 1 1 0 0,0 0-1 0 0,1 0 0 0 0,0 0 1 0 0,0 0-1 0 0,1 0 1 0 0,2 11-1 0 0,-3-18 712 0 0,1-1-1 0 0,-1 1 1 0 0,1 0-1 0 0,-1 0 1 0 0,1 0-1 0 0,-1 0 1 0 0,1-1-1 0 0,0 1 1 0 0,0 0-1 0 0,-1 0 1 0 0,1-1-1 0 0,0 1 1 0 0,0-1-1 0 0,0 1 1 0 0,0-1-1 0 0,-1 1 1 0 0,1-1-1 0 0,0 1 1 0 0,0-1-1 0 0,0 0 1 0 0,0 1-1 0 0,0-1 1 0 0,0 0-1 0 0,0 0 1 0 0,0 0-1 0 0,0 0 1 0 0,0 0-1 0 0,0 0 1 0 0,0 0-1 0 0,0 0 1 0 0,0 0-1 0 0,0-1 1 0 0,0 1-1 0 0,0 0 1 0 0,0-1-1 0 0,0 1 1 0 0,2-1-1 0 0,5-3 122 0 0,1 1-1 0 0,-1-2 1 0 0,9-5-1 0 0,-9 6 368 0 0,16-10 1632 0 0,2 2 0 0 0,0 0-1 0 0,0 2 1 0 0,1 1 0 0 0,34-8-1 0 0,-54 16-1779 0 0,1-1 1 0 0,-1 0-1 0 0,0 0 0 0 0,0-1 0 0 0,0 0 1 0 0,0 0-1 0 0,7-4 0 0 0,-13 6-156 0 0,0 0 0 0 0,1 0 0 0 0,-1 0 0 0 0,0 0 0 0 0,0-1 0 0 0,1 1 0 0 0,-1 0 0 0 0,0 0 0 0 0,0-1 0 0 0,-1 1 0 0 0,1-1 0 0 0,0 1-1 0 0,0-1 1 0 0,-1 1 0 0 0,1-1 0 0 0,0 1 0 0 0,-1-1 0 0 0,0 0 0 0 0,1 1 0 0 0,-1-1 0 0 0,0 1 0 0 0,0-1 0 0 0,0 0 0 0 0,0 1 0 0 0,0-1 0 0 0,0 0 0 0 0,-1 1 0 0 0,1-1 0 0 0,0 0 0 0 0,-1 1 0 0 0,1-1 0 0 0,-1 1 0 0 0,0-1 0 0 0,1 1 0 0 0,-1-1 0 0 0,0 1 0 0 0,0-1 0 0 0,-2-1 0 0 0,-2-3 33 0 0,0 0 0 0 0,0 0 0 0 0,0 1 0 0 0,-1 0 1 0 0,0 0-1 0 0,0 1 0 0 0,0-1 0 0 0,0 1 1 0 0,-1 0-1 0 0,0 1 0 0 0,0 0 0 0 0,0 0 1 0 0,0 0-1 0 0,0 1 0 0 0,-9-2 0 0 0,8 3 19 0 0,1-1 0 0 0,-1 1 0 0 0,0 1-1 0 0,1-1 1 0 0,-1 1 0 0 0,0 1 0 0 0,1-1-1 0 0,-1 1 1 0 0,1 1 0 0 0,-1-1 0 0 0,1 1-1 0 0,-1 0 1 0 0,1 1 0 0 0,0 0 0 0 0,-7 4-1 0 0,11-6-41 0 0,1 1-1 0 0,0-1 0 0 0,0 1 1 0 0,0 0-1 0 0,0 0 0 0 0,0-1 0 0 0,0 1 1 0 0,0 1-1 0 0,1-1 0 0 0,-1 0 0 0 0,1 0 1 0 0,-1 1-1 0 0,1-1 0 0 0,0 0 0 0 0,-2 5 1 0 0,2-2-2 0 0,1-1 1 0 0,-1 1-1 0 0,1 0 1 0 0,0 0-1 0 0,0 0 1 0 0,0 0-1 0 0,1-1 1 0 0,0 1 0 0 0,0 0-1 0 0,0-1 1 0 0,2 6-1 0 0,4 5 29 0 0,16 34-24 0 0,-22-47-19 0 0,0-1 1 0 0,0 1-1 0 0,0 0 0 0 0,0 0 0 0 0,0 0 1 0 0,1-1-1 0 0,-1 1 0 0 0,0-1 0 0 0,1 1 0 0 0,-1-1 1 0 0,1 1-1 0 0,1 0 0 0 0,45 39 102 0 0,-36-31-15 0 0,0-4-11 0 0,36 16 2 0 0,-43-19-61 0 0,0-1 1 0 0,0 0-1 0 0,1 0 1 0 0,-1 0-1 0 0,0 0 1 0 0,9 1-1 0 0,-4-1 10 0 0,-1 1 0 0 0,0 0 0 0 0,1-1 0 0 0,-1 0 0 0 0,1 0-1 0 0,11 0 1 0 0,-12-2-15 0 0,9 1 39 0 0,-1 0 0 0 0,1-2 1 0 0,32-4-1 0 0,-44 4-150 0 0,1 0 0 0 0,-1-1 0 0 0,0 0 0 0 0,0 0 0 0 0,0 0 0 0 0,0-1 0 0 0,0 0 0 0 0,0 0 0 0 0,-1 0 0 0 0,0-1 0 0 0,1 0 0 0 0,-1 0 0 0 0,8-9 0 0 0,-3-2-4993 0 0,-9 13 3336 0 0,3-6-5424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7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7831 0 0,'1'2'497'0'0,"1"0"-1"0"0,-1 0 0 0 0,0 0 1 0 0,0 0-1 0 0,0 0 0 0 0,0 0 1 0 0,0 0-1 0 0,-1 0 0 0 0,1 1 1 0 0,-1-1-1 0 0,1 0 0 0 0,-1 1 0 0 0,0 3 1 0 0,-1 46 4137 0 0,-1-40-4112 0 0,1-1-1 0 0,1 1 0 0 0,0 0 0 0 0,1 0 1 0 0,0-1-1 0 0,4 13 0 0 0,-5-24-507 0 0,0 1-1 0 0,0 0 0 0 0,0-1 1 0 0,0 1-1 0 0,1-1 1 0 0,-1 1-1 0 0,0-1 1 0 0,1 1-1 0 0,-1 0 0 0 0,0-1 1 0 0,1 1-1 0 0,-1-1 1 0 0,1 0-1 0 0,-1 1 1 0 0,0-1-1 0 0,1 1 0 0 0,-1-1 1 0 0,1 0-1 0 0,0 1 1 0 0,-1-1-1 0 0,1 0 1 0 0,-1 1-1 0 0,1-1 0 0 0,-1 0 1 0 0,1 0-1 0 0,0 0 1 0 0,-1 0-1 0 0,1 1 1 0 0,-1-1-1 0 0,1 0 0 0 0,0 0 1 0 0,-1 0-1 0 0,1 0 1 0 0,0 0-1 0 0,-1-1 1 0 0,1 1-1 0 0,-1 0 0 0 0,1 0 1 0 0,0 0-1 0 0,-1 0 1 0 0,1-1-1 0 0,-1 1 1 0 0,1 0-1 0 0,-1-1 0 0 0,1 1 1 0 0,-1 0-1 0 0,1-1 1 0 0,-1 1-1 0 0,1-1 1 0 0,0 0-1 0 0,4-3 27 0 0,1-1 1 0 0,-1 0-1 0 0,7-9 0 0 0,-6 9-38 0 0,117-118 217 0 0,-44 47-110 0 0,-76 72-377 0 0,1 1-1 0 0,-1-1 1 0 0,1 1 0 0 0,0 0-1 0 0,0 0 1 0 0,7-3-1 0 0,-10 6 204 0 0,0-1-1 0 0,0 1 0 0 0,0 0 0 0 0,0-1 0 0 0,0 1 0 0 0,0 0 0 0 0,-1 0 0 0 0,1 0 0 0 0,0 0 0 0 0,0 0 0 0 0,0 0 0 0 0,0 0 0 0 0,0 1 0 0 0,0-1 0 0 0,0 0 0 0 0,0 0 0 0 0,0 1 0 0 0,0-1 0 0 0,0 1 0 0 0,0-1 0 0 0,-1 1 0 0 0,1-1 0 0 0,0 1 0 0 0,0-1 0 0 0,0 1 0 0 0,-1 0 0 0 0,1-1 0 0 0,0 1 1 0 0,-1 0-1 0 0,1-1 0 0 0,-1 1 0 0 0,1 0 0 0 0,-1 0 0 0 0,1 0 0 0 0,-1 0 0 0 0,1 0 0 0 0,-1 0 0 0 0,0-1 0 0 0,1 3 0 0 0,1 2-2447 0 0,0 1-3937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8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 5983 0 0,'-1'0'303'0'0,"0"1"-1"0"0,1-1 0 0 0,-1 0 0 0 0,0 1 0 0 0,1-1 1 0 0,-1 1-1 0 0,0-1 0 0 0,1 1 0 0 0,-1-1 0 0 0,0 1 1 0 0,1 0-1 0 0,-1-1 0 0 0,1 1 0 0 0,-1 0 0 0 0,1-1 1 0 0,0 1-1 0 0,-1 0 0 0 0,1 0 0 0 0,0-1 1 0 0,-1 1-1 0 0,1 0 0 0 0,0 0 0 0 0,0 0 0 0 0,0-1 1 0 0,0 1-1 0 0,-1 1 0 0 0,-2 25 2065 0 0,3-24-1919 0 0,-3 133 4306 0 0,4-82-3616 0 0,-1-54-1054 0 0,6-14 173 0 0,4-6-248 0 0,45-83 38 0 0,-46 88-42 0 0,1 1 0 0 0,0-1 0 0 0,1 2-1 0 0,20-20 1 0 0,-30 31-5 0 0,0 1 0 0 0,1 0 0 0 0,-1 0 0 0 0,0 0 0 0 0,0 0 0 0 0,1 0 0 0 0,-1 0 0 0 0,0 1 0 0 0,1-1 0 0 0,-1 0 0 0 0,1 1 0 0 0,-1-1 0 0 0,1 1 0 0 0,0-1 0 0 0,-1 1 0 0 0,1 0 0 0 0,-1-1 0 0 0,1 1 0 0 0,0 0 0 0 0,-1 0 0 0 0,1 0 0 0 0,1 1 0 0 0,-1 0 0 0 0,-1 0 0 0 0,0-1 0 0 0,1 1 0 0 0,-1 0 0 0 0,0 1 0 0 0,1-1 0 0 0,-1 0 0 0 0,0 0 0 0 0,0 0 0 0 0,0 1 0 0 0,0-1 0 0 0,0 0 0 0 0,-1 1 0 0 0,1-1 0 0 0,0 1 0 0 0,0-1 0 0 0,-1 1 0 0 0,1 0 0 0 0,-1-1 0 0 0,0 1 0 0 0,1 2 0 0 0,0 2 0 0 0,-1 0 0 0 0,0 0 0 0 0,0 0 0 0 0,-1 7 0 0 0,1-10 0 0 0,-1 1 0 0 0,1 0 0 0 0,0 0 0 0 0,0 0 0 0 0,0 0 0 0 0,0 0 0 0 0,1 0 0 0 0,-1 0 0 0 0,1-1 0 0 0,0 1 0 0 0,3 6 0 0 0,-3-9 0 0 0,-1 0 0 0 0,1-1 0 0 0,0 1 0 0 0,0-1 0 0 0,0 1 0 0 0,0-1 0 0 0,0 1 0 0 0,0-1 0 0 0,0 1 0 0 0,0-1 0 0 0,0 0 0 0 0,0 1 0 0 0,0-1 0 0 0,0 0 0 0 0,0 0 0 0 0,0 0 0 0 0,0 0 0 0 0,0 0 0 0 0,0 0 0 0 0,0 0 0 0 0,0 0 0 0 0,0 0 0 0 0,0-1 0 0 0,0 1 0 0 0,0 0 0 0 0,0-1 0 0 0,1 0 0 0 0,-1 1 0 0 0,0-1 0 0 0,0 1 0 0 0,0 0 0 0 0,0 0 0 0 0,0-1 0 0 0,0 1 0 0 0,0 0 0 0 0,0 0 0 0 0,0 0 0 0 0,0 0 0 0 0,0 0 0 0 0,0 0 0 0 0,0 0 0 0 0,0 0 0 0 0,0 1 0 0 0,0-1 0 0 0,0 0 0 0 0,0 1 0 0 0,0-1 0 0 0,1 1 0 0 0,-1 1-3 0 0,0 1-1 0 0,0-1 1 0 0,0 0-1 0 0,-1 0 1 0 0,1 1-1 0 0,-1-1 1 0 0,1 0-1 0 0,-1 4 1 0 0,2 10-1391 0 0,0-11-3922 0 0,1 1-1783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9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58 7903 0 0,'-1'-1'96'0'0,"0"-1"0"0"0,1 0 0 0 0,-1 0 1 0 0,1 0-1 0 0,0 0 0 0 0,-1 0 0 0 0,1 0 0 0 0,0 0 0 0 0,0 0 0 0 0,1-2 0 0 0,-1-4 305 0 0,-1-3-51 0 0,2-2 5065 0 0,-1 13-5301 0 0,1 0 0 0 0,-1 0 0 0 0,0-1 0 0 0,0 1 0 0 0,0 0 0 0 0,0 0 1 0 0,0 0-1 0 0,0 0 0 0 0,0 0 0 0 0,0 0 0 0 0,0 0 0 0 0,0-1 0 0 0,0 1 0 0 0,1 0 0 0 0,-1 0 0 0 0,0 0 0 0 0,0 0 0 0 0,0 0 0 0 0,0 0 0 0 0,0 0 0 0 0,0 0 0 0 0,1 0 0 0 0,-1 0 0 0 0,0 0 1 0 0,0 0-1 0 0,0 0 0 0 0,0 0 0 0 0,0 0 0 0 0,0 0 0 0 0,1 0 0 0 0,-1 0 0 0 0,0 0 0 0 0,0 0 0 0 0,0 0 0 0 0,0 0 0 0 0,0 0 0 0 0,1 0 0 0 0,-1 0 0 0 0,0 0 0 0 0,0 0 0 0 0,0 0 1 0 0,0 0-1 0 0,0 0 0 0 0,0 1 0 0 0,10 11 1837 0 0,-6-4-1690 0 0,0 0 0 0 0,-1 1 1 0 0,1-1-1 0 0,-2 1 0 0 0,1 0 0 0 0,-1 0 1 0 0,1 13-1 0 0,-1 65-489 0 0,-2-56 344 0 0,1 4-492 0 0,-1-35 246 0 0,2-2-1102 0 0,-1 1 333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29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140 106 8751 0 0,'-1'-1'40'0'0,"1"1"0"0"0,-1-1 0 0 0,1 0 0 0 0,-1 1 0 0 0,1-1 0 0 0,-1 1 0 0 0,1-1 0 0 0,-1 1 0 0 0,0-1 0 0 0,1 1 0 0 0,-1-1 0 0 0,0 1 0 0 0,1 0 0 0 0,-1-1 0 0 0,0 1 0 0 0,1 0-1 0 0,-1 0 1 0 0,0 0 0 0 0,0-1 0 0 0,1 1 0 0 0,-1 0 0 0 0,0 0 0 0 0,0 0 0 0 0,1 0 0 0 0,-1 0 0 0 0,0 0 0 0 0,-1 1 0 0 0,-18 10 335 0 0,14-8-245 0 0,-2 3 165 0 0,0 0 0 0 0,0 0 0 0 0,1 0-1 0 0,-11 12 1 0 0,16-16 56 0 0,0 0 1 0 0,0 1-1 0 0,1-1 0 0 0,-1 1 0 0 0,1 0 1 0 0,-1 0-1 0 0,1 0 0 0 0,0-1 0 0 0,0 1 0 0 0,0 0 1 0 0,0 0-1 0 0,0 0 0 0 0,1 1 0 0 0,0-1 1 0 0,-1 0-1 0 0,1 0 0 0 0,1 7 2736 0 0,8-1-2723 0 0,28 24-30 0 0,-34-31-296 0 0,0 0 1 0 0,0 0 0 0 0,0 0 0 0 0,0 0 0 0 0,0-1 0 0 0,0 1 0 0 0,0-1 0 0 0,1 0-1 0 0,-1 0 1 0 0,1 0 0 0 0,-1-1 0 0 0,0 1 0 0 0,7-1 0 0 0,-2 0 37 0 0,0-1-1 0 0,-1 0 1 0 0,16-4 0 0 0,-17 3-57 0 0,1 0-9 0 0,1-1 0 0 0,-1 0 0 0 0,0 0 0 0 0,0-1-1 0 0,0 0 1 0 0,0 0 0 0 0,-1-1 0 0 0,0 0 0 0 0,0 0 0 0 0,0 0 0 0 0,0-1 0 0 0,-1 0-1 0 0,0 0 1 0 0,5-8 0 0 0,-6 9-4 0 0,-1 0 0 0 0,0-1 0 0 0,0 1 1 0 0,0-1-1 0 0,0 0 0 0 0,-1 0 0 0 0,0 0 0 0 0,-1 0 0 0 0,1 0 0 0 0,-1 0 0 0 0,0 0 0 0 0,0-1 1 0 0,-1 1-1 0 0,0 0 0 0 0,0-1 0 0 0,-1 1 0 0 0,1 0 0 0 0,-3-8 0 0 0,2 11-2 0 0,0-1 0 0 0,-1 1 0 0 0,1 0 0 0 0,-1 0 0 0 0,0-1 0 0 0,0 1 0 0 0,0 0 0 0 0,0 0 0 0 0,0 0 0 0 0,-1 1 0 0 0,1-1 0 0 0,-1 1 0 0 0,0-1 0 0 0,-5-3 0 0 0,3 4 11 0 0,0-1 0 0 0,0 1 0 0 0,0 0-1 0 0,0 0 1 0 0,-1 0 0 0 0,1 1 0 0 0,-1-1 0 0 0,-10 0 0 0 0,5 2 6 0 0,0 0 1 0 0,0 0 0 0 0,0 1-1 0 0,0 0 1 0 0,0 1-1 0 0,0 0 1 0 0,0 1-1 0 0,0 0 1 0 0,-11 6-1 0 0,16-7-13 0 0,1 1 0 0 0,-1 0-1 0 0,1-1 1 0 0,0 2 0 0 0,0-1-1 0 0,0 1 1 0 0,0-1 0 0 0,1 1-1 0 0,0 0 1 0 0,0 1 0 0 0,0-1-1 0 0,0 1 1 0 0,0 0 0 0 0,1 0-1 0 0,0 0 1 0 0,0 0 0 0 0,1 1-1 0 0,-1-1 1 0 0,-2 11 0 0 0,4-13-112 0 0,6 9-683 0 0,15 36 162 0 0,-15-36-868 0 0,4-8-3557 0 0,38 17-1518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0 12895 0 0,'8'50'5047'0'0,"1"22"-3916"0"0,-11-62-1056 0 0,1 1 1 0 0,1-1-1 0 0,1 11 0 0 0,-1-4-18 0 0,0-4 1103 0 0,-3-2-852 0 0,-11 33-152 0 0,14-43-154 0 0,0 0 0 0 0,0 0 0 0 0,-1 0 0 0 0,1 1 0 0 0,0-1-1 0 0,-1 0 1 0 0,1 0 0 0 0,-1 0 0 0 0,1 0 0 0 0,-1 0 0 0 0,0 0 0 0 0,1 0 0 0 0,-1 0-1 0 0,0 0 1 0 0,0 0 0 0 0,1 0 0 0 0,-1 0 0 0 0,0-1 0 0 0,0 1 0 0 0,-1 1 0 0 0,1-3-91 0 0,1 1 1 0 0,-1 0-1 0 0,0-1 1 0 0,1 1-1 0 0,0 0 1 0 0,-1-1-1 0 0,1 1 1 0 0,-1-1-1 0 0,1 1 1 0 0,0-1-1 0 0,-1 1 1 0 0,1-1-1 0 0,0 1 1 0 0,-1-1-1 0 0,1 0 1 0 0,0 1 0 0 0,0-1-1 0 0,-1 1 1 0 0,1-1-1 0 0,0 0 1 0 0,0 1-1 0 0,0-1 1 0 0,0 0-1 0 0,-2-8-1427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30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63 16127 0 0,'-6'-1'1712'0'0,"8"8"-1629"0"0,2 14 244 0 0,-1 14-179 0 0,-2-26 722 0 0,0 1 0 0 0,0-1 0 0 0,-1 13-1 0 0,-2 77 398 0 0,19-119-1267 0 0,11-22 0 0 0,39-47 0 0 0,-51 71 0 0 0,1 0 0 0 0,0 2 0 0 0,1 0 0 0 0,34-24 0 0 0,-48 38-527 0 0,0 0 0 0 0,0 0 0 0 0,0 0-1 0 0,8-2 1 0 0,-11 3 243 0 0,0 1 1 0 0,1 0-1 0 0,-1-1 0 0 0,0 1 0 0 0,1 0 0 0 0,-1 0 1 0 0,0 0-1 0 0,1 0 0 0 0,-1 0 0 0 0,0 0 0 0 0,1 1 1 0 0,-1-1-1 0 0,0 0 0 0 0,0 1 0 0 0,1-1 0 0 0,-1 1 1 0 0,0-1-1 0 0,0 1 0 0 0,2 0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30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34 11519 0 0,'0'0'80'0'0,"-1"0"0"0"0,0 0 0 0 0,1 0-1 0 0,-1 0 1 0 0,1 0 0 0 0,-1 0 0 0 0,1 1-1 0 0,-1-1 1 0 0,1 0 0 0 0,0 0 0 0 0,-1 1-1 0 0,1-1 1 0 0,-1 0 0 0 0,1 1-1 0 0,0-1 1 0 0,-1 1 0 0 0,1-1 0 0 0,-1 0-1 0 0,1 1 1 0 0,0-1 0 0 0,0 1 0 0 0,-1-1-1 0 0,1 1 1 0 0,0-1 0 0 0,0 1 0 0 0,0-1-1 0 0,-1 1 1 0 0,1-1 0 0 0,0 1 0 0 0,0-1-1 0 0,0 1 1 0 0,0-1 0 0 0,0 1 0 0 0,0 0-1 0 0,-1 3 2164 0 0,-1 5-1638 0 0,0 1-353 0 0,1-6 167 0 0,0 0 0 0 0,0 0 0 0 0,0 0 0 0 0,-1 0 0 0 0,1 0 0 0 0,-3 4 0 0 0,7 4 208 0 0,7 34-190 0 0,-8-35 259 0 0,5-7-399 0 0,-3-2-282 0 0,-1 0-1 0 0,1 0 0 0 0,0 0 0 0 0,0-1 0 0 0,-1 1 0 0 0,1-1 0 0 0,0 0 0 0 0,1 0 0 0 0,-1-1 0 0 0,0 1 0 0 0,0-1 0 0 0,0 0 0 0 0,0 0 0 0 0,0 0 0 0 0,0-1 0 0 0,0 1 0 0 0,1-1 0 0 0,-1 0 0 0 0,0 0 0 0 0,4-2 0 0 0,1-2-14 0 0,0 0 0 0 0,0-1 0 0 0,0-1 0 0 0,-1 1 0 0 0,0-1 0 0 0,9-11 0 0 0,-12 13 0 0 0,-1 0 0 0 0,1-1 0 0 0,-1 0 0 0 0,0 0 0 0 0,-1 0 0 0 0,1 0 0 0 0,-1-1 0 0 0,-1 1 0 0 0,1-1 0 0 0,1-9 0 0 0,-3 13 0 0 0,-1 1 0 0 0,0 0 0 0 0,0-1 0 0 0,0 1 0 0 0,-1 0 0 0 0,1-1 0 0 0,0 1 0 0 0,-1 0 0 0 0,0 0 0 0 0,1-1 0 0 0,-1 1 0 0 0,-2-4 0 0 0,2 5 0 0 0,0 0 0 0 0,1 0 0 0 0,-1-1 0 0 0,0 1 0 0 0,0 0 0 0 0,0 0 0 0 0,0 0 0 0 0,0 0 0 0 0,0 0 0 0 0,0 0 0 0 0,0 0 0 0 0,0 1 0 0 0,-1-1 0 0 0,1 0 0 0 0,0 1 0 0 0,0-1 0 0 0,-1 0 0 0 0,1 1 0 0 0,0 0 0 0 0,-1-1 0 0 0,1 1 0 0 0,-3 0 0 0 0,3 0 1 0 0,-4 1 54 0 0,5 6 45 0 0,1 18-21 0 0,-1 23-21 0 0,0-37 34 0 0,-1 2 11 0 0,-4 39 1 0 0,4-39 4 0 0,-2-2 16 0 0,1 3-81 0 0,-10 35 170 0 0,-2-3 52 0 0,-3-1 22 0 0,14-37-239 0 0,-12 25 176 0 0,11-26-181 0 0,-12 21 170 0 0,6-15-169 0 0,1 0 0 0 0,-2-1 1 0 0,0-1-1 0 0,0 1 0 0 0,-1-2 0 0 0,0 0 0 0 0,-1 0 0 0 0,0-1 0 0 0,-24 12 0 0 0,-9-2-1390 0 0,44-18-677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44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29 6911 0 0,'-4'-16'1426'0'0,"1"4"576"0"0,0 18 3748 0 0,0 12-3714 0 0,1-7-1340 0 0,1 1 1 0 0,1-1-1 0 0,1 14 1 0 0,0-8-489 0 0,-1-5 424 0 0,0 1-342 0 0,-1 62 204 0 0,1-5-225 0 0,1-21-242 0 0,-1-37 48 0 0,1-1-17 0 0,0 35-32 0 0,-1-34 44 0 0,0 0-7 0 0,0 36-39 0 0,0-36 35 0 0,-1-1-5 0 0,-1 58 74 0 0,2-1-137 0 0,0-67-44 0 0,0-1 1 0 0,-1 0-1 0 0,1 1 0 0 0,0-1 0 0 0,0 1 0 0 0,0-1 1 0 0,0 1-1 0 0,0-1 0 0 0,0 1 0 0 0,0-1 1 0 0,0 1-1 0 0,0-1 0 0 0,0 1 0 0 0,0-1 0 0 0,1 0 1 0 0,-1 1-1 0 0,0-1 0 0 0,0 1 0 0 0,0-1 0 0 0,0 1 1 0 0,1-1-1 0 0,-1 0 0 0 0,0 1 0 0 0,1-1 1 0 0,-1 0-1 0 0,0 1 0 0 0,1-1 0 0 0,-1 0 0 0 0,0 1 1 0 0,1-1-1 0 0,0 1 0 0 0,0-2-221 0 0,-1 1 0 0 0,1-1 0 0 0,0 0 0 0 0,-1 1 0 0 0,1-1 0 0 0,0 0 0 0 0,-1 1 1 0 0,1-1-1 0 0,0 0 0 0 0,-1 1 0 0 0,0-1 0 0 0,1 0 0 0 0,-1 0 0 0 0,1 0 0 0 0,-1 0 0 0 0,0 0 0 0 0,1 0 0 0 0,2-8-5942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45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246 112 1839 0 0,'-9'-17'460'0'0,"8"15"-384"0"0,-1 0-1 0 0,1 0 1 0 0,0 0-1 0 0,0 0 0 0 0,0 0 1 0 0,0 0-1 0 0,1 0 1 0 0,-1-1-1 0 0,1 1 0 0 0,-1 0 1 0 0,1 0-1 0 0,0 0 1 0 0,0-1-1 0 0,0 1 1 0 0,0 0-1 0 0,0 0 0 0 0,1-5 1 0 0,0 4 956 0 0,0-1 1 0 0,0 0-1 0 0,0 0 1 0 0,0 1-1 0 0,1-1 1 0 0,0 0-1 0 0,0 1 0 0 0,0 0 1 0 0,0-1-1 0 0,0 1 1 0 0,1 0-1 0 0,0 0 1 0 0,4-4-1 0 0,-6 9-750 0 0,0 0 0 0 0,0-1 0 0 0,1 1 0 0 0,-1 0 0 0 0,-1 0 0 0 0,1 0 0 0 0,0 0 0 0 0,0 0 0 0 0,-1 0 0 0 0,1 3 0 0 0,3 8 41 0 0,-2-1 0 0 0,2 20 0 0 0,-2-15-251 0 0,0-4 22 0 0,4 65 129 0 0,-4-29-131 0 0,-1-23-1 0 0,0 27-17 0 0,-1-29 12 0 0,-2 21-12 0 0,-2 0 16 0 0,-1-3 3 0 0,2 16-29 0 0,6-1-52 0 0,-3-55-87 0 0,1 0 0 0 0,-1 0 0 0 0,0 0 0 0 0,1-1 0 0 0,0 1 0 0 0,-1 0 0 0 0,1 0 0 0 0,0-1 0 0 0,0 1 0 0 0,0 0 0 0 0,0-1 0 0 0,0 1 0 0 0,0-1 0 0 0,0 1 0 0 0,0-1 0 0 0,3 2 0 0 0,-3-2 26 0 0,-1-1 1 0 0,1 1 0 0 0,0-1 0 0 0,-1 1 0 0 0,1-1-1 0 0,0 0 1 0 0,-1 0 0 0 0,1 1 0 0 0,0-1 0 0 0,-1 0 0 0 0,1 0-1 0 0,0 0 1 0 0,-1 1 0 0 0,1-1 0 0 0,0 0 0 0 0,-1 0 0 0 0,1 0-1 0 0,0 0 1 0 0,0 0 0 0 0,-1-1 0 0 0,1 1 0 0 0,0 0-1 0 0,-1 0 1 0 0,1 0 0 0 0,0-1 0 0 0,-1 1 0 0 0,1 0 0 0 0,0-1-1 0 0,-1 1 1 0 0,1 0 0 0 0,0-1 0 0 0,-2-4-2802 0 0,1-15 2385 0 0,3 10 380 0 0,0 0-1 0 0,1 1 1 0 0,1-1-1 0 0,0 1 1 0 0,0 0-1 0 0,0 0 0 0 0,12-12 1 0 0,51-53-1257 0 0,-60 67 1292 0 0,43-50 991 0 0,-22 17 2444 0 0,-67 80-1283 0 0,0 11-1465 0 0,-54 96 0 0 0,72-111-607 0 0,-69 146 606 0 0,77-154-547 0 0,1-1 8 0 0,-4 4-21 0 0,15-31-74 0 0,-11 19 25 0 0,11-18-23 0 0,0-1 1 0 0,0 0-1 0 0,0 1 1 0 0,0-1-1 0 0,-1 0 1 0 0,1 1-1 0 0,0-1 1 0 0,0 0-1 0 0,-1 1 1 0 0,1-1 0 0 0,0 0-1 0 0,0 0 1 0 0,-1 1-1 0 0,1-1 1 0 0,0 0-1 0 0,-1 0 1 0 0,1 0-1 0 0,0 0 1 0 0,-1 1-1 0 0,1-1 1 0 0,0 0-1 0 0,-1 0 1 0 0,1 0-1 0 0,-1 0 1 0 0,1 0-1 0 0,0 0 1 0 0,-1 0-1 0 0,1 0 1 0 0,0 0-1 0 0,-1 0 1 0 0,1 0-1 0 0,0 0 1 0 0,-1 0-1 0 0,1 0 1 0 0,-1 0 0 0 0,1 0-1 0 0,0-1 1 0 0,-1 1-1 0 0,1 0 1 0 0,0 0-1 0 0,-1 0 1 0 0,1 0-1 0 0,0-1 1 0 0,0 1-1 0 0,-1 0 1 0 0,1 0-1 0 0,0-1 1 0 0,-1 0-1 0 0,-10-15 56 0 0,10 14-36 0 0,-42-79 38 0 0,31 54-55 0 0,-20-30 0 0 0,17 35-7 0 0,2-1 0 0 0,0 0 0 0 0,1-1 0 0 0,-15-44 0 0 0,27 67 0 0 0,0 1 0 0 0,0-1 0 0 0,0 0 0 0 0,0 1 0 0 0,0-1 0 0 0,0 1 0 0 0,0-1 0 0 0,0 0 0 0 0,0 1 0 0 0,0-1 0 0 0,0 1 0 0 0,0-1 0 0 0,1 0 0 0 0,-1 1 0 0 0,0-1 0 0 0,0 1 0 0 0,0-1 0 0 0,1 1 0 0 0,-1-1 0 0 0,0 0 0 0 0,1 1 0 0 0,0-1 0 0 0,-1 1 0 0 0,1 0 0 0 0,-1-1 0 0 0,1 1 0 0 0,-1 0 0 0 0,1 0 0 0 0,-1 1 0 0 0,0-1 0 0 0,1 0 0 0 0,-1 0 0 0 0,1 0 0 0 0,-1 0 0 0 0,0 0 0 0 0,1 0 0 0 0,-1 0 0 0 0,1 1 0 0 0,-1-1 0 0 0,0 0 0 0 0,1 0 0 0 0,-1 1 0 0 0,0-1 0 0 0,1 0 0 0 0,-1 0 0 0 0,0 1 0 0 0,1 0 0 0 0,16 22 0 0 0,16 38 0 0 0,-7-5-11 0 0,-1-4-44 0 0,-18-38 46 0 0,-2-5-63 0 0,-1 0-1 0 0,1 0 0 0 0,11 14 0 0 0,-8-11-37 0 0,-1-2-254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2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268 28 7367 0 0,'24'-2'2384'0'0,"-24"2"-2199"0"0,1 0 1 0 0,-1 0-1 0 0,0 0 0 0 0,1-1 1 0 0,-1 1-1 0 0,1 0 0 0 0,-1 0 1 0 0,1 0-1 0 0,-1 0 0 0 0,0 0 1 0 0,1-1-1 0 0,-1 1 0 0 0,1 0 1 0 0,-1 0-1 0 0,0-1 0 0 0,1 1 1 0 0,-1 0-1 0 0,0 0 0 0 0,1-1 1 0 0,-1 1-1 0 0,0 0 0 0 0,1-1 1 0 0,-1 1-1 0 0,0-1 0 0 0,0 1 1 0 0,0 0-1 0 0,1-1 0 0 0,-1 1 1 0 0,0-1-1 0 0,0 1 0 0 0,0 0 1 0 0,0-1-1 0 0,0 1 0 0 0,0-1 1 0 0,0 1-1 0 0,0-1 0 0 0,0 1 1 0 0,0-1-1 0 0,0 1 0 0 0,0 0 1 0 0,0-1-1 0 0,0 1 1 0 0,0-1-1 0 0,0 1 0 0 0,-1-1 1 0 0,1 1-1 0 0,-1-1-59 0 0,0 0 1 0 0,1 0-1 0 0,-1 0 0 0 0,0 0 1 0 0,0 1-1 0 0,0-1 0 0 0,0 0 1 0 0,0 1-1 0 0,0-1 0 0 0,-1 1 1 0 0,1-1-1 0 0,0 1 0 0 0,0 0 1 0 0,0-1-1 0 0,0 1 0 0 0,-1 0 1 0 0,1 0-1 0 0,0 0 0 0 0,0 0 1 0 0,0 0-1 0 0,-1 0 0 0 0,1 0 1 0 0,-2 1-1 0 0,-27 4 241 0 0,30-5-357 0 0,-15 4 106 0 0,1 0-1 0 0,0 2 1 0 0,1-1-1 0 0,-20 12 1 0 0,25-12-83 0 0,0 0 0 0 0,1 0 0 0 0,0 1 0 0 0,0-1 0 0 0,1 2 0 0 0,-1-1 0 0 0,1 1 0 0 0,-8 11 0 0 0,13-17-26 0 0,0 0 0 0 0,1 1 0 0 0,-1-1 1 0 0,0 0-1 0 0,1 0 0 0 0,-1 0 0 0 0,1 1 0 0 0,0-1 1 0 0,-1 0-1 0 0,1 1 0 0 0,0-1 0 0 0,0 0 0 0 0,0 1 0 0 0,-1-1 1 0 0,2 0-1 0 0,-1 1 0 0 0,0-1 0 0 0,0 0 0 0 0,0 1 1 0 0,0-1-1 0 0,2 2 0 0 0,-1-1 1 0 0,0 0 0 0 0,0 0 1 0 0,0-1-1 0 0,1 1 0 0 0,-1 0 0 0 0,1-1 0 0 0,-1 1 0 0 0,1-1 1 0 0,-1 0-1 0 0,1 1 0 0 0,0-1 0 0 0,2 1 0 0 0,6 3 18 0 0,-1-1 0 0 0,1 0 0 0 0,0-1-1 0 0,13 2 1 0 0,11 3-5 0 0,-14-5 11 0 0,-1 2 1 0 0,1 0-1 0 0,-1 1 1 0 0,0 1 0 0 0,33 17-1 0 0,-39-16-9 0 0,-4 4 30 0 0,17 28 0 0 0,-25-38-46 0 0,0-1 0 0 0,-1 1 0 0 0,1-1 0 0 0,0 1-1 0 0,0-1 1 0 0,-1 1 0 0 0,1 0 0 0 0,-1-1 0 0 0,0 1-1 0 0,1 0 1 0 0,-1-1 0 0 0,0 1 0 0 0,0 0-1 0 0,0-1 1 0 0,0 1 0 0 0,0 0 0 0 0,0 0 0 0 0,-1-1-1 0 0,1 1 1 0 0,0 0 0 0 0,-1-1 0 0 0,0 1 0 0 0,1-1-1 0 0,-1 1 1 0 0,0-1 0 0 0,0 1 0 0 0,0-1 0 0 0,0 1-1 0 0,-2 1 1 0 0,0 1 29 0 0,-1-1 1 0 0,0 0-1 0 0,0 1 1 0 0,0-2-1 0 0,-1 1 1 0 0,-8 4-1 0 0,1-3 16 0 0,1 1 0 0 0,-1-2 0 0 0,0 0 0 0 0,0 0 0 0 0,-20 1 0 0 0,-64-1 212 0 0,16-9-473 0 0,70 4 142 0 0,0 0 0 0 0,0 0 0 0 0,0-1 0 0 0,0 0 0 0 0,-16-9 0 0 0,25 12-86 0 0,0 0 0 0 0,0-1 0 0 0,1 1-1 0 0,-1-1 1 0 0,0 1 0 0 0,1-1 0 0 0,-1 1 0 0 0,1-1-1 0 0,-1 1 1 0 0,1-1 0 0 0,-1 1 0 0 0,1-1-1 0 0,-1 0 1 0 0,0-1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2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45 295 6911 0 0,'-2'43'776'0'0,"2"-41"-613"0"0,1 11 44 0 0,5 69 235 0 0,-4-6 132 0 0,-1-64-384 0 0,-1 7-94 0 0,-1 12 4066 0 0,-3 11-2830 0 0,2-33 2851 0 0,-2-14-3109 0 0,-1-12-962 0 0,-25-179 236 0 0,26 156-138 0 0,2-1 0 0 0,6-76-1 0 0,-2 104-100 0 0,0 0-1 0 0,1 0 1 0 0,1 1-1 0 0,0-1 1 0 0,0 1-1 0 0,1 0 1 0 0,1 0-1 0 0,0 1 1 0 0,1 0-1 0 0,8-11 1 0 0,-10 16-76 0 0,0 0 1 0 0,0 0 0 0 0,1 1 0 0 0,-1 0 0 0 0,1 0-1 0 0,0 1 1 0 0,1-1 0 0 0,7-3 0 0 0,-9 6-4 0 0,0 0 0 0 0,0 0 0 0 0,0 0 0 0 0,0 1 0 0 0,0-1 0 0 0,0 1 0 0 0,1 1 0 0 0,-1-1 0 0 0,0 1 0 0 0,1 0 0 0 0,-1 0 0 0 0,9 2 0 0 0,-8-2 6 0 0,-4 1-20 0 0,1-1 0 0 0,-1 1 1 0 0,1 0-1 0 0,-1-1 1 0 0,0 1-1 0 0,1 0 1 0 0,-1 0-1 0 0,0 1 0 0 0,0-1 1 0 0,3 2-1 0 0,-3-2 55 0 0,5 9-17 0 0,21 32-30 0 0,-21-31 44 0 0,-8 1 20 0 0,-3 40-9 0 0,3-45-74 0 0,-1 0 1 0 0,0-1-1 0 0,0 1 1 0 0,0 0-1 0 0,-1-1 0 0 0,0 1 1 0 0,0-1-1 0 0,0 0 0 0 0,-1 0 1 0 0,0 0-1 0 0,0-1 0 0 0,-1 0 1 0 0,1 1-1 0 0,-9 5 0 0 0,7-4-5 0 0,-4 3-85 0 0,-1 0 0 0 0,0-1 0 0 0,0 0 0 0 0,-16 9 0 0 0,-6-2-6896 0 0,22-11-61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3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0 169 8751 0 0,'0'0'177'0'0,"0"0"1"0"0,1-1-1 0 0,-1 1 0 0 0,0 0 0 0 0,0 0 0 0 0,0-1 0 0 0,0 1 0 0 0,0 0 0 0 0,1 0 0 0 0,-1-1 0 0 0,0 1 0 0 0,0 0 0 0 0,0 0 0 0 0,1 0 1 0 0,-1-1-1 0 0,0 1 0 0 0,0 0 0 0 0,1 0 0 0 0,-1 0 0 0 0,0 0 0 0 0,1 0 0 0 0,-1 0 0 0 0,0-1 0 0 0,0 1 0 0 0,1 0 0 0 0,-1 0 0 0 0,0 0 0 0 0,1 0 1 0 0,-1 0-1 0 0,0 0 0 0 0,1 0 0 0 0,16 1 1517 0 0,18 5-773 0 0,3 6 1335 0 0,-20-6-1093 0 0,35 6 1 0 0,-47-11-1117 0 0,0 0-1 0 0,1-1 1 0 0,-1 0-1 0 0,0 0 1 0 0,0 0 0 0 0,1-1-1 0 0,-1 0 1 0 0,0 0-1 0 0,11-4 1 0 0,-12 3-41 0 0,1-1 0 0 0,-1 1 0 0 0,1-1 0 0 0,-1 0 0 0 0,0 0 0 0 0,0-1 0 0 0,0 1 0 0 0,-1-1 0 0 0,1 0 0 0 0,5-7 1 0 0,-9 9-5 0 0,1 0 0 0 0,-1-1 0 0 0,1 1 0 0 0,-1 0 0 0 0,0-1 0 0 0,0 0 0 0 0,0 1 0 0 0,0-1 0 0 0,0 0 0 0 0,0 1 0 0 0,-1-1 0 0 0,1 0 0 0 0,-1 0 0 0 0,0 0 0 0 0,0 0 0 0 0,0 1 0 0 0,0-1 0 0 0,-1 0 0 0 0,1 0 0 0 0,-1 0 0 0 0,0 1 0 0 0,1-1 0 0 0,-1 0 0 0 0,-2-2 0 0 0,1-1 21 0 0,-1 0-1 0 0,-1 1 1 0 0,1 0 0 0 0,-1-1-1 0 0,0 1 1 0 0,0 0 0 0 0,0 1-1 0 0,-1-1 1 0 0,0 1-1 0 0,0 0 1 0 0,0 0 0 0 0,0 0-1 0 0,0 1 1 0 0,-1 0 0 0 0,-10-4-1 0 0,13 5-7 0 0,-1 1-1 0 0,0 0 1 0 0,0 0-1 0 0,1 0 1 0 0,-1 1-1 0 0,0-1 1 0 0,0 1-1 0 0,0 0 1 0 0,1 0-1 0 0,-1 0 1 0 0,0 0-1 0 0,0 1 1 0 0,0 0-1 0 0,1 0 1 0 0,-1 0-1 0 0,0 0 1 0 0,1 0-1 0 0,-1 1 1 0 0,1 0-1 0 0,-1-1 1 0 0,1 1-1 0 0,0 0 1 0 0,0 1-1 0 0,0-1 1 0 0,0 1-1 0 0,0-1 1 0 0,-3 5-1 0 0,1 0 49 0 0,-1 0 0 0 0,2 0 0 0 0,-1 0 0 0 0,1 0-1 0 0,0 1 1 0 0,-5 15 0 0 0,8-20 26 0 0,0 8-10 0 0,-2 44 28 0 0,6-43-49 0 0,10 35-36 0 0,-10-36 34 0 0,4-1 8 0 0,21 29-38 0 0,-13-23 28 0 0,26 15-41 0 0,-32-25-57 0 0,0-2 0 0 0,1 1-1 0 0,-1-1 1 0 0,1-1 0 0 0,-1 0 0 0 0,1 0-1 0 0,0-1 1 0 0,0 0 0 0 0,1-1 0 0 0,-1 0 0 0 0,0 0-1 0 0,0-1 1 0 0,1-1 0 0 0,-1 0 0 0 0,0 0-1 0 0,14-4 1 0 0,13-7-1416 0 0,-19 5 168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256 73 6911 0 0,'9'-17'759'0'0,"2"-5"162"0"0,-10 21-887 0 0,-1 0 0 0 0,0 0 1 0 0,1 0-1 0 0,-1 0 0 0 0,0 0 0 0 0,0 0 0 0 0,0 0 0 0 0,1 0 0 0 0,-1 0 0 0 0,0 0 0 0 0,-1 0 1 0 0,1 0-1 0 0,0 0 0 0 0,0 0 0 0 0,0 0 0 0 0,-1 0 0 0 0,1 0 0 0 0,-1-1 0 0 0,0 1 196 0 0,0-1 0 0 0,0 1 0 0 0,0 0-1 0 0,0 0 1 0 0,-1 0 0 0 0,1 1 0 0 0,0-1-1 0 0,-1 0 1 0 0,1 0 0 0 0,-1 1 0 0 0,1-1 0 0 0,-1 1-1 0 0,1-1 1 0 0,-1 1 0 0 0,1-1 0 0 0,-1 1-1 0 0,1 0 1 0 0,-1 0 0 0 0,1 0 0 0 0,-1 0-1 0 0,0 0 1 0 0,1 0 0 0 0,-1 1 0 0 0,-2 0-1 0 0,-38 10 3179 0 0,26-5-2901 0 0,0 0 1 0 0,0 1-1 0 0,1 1 0 0 0,0 1 0 0 0,1 0 0 0 0,-16 13 0 0 0,23-16-406 0 0,0 0-1 0 0,1 0 0 0 0,0 1 0 0 0,0-1 0 0 0,0 1 0 0 0,1 1 0 0 0,0-1 0 0 0,1 1 1 0 0,-1 0-1 0 0,2 0 0 0 0,-1 0 0 0 0,1 1 0 0 0,-3 9 0 0 0,6-16 57 0 0,2 9-71 0 0,8 34-14 0 0,-7-34 85 0 0,5-3-77 0 0,32 31 64 0 0,-31-35-80 0 0,-7-3-58 0 0,10 6 18 0 0,1-1 1 0 0,1-1-1 0 0,-1 0 1 0 0,16 2-1 0 0,-18-5-280 0 0,1 0-1 0 0,0-2 1 0 0,1 1 0 0 0,-1-2-1 0 0,0 1 1 0 0,0-2-1 0 0,-1 0 1 0 0,1 0 0 0 0,0-1-1 0 0,15-5 1 0 0,-20 5-38 0 0,1 0-1 0 0,-1-1 1 0 0,0 0 0 0 0,0 0 0 0 0,0 0-1 0 0,-1-1 1 0 0,1 0 0 0 0,-1 0 0 0 0,0 0-1 0 0,-1-1 1 0 0,1 0 0 0 0,-1 0 0 0 0,0-1-1 0 0,-1 1 1 0 0,1-1 0 0 0,4-10 0 0 0,-5 6-5892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3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3679 0 0,'-1'0'50'0'0,"1"0"0"0"0,-1 0-1 0 0,1 0 1 0 0,0 1 0 0 0,-1-1-1 0 0,1 0 1 0 0,-1 0 0 0 0,1 0-1 0 0,0 0 1 0 0,-1 0 0 0 0,1 0 0 0 0,0 1-1 0 0,-1-1 1 0 0,1 0 0 0 0,0 0-1 0 0,-1 1 1 0 0,1-1 0 0 0,0 0-1 0 0,-1 0 1 0 0,1 1 0 0 0,0-1-1 0 0,0 0 1 0 0,-1 1 0 0 0,1-1-1 0 0,0 1 1 0 0,0-1 0 0 0,0 0-1 0 0,0 1 1 0 0,-1-1 0 0 0,1 0-1 0 0,0 1 1 0 0,0-1 0 0 0,0 1-1 0 0,0-1 1 0 0,0 1 0 0 0,-1 12 2813 0 0,2 6 3811 0 0,3 47-3633 0 0,-2-54-2173 0 0,8 34-327 0 0,-7-35 533 0 0,0 2-961 0 0,12 38-113 0 0,-11-38-65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4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1 493 919 0 0,'-1'-12'26'0'0,"1"3"46"0"0,0 1-1 0 0,0-1 1 0 0,3-9-1 0 0,-3 16-58 0 0,0 0 0 0 0,1 0-1 0 0,-1 0 1 0 0,1 0 0 0 0,0 0 0 0 0,0 0 0 0 0,0 1-1 0 0,0-1 1 0 0,0 0 0 0 0,0 0 0 0 0,0 1 0 0 0,0-1-1 0 0,1 1 1 0 0,-1-1 0 0 0,1 1 0 0 0,-1-1 0 0 0,1 1-1 0 0,2-2 1 0 0,-3 3-9 0 0,1-1 1 0 0,0 1-1 0 0,-1 0 0 0 0,1-1 0 0 0,-1 1 0 0 0,1 0 1 0 0,0 0-1 0 0,-1 0 0 0 0,1 0 0 0 0,-1 0 0 0 0,1 1 1 0 0,0-1-1 0 0,-1 0 0 0 0,1 1 0 0 0,-1-1 1 0 0,1 1-1 0 0,-1 0 0 0 0,2 0 0 0 0,35 20 53 0 0,-34-19-57 0 0,-1 1-1 0 0,1-1 1 0 0,-1 0 0 0 0,1-1-1 0 0,0 1 1 0 0,0-1-1 0 0,0 1 1 0 0,0-1 0 0 0,7 1-1 0 0,-3-2 201 0 0,1 1 1 0 0,0-2-1 0 0,0 1 0 0 0,0-1 0 0 0,0 0 0 0 0,-1-1 0 0 0,1 0 0 0 0,0 0 0 0 0,-1-1 0 0 0,0 0 0 0 0,1-1 0 0 0,-1 0 0 0 0,-1 0 0 0 0,1 0 0 0 0,11-10 0 0 0,-2 1 1045 0 0,0-1 0 0 0,-1-1 0 0 0,-1 0 0 0 0,0-1 0 0 0,15-23 0 0 0,-16 19-51 0 0,-2 1-1 0 0,0-2 1 0 0,16-37-1 0 0,-24 48-907 0 0,-1 0 1 0 0,1 0-1 0 0,-2 0 0 0 0,1 0 0 0 0,-2-1 0 0 0,1 1 1 0 0,-1 0-1 0 0,-1-1 0 0 0,0 1 0 0 0,-3-20 1 0 0,3 28-248 0 0,0 1 0 0 0,0-1 0 0 0,-1 0 0 0 0,1 0 0 0 0,-1 0 0 0 0,0 1 0 0 0,1-1 0 0 0,-1 0 1 0 0,0 0-1 0 0,0 1 0 0 0,0-1 0 0 0,0 1 0 0 0,0-1 0 0 0,0 1 0 0 0,-1-1 0 0 0,1 1 0 0 0,0 0 0 0 0,-1 0 1 0 0,1 0-1 0 0,-1 0 0 0 0,1 0 0 0 0,-1 0 0 0 0,0 0 0 0 0,1 0 0 0 0,-1 0 0 0 0,0 1 0 0 0,-2-1 1 0 0,1 0-3 0 0,1 1 1 0 0,-1 0 0 0 0,0 0 0 0 0,0 1-1 0 0,0-1 1 0 0,0 1 0 0 0,0-1 0 0 0,1 1-1 0 0,-1 0 1 0 0,0 0 0 0 0,1 0 0 0 0,-1 0-1 0 0,1 1 1 0 0,-1-1 0 0 0,1 1 0 0 0,-1 0-1 0 0,-1 1 1 0 0,-3 3-1 0 0,1 0 0 0 0,0 1-1 0 0,0 0 1 0 0,0 0 0 0 0,-8 14-1 0 0,-3 11 23 0 0,-4 15 7 0 0,13-24 5 0 0,-6 29 1 0 0,9-24 4 0 0,1-11-46 0 0,-5 53 128 0 0,3-13-62 0 0,4-28 0 0 0,2 43-16 0 0,0-47-68 0 0,0-5 20 0 0,5 32 0 0 0,3 15-20 0 0,4 14-12 0 0,1-6 0 0 0,4-8 0 0 0,-1-8-16 0 0,-13-47-59 0 0,1-2-1202 0 0,15 27 752 0 0,-17-31-1838 0 0,-5-12-330 0 0,0 1-470 0 0,-3-2-2453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8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0 299 5983 0 0,'13'-89'1920'0'0,"-4"36"4805"0"0,29-95 0 0 0,-34 140-6614 0 0,1 11-370 0 0,2 15-5111 0 0,-6-16 3942 0 0,2 8-4780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4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29 179 919 0 0,'-3'-5'777'0'0,"-1"0"-1"0"0,1 0 0 0 0,1 0 0 0 0,-1 0 1 0 0,1 0-1 0 0,0-1 0 0 0,0 1 0 0 0,0-1 0 0 0,-1-11 1 0 0,2 14-216 0 0,1 0-271 0 0,-1 1 0 0 0,1 0 0 0 0,0 0 0 0 0,-1-1 0 0 0,1 1-1 0 0,1 0 1 0 0,-1-1 0 0 0,0 1 0 0 0,0 0 0 0 0,1-1 0 0 0,-1 1-1 0 0,1 0 1 0 0,0 0 0 0 0,0 0 0 0 0,0 0 0 0 0,0-1 0 0 0,0 1-1 0 0,0 0 1 0 0,0 1 0 0 0,1-1 0 0 0,-1 0 0 0 0,1 0 0 0 0,0 1-1 0 0,-1-1 1 0 0,1 0 0 0 0,0 1 0 0 0,0 0 0 0 0,0-1 0 0 0,0 1-1 0 0,0 0 1 0 0,0 0 0 0 0,3-1 0 0 0,8-3 12 0 0,0 1-1 0 0,0 0 1 0 0,1 1 0 0 0,18-3 0 0 0,-8 2-286 0 0,2-1 45 0 0,59-10-508 0 0,-76 14 163 0 0,-1 1-1 0 0,1 0 1 0 0,-1 0-1 0 0,1 0 1 0 0,-1 1-1 0 0,1 1 1 0 0,14 4-1 0 0,-21-6 196 0 0,0 1 0 0 0,0 0 0 0 0,0 0 0 0 0,0 0 0 0 0,0 0 0 0 0,0 0 0 0 0,0 0 0 0 0,-1 0 0 0 0,1 1 0 0 0,-1-1 0 0 0,1 1 0 0 0,1 1 0 0 0,-3 2 141 0 0,0 1-1 0 0,1 0 1 0 0,-1-1 0 0 0,1 1 0 0 0,3 7-1 0 0,-1 0 23 0 0,-2-3 1477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4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3679 0 0,'1'-15'565'0'0,"1"0"0"0"0,5-19-1 0 0,-6 30-383 0 0,0 0 0 0 0,1 0 0 0 0,-1 0-1 0 0,1 0 1 0 0,0 0 0 0 0,0 0-1 0 0,0 1 1 0 0,1-1 0 0 0,-1 1 0 0 0,1 0-1 0 0,0-1 1 0 0,0 1 0 0 0,4-3-1 0 0,-5 4-92 0 0,5-1 111 0 0,10 4-194 0 0,-7 4-194 0 0,21 13-76 0 0,-23-14-21 0 0,-1 3-803 0 0,23 19 216 0 0,-22-20-30 0 0,-1-1-168 0 0,30 18 1039 0 0,-26-17 30 0 0,-5-3-9 0 0,1 0 1 0 0,0 0 0 0 0,0 0 0 0 0,8 1 0 0 0,2 2 442 0 0,35 12-1443 0 0,-46-17 1853 0 0,0 1-1 0 0,-1-1 0 0 0,1 0 0 0 0,1 0 0 0 0,-1-1 0 0 0,10 0 0 0 0,-15 0-610 0 0,-1 0 0 0 0,1 0 0 0 0,-1 0 0 0 0,1 0 1 0 0,0 0-1 0 0,-1 0 0 0 0,1 0 0 0 0,-1-1 0 0 0,1 1 0 0 0,-1 0 0 0 0,1 0 0 0 0,-1 0 0 0 0,1-1 0 0 0,-1 1 0 0 0,1 0 0 0 0,-1 0 0 0 0,1-1 0 0 0,-1 1 0 0 0,1 0 0 0 0,-1-1 0 0 0,0 1 0 0 0,1-1 0 0 0,-1 1 0 0 0,0 0 0 0 0,1-1 0 0 0,-1 1 0 0 0,1-2 0 0 0,-1 2-17 0 0,-1-1 0 0 0,1 0 1 0 0,0 0-1 0 0,0 1 0 0 0,-1-1 0 0 0,1 1 0 0 0,0-1 1 0 0,-1 0-1 0 0,1 1 0 0 0,-1-1 0 0 0,1 1 0 0 0,-1-1 0 0 0,1 0 1 0 0,-1 1-1 0 0,1-1 0 0 0,-1 1 0 0 0,0-1 0 0 0,-4-2 260 0 0,1 0 0 0 0,-1 0 1 0 0,1 1-1 0 0,-9-4 0 0 0,5 4-402 0 0,1 1 0 0 0,-1-1 1 0 0,1 2-1 0 0,-1-1 0 0 0,1 1 0 0 0,-1 0 1 0 0,0 1-1 0 0,1-1 0 0 0,-1 2 0 0 0,1-1 1 0 0,-1 1-1 0 0,1 0 0 0 0,0 0 1 0 0,0 1-1 0 0,0 0 0 0 0,0 1 0 0 0,0-1 1 0 0,1 1-1 0 0,-1 0 0 0 0,1 1 0 0 0,0 0 1 0 0,0 0-1 0 0,1 0 0 0 0,-9 10 0 0 0,13-13-66 0 0,-1 1 7 0 0,1-1 0 0 0,-1 0 0 0 0,1 1 0 0 0,0-1 0 0 0,0 1 0 0 0,0 0 1 0 0,0-1-1 0 0,1 1 0 0 0,-1 0 0 0 0,1-1 0 0 0,-1 1 0 0 0,1 3 0 0 0,0-5 145 0 0,3 11-89 0 0,10 36-5 0 0,-10-36 64 0 0,5-3-64 0 0,23 27 0 0 0,-23-27 4 0 0,0-2 16 0 0,2 1-52 0 0,32 22 204 0 0,-6-6-160 0 0,-27-18-4 0 0,-1-1 0 0 0,26 14 1 0 0,-30-16-62 0 0,0-1-1 0 0,1 1 0 0 0,-1-1 0 0 0,0 0 0 0 0,1-1 0 0 0,0 1 0 0 0,5 1 0 0 0,0-1 1 0 0,-4-1 25 0 0,-1 1 0 0 0,1-1 0 0 0,-1 0-1 0 0,1-1 1 0 0,0 0 0 0 0,0 0 0 0 0,-1 0-1 0 0,1 0 1 0 0,0-1 0 0 0,-1 0-1 0 0,1 0 1 0 0,-1 0 0 0 0,1-1 0 0 0,-1 0-1 0 0,0 0 1 0 0,0-1 0 0 0,8-3-1 0 0,-3-1-376 0 0,0 1 0 0 0,13-13 0 0 0,14-17-6043 0 0,-34 34 5722 0 0,7-9-6797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5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37 112 11975 0 0,'-1'0'84'0'0,"1"0"0"0"0,-1 0 0 0 0,1 1 0 0 0,-1-1 0 0 0,1 0-1 0 0,0 0 1 0 0,-1 1 0 0 0,1-1 0 0 0,-1 0 0 0 0,1 1 0 0 0,0-1-1 0 0,-1 0 1 0 0,1 1 0 0 0,0-1 0 0 0,-1 1 0 0 0,1-1 0 0 0,0 1-1 0 0,-1-1 1 0 0,1 0 0 0 0,0 1 0 0 0,0-1 0 0 0,0 1 0 0 0,0-1-1 0 0,-1 1 1 0 0,1-1 0 0 0,0 1 0 0 0,0 0 0 0 0,0-1 0 0 0,0 1-1 0 0,0-1 1 0 0,0 1 0 0 0,0-1 0 0 0,0 1 0 0 0,1-1 0 0 0,-1 1-1 0 0,0-1 1 0 0,0 1 0 0 0,0-1 0 0 0,0 1 0 0 0,1-1 0 0 0,-1 1-1 0 0,0-1 1 0 0,0 0 0 0 0,1 1 0 0 0,-1-1 0 0 0,1 1 0 0 0,0 1 22 0 0,0-1-1 0 0,0 1 1 0 0,0-1 0 0 0,1 0 0 0 0,-1 1 0 0 0,0-1 0 0 0,1 0 0 0 0,-1 0 0 0 0,1 0 0 0 0,-1 0 0 0 0,1 0 0 0 0,0 0 0 0 0,-1 0 0 0 0,3 0 0 0 0,7 0 243 0 0,-1-1 1 0 0,0 0 0 0 0,1 0-1 0 0,-1-1 1 0 0,0 0 0 0 0,1-1-1 0 0,18-6 1 0 0,-3 2 191 0 0,-4 2-405 0 0,0-1 137 0 0,31-9-1 0 0,-48 13-244 0 0,1-1 0 0 0,-1-1 0 0 0,0 1 0 0 0,0-1 0 0 0,0 1 0 0 0,0-2 0 0 0,-1 1-1 0 0,1 0 1 0 0,-1-1 0 0 0,8-8 0 0 0,-11 11-25 0 0,-1 0-1 0 0,1 0 1 0 0,0 0-1 0 0,-1 0 0 0 0,1-1 1 0 0,-1 1-1 0 0,1 0 1 0 0,-1 0-1 0 0,1-1 1 0 0,-1 1-1 0 0,0 0 1 0 0,0-1-1 0 0,0 1 0 0 0,0 0 1 0 0,0-1-1 0 0,0 1 1 0 0,0 0-1 0 0,0-1 1 0 0,0 1-1 0 0,-1 0 1 0 0,1 0-1 0 0,0-1 0 0 0,-1 1 1 0 0,1 0-1 0 0,-1 0 1 0 0,0 0-1 0 0,1-1 1 0 0,-1 1-1 0 0,0 0 1 0 0,0 0-1 0 0,0 0 0 0 0,1 0 1 0 0,-1 0-1 0 0,0 0 1 0 0,0 1-1 0 0,0-1 1 0 0,-1 0-1 0 0,0 0 1 0 0,-3-3 11 0 0,0 1 0 0 0,1 0 1 0 0,-1 1-1 0 0,0-1 1 0 0,0 1-1 0 0,0 0 0 0 0,-11-2 1 0 0,6 3 6 0 0,0 0 1 0 0,0 0-1 0 0,-1 1 1 0 0,1 1-1 0 0,0 0 0 0 0,0 0 1 0 0,0 1-1 0 0,0 0 1 0 0,0 1-1 0 0,0 0 1 0 0,0 1-1 0 0,-10 5 1 0 0,8-3 8 0 0,1 0 1 0 0,0 1 0 0 0,0 0 0 0 0,1 1 0 0 0,0 0-1 0 0,0 0 1 0 0,1 1 0 0 0,0 1 0 0 0,-10 13-1 0 0,15-17-9 0 0,-14 28 37 0 0,16-29-55 0 0,0 9 66 0 0,1 29 4 0 0,1-33 18 0 0,6 1 5 0 0,18 32 0 0 0,-18-32 0 0 0,3-5 0 0 0,26 20-1 0 0,-19-16-6 0 0,-4-5-71 0 0,1-1 0 0 0,0 0 1 0 0,1-1-1 0 0,-1 0 0 0 0,0-1 0 0 0,1-1 0 0 0,0 0 1 0 0,-1-1-1 0 0,1 0 0 0 0,-1-1 0 0 0,1 0 0 0 0,-1-2 0 0 0,1 1 1 0 0,-1-1-1 0 0,0-1 0 0 0,0-1 0 0 0,0 0 0 0 0,17-10 0 0 0,-21 11-113 0 0,-1-1-1 0 0,0-1 0 0 0,0 0 0 0 0,0 0 0 0 0,-1 0 1 0 0,0-1-1 0 0,8-10 0 0 0,-11 13-1049 0 0,-1-1 0 0 0,-1 1 0 0 0,1-1 0 0 0,-1 0-1 0 0,3-6 1 0 0,0-4-5835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6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31 17503 0 0,'-1'-6'433'0'0,"0"4"-269"0"0,1 0-1 0 0,-1-1 0 0 0,1 1 1 0 0,0 0-1 0 0,0-1 1 0 0,0 1-1 0 0,0 0 1 0 0,1-5-1 0 0,10 18 413 0 0,-6 1-416 0 0,10 33-144 0 0,-14-42-25 0 0,0 0 0 0 0,0 0 0 0 0,-1 0 0 0 0,1 1-1 0 0,-1-1 1 0 0,1 4 0 0 0,4 62-7 0 0,-4-47 29 0 0,0-8 36 0 0,-1 1 0 0 0,-2 17 0 0 0,-2 38 271 0 0,-2-12-176 0 0,-4 10-74 0 0,-3 4-332 0 0,4-16-952 0 0,7-44 647 0 0,0 5 120 0 0,1-8-3979 0 0,1 2-3870 0 0,5-12 7634 0 0,-4 1 656 0 0,1 0-1 0 0,-1 0 1 0 0,0-1-1 0 0,1 1 0 0 0,-1 0 1 0 0,1-1-1 0 0,-1 0 0 0 0,0 1 1 0 0,1-1-1 0 0,-1 0 0 0 0,0 1 1 0 0,0-1-1 0 0,1 0 1 0 0,-1 0-1 0 0,0 0 0 0 0,1-1 1 0 0,14-26 934 0 0,-13 23-646 0 0,-1 1 17 0 0,3-7 1499 0 0,1 0-1 0 0,0 0 1 0 0,0 0-1 0 0,17-19 1 0 0,-20 28-1517 0 0,-1-1 1 0 0,1 1-1 0 0,0-1 0 0 0,1 1 1 0 0,-1 0-1 0 0,0 0 0 0 0,0 0 1 0 0,1 1-1 0 0,-1-1 1 0 0,1 1-1 0 0,0 0 0 0 0,-1 0 1 0 0,1 0-1 0 0,0 0 0 0 0,0 1 1 0 0,-1-1-1 0 0,1 1 0 0 0,0 0 1 0 0,0 0-1 0 0,6 1 1 0 0,22 4 259 0 0,-2 0-156 0 0,53 1 0 0 0,-75-6-364 0 0,0-1 0 0 0,1 1 0 0 0,-1-1 0 0 0,0-1 0 0 0,0 1 0 0 0,-1-2-1 0 0,1 1 1 0 0,0-1 0 0 0,-1 0 0 0 0,1 0 0 0 0,10-7 0 0 0,-16 8-17 0 0,0 1 1 0 0,0 0-1 0 0,-1 0 0 0 0,1-1 1 0 0,0 1-1 0 0,-1-1 0 0 0,1 0 1 0 0,-1 1-1 0 0,0-1 0 0 0,1 0 1 0 0,-1 0-1 0 0,0 0 0 0 0,0 0 1 0 0,0 0-1 0 0,0 0 0 0 0,-1 0 0 0 0,1 0 1 0 0,0 0-1 0 0,-1-1 0 0 0,1-2 1 0 0,-2 2 5 0 0,1 0 0 0 0,0 0 0 0 0,-1 0 0 0 0,0 0 0 0 0,1 0 0 0 0,-1 0 0 0 0,0 0 0 0 0,-1 0 0 0 0,1 1 0 0 0,0-1-1 0 0,-1 0 1 0 0,0 1 0 0 0,-1-3 0 0 0,-4-3 10 0 0,1 1 0 0 0,-1 0 0 0 0,0 1 0 0 0,-1-1 0 0 0,1 1 0 0 0,-1 1 0 0 0,0 0 0 0 0,-13-7-1 0 0,15 10-11 0 0,0-1-1 0 0,-1 1 0 0 0,0 0 1 0 0,1 0-1 0 0,-1 0 0 0 0,0 1 1 0 0,0 0-1 0 0,0 1 0 0 0,0 0 0 0 0,0 0 1 0 0,0 0-1 0 0,0 1 0 0 0,0 0 1 0 0,-7 2-1 0 0,9-2-2 0 0,-1 1 0 0 0,1 1 0 0 0,0-1 1 0 0,0 1-1 0 0,0 0 0 0 0,0 0 0 0 0,0 0 0 0 0,1 0 0 0 0,-1 1 1 0 0,1 0-1 0 0,0 0 0 0 0,0 0 0 0 0,0 1 0 0 0,1-1 1 0 0,-1 1-1 0 0,1 0 0 0 0,-4 7 0 0 0,2-2 7 0 0,4-8 140 0 0,1 11-76 0 0,-2 37-4 0 0,1-38 105 0 0,6-1-66 0 0,19 44 105 0 0,-15-45-140 0 0,35 33-7 0 0,-34-35-64 0 0,0 0 0 0 0,20 10 0 0 0,9-1-5 0 0,-28-14-413 0 0,0 0 0 0 0,0-1 0 0 0,0 0 0 0 0,12 0 0 0 0,-15-2-370 0 0,0 0 0 0 0,-1 0-1 0 0,1-1 1 0 0,0 0 0 0 0,0-1 0 0 0,13-4-1 0 0,-7 1-6444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6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32 15663 0 0,'2'-6'518'0'0,"-2"5"-385"0"0,1-1-1 0 0,-1 1 0 0 0,1-1 0 0 0,-1 1 0 0 0,1-1 0 0 0,0 1 0 0 0,-1-1 1 0 0,1 1-1 0 0,0 0 0 0 0,0-1 0 0 0,2-1 0 0 0,-3 3-124 0 0,0 0-1 0 0,0 0 0 0 0,1 0 1 0 0,-1 0-1 0 0,0 0 0 0 0,0-1 1 0 0,0 1-1 0 0,0 0 0 0 0,0 0 1 0 0,0 0-1 0 0,1 0 0 0 0,-1 0 1 0 0,0 0-1 0 0,0 0 0 0 0,0 0 1 0 0,0-1-1 0 0,0 1 0 0 0,0 0 1 0 0,0 0-1 0 0,0 0 0 0 0,0 0 1 0 0,0 0-1 0 0,0 0 0 0 0,0-1 1 0 0,0 1-1 0 0,0 0 0 0 0,0 0 1 0 0,0 0-1 0 0,0 0 0 0 0,0 0 1 0 0,0-1-1 0 0,0 1 0 0 0,0 0 1 0 0,0 0-1 0 0,0 0 0 0 0,0 0 1 0 0,0 0-1 0 0,0-1 0 0 0,0 1 1 0 0,0 0-1 0 0,0 0 0 0 0,0 0 1 0 0,0 0-1 0 0,0 0 1 0 0,0 0-1 0 0,-9-1-54 0 0,-8 4-64 0 0,9-1 291 0 0,1 1 1 0 0,-1 1-1 0 0,1-1 0 0 0,0 1 0 0 0,1 0 1 0 0,-1 0-1 0 0,1 1 0 0 0,0 0 0 0 0,0 0 0 0 0,-7 8 1 0 0,1 1 341 0 0,1-1 0 0 0,1 2 0 0 0,-10 17 0 0 0,16-26-388 0 0,1 3-74 0 0,-9 26-34 0 0,9-27 311 0 0,7 4-252 0 0,12 36-10 0 0,-12-36-3 0 0,3-9 0 0 0,-1 1-55 0 0,1-1 0 0 0,0-1-1 0 0,0 1 1 0 0,0-1 0 0 0,0 0 0 0 0,0-1-1 0 0,0 0 1 0 0,0 0 0 0 0,0 0-1 0 0,10-2 1 0 0,-2-1-28 0 0,-1-1 0 0 0,1 0 0 0 0,-1-2 0 0 0,0 0-1 0 0,-1 0 1 0 0,1-1 0 0 0,-1-1 0 0 0,23-15 0 0 0,-19 10-742 0 0,-1 0 0 0 0,-1-1 0 0 0,0-1 1 0 0,0 0-1 0 0,23-32 0 0 0,-23 24-6006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7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24 13503 0 0,'-2'-7'240'0'0,"-8"-10"988"0"0,9 21 212 0 0,2 9 1551 0 0,6 62-2744 0 0,-3-20-87 0 0,-3-41 6 0 0,1 0 13 0 0,3 44 45 0 0,-4-44 21 0 0,0 0 3 0 0,5 65 71 0 0,-3-20-264 0 0,0 0-63 0 0,-3-48-82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7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99 244 2303 0 0,'-42'-34'1496'0'0,"30"25"682"0"0,1-1-1 0 0,-15-15 0 0 0,25 25-1938 0 0,0-1-1 0 0,1 0 0 0 0,-1 1 1 0 0,1-1-1 0 0,-1 0 1 0 0,0 0-1 0 0,1 0 0 0 0,0 0 1 0 0,-1 1-1 0 0,1-1 0 0 0,-1 0 1 0 0,1 0-1 0 0,0 0 0 0 0,0 0 1 0 0,0 0-1 0 0,-1 0 1 0 0,1 0-1 0 0,0 0 0 0 0,0 0 1 0 0,0 0-1 0 0,1 0 0 0 0,-1 0 1 0 0,0-1-1 0 0,1 1 15 0 0,-1-1 1 0 0,1 1-1 0 0,0 0 0 0 0,0-1 1 0 0,0 1-1 0 0,0 0 0 0 0,0 0 0 0 0,0 0 1 0 0,0 0-1 0 0,0 0 0 0 0,1 0 1 0 0,-1 0-1 0 0,2-1 0 0 0,5-2 386 0 0,0 0 0 0 0,0 0-1 0 0,17-4 1 0 0,-23 7-610 0 0,136-35 1098 0 0,53-17-45 0 0,-180 48-1095 0 0,-7 3-17 0 0,0 0 0 0 0,1 1-1 0 0,-1-1 1 0 0,1 1 0 0 0,-1 0 0 0 0,1 0 0 0 0,-1 0 0 0 0,1 1 0 0 0,5-1-1 0 0,-9 1-557 0 0,4 1 1432 0 0,-4 4-2343 0 0,-2 4-3808 0 0,-7 33 3962 0 0,6-32 255 0 0,-1 0-848 0 0,-11 30 1100 0 0,10-30 488 0 0,0 1 106 0 0,-10 30 226 0 0,10-31 718 0 0,1-2-256 0 0,-9 25 100 0 0,9-25 4684 0 0,1 2-4473 0 0,-1 4-467 0 0,1-8-37 0 0,1 1 1 0 0,0 0-1 0 0,0 0 0 0 0,0-1 1 0 0,1 9-1 0 0,0-14-203 0 0,0 0 1 0 0,0-1-1 0 0,0 1 1 0 0,0 0-1 0 0,0 0 0 0 0,0 0 1 0 0,0 0-1 0 0,0 0 1 0 0,1 0-1 0 0,-1 0 0 0 0,0-1 1 0 0,0 1-1 0 0,1 0 1 0 0,-1 0-1 0 0,1 0 0 0 0,-1-1 1 0 0,1 1-1 0 0,-1 0 1 0 0,1 0-1 0 0,-1-1 1 0 0,1 1-1 0 0,0 0 0 0 0,0 0 1 0 0,0-1-27 0 0,0 0 1 0 0,0 1 0 0 0,0-1-1 0 0,0 0 1 0 0,0 0-1 0 0,0 0 1 0 0,0 0 0 0 0,0 0-1 0 0,0 0 1 0 0,0 0 0 0 0,0 0-1 0 0,0 0 1 0 0,0-1-1 0 0,-1 1 1 0 0,1 0 0 0 0,0-1-1 0 0,2 0 1 0 0,4-3-3 0 0,0 0 0 0 0,0-1 0 0 0,11-9 0 0 0,-14 11 48 0 0,60-51 34 0 0,73-55 148 0 0,-136 108-300 0 0,3-2-298 0 0,-4 18 95 0 0,-6 29 229 0 0,5-33-30 0 0,8-3-5 0 0,27 27 47 0 0,-31-32 12 0 0,0-1 0 0 0,0 0 0 0 0,1 0 0 0 0,-1 0 0 0 0,1 0 0 0 0,-1-1 0 0 0,1 1 0 0 0,-1-1 0 0 0,1 0 0 0 0,0 0 0 0 0,0 0 0 0 0,0-1 0 0 0,-1 1 0 0 0,1-1 0 0 0,6 0 0 0 0,0 0 0 0 0,11 2 20 0 0,1-1 0 0 0,0-2 0 0 0,41-5 0 0 0,-58 6 1 0 0,1-2 1 0 0,0 1 0 0 0,0 0-1 0 0,0-1 1 0 0,-1 0 0 0 0,1 0-1 0 0,-1-1 1 0 0,0 0 0 0 0,0 0 0 0 0,0 0-1 0 0,0 0 1 0 0,0-1 0 0 0,0 0-1 0 0,-1 0 1 0 0,0 0 0 0 0,0 0-1 0 0,0-1 1 0 0,0 1 0 0 0,3-8-1 0 0,-6 10-6 0 0,0 0 0 0 0,0 0-1 0 0,0 0 1 0 0,0 0 0 0 0,-1 0-1 0 0,1 0 1 0 0,-1 0-1 0 0,0 0 1 0 0,0 0 0 0 0,1 0-1 0 0,-1 0 1 0 0,0 0 0 0 0,-1 0-1 0 0,1 0 1 0 0,0 0-1 0 0,-1 0 1 0 0,1 0 0 0 0,-2-3-1 0 0,1 2-3 0 0,0 1 1 0 0,-1-1-1 0 0,0 0 0 0 0,0 0 0 0 0,0 1 0 0 0,0 0 0 0 0,0-1 0 0 0,0 1 0 0 0,-1 0 1 0 0,-4-3-1 0 0,-3-2 5 0 0,-1 1 1 0 0,1 1 0 0 0,-1 0-1 0 0,0 1 1 0 0,-15-5-1 0 0,-25-2 10 0 0,48 10-56 0 0,0 1 1 0 0,0 0 0 0 0,0-1-1 0 0,-1 1 1 0 0,1 0 0 0 0,0 1-1 0 0,0-1 1 0 0,0 1 0 0 0,0-1-1 0 0,0 1 1 0 0,0 0 0 0 0,1 0-1 0 0,-1 0 1 0 0,-4 3 0 0 0,6-4-483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8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98 13359 0 0,'-5'24'4080'0'0,"-6"17"-3568"0"0,8-31 583 0 0,2-6-1040 0 0,0-1 1 0 0,0 1-1 0 0,-1-1 1 0 0,1 1-1 0 0,-1-1 0 0 0,0 0 1 0 0,-3 5-1 0 0,-1 1 37 0 0,-2 10 1045 0 0,19-32-484 0 0,-5 5-755 0 0,25-27 178 0 0,2 2 1 0 0,1 2 0 0 0,49-36-1 0 0,-74 60-25 0 0,-1 1-1 0 0,1 0 1 0 0,0 0-1 0 0,1 1 1 0 0,0 0-1 0 0,15-5 1 0 0,-24 10 531 0 0,-1 11-509 0 0,1 34-46 0 0,0-44-23 0 0,-1 1 0 0 0,0 0 0 0 0,0-1 0 0 0,0 1 0 0 0,-1 0 0 0 0,1-1 0 0 0,0 1 0 0 0,-1 0 0 0 0,1-1 0 0 0,-1 1 0 0 0,0 1 0 0 0,-14 37-5 0 0,11-30-123 0 0,1 0-248 0 0,-10 29-80 0 0,10-30-11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8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1 410 16127 0 0,'-1'-2'574'0'0,"2"15"1446"0"0,5 29-2743 0 0,-5-32-21 0 0,-2 1-2595 0 0,-3 30 3311 0 0,4-24-84 0 0,1-16-64 0 0,0 0-112 0 0</inkml:trace>
  <inkml:trace contextRef="#ctx0" brushRef="#br0" timeOffset="1">33 178 4143 0 0,'-3'-26'-327'0'0,"0"4"1320"0"0,0-1 1 0 0,1 1 0 0 0,3-37-1 0 0,-1 57-1013 0 0,0 1 0 0 0,0-1 0 0 0,1 1 0 0 0,-1-1 0 0 0,0 1 0 0 0,1 0 0 0 0,-1-1 1 0 0,1 1-1 0 0,0-1 0 0 0,-1 1 0 0 0,1 0 0 0 0,0-1 0 0 0,0 1 0 0 0,1-1 0 0 0,-2 1 24 0 0,1 1 0 0 0,0-1 0 0 0,0 1 0 0 0,-1 0 0 0 0,1-1 0 0 0,0 1 0 0 0,0 0 0 0 0,-1 0 0 0 0,1 0 0 0 0,0 0 0 0 0,0-1 0 0 0,0 1 0 0 0,-1 0 0 0 0,1 0 0 0 0,0 0 0 0 0,0 1 0 0 0,0-1 0 0 0,-1 0 0 0 0,1 0 0 0 0,0 0 0 0 0,0 1 0 0 0,-1-1 0 0 0,1 0 0 0 0,0 1 0 0 0,0-1 0 0 0,-1 0 0 0 0,2 1 0 0 0,9 5 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9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96 11975 0 0,'6'-3'170'0'0,"-1"0"-1"0"0,1 1 1 0 0,0 0 0 0 0,0 0-1 0 0,-1 0 1 0 0,1 0-1 0 0,1 1 1 0 0,-1 0-1 0 0,7 0 1 0 0,20-4-82 0 0,-27 3-25 0 0,38-11-137 0 0,-42 12 271 0 0,1 0 0 0 0,-1 0 1 0 0,0 0-1 0 0,0 0 0 0 0,1-1 1 0 0,-1 1-1 0 0,0-1 0 0 0,0 1 0 0 0,0-1 1 0 0,-1 0-1 0 0,1 0 0 0 0,0 1 1 0 0,-1-1-1 0 0,3-5 0 0 0,-3 7-104 0 0,-1 0 1 0 0,0-1-1 0 0,0 1 0 0 0,0-1 0 0 0,0 1 0 0 0,0 0 0 0 0,0-1 1 0 0,0 1-1 0 0,0-1 0 0 0,0 1 0 0 0,0 0 0 0 0,0-1 1 0 0,0 1-1 0 0,0 0 0 0 0,0-1 0 0 0,0 1 0 0 0,0-1 0 0 0,-1 1 1 0 0,1 0-1 0 0,0-1 0 0 0,0 1 0 0 0,0 0 0 0 0,-1-1 0 0 0,1 1 1 0 0,0 0-1 0 0,0-1 0 0 0,-1 1 0 0 0,1-1 0 0 0,-14-6 1181 0 0,-16 0-614 0 0,14 5-644 0 0,1 1 0 0 0,-1 0 0 0 0,0 1 0 0 0,1 1 0 0 0,-1 0 0 0 0,1 1 0 0 0,-1 1 0 0 0,1 1 0 0 0,-21 7 0 0 0,16-2-16 0 0,-10 8 0 0 0,0 6 0 0 0,3 5 11 0 0,3 6 74 0 0,19-27 403 0 0,3 5-224 0 0,-7 35-17 0 0,7-36 186 0 0,9-1-305 0 0,20 27-1 0 0,-27-36-119 0 0,1 0 1 0 0,-1 0 0 0 0,1-1-1 0 0,0 1 1 0 0,-1 0 0 0 0,1 0-1 0 0,0 0 1 0 0,0 0 0 0 0,-1-1-1 0 0,1 1 1 0 0,0 0 0 0 0,0-1-1 0 0,2 2 1 0 0,19 8 91 0 0,1-1 0 0 0,0-1 1 0 0,0-1-1 0 0,1-1 0 0 0,43 6 0 0 0,-47-10-174 0 0,0-1-1 0 0,0 0 1 0 0,0-1-1 0 0,0-2 1 0 0,0 0-1 0 0,0-1 1 0 0,35-10-1 0 0,-42 8-474 0 0,-2-1-139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38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49 5063 0 0,'5'0'188'0'0,"0"1"0"0"0,0 0 0 0 0,0 1-1 0 0,-1-1 1 0 0,1 1 0 0 0,0 0 0 0 0,5 3-1 0 0,4 2 921 0 0,8 2 739 0 0,27 8 0 0 0,-41-15-738 0 0,-1 0 0 0 0,1-1 0 0 0,0 0-1 0 0,0 0 1 0 0,0-1 0 0 0,0 0 0 0 0,12-1 0 0 0,-19 0-1046 0 0,1 1 0 0 0,-1 0 0 0 0,0 0 0 0 0,0-1 0 0 0,0 1 0 0 0,1-1 0 0 0,-1 1 0 0 0,0-1 0 0 0,0 1 0 0 0,0-1 0 0 0,0 0 0 0 0,0 0 0 0 0,0 1 0 0 0,0-1 0 0 0,0 0 0 0 0,0 0 0 0 0,-1 0 0 0 0,1 0 0 0 0,0 0 0 0 0,-1 0 0 0 0,1 0 0 0 0,0 0 0 0 0,-1 0-1 0 0,1 0 1 0 0,-1-1 0 0 0,0 1 0 0 0,1 0 0 0 0,-1 0 0 0 0,0-1 0 0 0,0 1 0 0 0,1 0 0 0 0,-1 0 0 0 0,0 0 0 0 0,0-1 0 0 0,-1 1 0 0 0,1 0 0 0 0,0 0 0 0 0,-1-3 0 0 0,0 1-44 0 0,1 0-1 0 0,-1 0 0 0 0,0-1 1 0 0,-1 1-1 0 0,1 0 0 0 0,0 0 1 0 0,-1 0-1 0 0,0 1 0 0 0,0-1 1 0 0,0 0-1 0 0,0 1 0 0 0,0-1 1 0 0,-5-3-1 0 0,2 3 3 0 0,0 0 0 0 0,0 1 1 0 0,0-1-1 0 0,-1 1 0 0 0,1 1 0 0 0,-1-1 0 0 0,0 1 0 0 0,0 0 0 0 0,1 0 0 0 0,-1 0 0 0 0,0 1 1 0 0,0 0-1 0 0,0 0 0 0 0,1 1 0 0 0,-1 0 0 0 0,-9 2 0 0 0,2 0 6 0 0,1 0-1 0 0,0 1 0 0 0,0 0 1 0 0,1 1-1 0 0,-1 1 1 0 0,-18 11-1 0 0,19-9-14 0 0,0 0-1 0 0,1 1 1 0 0,-1 0 0 0 0,2 0-1 0 0,0 1 1 0 0,0 1 0 0 0,0-1-1 0 0,2 1 1 0 0,-1 1 0 0 0,-9 19-1 0 0,15-26 15 0 0,1 0 1 0 0,-1-1-1 0 0,1 1 0 0 0,0 0 0 0 0,1 0 1 0 0,-1 0-1 0 0,1 0 0 0 0,0 0 0 0 0,0 0 1 0 0,0 0-1 0 0,1 0 0 0 0,0 0 0 0 0,0 0 1 0 0,0-1-1 0 0,0 1 0 0 0,1 0 0 0 0,0 0 1 0 0,0-1-1 0 0,4 8 0 0 0,-2-6 15 0 0,0 0-1 0 0,1-1 1 0 0,-1 1-1 0 0,1-1 1 0 0,0-1-1 0 0,0 1 1 0 0,1-1-1 0 0,-1 1 1 0 0,1-1-1 0 0,0-1 1 0 0,0 1-1 0 0,0-1 1 0 0,11 3-1 0 0,9 2 80 0 0,0-1 0 0 0,0-2 1 0 0,1 0-1 0 0,0-2 0 0 0,0-1 0 0 0,0-1 0 0 0,0-2 0 0 0,0 0 0 0 0,29-6 0 0 0,-49 6-118 0 0,0 0-1 0 0,1-1 0 0 0,-1 0 0 0 0,0 0 1 0 0,-1 0-1 0 0,1-1 0 0 0,0 0 0 0 0,-1 0 0 0 0,1-1 1 0 0,-1 1-1 0 0,10-9 0 0 0,-16 11-61 0 0,1 1 0 0 0,-1 0 0 0 0,0 0 1 0 0,1-1-1 0 0,-1 1 0 0 0,0 0 0 0 0,0 0 0 0 0,1-1 0 0 0,-1 1 0 0 0,0 0 1 0 0,0-1-1 0 0,1 1 0 0 0,-1 0 0 0 0,0-1 0 0 0,0 1 0 0 0,0-1 0 0 0,0 1 0 0 0,0 0 1 0 0,0-1-1 0 0,1 1 0 0 0,-1 0 0 0 0,0-1 0 0 0,0 1 0 0 0,0-1 0 0 0,0 1 1 0 0,0 0-1 0 0,-1-1 0 0 0,1 1 0 0 0,0-1 0 0 0,0 1 0 0 0,0 0 0 0 0,0-1 0 0 0,0 1 1 0 0,0 0-1 0 0,-1-1 0 0 0,1 1 0 0 0,0 0 0 0 0,0-1 0 0 0,-1 1 0 0 0,1 0 0 0 0,0-1 1 0 0,0 1-1 0 0,-1 0 0 0 0,1 0 0 0 0,0-1 0 0 0,-1 1 0 0 0,1 0 0 0 0,0 0 1 0 0,-1-1-1 0 0,0 1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9:5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11 11055 0 0,'0'-10'1747'0'0,"2"43"928"0"0,0 25-2649 0 0,-3 10-15 0 0,-2 23 505 0 0,0-7 551 0 0,-2 1-71 0 0,1-6-138 0 0,1-6-360 0 0,1-15-484 0 0,0 35-394 0 0,1-78 139 0 0,0 7-86 0 0,1 2-2830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0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41 265 5063 0 0,'-4'-6'884'0'0,"-1"1"0"0"0,1-1 0 0 0,0-1 0 0 0,0 1 0 0 0,1-1-1 0 0,0 1 1 0 0,0-1 0 0 0,1 0 0 0 0,-1 0 0 0 0,2 0 0 0 0,-3-11 0 0 0,4 13-607 0 0,0 0 1 0 0,0 0 0 0 0,1 0-1 0 0,-1 1 1 0 0,1-1 0 0 0,0 0-1 0 0,0 0 1 0 0,1 1 0 0 0,0-1 0 0 0,-1 0-1 0 0,1 1 1 0 0,1 0 0 0 0,-1-1-1 0 0,1 1 1 0 0,0 0 0 0 0,0 0-1 0 0,0 0 1 0 0,4-3 0 0 0,1-1-48 0 0,1 0 0 0 0,-1 0 1 0 0,1 1-1 0 0,1 1 0 0 0,0-1 0 0 0,0 1 1 0 0,0 1-1 0 0,0 0 0 0 0,18-5 0 0 0,-13 5-86 0 0,1 2-1 0 0,-1 0 0 0 0,1 0 1 0 0,-1 2-1 0 0,1 0 1 0 0,19 1-1 0 0,1 4-497 0 0,0 1 0 0 0,0 2 0 0 0,-1 1 0 0 0,0 2 0 0 0,38 17 0 0 0,-67-25-803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0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57 124 919 0 0,'-2'1'417'0'0,"1"-1"-1"0"0,0 1 1 0 0,0-1-1 0 0,0 1 0 0 0,0 0 1 0 0,0 0-1 0 0,0-1 0 0 0,0 1 1 0 0,0 0-1 0 0,1 0 1 0 0,-1 0-1 0 0,0 0 0 0 0,0 0 1 0 0,1 0-1 0 0,-1 0 0 0 0,1 0 1 0 0,-1 0-1 0 0,1 1 1 0 0,-1 1-1 0 0,1-3-234 0 0,0 0 0 0 0,0 1-1 0 0,0-1 1 0 0,0 0 0 0 0,0 1 0 0 0,0-1 0 0 0,0 0-1 0 0,0 1 1 0 0,0-1 0 0 0,0 0 0 0 0,0 0 0 0 0,0 1 0 0 0,1-1-1 0 0,-1 0 1 0 0,0 1 0 0 0,0-1 0 0 0,0 0 0 0 0,0 0 0 0 0,1 1-1 0 0,-1-1 1 0 0,0 0 0 0 0,0 0 0 0 0,1 1 0 0 0,-1-1-1 0 0,0 0 1 0 0,14 2 2415 0 0,13-7-552 0 0,40-13 0 0 0,-33 6-1773 0 0,-1-1 0 0 0,35-19 0 0 0,-65 31-262 0 0,0-1 1 0 0,-1 0 0 0 0,1 0-1 0 0,0 0 1 0 0,-1 0 0 0 0,1 0 0 0 0,-1-1-1 0 0,1 1 1 0 0,2-5 0 0 0,-4 6-9 0 0,-1 0 0 0 0,1 0 0 0 0,-1 0 1 0 0,0 0-1 0 0,1 0 0 0 0,-1 1 0 0 0,0-1 0 0 0,0 0 0 0 0,0 0 1 0 0,0 0-1 0 0,0 0 0 0 0,0 0 0 0 0,0 0 0 0 0,0 0 1 0 0,0 0-1 0 0,0 0 0 0 0,0 0 0 0 0,-1 0 0 0 0,1 0 1 0 0,0 1-1 0 0,-1-1 0 0 0,1 0 0 0 0,0 0 0 0 0,-1 0 0 0 0,1 0 1 0 0,-1 1-1 0 0,0-1 0 0 0,1 0 0 0 0,-1 1 0 0 0,1-1 1 0 0,-1 0-1 0 0,0 1 0 0 0,0-1 0 0 0,1 1 0 0 0,-1-1 0 0 0,0 1 1 0 0,0-1-1 0 0,0 1 0 0 0,-1-1 0 0 0,-3-2 2 0 0,-1 1 0 0 0,0 0 0 0 0,0 0 0 0 0,0 0 0 0 0,0 1 0 0 0,0 0 0 0 0,0 0 0 0 0,0 0 0 0 0,0 1 0 0 0,0 0 0 0 0,-12 1 0 0 0,-1 1 23 0 0,0 1-1 0 0,-28 9 1 0 0,33-8 88 0 0,1 0 1 0 0,0 1-1 0 0,0 0 0 0 0,0 1 0 0 0,-15 10 1 0 0,25-14-84 0 0,0 0 1 0 0,0 0 0 0 0,1 1 0 0 0,-1-1 0 0 0,0 1 0 0 0,1-1-1 0 0,-1 1 1 0 0,1 0 0 0 0,0 0 0 0 0,0 0 0 0 0,0 0-1 0 0,0 1 1 0 0,1-1 0 0 0,-1 0 0 0 0,1 1 0 0 0,0-1 0 0 0,0 1-1 0 0,0-1 1 0 0,0 1 0 0 0,1 0 0 0 0,-1-1 0 0 0,1 1 0 0 0,0 0-1 0 0,1 5 1 0 0,-1-7 186 0 0,6 8-134 0 0,19 33 3 0 0,-18-32 92 0 0,3-3-71 0 0,30 25 10 0 0,-30-25 1 0 0,0-3-8 0 0,29 15-33 0 0,-35-17-68 0 0,-1-2-1 0 0,1 1 1 0 0,-1 0 0 0 0,1-1 0 0 0,-1 1 0 0 0,1-1-1 0 0,0 0 1 0 0,0 0 0 0 0,3 0 0 0 0,5 0 10 0 0,-1 2-6 0 0,0-1-1 0 0,0-1 1 0 0,0 0-1 0 0,0-1 1 0 0,0 0-1 0 0,1 0 1 0 0,-1-1 0 0 0,0-1-1 0 0,0 0 1 0 0,0 0-1 0 0,19-8 1 0 0,-12 3-326 0 0,-1-1 1 0 0,1-1-1 0 0,-1-1 1 0 0,-1-1 0 0 0,27-21-1 0 0,-31 22-537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1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37 11055 0 0,'3'-6'922'0'0,"4"-9"-823"0"0,3 9 3920 0 0,3-1-2961 0 0,-12 4-1977 0 0,-8 4 299 0 0,-4 3 1031 0 0,1 1-1 0 0,1-1 1 0 0,-1 1 0 0 0,1 1-1 0 0,-1 0 1 0 0,2 0 0 0 0,-1 1-1 0 0,1 0 1 0 0,0 0 0 0 0,0 1-1 0 0,1 0 1 0 0,0 1 0 0 0,0 0-1 0 0,1 0 1 0 0,1 0 0 0 0,-7 13-1 0 0,11-19-342 0 0,-1 5-15 0 0,-6 25-31 0 0,7-32-19 0 0,1 0 0 0 0,0 1-1 0 0,0-1 1 0 0,-1 0 0 0 0,1 0 0 0 0,0 1 0 0 0,0-1 0 0 0,0 0-1 0 0,1 0 1 0 0,-1 1 0 0 0,0-1 0 0 0,0 0 0 0 0,1 1 0 0 0,0 0-1 0 0,11 47 20 0 0,-9-37 31 0 0,5-6 11 0 0,30 16-11 0 0,-35-20-52 0 0,0-1-1 0 0,1 1 0 0 0,-1-1 0 0 0,0 0 0 0 0,1 0 0 0 0,-1 0 1 0 0,1-1-1 0 0,-1 0 0 0 0,1 1 0 0 0,-1-1 0 0 0,1 0 0 0 0,-1 0 0 0 0,1-1 1 0 0,4 0-1 0 0,0-1-60 0 0,0-1 1 0 0,0 0 0 0 0,-1 0-1 0 0,8-4 1 0 0,-7 3-122 0 0,0-1 1 0 0,-1 0-1 0 0,0 0 1 0 0,0-1-1 0 0,0 0 1 0 0,0 0-1 0 0,10-14 0 0 0,17-29-6693 0 0,-17 24 682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1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1 196 1839 0 0,'28'-87'2436'0'0,"-5"-1"6416"0"0,-23 86-8861 0 0,4-16 5081 0 0,-4 19-5023 0 0,0-1 0 0 0,0 0-1 0 0,0 0 1 0 0,0 0 0 0 0,0 0 0 0 0,0 0-1 0 0,0 0 1 0 0,0 0 0 0 0,0 0 0 0 0,1 0-1 0 0,-1 0 1 0 0,0 0 0 0 0,0 0 0 0 0,0 0-1 0 0,0 0 1 0 0,0 0 0 0 0,0 0 0 0 0,0 0-1 0 0,0 0 1 0 0,0 0 0 0 0,0 0 0 0 0,0 1-1 0 0,0-1 1 0 0,0 0 0 0 0,0 0 0 0 0,0 0-1 0 0,0 0 1 0 0,1 0 0 0 0,-1 0 0 0 0,0 0-1 0 0,0 0 1 0 0,0 0 0 0 0,0 0 0 0 0,0 0-1 0 0,0 0 1 0 0,0 0 0 0 0,0 0 0 0 0,0-1-1 0 0,0 1 1 0 0,0 0 0 0 0,0 0 0 0 0,0 0-1 0 0,0 0 1 0 0,1 0 0 0 0,-1 0 0 0 0,0 0-1 0 0,0 0 1 0 0,0 0 0 0 0,0 0 0 0 0,0 0-1 0 0,0 0 1 0 0,0 0 0 0 0,0 0 0 0 0,0 0-1 0 0,0 0 1 0 0,0 0 0 0 0,0 0 0 0 0,0 0-1 0 0,0 0 1 0 0,0-1 0 0 0,0 1 0 0 0,0 0-1 0 0,0 0 1 0 0,0 0 0 0 0,0 0 0 0 0,0 0-1 0 0,0 0 1 0 0,3 16 2021 0 0,2 30-1951 0 0,-4-34-39 0 0,-1-1-26 0 0,1 3-44 0 0,-2 40 82 0 0,-3 6-19 0 0,0-2 12 0 0,-2 6 29 0 0,5-54 58 0 0,1 3-99 0 0,-2 38 0 0 0,1-38 6 0 0,2-2-12 0 0,4 35-54 0 0,-5-46-13 0 0,0 1 0 0 0,0 0 0 0 0,0 0 0 0 0,0 0 0 0 0,0 0 0 0 0,1 0 0 0 0,-1 0 0 0 0,0 0 0 0 0,0-1 0 0 0,1 1 0 0 0,-1 0 0 0 0,1 0 0 0 0,-1 0 0 0 0,1-1 0 0 0,-1 1 0 0 0,1 0 0 0 0,1 1 0 0 0,-2-2 0 0 0,1 0 0 0 0,-1 0 0 0 0,1 0 0 0 0,-1 1 0 0 0,1-1 0 0 0,-1 0 0 0 0,1 0 0 0 0,-1 0 0 0 0,1 0 0 0 0,-1 0 0 0 0,1 0 0 0 0,-1 0 0 0 0,1 0 0 0 0,0 0 0 0 0,-1 0 0 0 0,1 0 0 0 0,-1 0 0 0 0,1-1 0 0 0,-1 1 0 0 0,2 0 0 0 0,1-2 0 0 0,0 0 0 0 0,0 0 0 0 0,0 0 0 0 0,0 0 0 0 0,4-5 0 0 0,-5 6 0 0 0,73-70-248 0 0,-47 42 35 0 0,1 3 0 0 0,63-46-1 0 0,-92 72 215 0 0,1 0-1 0 0,-1-1 1 0 0,0 1-1 0 0,1 0 1 0 0,-1-1-1 0 0,1 1 1 0 0,-1 0-1 0 0,1-1 1 0 0,-1 1-1 0 0,1 0 1 0 0,-1 0-1 0 0,1 0 1 0 0,-1 0-1 0 0,1-1 1 0 0,-1 1-1 0 0,1 0 1 0 0,-1 0-1 0 0,1 0 1 0 0,-1 0-1 0 0,1 0 1 0 0,0 0-1 0 0,-1 0 1 0 0,1 1-1 0 0,-1-1 1 0 0,1 0-1 0 0,-1 0 1 0 0,1 0-1 0 0,-1 0 1 0 0,1 1-1 0 0,-1-1 1 0 0,1 0-1 0 0,-1 0 1 0 0,1 1-1 0 0,-1-1 1 0 0,0 0-1 0 0,1 1 1 0 0,0 1 1 0 0,0 0 1 0 0,-1 0-1 0 0,1 0 1 0 0,-1 0-1 0 0,0 0 1 0 0,1 0-1 0 0,-1 1 1 0 0,0-1-1 0 0,0 0 1 0 0,-1 0-1 0 0,1 0 1 0 0,0 0-1 0 0,-2 4 0 0 0,-6 34-11 0 0,6-30-100 0 0,0-1-61 0 0,-9 27-19 0 0,8-27-72 0 0,1 0-2998 0 0,-5 39-3973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1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4 160 10135 0 0,'0'0'28'0'0,"0"0"-1"0"0,0 0 0 0 0,0 0 1 0 0,0 0-1 0 0,0 0 0 0 0,0 0 1 0 0,0 0-1 0 0,0 0 1 0 0,0-1-1 0 0,0 1 0 0 0,0 0 1 0 0,0 0-1 0 0,0 0 0 0 0,0 0 1 0 0,0 0-1 0 0,0 0 0 0 0,0 0 1 0 0,0 0-1 0 0,0 0 0 0 0,-1 0 1 0 0,1 0-1 0 0,0 0 1 0 0,0 0-1 0 0,0 0 0 0 0,0 0 1 0 0,0 0-1 0 0,0 0 0 0 0,0 0 1 0 0,0 0-1 0 0,0 0 0 0 0,0 0 1 0 0,0 0-1 0 0,0 0 0 0 0,0 0 1 0 0,-1 0-1 0 0,1 0 1 0 0,0 0-1 0 0,0 0 0 0 0,0 0 1 0 0,0 0-1 0 0,0 0 0 0 0,0 0 1 0 0,0 0-1 0 0,0 0 0 0 0,0 0 1 0 0,0 0-1 0 0,0 0 0 0 0,0 0 1 0 0,0 0-1 0 0,-1 0 1 0 0,1 0-1 0 0,0 0 0 0 0,0 0 1 0 0,0 0-1 0 0,0 0 0 0 0,0 0 1 0 0,0 0-1 0 0,0 0 0 0 0,0 0 1 0 0,0 0-1 0 0,0 1 0 0 0,0-1 1 0 0,0 0-1 0 0,0 0 1 0 0,0 0-1 0 0,0 0 0 0 0,0 0 1 0 0,0 0-1 0 0,0 12 2955 0 0,0 2-2040 0 0,1 31-1195 0 0,0-33 764 0 0,4-2 101 0 0,16 32 26 0 0,-16-31 804 0 0,3-7-700 0 0,-2 0-635 0 0,1 0 0 0 0,0-1-1 0 0,0 0 1 0 0,0 0 0 0 0,0 0-1 0 0,0-1 1 0 0,0 0 0 0 0,1-1-1 0 0,-1 1 1 0 0,1-1 0 0 0,-1-1-1 0 0,13 0 1 0 0,-9-2-51 0 0,-1 0 0 0 0,1-1 0 0 0,-1 0-1 0 0,0-1 1 0 0,0-1 0 0 0,0 1 0 0 0,0-1 0 0 0,-1-1 0 0 0,0 0 0 0 0,0 0 0 0 0,0-1 0 0 0,-1 0 0 0 0,0 0-1 0 0,0-1 1 0 0,-1 0 0 0 0,0-1 0 0 0,0 1 0 0 0,-1-1 0 0 0,0-1 0 0 0,-1 1 0 0 0,0-1 0 0 0,0 0 0 0 0,-1 0-1 0 0,-1 0 1 0 0,1-1 0 0 0,2-19 0 0 0,-5 26-47 0 0,-1-1 0 0 0,0 1 0 0 0,0 0 0 0 0,0 0 0 0 0,0 0 0 0 0,-1 0-1 0 0,0 0 1 0 0,0 0 0 0 0,0 0 0 0 0,0 0 0 0 0,0 0 0 0 0,-1 0 0 0 0,0 0 0 0 0,0 1 0 0 0,0-1 0 0 0,-4-5-1 0 0,2 5 3 0 0,0 0-1 0 0,0 0 0 0 0,-1 0 0 0 0,1 0 1 0 0,-1 1-1 0 0,0-1 0 0 0,0 1 0 0 0,0 0 1 0 0,-1 1-1 0 0,-8-4 0 0 0,3 3 0 0 0,0 0-1 0 0,-1 0 0 0 0,1 1 1 0 0,0 1-1 0 0,-1-1 0 0 0,0 2 1 0 0,1 0-1 0 0,-1 0 0 0 0,1 1 1 0 0,-1 1-1 0 0,-15 3 0 0 0,17-1-22 0 0,-1 0 0 0 0,1 1-1 0 0,0-1 1 0 0,-14 11 0 0 0,-9 11-6235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2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16 13823 0 0,'-1'-10'1338'0'0,"1"5"1680"0"0,0 9 340 0 0,0-3-2801 0 0,-1 10-451 0 0,-4 57-16 0 0,3-52-55 0 0,-6 45 166 0 0,-3 2 5 0 0,9-49-191 0 0,-10 42 49 0 0,-6 10 1 0 0,2-4-138 0 0,5-23 5 0 0,8-29-160 0 0,1 3-688 0 0,-7 38-298 0 0,7-38-1142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2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7335 0 0,'31'-12'755'0'0,"-27"11"-512"0"0,-1-1 1 0 0,1 1-1 0 0,-1-1 0 0 0,0 0 0 0 0,1 0 1 0 0,-1 0-1 0 0,5-4 0 0 0,-7 5 171 0 0,0 0 0 0 0,1-1-1 0 0,-1 1 1 0 0,1 0 0 0 0,0 0 0 0 0,-1 0 0 0 0,1 0-1 0 0,0 0 1 0 0,0 0 0 0 0,-1 0 0 0 0,1 1-1 0 0,0-1 1 0 0,0 1 0 0 0,0-1 0 0 0,0 1 0 0 0,0 0-1 0 0,0-1 1 0 0,0 1 0 0 0,0 0 0 0 0,0 0-1 0 0,0 1 1 0 0,0-1 0 0 0,0 0 0 0 0,3 2 0 0 0,9 3 166 0 0,1 0 1 0 0,-1-2 0 0 0,1 1-1 0 0,-1-2 1 0 0,1 0 0 0 0,27 1-1 0 0,-37-3-573 0 0,0 0 1 0 0,0-1-1 0 0,0 1 0 0 0,-1-1 0 0 0,1 0 1 0 0,0 0-1 0 0,0-1 0 0 0,-1 1 0 0 0,1-1 0 0 0,0 0 1 0 0,-1 0-1 0 0,0-1 0 0 0,1 1 0 0 0,-1-1 1 0 0,0 0-1 0 0,-1 0 0 0 0,1 0 0 0 0,0 0 0 0 0,-1-1 1 0 0,0 0-1 0 0,0 0 0 0 0,0 0 0 0 0,0 0 1 0 0,3-6-1 0 0,-5 7-13 0 0,0 1 1 0 0,0 0 0 0 0,0-1-1 0 0,0 0 1 0 0,-1 1 0 0 0,1-1-1 0 0,-1 1 1 0 0,0-1 0 0 0,1 0-1 0 0,-1 1 1 0 0,0-1 0 0 0,-1 0-1 0 0,1 1 1 0 0,0-1 0 0 0,-1 0-1 0 0,0 1 1 0 0,-1-5 0 0 0,0 3-23 0 0,0 1 0 0 0,0-1 1 0 0,0 1-1 0 0,-1-1 1 0 0,1 1-1 0 0,-1 0 1 0 0,0 0-1 0 0,0 0 1 0 0,0 0-1 0 0,-5-3 1 0 0,-1 0-30 0 0,-1 0 0 0 0,0 1 0 0 0,0 0 0 0 0,0 0 0 0 0,0 1 0 0 0,-1 0 0 0 0,-16-3 0 0 0,11 5 40 0 0,1-1 0 0 0,0 2 0 0 0,-23 0 0 0 0,33 1 6 0 0,-1 0 0 0 0,0 1 0 0 0,1 0 0 0 0,-1 0 0 0 0,1 1 0 0 0,-1-1 0 0 0,1 1 0 0 0,0 0 0 0 0,-1 1 0 0 0,1-1 0 0 0,1 1 0 0 0,-8 4 0 0 0,11-6-151 0 0,7 9-4813 0 0,21 39 3087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3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84 1375 0 0,'-10'-12'-228'0'0,"9"11"738"0"0,0 1 0 0 0,1-1 0 0 0,-1 1 1 0 0,0-1-1 0 0,0 1 0 0 0,0-1 0 0 0,0 1 0 0 0,-1 0 0 0 0,1 0 0 0 0,0-1 0 0 0,0 1 0 0 0,0 0 0 0 0,0 0 0 0 0,-2 0 1 0 0,-16 5 8240 0 0,5 1-7023 0 0,8-3-3025 0 0,-7 4 1428 0 0,0-1 1 0 0,1 2 0 0 0,0 0-1 0 0,1 0 1 0 0,-1 1 0 0 0,1 0-1 0 0,1 1 1 0 0,-11 12 0 0 0,19-19-63 0 0,-1 2-1 0 0,-9 18 10 0 0,9-17 602 0 0,12-3-606 0 0,29 7-40 0 0,-35-10-23 0 0,1 0 1 0 0,-1 0 0 0 0,1 0-1 0 0,-1-1 1 0 0,0 1 0 0 0,1-1-1 0 0,-1 0 1 0 0,0 0 0 0 0,1 0 0 0 0,-1 0-1 0 0,0-1 1 0 0,0 1 0 0 0,0-1-1 0 0,0 0 1 0 0,4-3 0 0 0,5-2 23 0 0,86-56-248 0 0,-85 53 86 0 0,-1 0 0 0 0,0 0 1 0 0,-1-2-1 0 0,0 1 0 0 0,12-18 1 0 0,-21 28 137 0 0,-1-1 0 0 0,0 1 1 0 0,0-1-1 0 0,0 1 0 0 0,-1-1 0 0 0,1 0 1 0 0,0 0-1 0 0,-1 1 0 0 0,1-1 0 0 0,-1 0 1 0 0,1 0-1 0 0,-1 0 0 0 0,0 1 0 0 0,0-1 1 0 0,0 0-1 0 0,0 0 0 0 0,0 0 0 0 0,0 0 0 0 0,-1-2 1 0 0,1 3 28 0 0,0 1 0 0 0,-1-1 0 0 0,1 1 0 0 0,0-1 0 0 0,-1 0 0 0 0,1 1 0 0 0,-1-1 0 0 0,1 1 0 0 0,-1-1 0 0 0,1 1 0 0 0,-1-1 0 0 0,1 1 0 0 0,-1 0 0 0 0,0-1 0 0 0,1 1 0 0 0,-1 0 0 0 0,0-1 0 0 0,1 1 0 0 0,-2-1 0 0 0,0 1 67 0 0,0 0-1 0 0,0 0 1 0 0,1 0-1 0 0,-1 0 1 0 0,0 0-1 0 0,0 0 1 0 0,0 0-1 0 0,0 0 1 0 0,1 1 0 0 0,-4 0-1 0 0,-1 2 34 0 0,1-1-1 0 0,-1 1 1 0 0,1 0 0 0 0,0 0-1 0 0,0 1 1 0 0,0 0 0 0 0,0 0-1 0 0,0 0 1 0 0,1 0 0 0 0,-5 6-1 0 0,6-6-35 0 0,-1 3-9 0 0,-12 21-6 0 0,10-13-16 0 0,-2 19-46 0 0,6-25 33 0 0,4 3 0 0 0,4 37-32 0 0,-5-37 51 0 0,5 0-5 0 0,14 34-46 0 0,-14-35 36 0 0,1 1-8 0 0,29 43-34 0 0,-3-6 31 0 0,-27-39 275 0 0,-11-4-264 0 0,2-2-49 0 0,3-2-11 0 0,-1-1 0 0 0,0 1-1 0 0,0-1 1 0 0,0 0 0 0 0,0 0 0 0 0,0 1-1 0 0,0-1 1 0 0,0 0 0 0 0,0 0 0 0 0,0 0-1 0 0,0 0 1 0 0,0 0 0 0 0,-1 0 0 0 0,1 0 0 0 0,0-1-1 0 0,-1 1 1 0 0,1 0 0 0 0,-1-1 0 0 0,1 1-1 0 0,-1-1 1 0 0,1 0 0 0 0,-1 1 0 0 0,1-1-1 0 0,-1 0 1 0 0,1 0 0 0 0,-1 0 0 0 0,0 0 0 0 0,1 0-1 0 0,-3-1 1 0 0,-14-5 7 0 0,-12-4 26 0 0,-62-13 1 0 0,84 21-35 0 0,-1 1 0 0 0,1 0 0 0 0,0 1 0 0 0,0 0 0 0 0,0 0 0 0 0,0 1 0 0 0,-1 0 0 0 0,1 0 0 0 0,0 1 0 0 0,0 0 0 0 0,1 0 0 0 0,-1 1 0 0 0,-8 3 0 0 0,0 5-3 0 0,14-9 0 0 0,-1 1 0 0 0,0 0 0 0 0,1-1 0 0 0,0 1 0 0 0,-1 0 0 0 0,-1 5 0 0 0,2-5 0 0 0,0 0 0 0 0,1 0 0 0 0,-1 0 0 0 0,1 1 0 0 0,0-1 0 0 0,0 1 0 0 0,0-1 0 0 0,1 1 0 0 0,-1-1 0 0 0,1 1 0 0 0,0 5 0 0 0,1-4 0 0 0,-1-1 0 0 0,1 0 0 0 0,0 0 0 0 0,1 1 0 0 0,-1-1 0 0 0,1 0 0 0 0,0 0 0 0 0,0-1 0 0 0,0 1 0 0 0,0 0 0 0 0,6 5 0 0 0,-5-5 0 0 0,1-1 0 0 0,-1 0 0 0 0,1 0 0 0 0,0 0 0 0 0,0 0 0 0 0,0 0 0 0 0,0-1 0 0 0,9 4 0 0 0,-3-3-9 0 0,0 0 0 0 0,0 0 0 0 0,0-1-1 0 0,0-1 1 0 0,0 0 0 0 0,0 0 0 0 0,1-1 0 0 0,-1 0 0 0 0,0-1-1 0 0,0 0 1 0 0,0 0 0 0 0,1-1 0 0 0,-2-1 0 0 0,1 1-1 0 0,0-2 1 0 0,11-5 0 0 0,0 0-20 0 0,-1-2 0 0 0,0 0 0 0 0,-1-2 0 0 0,-1 0-1 0 0,0-1 1 0 0,19-19 0 0 0,-28 25-154 0 0,0-1 1 0 0,-1 0-1 0 0,-1-1 1 0 0,0 0-1 0 0,0 0 0 0 0,-1-1 1 0 0,0 1-1 0 0,0-2 0 0 0,5-18 1 0 0,-8 20-2006 0 0,0-1 1 0 0,-1 0 0 0 0,1-17-1 0 0,-2 16-3764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3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 10591 0 0,'-1'-1'-122'0'0,"1"5"2045"0"0,0 4 3692 0 0,3 5-5545 0 0,-2-4-14 0 0,1 1 0 0 0,-2 0 0 0 0,1 14 0 0 0,-2 38-46 0 0,-4-7-23 0 0,3-45-58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41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4440 64 7831 0 0,'6'-6'670'0'0,"0"0"-1"0"0,1 1 1 0 0,-1-1 0 0 0,1 2-1 0 0,15-9 1 0 0,21-11 2283 0 0,-99 57 2441 0 0,-30 29-4972 0 0,35-25 7 0 0,-102 73 24 0 0,-124 85 94 0 0,-379 251-60 0 0,319-228-329 0 0,-82 59 32 0 0,314-201-166 0 0,-191 144 39 0 0,12 14-33 0 0,75-46-30 0 0,-255 226 0 0 0,-113 156 0 0 0,320-291 0 0 0,193-203 792 0 0,63-75-792 0 0,1 1 12 0 0,-6 20 218 0 0,-14 18-244 0 0,8-18 26 0 0,5-12-12 0 0,1 0 0 0 0,-1 0 0 0 0,-1 0 0 0 0,-10 10 0 0 0,-15 18 0 0 0,-7 20 0 0 0,38-54 0 0 0,-35 56 0 0 0,40-52 0 0 0,-4-3 0 0 0,0-1 0 0 0,0 1 0 0 0,-1 0 0 0 0,1-1 0 0 0,-1 1 0 0 0,0-1 0 0 0,0 1 0 0 0,0-1 0 0 0,-1 0 0 0 0,0 0 0 0 0,1 0 0 0 0,-1 0 0 0 0,-1-1 0 0 0,-5 7 0 0 0,5 1 0 0 0,5-5 0 0 0,2-6 0 0 0,-17 10-2032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3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12 214 5527 0 0,'-4'-29'-111'0'0,"-3"-54"3508"0"0,6 75-3149 0 0,2 0 0 0 0,-1 0 1 0 0,1 0-1 0 0,0 1 0 0 0,1-1 0 0 0,0 0 0 0 0,0 1 0 0 0,4-9 0 0 0,-6 14-386 0 0,1 1 0 0 0,0-1-1 0 0,0 1 1 0 0,1-1 0 0 0,-1 1 0 0 0,0-1 0 0 0,0 1-1 0 0,1 0 1 0 0,-1 0 0 0 0,1-1 0 0 0,-1 1 0 0 0,1 0-1 0 0,-1 0 1 0 0,1 1 0 0 0,0-1 0 0 0,-1 0-1 0 0,1 0 1 0 0,0 1 0 0 0,0-1 0 0 0,0 1 0 0 0,0 0-1 0 0,-1-1 1 0 0,1 1 0 0 0,0 0 0 0 0,0 0 0 0 0,0 0-1 0 0,0 0 1 0 0,0 1 0 0 0,-1-1 0 0 0,1 0 0 0 0,0 1-1 0 0,0-1 1 0 0,0 1 0 0 0,1 1 0 0 0,-1-2-854 0 0,5 5 6 0 0,19 15 133 0 0,-13-5 556 0 0,18 31 263 0 0,-5 1 1 0 0,-2 3-262 0 0,-19-36 231 0 0,0-4 2570 0 0,0 0-873 0 0,15 26-26 0 0,-15-26 2438 0 0,2-6-2818 0 0,21 15-331 0 0,-21-14-140 0 0,-6-5-695 0 0,0 0 0 0 0,0 0-1 0 0,-1 0 1 0 0,1 0 0 0 0,0 0 0 0 0,0 0 0 0 0,0 1 0 0 0,0-1 0 0 0,0 0 0 0 0,-1 0 0 0 0,1 1 0 0 0,0-1 0 0 0,0 0 0 0 0,0 1 0 0 0,-1-1 0 0 0,1 1 0 0 0,1 0 0 0 0,-1 0 3 0 0,0 0 0 0 0,0 0 1 0 0,1-1-1 0 0,-1 1 0 0 0,1 0 1 0 0,-1-1-1 0 0,0 1 0 0 0,1-1 0 0 0,-1 1 1 0 0,1-1-1 0 0,-1 0 0 0 0,1 0 1 0 0,1 1-1 0 0,6 0 206 0 0,0-1 0 0 0,0 0 1 0 0,0 0-1 0 0,0 0 0 0 0,0-1 0 0 0,0-1 0 0 0,0 0 1 0 0,9-3-1 0 0,-14 4-218 0 0,0 0 0 0 0,0-1 0 0 0,0 0 0 0 0,0 1 0 0 0,-1-2 0 0 0,1 1 0 0 0,-1 0 0 0 0,1-1 0 0 0,-1 1 0 0 0,0-1 1 0 0,0 0-1 0 0,0 0 0 0 0,0 0 0 0 0,-1-1 0 0 0,1 1 0 0 0,-1-1 0 0 0,0 1 0 0 0,0-1 0 0 0,0 0 0 0 0,2-7 0 0 0,-4 9-50 0 0,1 0-1 0 0,-1 0 0 0 0,1-1 0 0 0,-1 1 1 0 0,0 0-1 0 0,0 0 0 0 0,0-1 1 0 0,0 1-1 0 0,0 0 0 0 0,0-1 1 0 0,-1 1-1 0 0,1 0 0 0 0,-1 0 1 0 0,1 0-1 0 0,-1-1 0 0 0,0 1 1 0 0,0 0-1 0 0,0 0 0 0 0,-1-2 1 0 0,-1 1 7 0 0,1 0 0 0 0,-1 1 0 0 0,0-1 0 0 0,0 0 1 0 0,0 1-1 0 0,0 0 0 0 0,0-1 0 0 0,0 1 0 0 0,0 1 1 0 0,-6-4-1 0 0,0 2 42 0 0,0 0 1 0 0,0 0 0 0 0,-1 1 0 0 0,1 0-1 0 0,0 1 1 0 0,-1 0 0 0 0,1 0 0 0 0,-13 1 0 0 0,14 1 43 0 0,1 1 1 0 0,0 0 0 0 0,0 0 0 0 0,0 0 0 0 0,0 1 0 0 0,0 0 0 0 0,1 0-1 0 0,-1 1 1 0 0,-8 6 0 0 0,11-8 41 0 0,1 6-53 0 0,-11 22 7 0 0,10-23 69 0 0,6 6-107 0 0,6 37-21 0 0,-6-38 170 0 0,5-1-113 0 0,18 31 4 0 0,-19-32 23 0 0,1-3 11 0 0,22 22 1 0 0,-22-21-4 0 0,1-3-16 0 0,1 3-73 0 0,-5-4-6 0 0,1-1-1 0 0,0 1 1 0 0,0-1 0 0 0,0 0 0 0 0,8 4 0 0 0,15 7 70 0 0,-20-11-80 0 0,-1 0 0 0 0,0 0 1 0 0,1-1-1 0 0,0 0 1 0 0,0 0-1 0 0,-1-1 0 0 0,1 0 1 0 0,0 0-1 0 0,0-1 0 0 0,16-1 1 0 0,-19 0-114 0 0,-1 0 0 0 0,1 0 0 0 0,0 0 0 0 0,-1-1 0 0 0,1 1 0 0 0,-1-1 0 0 0,0 0 0 0 0,0-1 0 0 0,0 1 1 0 0,0-1-1 0 0,0 0 0 0 0,0 0 0 0 0,0 0 0 0 0,-1 0 0 0 0,0-1 0 0 0,0 1 0 0 0,0-1 0 0 0,0 0 0 0 0,3-5 0 0 0,-1 0-1032 0 0,1-1-269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4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89 3223 0 0,'11'-18'1188'0'0,"-10"15"-55"0"0,0 1 0 0 0,0-1 0 0 0,0 0-1 0 0,0 0 1 0 0,0 1 0 0 0,-1-1-1 0 0,1-5 1 0 0,-1 7-730 0 0,0 0 1 0 0,0-1-1 0 0,0 1 1 0 0,0 0-1 0 0,0-1 1 0 0,-1 1-1 0 0,1 0 1 0 0,0-1-1 0 0,-1 1 0 0 0,0 0 1 0 0,1 0-1 0 0,-1-1 1 0 0,1 1-1 0 0,-1 0 1 0 0,0 0-1 0 0,-1-2 1 0 0,0 2-746 0 0,0-1 1 0 0,0 1 0 0 0,1 0 0 0 0,-1-1 0 0 0,0 1 0 0 0,0 0 0 0 0,-4-1 0 0 0,-3-1 470 0 0,0 1 1 0 0,0 0-1 0 0,0 1 0 0 0,0 0 0 0 0,0 1 1 0 0,0 0-1 0 0,0 0 0 0 0,0 1 0 0 0,0 0 1 0 0,0 0-1 0 0,0 1 0 0 0,0 0 0 0 0,1 1 1 0 0,-1 0-1 0 0,-12 6 0 0 0,4 4 442 0 0,13-10-522 0 0,1 0 34 0 0,1 7-28 0 0,1-4-54 0 0,0-1 1 0 0,0 0-1 0 0,1 1 1 0 0,0-1-1 0 0,0 1 1 0 0,2 9-1 0 0,-1-11 2 0 0,0 0-1 0 0,1-1 0 0 0,-1 1 1 0 0,1 0-1 0 0,0-1 0 0 0,0 0 1 0 0,1 1-1 0 0,-1-1 0 0 0,0 0 1 0 0,1 0-1 0 0,0 0 1 0 0,5 3-1 0 0,-1 0 27 0 0,-2-1 6 0 0,0-1 1 0 0,0-1-1 0 0,1 1 1 0 0,-1-1-1 0 0,1 0 1 0 0,0 0 0 0 0,10 2-1 0 0,31 15 291 0 0,3-1 60 0 0,-19-8-186 0 0,-23-8-1 0 0,-1 1-7 0 0,22 13-7 0 0,-22-13 495 0 0,-9 4-528 0 0,-9 25 17 0 0,11-32-159 0 0,0-1-1 0 0,-1 1 1 0 0,1 0-1 0 0,0-1 0 0 0,0 1 1 0 0,0-1-1 0 0,0 1 1 0 0,0-1-1 0 0,-1 0 0 0 0,1 1 1 0 0,0-1-1 0 0,-1 1 0 0 0,1-1 1 0 0,0 1-1 0 0,-1-1 1 0 0,1 0-1 0 0,0 1 0 0 0,-1-1 1 0 0,1 0-1 0 0,-1 1 1 0 0,1-1-1 0 0,0 0 0 0 0,-1 1 1 0 0,1-1-1 0 0,-2 0 0 0 0,-25 12 444 0 0,0-2-1 0 0,0-1 1 0 0,-51 9-1 0 0,37-11-120 0 0,0-2 0 0 0,-50 0 0 0 0,88-5-708 0 0,-2 0 384 0 0,0 0-1 0 0,0 0 0 0 0,0-1 1 0 0,-9-1-1 0 0,3-5-7389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7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2475 335 11055 0 0,'-2'-5'69'0'0,"0"0"0"0"0,0 0-1 0 0,-1 1 1 0 0,0-1-1 0 0,0 0 1 0 0,0 1 0 0 0,0 0-1 0 0,-1 0 1 0 0,0 0 0 0 0,0 0-1 0 0,0 0 1 0 0,0 1-1 0 0,0 0 1 0 0,-1 0 0 0 0,1 0-1 0 0,-8-3 1 0 0,-7-2 261 0 0,-1 0 1 0 0,-39-9-1 0 0,29 9-248 0 0,-12-3 438 0 0,0 3 1 0 0,0 1-1 0 0,-1 2 0 0 0,-73 1 0 0 0,31 9 874 0 0,-117 19 1 0 0,139-11-1017 0 0,1 2 0 0 0,0 3 0 0 0,-62 28 0 0 0,-170 93 376 0 0,244-111-725 0 0,0 3 0 0 0,-88 74 1 0 0,-76 92 8 0 0,154-139-36 0 0,23-22-9 0 0,2 2 0 0 0,1 1 0 0 0,2 2 0 0 0,2 1 0 0 0,2 1 0 0 0,2 1-1 0 0,1 2 1 0 0,-30 80 0 0 0,39-81 7 0 0,1 1 0 0 0,3 0 0 0 0,-10 69 0 0 0,20-97 0 0 0,1 33 0 0 0,3-21 0 0 0,10 49 0 0 0,-7-54 0 0 0,1 0 0 0 0,2 0 0 0 0,0-1 0 0 0,2 1 0 0 0,19 34 0 0 0,-7-22-86 0 0,3-1 0 0 0,1-1 0 0 0,1-2 0 0 0,2 0 0 0 0,1-2-1 0 0,2-1 1 0 0,0-1 0 0 0,2-2 0 0 0,2-2 0 0 0,59 34 0 0 0,-39-30-56 0 0,1-3 1 0 0,1-1-1 0 0,2-4 0 0 0,0-2 1 0 0,1-3-1 0 0,107 15 1 0 0,-25-16 85 0 0,175-6 1 0 0,145-38 80 0 0,-305 7 194 0 0,183-49 0 0 0,147-68 775 0 0,9-49 470 0 0,-429 156-1281 0 0,-2-3-1 0 0,-2-3 0 0 0,59-46 1 0 0,-73 46-126 0 0,-3-2 0 0 0,-1-2 0 0 0,78-96-1 0 0,-111 122-41 0 0,-1-1-1 0 0,-1 0 0 0 0,0 0 1 0 0,-2-1-1 0 0,0-1 0 0 0,-1 0 1 0 0,0 0-1 0 0,-2 0 0 0 0,0-1 1 0 0,-2 0-1 0 0,0 0 0 0 0,-1 0 0 0 0,-1 0 1 0 0,-1-1-1 0 0,0 1 0 0 0,-2-1 1 0 0,0 1-1 0 0,-2 0 0 0 0,0-1 1 0 0,-1 1-1 0 0,-8-23 0 0 0,0 12 21 0 0,-1 0-1 0 0,-2 1 1 0 0,0 0-1 0 0,-2 2 1 0 0,-33-43-1 0 0,-2 7-126 0 0,-66-61 0 0 0,70 79 46 0 0,-3 2 1 0 0,-1 2-1 0 0,-3 3 1 0 0,-66-38-1 0 0,33 31 157 0 0,-2 3 0 0 0,-108-36 0 0 0,-608-154 193 0 0,649 198-304 0 0,-211-19 0 0 0,279 47 0 0 0,0 5 0 0 0,0 3 0 0 0,-174 25 0 0 0,172-7 0 0 0,1 4 0 0 0,1 4 0 0 0,1 4 0 0 0,2 3 0 0 0,-90 51 0 0 0,103-48 0 0 0,-99 55 0 0 0,136-70 0 0 0,0 2 0 0 0,-50 44 0 0 0,50-34 0 0 0,2 1 0 0 0,1 2 0 0 0,2 2 0 0 0,1 0 0 0 0,3 2 0 0 0,-24 45 0 0 0,20-26-6 0 0,3 1 0 0 0,-35 111 0 0 0,50-126-4 0 0,2 1 1 0 0,2 0 0 0 0,3 1 0 0 0,-2 75 0 0 0,13-47 9 0 0,-1-48 0 0 0,14 52 0 0 0,-9-53 0 0 0,1-1 0 0 0,21 39 0 0 0,-9-25-3 0 0,2 0-1 0 0,47 57 0 0 0,-42-64-35 0 0,1 0-1 0 0,1-3 0 0 0,2 0 1 0 0,1-2-1 0 0,1-1 0 0 0,1-2 1 0 0,70 35-1 0 0,-40-28-115 0 0,99 32 0 0 0,77 8-20 0 0,-143-47 173 0 0,1-4 1 0 0,0-5-1 0 0,2-4 1 0 0,-1-5-1 0 0,1-4 1 0 0,140-13-1 0 0,-35-17 130 0 0,224-59 0 0 0,64-65 114 0 0,-404 120-228 0 0,20-9 50 0 0,182-92 0 0 0,-242 104-17 0 0,-2-2 0 0 0,0-2 0 0 0,71-62 0 0 0,-96 71-27 0 0,0 0-1 0 0,-2-2 1 0 0,0 0-1 0 0,-2-1 1 0 0,-1-2-1 0 0,-1 0 1 0 0,26-55-1 0 0,-36 62-17 0 0,-1-1-1 0 0,0 0 1 0 0,-2 0 0 0 0,0 0-1 0 0,-2-1 1 0 0,0 0-1 0 0,-2 1 1 0 0,0-1 0 0 0,-2 0-1 0 0,0 0 1 0 0,-2 1 0 0 0,-6-27-1 0 0,3 21 3 0 0,-2 1 0 0 0,-2 0 0 0 0,0 0 0 0 0,-1 0 0 0 0,-2 2 0 0 0,-1-1-1 0 0,-1 2 1 0 0,-1 0 0 0 0,-24-28 0 0 0,-11-4 18 0 0,-3 3-1 0 0,-2 2 1 0 0,-3 3-1 0 0,-1 2 1 0 0,-122-70-1 0 0,94 70-18 0 0,-2 3 0 0 0,-2 5 0 0 0,-135-39 0 0 0,79 39-3 0 0,-231-29-1 0 0,294 58 19 0 0,0 4-1 0 0,0 4 1 0 0,-144 17-1 0 0,120 0 5 0 0,2 5 0 0 0,-149 49 0 0 0,173-43-22 0 0,-110 37 0 0 0,140-43 0 0 0,-80 43 0 0 0,80-33 0 0 0,0 3 0 0 0,2 2 0 0 0,2 2 0 0 0,1 2 0 0 0,2 3 0 0 0,-41 49 0 0 0,57-57 0 0 0,3 2 0 0 0,1 1 0 0 0,1 0 0 0 0,3 2 0 0 0,1 1 0 0 0,1 1 0 0 0,3 0 0 0 0,-23 86 0 0 0,29-77 0 0 0,3-1 0 0 0,1 1 0 0 0,3 1 0 0 0,3 74 0 0 0,3-86 0 0 0,3 0 0 0 0,1 0 0 0 0,2-1 0 0 0,1 0 0 0 0,3 0 0 0 0,19 45 0 0 0,-21-62 0 0 0,16 26 0 0 0,26 31-12 0 0,-48-74-2 0 0,-1 1 0 0 0,1-1 0 0 0,0 0 0 0 0,8 6-1 0 0,0 1-11 0 0,15 16-99 0 0,59 46-1 0 0,-45-47 43 0 0,1-2-1 0 0,1-1 1 0 0,2-2 0 0 0,0-2-1 0 0,0-3 1 0 0,2-1 0 0 0,64 13-1 0 0,0-9 51 0 0,0-4-1 0 0,124 1 0 0 0,-97-15 40 0 0,225-26-1 0 0,131-55 112 0 0,53-53-38 0 0,-506 121-83 0 0,83-26 123 0 0,-3-5 0 0 0,158-79 0 0 0,-234 98-108 0 0,-1-3-1 0 0,-2-1 1 0 0,0-3-1 0 0,-2-1 0 0 0,-2-2 1 0 0,-1-1-1 0 0,-1-2 1 0 0,-2-2-1 0 0,-1-1 1 0 0,-3-1-1 0 0,-1-2 1 0 0,33-64-1 0 0,-50 82 18 0 0,-2 1 1 0 0,-1-2-1 0 0,-1 0 0 0 0,-1 0 0 0 0,-1 0 1 0 0,-1-1-1 0 0,-1 0 0 0 0,-2 0 1 0 0,0 0-1 0 0,-2 0 0 0 0,-1 0 0 0 0,-1 0 1 0 0,-1 0-1 0 0,-1 1 0 0 0,-2-1 0 0 0,0 1 1 0 0,-2 0-1 0 0,0 0 0 0 0,-24-45 0 0 0,12 34-3 0 0,-3 0 0 0 0,-1 2 0 0 0,-33-38 0 0 0,12 22-12 0 0,-65-54 0 0 0,56 59-27 0 0,-2 3 0 0 0,-2 2 0 0 0,-2 2 1 0 0,-1 3-1 0 0,-2 3 0 0 0,-1 3 0 0 0,-1 3 1 0 0,-69-19-1 0 0,26 15 112 0 0,-2 5 0 0 0,-1 4 1 0 0,-119-5-1 0 0,-210 25-98 0 0,1 38 0 0 0,154 12 0 0 0,4 20 0 0 0,215-50 0 0 0,1 2 0 0 0,1 4 0 0 0,1 2 0 0 0,1 4 0 0 0,1 1 0 0 0,3 4 0 0 0,0 2 0 0 0,3 2 0 0 0,1 3 0 0 0,-48 49 0 0 0,46-35-8 0 0,1 3 0 0 0,4 1 0 0 0,-64 101 0 0 0,95-130 5 0 0,3 0 0 0 0,0 1 0 0 0,2 1-1 0 0,2 1 1 0 0,1 0 0 0 0,1 1 0 0 0,2 0 0 0 0,2 0-1 0 0,-5 67 1 0 0,12-84 3 0 0,4 37 0 0 0,1-24 0 0 0,14 50 0 0 0,-8-45-17 0 0,3-1 1 0 0,0 0-1 0 0,28 47 0 0 0,-17-41-77 0 0,1-1-1 0 0,2-1 1 0 0,1-1-1 0 0,63 61 1 0 0,-62-72-57 0 0,0-2 1 0 0,2-1-1 0 0,1-2 1 0 0,1-1 0 0 0,1-1-1 0 0,45 18 1 0 0,-5-10-6 0 0,1-3 0 0 0,0-3 0 0 0,2-4-1 0 0,102 12 1 0 0,323 3 301 0 0,-20-43 84 0 0,-350-3-141 0 0,211-46-1 0 0,-115-1-87 0 0,383-156 0 0 0,-562 195 4 0 0,144-65 58 0 0,-156 66-35 0 0,0-2 1 0 0,65-50-1 0 0,-67 41-3 0 0,-1-1 0 0 0,-1-1-1 0 0,-2-2 1 0 0,-1-2 0 0 0,-2 0-1 0 0,43-73 1 0 0,-58 84-17 0 0,-1-2 1 0 0,-1 0-1 0 0,-1 0 1 0 0,-1-1-1 0 0,-2 0 0 0 0,-1-1 1 0 0,-1 0-1 0 0,-1 0 1 0 0,-2 0-1 0 0,-1-1 0 0 0,-3-54 1 0 0,-3 50 12 0 0,-2 1 0 0 0,-1-1 0 0 0,-2 2 0 0 0,-1-1-1 0 0,-2 1 1 0 0,-1 1 0 0 0,-33-58 0 0 0,13 36-35 0 0,-2 2 0 0 0,-3 1 1 0 0,-60-63-1 0 0,50 65-226 0 0,-3 2 0 0 0,-1 2 0 0 0,-3 3 0 0 0,-62-37 0 0 0,34 30-213 0 0,-3 4 0 0 0,-117-43 0 0 0,146 67 270 0 0,0 2 0 0 0,-2 3 0 0 0,-90-12 0 0 0,100 22 395 0 0,0 3 0 0 0,1 1 1 0 0,-1 2-1 0 0,-89 15 0 0 0,75-2 56 0 0,0 2 0 0 0,1 3 0 0 0,-93 42 0 0 0,-164 111 398 0 0,185-86-614 0 0,6 12-51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09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4386 14 14743 0 0,'-41'35'-40'0'0,"-259"215"4836"0"0,-28 48-3602 0 0,151-128-680 0 0,-236 234 483 0 0,162-147-655 0 0,-29 30-97 0 0,41-35-68 0 0,-116 130 111 0 0,-105 187-145 0 0,55 33-143 0 0,278-406 0 0 0,-80 134 0 0 0,200-319 0 0 0,-219 358 0 0 0,-118 168 0 0 0,317-492 0 0 0,-10 21 0 0 0,4 0 0 0 0,6-6 0 0 0,6-3 0 0 0,5-2 23 0 0,13-43 242 0 0,0-1-113 0 0,0-1-109 0 0,-2 6 19 0 0,1 0-1 0 0,-13 24 1 0 0,17-40-31 0 0,0 1-1 0 0,0 0 1 0 0,0-1-1 0 0,-1 1 1 0 0,1 0-1 0 0,0 0 1 0 0,0-1-1 0 0,0 1 1 0 0,0 0-1 0 0,0-1 1 0 0,0 1-1 0 0,1 0 1 0 0,-1-1-1 0 0,0 1 1 0 0,0 0-1 0 0,0-1 1 0 0,1 1-1 0 0,-1 0 1 0 0,0-1-1 0 0,1 1 1 0 0,-1-1-1 0 0,0 1 1 0 0,1-1-1 0 0,-1 1 1 0 0,1 0-1 0 0,0 0-26 0 0,-1-1-1 0 0,1 1 1 0 0,-1 0-1 0 0,1 0 1 0 0,-1-1 0 0 0,1 1-1 0 0,-1 0 1 0 0,0 0-1 0 0,1 0 1 0 0,-1-1-1 0 0,0 1 1 0 0,0 0 0 0 0,1 0-1 0 0,-1 0 1 0 0,0 0-1 0 0,0 0 1 0 0,0 0-1 0 0,0 0 1 0 0,0-1-1 0 0,0 1 1 0 0,0 0 0 0 0,-1 0-1 0 0,1 0 1 0 0,0 0-1 0 0,0 0 1 0 0,-1 0-1 0 0,0 1-2 0 0,1-1 0 0 0,0 0-1 0 0,0 1 1 0 0,0-1 0 0 0,0 0-1 0 0,0 1 1 0 0,0-1 0 0 0,0 0-1 0 0,0 1 1 0 0,0-1 0 0 0,0 0-1 0 0,1 0 1 0 0,-1 1-1 0 0,0-1 1 0 0,1 0 0 0 0,0 0-1 0 0,0 3 1 0 0,0-3-1 0 0,0 0 0 0 0,-1 1 0 0 0,1-1 0 0 0,0 1 0 0 0,-1-1 0 0 0,0 1 0 0 0,1-1 0 0 0,-1 1 0 0 0,0-1-1 0 0,0 1 1 0 0,0 0 0 0 0,0-1 0 0 0,0 1 0 0 0,0-1 0 0 0,-1 4 0 0 0,-6 13 0 0 0,-2-1 0 0 0,-20 31 0 0 0,41-90 0 0 0,140-308-125 0 0,-101 222 87 0 0,75-136 1 0 0,-46 110 37 0 0,88-155 0 0 0,81-112 0 0 0,-40 112 0 0 0,-71 112 0 0 0,-130 184 0 0 0,220-311 0 0 0,-32 59 0 0 0,49-63 0 0 0,-181 248 0 0 0,105-127 0 0 0,-121 154 0 0 0,95-82 0 0 0,445-382 0 0 0,-520 448 0 0 0,-4-3 0 0 0,101-147 0 0 0,-120 148-54 0 0,74-106-360 0 0,-96 146 335 0 0,1 2 0 0 0,2 1 1 0 0,45-39-1 0 0,179-123-114 0 0,-246 186 193 0 0,335-225 79 0 0,-297 203-83 0 0,-2-1 0 0 0,0-2 0 0 0,-2-1 0 0 0,-1-3 1 0 0,-1 0-1 0 0,-2-3 0 0 0,31-42 0 0 0,-56 67-1761 0 0,-3 4-6166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10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396 256 11975 0 0,'-1'0'173'0'0,"1"0"1"0"0,-1 1-1 0 0,0-1 0 0 0,1 0 0 0 0,-1 0 0 0 0,0 1 0 0 0,1-1 1 0 0,-1 0-1 0 0,0 1 0 0 0,1-1 0 0 0,-1 1 0 0 0,0-1 0 0 0,1 1 1 0 0,-1-1-1 0 0,1 1 0 0 0,-1-1 0 0 0,1 1 0 0 0,-1-1 0 0 0,1 1 1 0 0,-1 1-1 0 0,-13 16 1010 0 0,13-17-1287 0 0,-17 23-170 0 0,-13 17-516 0 0,16-14 4884 0 0,15-27-4045 0 0,0 1 0 0 0,-1-1 0 0 0,1 0 1 0 0,0 0-1 0 0,0 0 0 0 0,0 0 1 0 0,0 0-1 0 0,0 0 0 0 0,0 0 1 0 0,0 1-1 0 0,0-1 0 0 0,0 0 1 0 0,-1 0-1 0 0,1 0 0 0 0,0 0 0 0 0,0 0 1 0 0,0 1-1 0 0,0-1 0 0 0,0 0 1 0 0,0 0-1 0 0,0 0 0 0 0,0 0 1 0 0,0 0-1 0 0,0 1 0 0 0,0-1 1 0 0,0 0-1 0 0,0 0 0 0 0,0 0 0 0 0,0 0 1 0 0,0 0-1 0 0,1 1 0 0 0,-1-1 1 0 0,0 0-1 0 0,0 0 0 0 0,0 0 1 0 0,0 0-1 0 0,0 0 0 0 0,0 0 0 0 0,0 1 1 0 0,0-1-1 0 0,0 0 0 0 0,0 0 1 0 0,1 0-1 0 0,-1 0 0 0 0,0 0 1 0 0,0 0-1 0 0,0 0 0 0 0,0 0 1 0 0,0 0-1 0 0,1 0 0 0 0,-1 1 0 0 0,0-1 1 0 0,10-5 561 0 0,12-11-637 0 0,84-79 639 0 0,10-8-163 0 0,-82 75-368 0 0,34-25-27 0 0,-140 122-55 0 0,-267 257 64 0 0,328-314-64 0 0,10-10 0 0 0,8-8 0 0 0,85-100 0 0 0,-78 92 0 0 0,-10 10 0 0 0,0 1 0 0 0,0-1 0 0 0,0-1 0 0 0,0 1 0 0 0,6-10 0 0 0,-44 41-147 0 0,-21 31 78 0 0,27-28 66 0 0,-1-1 1 0 0,-51 41-1 0 0,78-69 3 0 0,1 0 0 0 0,0 0 0 0 0,-1 0 0 0 0,0 0 0 0 0,1 0 0 0 0,-1 0 0 0 0,0-1 0 0 0,1 1 0 0 0,-1 0 0 0 0,0-1 0 0 0,0 1 0 0 0,0-1 0 0 0,1 0 0 0 0,-1 0 0 0 0,0 1 0 0 0,0-1 0 0 0,0 0 0 0 0,0-1 0 0 0,0 1 0 0 0,1 0 0 0 0,-3-1 0 0 0,1 0 0 0 0,1 0 0 0 0,0-1 0 0 0,0 1 0 0 0,0-1 0 0 0,0 1 0 0 0,0-1 0 0 0,1 0 0 0 0,-1 0 0 0 0,0 1 0 0 0,1-1 0 0 0,-1 0 0 0 0,1-1 0 0 0,0 1 0 0 0,0 0 0 0 0,-2-4 0 0 0,-7-22 15 0 0,0 0 1 0 0,2-1-1 0 0,2 0 0 0 0,-7-56 0 0 0,5 24-27 0 0,-5-75 42 0 0,9 67 220 0 0,4 63-208 0 0,-1 1 31 0 0,1 0 0 0 0,0 0 0 0 0,-1 0 0 0 0,0 0 0 0 0,0 0 0 0 0,-1 0 0 0 0,1 0 0 0 0,-4-6 0 0 0,4 9-4 0 0,3 32 8 0 0,10 40-66 0 0,6 16-11 0 0,0-10 0 0 0,-1-1 0 0 0,1 0 0 0 0,4 8 0 0 0,-1-20 0 0 0,-21-62 0 0 0,0 1 0 0 0,1-1 0 0 0,-1 0 0 0 0,0 0 0 0 0,1 0 0 0 0,-1 0 0 0 0,1 0 0 0 0,0 0 0 0 0,-1 0 0 0 0,1 0 0 0 0,0-1 0 0 0,0 1 0 0 0,1 1 0 0 0,-2-2 0 0 0,0 0 0 0 0,0 0 0 0 0,0 0 0 0 0,1 0 0 0 0,-1 0 0 0 0,0 0 0 0 0,0 0 0 0 0,1 0 0 0 0,-1 0 0 0 0,0 0 0 0 0,0-1 0 0 0,0 1 0 0 0,1 0 0 0 0,-1 0 0 0 0,0 0 0 0 0,0 0 0 0 0,0 0 0 0 0,1 0 0 0 0,-1-1 0 0 0,0 1 0 0 0,0 0 0 0 0,0 0 0 0 0,0 0 0 0 0,0-1 0 0 0,1 1 0 0 0,-1 0 0 0 0,0 0 0 0 0,0 0 0 0 0,0-1 0 0 0,0 1 0 0 0,0 0 0 0 0,0 0 0 0 0,0-1 0 0 0,0 1 0 0 0,4-24 0 0 0,-4 24 0 0 0,2-27 0 0 0,-1 1 0 0 0,-6-52 0 0 0,-17-53 0 0 0,9 59 0 0 0,5 44 0 0 0,1 17 0 0 0,6 11 0 0 0,1 0 0 0 0,0 0 0 0 0,-1 0 0 0 0,1 0 0 0 0,0 0 0 0 0,-1 0 0 0 0,1 0 0 0 0,0 0 0 0 0,-1 0 0 0 0,1 0 0 0 0,0 1 0 0 0,-1-1 0 0 0,1 0 0 0 0,0 0 0 0 0,0 0 0 0 0,-1 1 0 0 0,1-1 0 0 0,0 0 0 0 0,0 0 0 0 0,-1 0 0 0 0,1 1 0 0 0,0-1 0 0 0,0 0 0 0 0,-1 0 0 0 0,1 1 0 0 0,0-1 0 0 0,0 0 0 0 0,0 1 0 0 0,0-1 0 0 0,0 0 0 0 0,-1 1 0 0 0,1-1 0 0 0,0 0 0 0 0,0 1 0 0 0,0 0 0 0 0,-1 3-14 0 0,0 1-1 0 0,0 0 1 0 0,0-1 0 0 0,1 1-1 0 0,-1 9 1 0 0,1-13 13 0 0,0 1-71 0 0,2 11 4 0 0,10 54 55 0 0,13 12 13 0 0,-22-70 0 0 0,1 0 0 0 0,0-1 0 0 0,0 0 0 0 0,0 1 0 0 0,8 8 0 0 0,-12-16 0 0 0,1 0 1 0 0,0 0-1 0 0,-1 0 0 0 0,1 0 0 0 0,0 0 1 0 0,0 0-1 0 0,0 0 0 0 0,0 0 0 0 0,0-1 1 0 0,0 1-1 0 0,0 0 0 0 0,0-1 0 0 0,0 1 1 0 0,0 0-1 0 0,0-1 0 0 0,0 0 0 0 0,0 1 0 0 0,0-1 1 0 0,1 0-1 0 0,-1 1 0 0 0,0-1 0 0 0,0 0 1 0 0,0 0-1 0 0,1 0 0 0 0,1 0 0 0 0,-2-1-6 0 0,0 0 0 0 0,-1 0-1 0 0,1 0 1 0 0,0 0-1 0 0,0 1 1 0 0,0-1-1 0 0,-1 0 1 0 0,1-1 0 0 0,0 1-1 0 0,-1 0 1 0 0,1 0-1 0 0,-1 0 1 0 0,0 0-1 0 0,1 0 1 0 0,-1-1 0 0 0,0 1-1 0 0,1 0 1 0 0,-1 0-1 0 0,0 0 1 0 0,0-1-1 0 0,0 1 1 0 0,0 0 0 0 0,-1-2-1 0 0,1-12-118 0 0,-1-1 0 0 0,0 0 1 0 0,-2 1-1 0 0,1 0 0 0 0,-7-17 0 0 0,8 27 87 0 0,-1-1 1 0 0,0 1-1 0 0,0 0 0 0 0,-1 0 1 0 0,1 0-1 0 0,-1 0 0 0 0,0 0 0 0 0,0 0 1 0 0,-1 1-1 0 0,0 0 0 0 0,1 0 0 0 0,-1 0 1 0 0,-1 0-1 0 0,1 0 0 0 0,0 1 1 0 0,-1 0-1 0 0,-7-4 0 0 0,10 6 38 0 0,0 0 0 0 0,0 0 0 0 0,0 1 1 0 0,0-1-1 0 0,0 1 0 0 0,0-1 0 0 0,0 1 0 0 0,0 0 0 0 0,0 0 0 0 0,0 0 0 0 0,0 0 0 0 0,0 0 0 0 0,-2 1 0 0 0,3-1 1 0 0,0 0-1 0 0,0 1 0 0 0,0-1 0 0 0,0 1 0 0 0,0-1 0 0 0,0 1 0 0 0,0 0 0 0 0,0-1 0 0 0,0 1 0 0 0,0 0 0 0 0,0 0 0 0 0,0-1 0 0 0,0 1 1 0 0,1 0-1 0 0,-1 0 0 0 0,0 0 0 0 0,0 2 0 0 0,0-1-1 0 0,0 1 0 0 0,0-1 1 0 0,1 0-1 0 0,-1 1 0 0 0,1 0 1 0 0,0-1-1 0 0,0 1 0 0 0,0-1 1 0 0,0 1-1 0 0,0-1 0 0 0,0 1 1 0 0,1-1-1 0 0,-1 1 0 0 0,1-1 1 0 0,-1 1-1 0 0,1-1 0 0 0,0 1 1 0 0,0-1-1 0 0,2 3 0 0 0,-1 0-24 0 0,14 16-14 0 0,-15-20-15 0 0,8 10-5 0 0,43 53 47 0 0,-43-51 124 0 0,-7-11-268 0 0,-1 1 1 0 0,1-1-1 0 0,0 0 1 0 0,-1 0-1 0 0,1 0 0 0 0,0 0 1 0 0,0 0-1 0 0,1 0 1 0 0,-1 0-1 0 0,0-1 0 0 0,1 1 1 0 0,-1-1-1 0 0,6 3 1 0 0,2-2-7419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1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266 149 6447 0 0,'0'15'1072'0'0,"-2"0"0"0"0,0-1 0 0 0,-1 1 0 0 0,0-1-1 0 0,-10 25 1 0 0,-35 72 732 0 0,29-70-792 0 0,-28 69 1901 0 0,-70 138-1113 0 0,108-235-1560 0 0,9-12-235 0 0,0-1 0 0 0,0 0-1 0 0,0 0 1 0 0,0 0 0 0 0,-1 0-1 0 0,1 0 1 0 0,0-1 0 0 0,0 1 0 0 0,0 0-1 0 0,0 0 1 0 0,0 0 0 0 0,0 0-1 0 0,0 0 1 0 0,0 0 0 0 0,0 0-1 0 0,-1 0 1 0 0,1 0 0 0 0,0 0 0 0 0,0 0-1 0 0,0 0 1 0 0,0 0 0 0 0,0 0-1 0 0,0 0 1 0 0,0 0 0 0 0,0 0-1 0 0,0 0 1 0 0,0-1 0 0 0,0 1-1 0 0,0 0 1 0 0,0 0 0 0 0,0 0 0 0 0,0 0-1 0 0,-1 0 1 0 0,1 0 0 0 0,0 0-1 0 0,0 0 1 0 0,0 0 0 0 0,0-1-1 0 0,0 1 1 0 0,0 0 0 0 0,0 0 0 0 0,0 0-1 0 0,0 0 1 0 0,0 0 0 0 0,0 0-1 0 0,1 0 1 0 0,-1 0 0 0 0,0 0-1 0 0,0-1 1 0 0,0 1 0 0 0,0 0-1 0 0,0 0 1 0 0,0 0 0 0 0,0 0 0 0 0,0 0-1 0 0,0 0 1 0 0,0 0 0 0 0,0 0-1 0 0,0 0 1 0 0,0 0 0 0 0,8-30 384 0 0,-7 24-385 0 0,41-126 228 0 0,93-198 0 0 0,-91 224-238 0 0,-26 59 25 0 0,44-83 0 0 0,-66 142 148 0 0,1 0 0 0 0,0 1 0 0 0,0-1 0 0 0,0 21-1 0 0,1-21-83 0 0,-11 109-19 0 0,11-81-53 0 0,2 22 0 0 0,2 5 31 0 0,5 1-31 0 0,6 0-11 0 0,3 4 0 0 0,2-1 0 0 0,2-1 0 0 0,9 10 0 0 0,1-8 0 0 0,-3-12 0 0 0,-19-40-13 0 0,-21-31-4256 0 0,6 4-2585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1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192 185 1375 0 0,'-16'-11'428'0'0,"-1"1"-1"0"0,0 0 0 0 0,-26-9 0 0 0,-24-6 3652 0 0,35 12 1952 0 0,35 11-4089 0 0,12 0 125 0 0,17-2-317 0 0,18-4-624 0 0,0-1 0 0 0,72-25 1 0 0,-4 1-1620 0 0,-103 30-1139 0 0,0 1-5632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2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25 9935 0 0,'0'0'16'0'0,"0"0"0"0"0,0 0 0 0 0,0 0 0 0 0,0 0 0 0 0,0 0 0 0 0,0 0 0 0 0,0 0 0 0 0,0 0 0 0 0,0 0 0 0 0,0 1 0 0 0,0-1 0 0 0,0 0 0 0 0,0 0 0 0 0,0 0-1 0 0,0 0 1 0 0,0 0 0 0 0,0 0 0 0 0,0 0 0 0 0,0 0 0 0 0,0 0 0 0 0,0 0 0 0 0,0 0 0 0 0,0 0 0 0 0,0 0 0 0 0,0 0 0 0 0,0 0 0 0 0,0 0 0 0 0,0 0 0 0 0,0 0 0 0 0,0 0 0 0 0,0 0-1 0 0,0 0 1 0 0,-1 0 0 0 0,1 0 0 0 0,0 0 0 0 0,0 0 0 0 0,0 0 0 0 0,0 1 0 0 0,0-1 0 0 0,0 0 0 0 0,0 0 0 0 0,0 0 0 0 0,0 0 0 0 0,0 0 0 0 0,0 0 0 0 0,0-1 0 0 0,0 1 0 0 0,0 0-1 0 0,0 0 1 0 0,0 0 0 0 0,0 0 0 0 0,-1 0 0 0 0,1 0 0 0 0,0 0 0 0 0,0 0 0 0 0,0 0 0 0 0,0 0 0 0 0,0 0 0 0 0,2 13 233 0 0,0 0 1531 0 0,0 0-1563 0 0,0-6-57 0 0,-1-1 1 0 0,0 1-1 0 0,0 0 0 0 0,-1 8 0 0 0,0-5 130 0 0,0 6 238 0 0,-1 1 1 0 0,-1 0 0 0 0,-1-1 0 0 0,-6 24 0 0 0,8-37-286 0 0,0 0 40 0 0,-1 0 0 0 0,1 1 0 0 0,0-1 0 0 0,0 1-1 0 0,0-1 1 0 0,1 1 0 0 0,-1-1 0 0 0,1 1 0 0 0,0-1-1 0 0,0 6 1 0 0,1-9-276 0 0,-1 0-1 0 0,0 0 0 0 0,0 1 1 0 0,0-1-1 0 0,1 0 1 0 0,-1 0-1 0 0,0 0 0 0 0,0 0 1 0 0,1 0-1 0 0,-1 0 1 0 0,0 0-1 0 0,0 0 0 0 0,1 0 1 0 0,-1 0-1 0 0,0 0 1 0 0,0 0-1 0 0,0 0 0 0 0,1 0 1 0 0,-1 0-1 0 0,0 0 1 0 0,0 0-1 0 0,1 0 0 0 0,-1 0 1 0 0,0 0-1 0 0,0 0 0 0 0,0 0 1 0 0,1-1-1 0 0,-1 1 1 0 0,0 0-1 0 0,0 0 0 0 0,0 0 1 0 0,1 0-1 0 0,-1-1 1 0 0,0 1-1 0 0,0 0 0 0 0,0 0 1 0 0,0 0-1 0 0,0 0 1 0 0,1-1-1 0 0,-1 1 0 0 0,0 0 1 0 0,0 0-1 0 0,0-1 1 0 0,0 1-1 0 0,0 0 0 0 0,0 0 1 0 0,0-1-1 0 0,8-10 195 0 0,24-40 168 0 0,1 2-1 0 0,61-68 1 0 0,-92 115-334 0 0,2-3 42 0 0,1 0 0 0 0,-1 1 0 0 0,1-1 0 0 0,0 1 0 0 0,1 0 0 0 0,5-3 0 0 0,-11 7-68 0 0,0 0 0 0 0,1 0-1 0 0,-1 0 1 0 0,0-1 0 0 0,1 1 0 0 0,-1 0-1 0 0,0 0 1 0 0,1 0 0 0 0,-1 0 0 0 0,0 0-1 0 0,1 0 1 0 0,-1 0 0 0 0,0 0 0 0 0,1 0-1 0 0,-1 0 1 0 0,1 0 0 0 0,-1 0-1 0 0,0 0 1 0 0,1 1 0 0 0,-1-1 0 0 0,0 0-1 0 0,1 0 1 0 0,-1 0 0 0 0,0 0 0 0 0,0 1-1 0 0,1-1 1 0 0,-1 0 0 0 0,0 0 0 0 0,1 0-1 0 0,-1 1 1 0 0,7 12 125 0 0,-2 16-12 0 0,-5-7-77 0 0,-1 1 1 0 0,-1-1-1 0 0,-1 0 1 0 0,-11 40 0 0 0,7-33-56 0 0,-6 54 1 0 0,13-81-11 0 0,-1-1-1 0 0,1 1 1 0 0,0 0-1 0 0,1 0 0 0 0,-1-1 1 0 0,0 1-1 0 0,0 0 1 0 0,1-1-1 0 0,-1 1 1 0 0,1 2-1 0 0,6 1-6290 0 0,-1-4-824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3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1 354 9671 0 0,'1'-2'223'0'0,"-1"-1"0"0"0,1 0-1 0 0,0 1 1 0 0,1-1-1 0 0,-1 1 1 0 0,0-1 0 0 0,1 1-1 0 0,-1-1 1 0 0,1 1 0 0 0,0 0-1 0 0,0 0 1 0 0,3-4-1 0 0,31-21 3311 0 0,-20 16-3524 0 0,-1-1 546 0 0,1 1 0 0 0,1 0 0 0 0,-1 2 0 0 0,2 0-1 0 0,27-11 1 0 0,-39 18-391 0 0,-1 0 0 0 0,1 1 0 0 0,0-1 0 0 0,-1 1 0 0 0,1 1 0 0 0,0-1 0 0 0,0 1 0 0 0,-1 0 0 0 0,1 0 0 0 0,0 0 0 0 0,0 1 0 0 0,-1 0 0 0 0,1 0 0 0 0,0 1 0 0 0,-1-1 0 0 0,1 1 0 0 0,-1 1 0 0 0,0-1 0 0 0,0 1 0 0 0,1-1 0 0 0,-2 2 0 0 0,8 4 0 0 0,-10-6-80 0 0,6 8 2 0 0,-8-10-86 0 0,12 15 29 0 0,12 22 0 0 0,-16-22-23 0 0,11 30-1 0 0,-16-37-5 0 0,-1 0 0 0 0,0 0 0 0 0,0 0 0 0 0,0 1 0 0 0,-1-1 0 0 0,0 0 0 0 0,-1 1 0 0 0,0-1 0 0 0,-1 10 0 0 0,1-16 0 0 0,0 0 0 0 0,0 1 0 0 0,0-1 0 0 0,-1 1 0 0 0,0-1 0 0 0,1 0 0 0 0,-1 1 0 0 0,0-1 0 0 0,0 0 0 0 0,0 0 0 0 0,0 0 0 0 0,0 0 0 0 0,-1 0 0 0 0,-2 3 0 0 0,3-4 0 0 0,0 0 0 0 0,0-1 0 0 0,0 1 0 0 0,0 0 0 0 0,0-1 0 0 0,0 0 0 0 0,0 1 0 0 0,0-1 0 0 0,0 0 0 0 0,-1 1 0 0 0,1-1 0 0 0,0 0 0 0 0,0 0 0 0 0,0 0 0 0 0,0 0 0 0 0,-1 0 0 0 0,1 0 0 0 0,0 0 0 0 0,0-1 0 0 0,0 1 0 0 0,0 0 0 0 0,0-1 0 0 0,-1 1 0 0 0,1-1 0 0 0,0 1 0 0 0,0-1 0 0 0,0 1 0 0 0,0-1 0 0 0,0 0 0 0 0,-1-1 0 0 0,-1 0 0 0 0,-21-14 0 0 0,-49-24 0 0 0,67 37 0 0 0,0 0 0 0 0,-1 1 0 0 0,0-1 0 0 0,1 1 0 0 0,-1 1 0 0 0,0-1 0 0 0,0 1 0 0 0,0 1 0 0 0,0-1 0 0 0,0 1 0 0 0,0 0 0 0 0,0 1 0 0 0,-12 1 0 0 0,16-1 15 0 0,0 1-1 0 0,1-1 0 0 0,-1 0 1 0 0,0 1-1 0 0,0 0 0 0 0,1-1 1 0 0,-1 1-1 0 0,1 0 1 0 0,-1 1-1 0 0,1-1 0 0 0,0 0 1 0 0,0 0-1 0 0,0 1 1 0 0,0 0-1 0 0,1-1 0 0 0,-1 1 1 0 0,0 0-1 0 0,1 0 1 0 0,0-1-1 0 0,0 1 0 0 0,0 0 1 0 0,0 0-1 0 0,0 1 1 0 0,1-1-1 0 0,-1 0 0 0 0,1 0 1 0 0,0 0-1 0 0,0 4 0 0 0,4 15 1 0 0,-2-15-15 0 0,1 0 0 0 0,-1-1 0 0 0,1 1 0 0 0,1 0 0 0 0,-1-1 0 0 0,6 7 0 0 0,-6-9 0 0 0,1 0 0 0 0,0 0 0 0 0,0 0 0 0 0,0-1 0 0 0,0 0 0 0 0,1 1 0 0 0,-1-1 0 0 0,1-1 0 0 0,8 5 0 0 0,-8-6 0 0 0,0 1 1 0 0,0-1-1 0 0,1 0 0 0 0,-1 0 0 0 0,0-1 1 0 0,0 0-1 0 0,0 1 0 0 0,1-2 0 0 0,-1 1 0 0 0,0-1 1 0 0,0 0-1 0 0,0 0 0 0 0,0 0 0 0 0,0 0 1 0 0,0-1-1 0 0,0 0 0 0 0,0 0 0 0 0,-1-1 0 0 0,1 1 1 0 0,-1-1-1 0 0,1 0 0 0 0,4-4 0 0 0,5-5-13 0 0,0-1 0 0 0,-1 0 0 0 0,-1 0 0 0 0,21-29 0 0 0,6-18-846 0 0,-3-1 0 0 0,-2-2 0 0 0,44-117 0 0 0,-77 176 826 0 0,3-4 9 0 0,-1-1 0 0 0,0 1 0 0 0,0-1 1 0 0,-1 0-1 0 0,0 0 0 0 0,0 0 0 0 0,-1 0 0 0 0,0-15 0 0 0,-1 23 44 0 0,0 1-1 0 0,0-1 0 0 0,0 0 1 0 0,0 1-1 0 0,-1-1 0 0 0,1 0 1 0 0,0 1-1 0 0,0-1 0 0 0,-1 0 1 0 0,1 1-1 0 0,0-1 0 0 0,-1 0 1 0 0,1 1-1 0 0,-1-1 0 0 0,1 1 1 0 0,0-1-1 0 0,-1 1 0 0 0,0-1 1 0 0,1 1-1 0 0,-1-1 0 0 0,1 1 1 0 0,-1 0-1 0 0,1-1 0 0 0,-1 1 1 0 0,0 0-1 0 0,1-1 1 0 0,-1 1-1 0 0,0 0 0 0 0,1 0 1 0 0,-1 0-1 0 0,0-1 0 0 0,0 1 1 0 0,1 0-1 0 0,-1 0 0 0 0,0 0 1 0 0,1 0-1 0 0,-1 0 0 0 0,0 0 1 0 0,1 1-1 0 0,-1-1 0 0 0,0 0 1 0 0,0 0-1 0 0,1 0 0 0 0,-1 1 1 0 0,0-1-1 0 0,1 0 0 0 0,-1 1 1 0 0,0 0-1 0 0,-4 1 118 0 0,1 0-1 0 0,0 0 1 0 0,0 1 0 0 0,0 0-1 0 0,-7 6 1 0 0,-2 5-64 0 0,1 1-1 0 0,1 0 1 0 0,0 0-1 0 0,1 1 1 0 0,1 0 0 0 0,-14 34-1 0 0,10-14 49 0 0,1 1 1 0 0,-10 50-1 0 0,16-50-121 0 0,4 22 0 0 0,3-48 0 0 0,0 1 0 0 0,0-1 0 0 0,1 1 0 0 0,4 13 0 0 0,-2-14-9 0 0,1 0 0 0 0,0 0 0 0 0,7 11 0 0 0,-12-22 9 0 0,7 10-183 0 0,3-7-286 0 0,35 8 147 0 0,-40-11 122 0 0,0 1 1 0 0,0-1 0 0 0,0 0 0 0 0,-1 0 0 0 0,1-1 0 0 0,0 1-1 0 0,0-1 1 0 0,0 0 0 0 0,-1 0 0 0 0,1-1 0 0 0,4-2 0 0 0,7-1-631 0 0,16-8-1364 0 0,-30 12 2060 0 0,-1 0 1 0 0,1 0-1 0 0,0 0 0 0 0,-1 0 1 0 0,1 0-1 0 0,-1-1 0 0 0,0 1 0 0 0,1-1 1 0 0,-1 1-1 0 0,0-1 0 0 0,0 1 1 0 0,0-1-1 0 0,0 1 0 0 0,0-1 0 0 0,-1 0 1 0 0,2-2-1 0 0,-3 4 218 0 0,1 0 1 0 0,-1 0-1 0 0,0 0 1 0 0,1 0-1 0 0,-1 0 1 0 0,1 0-1 0 0,-1 0 1 0 0,0 0-1 0 0,1 0 1 0 0,-1 0-1 0 0,1 1 1 0 0,-1-1-1 0 0,0 0 0 0 0,1 0 1 0 0,-1 1-1 0 0,1-1 1 0 0,-1 0-1 0 0,1 1 1 0 0,-1-1-1 0 0,1 0 1 0 0,-1 1-1 0 0,1-1 1 0 0,-1 1-1 0 0,1-1 1 0 0,0 0-1 0 0,-1 1 0 0 0,0 0 1 0 0,1 0-5 0 0,0-1 0 0 0,-1 0 0 0 0,1 0 0 0 0,-1 1 0 0 0,1-1 0 0 0,0 0-1 0 0,-1 1 1 0 0,1-1 0 0 0,0 1 0 0 0,-1-1 0 0 0,1 0 0 0 0,0 1 0 0 0,-1-1 0 0 0,1 1 0 0 0,0-1 0 0 0,0 1 0 0 0,0-1 0 0 0,-1 1 0 0 0,1-1-1 0 0,0 1 1 0 0,0-1 0 0 0,0 1 0 0 0,0-1 0 0 0,0 1 0 0 0,0-1 0 0 0,0 1 0 0 0,0-1 0 0 0,0 1 0 0 0,0-1 0 0 0,0 1 0 0 0,0-1 0 0 0,1 0 0 0 0,-1 1-1 0 0,0-1 1 0 0,0 1 0 0 0,0-1 0 0 0,1 1 0 0 0,-1-1 0 0 0,0 1 0 0 0,1-1 0 0 0,-1 0 0 0 0,0 1 0 0 0,1-1 0 0 0,-1 0 0 0 0,0 1 0 0 0,1-1 0 0 0,-1 0-1 0 0,1 1 1 0 0,-1-1 0 0 0,0 0 0 0 0,2 1 0 0 0,4 1 163 0 0,0 0 0 0 0,0 0 1 0 0,1 0-1 0 0,-1-1 0 0 0,1 0 0 0 0,-1 0 0 0 0,11 0 0 0 0,-1-1-49 0 0,32-5 0 0 0,-43 4-169 0 0,1 0 0 0 0,-1 0 0 0 0,0-1 0 0 0,0 1 0 0 0,-1-1-1 0 0,1-1 1 0 0,0 1 0 0 0,-1-1 0 0 0,1 1 0 0 0,-1-1 0 0 0,0 0-1 0 0,6-6 1 0 0,-8 7-11 0 0,-1 1 0 0 0,1-1-1 0 0,0 0 1 0 0,-1-1 0 0 0,0 1 0 0 0,1 0-1 0 0,-1 0 1 0 0,0 0 0 0 0,0-1-1 0 0,0 1 1 0 0,-1-1 0 0 0,1 1 0 0 0,-1-1-1 0 0,1 1 1 0 0,-1-1 0 0 0,0 1-1 0 0,0-1 1 0 0,0 1 0 0 0,0-1-1 0 0,0 1 1 0 0,0-1 0 0 0,-1 1 0 0 0,1-1-1 0 0,-1 1 1 0 0,0-1 0 0 0,0 1-1 0 0,-1-3 1 0 0,-2-2-5 0 0,0 1 0 0 0,0 0-1 0 0,0 0 1 0 0,-1 1 0 0 0,0-1 0 0 0,0 1 0 0 0,0 0-1 0 0,-1 1 1 0 0,-7-6 0 0 0,-60-35-23 0 0,59 37 20 0 0,10 7-5 0 0,1-1 0 0 0,0 0-1 0 0,-1 1 1 0 0,1 0 0 0 0,-1 0 0 0 0,1 0-1 0 0,-1 0 1 0 0,0 0 0 0 0,1 1 0 0 0,-1 0 0 0 0,0-1-1 0 0,-6 2 1 0 0,8-1-5 0 0,1 1 1 0 0,0-1-1 0 0,-1 0 0 0 0,1 1 0 0 0,-1 0 1 0 0,1-1-1 0 0,0 1 0 0 0,-1 0 0 0 0,1 0 1 0 0,0 0-1 0 0,0 0 0 0 0,-1 0 0 0 0,1 0 1 0 0,0 0-1 0 0,0 0 0 0 0,0 0 0 0 0,0 0 1 0 0,1 1-1 0 0,-1-1 0 0 0,0 0 0 0 0,0 1 1 0 0,1-1-1 0 0,-1 0 0 0 0,1 1 1 0 0,-1-1-1 0 0,1 1 0 0 0,0-1 0 0 0,-1 1 1 0 0,1-1-1 0 0,0 1 0 0 0,0-1 0 0 0,0 1 1 0 0,1 2-1 0 0,-1-2-57 0 0,0 1 1 0 0,0-1-1 0 0,0 1 0 0 0,1-1 1 0 0,-1 0-1 0 0,1 1 1 0 0,0-1-1 0 0,0 0 1 0 0,0 1-1 0 0,0-1 0 0 0,0 0 1 0 0,0 0-1 0 0,1 0 1 0 0,-1 0-1 0 0,4 4 0 0 0,-3-5-737 0 0,8 3-2402 0 0,40 16-3667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3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327 49 13359 0 0,'-2'0'100'0'0,"1"-1"0"0"0,-1 0-1 0 0,0 0 1 0 0,0 1 0 0 0,0-1-1 0 0,0 1 1 0 0,0 0 0 0 0,0 0-1 0 0,0-1 1 0 0,0 1-1 0 0,0 0 1 0 0,0 1 0 0 0,0-1-1 0 0,-3 1 1 0 0,3 0 34 0 0,-1 0-1 0 0,0 1 0 0 0,1 0 1 0 0,-1-1-1 0 0,1 1 1 0 0,0 0-1 0 0,0 1 1 0 0,-4 3-1 0 0,-16 17 401 0 0,12-15-196 0 0,1 1-1 0 0,1 1 1 0 0,0 0 0 0 0,0 0-1 0 0,-12 20 1 0 0,20-29-308 0 0,-1 0 1 0 0,1 0-1 0 0,-1 0 0 0 0,1 0 0 0 0,0-1 0 0 0,-1 1 1 0 0,1 0-1 0 0,0 0 0 0 0,-1 0 0 0 0,1 0 0 0 0,0 0 1 0 0,0 0-1 0 0,0 0 0 0 0,0 0 0 0 0,0 0 0 0 0,0 0 1 0 0,0 0-1 0 0,1 0 0 0 0,-1 0 0 0 0,0 0 0 0 0,0 0 0 0 0,2 2 1 0 0,-2-3 22 0 0,1 1 1 0 0,0-1 0 0 0,-1 1 0 0 0,1 0 0 0 0,0-1-1 0 0,0 0 1 0 0,0 1 0 0 0,0-1 0 0 0,0 1-1 0 0,-1-1 1 0 0,1 0 0 0 0,0 0 0 0 0,0 0 0 0 0,0 1-1 0 0,0-1 1 0 0,0 0 0 0 0,0 0 0 0 0,0 0-1 0 0,1-1 1 0 0,3 1 104 0 0,-1-1 0 0 0,1 0 0 0 0,-1 0 0 0 0,1 0 0 0 0,-1 0 0 0 0,1-1 0 0 0,-1 0 0 0 0,6-3 0 0 0,14-13-168 0 0,-2 0-1 0 0,0-2 0 0 0,-1 0 1 0 0,-1-1-1 0 0,32-45 0 0 0,-51 66 15 0 0,-1-1 1 0 0,1 0-1 0 0,-1 1 0 0 0,1-1 0 0 0,-1 0 1 0 0,1 0-1 0 0,-1 1 0 0 0,1-1 0 0 0,-1 0 1 0 0,0 0-1 0 0,1 0 0 0 0,-1 1 0 0 0,0-1 0 0 0,0 0 1 0 0,0 0-1 0 0,0 0 0 0 0,0 0 0 0 0,0 0 1 0 0,0-1-1 0 0,0 2 2 0 0,-1 0 0 0 0,1 0 0 0 0,-1-1 0 0 0,1 1 0 0 0,-1 0 0 0 0,1 0 0 0 0,-1 0 0 0 0,1 0 1 0 0,-1 0-1 0 0,1 1 0 0 0,-1-1 0 0 0,1 0 0 0 0,-1 0 0 0 0,1 0 0 0 0,-1 0 0 0 0,1 0 0 0 0,-1 1 0 0 0,1-1 0 0 0,-1 0 0 0 0,1 0 1 0 0,-1 1-1 0 0,1-1 0 0 0,0 0 0 0 0,-1 1 0 0 0,1-1 0 0 0,-1 0 0 0 0,1 1 0 0 0,0-1 0 0 0,0 1 0 0 0,-1-1 0 0 0,1 1 0 0 0,-1 0 0 0 0,-8 9 184 0 0,0 1-1 0 0,0 0 0 0 0,1 1 0 0 0,1 0 0 0 0,0 0 1 0 0,-11 26-1 0 0,9-13-83 0 0,1 0 0 0 0,-8 39 0 0 0,15-57-31 0 0,1 4-17 0 0,0 32-35 0 0,3-21 25 0 0,9 24-25 0 0,-12-44-19 0 0,1 0 0 0 0,-1 0-1 0 0,1 0 1 0 0,-1-1 0 0 0,1 1 0 0 0,0 0 0 0 0,0-1 0 0 0,0 1 0 0 0,0 0 0 0 0,2 2-1 0 0,35 43 8 0 0,-27-36-11 0 0,22 16 0 0 0,-21-18 0 0 0,-16-11 0 0 0,-2-2 0 0 0,-8-1 0 0 0,0 1 0 0 0,-1 0 0 0 0,0 1 0 0 0,1 1 0 0 0,-1 0 0 0 0,-25 0 0 0 0,22 3 0 0 0,0 1 0 0 0,1 1 0 0 0,-1 0 0 0 0,1 1 0 0 0,0 1 0 0 0,-31 13 0 0 0,38-14 0 0 0,0 1 0 0 0,1 0 0 0 0,0 1 0 0 0,0 0 0 0 0,0 0 0 0 0,0 1 0 0 0,1 1 0 0 0,0-1 0 0 0,1 1 0 0 0,0 0 0 0 0,0 1 0 0 0,-8 12 0 0 0,13-17 2 0 0,1-3-1 0 0,0 1 0 0 0,0-1 0 0 0,0 1 0 0 0,1-1 0 0 0,-1 1 0 0 0,0 0-1 0 0,1-1 1 0 0,-1 1 0 0 0,1 0 0 0 0,-1 0 0 0 0,1-1 0 0 0,0 1 0 0 0,0 0 0 0 0,0 0 0 0 0,0-1-1 0 0,0 1 1 0 0,0 0 0 0 0,1 0 0 0 0,-1-1 0 0 0,0 1 0 0 0,1 0 0 0 0,-1 0 0 0 0,1-1 0 0 0,0 1 0 0 0,1 2-1 0 0,-1-2 126 0 0,8 4 19 0 0,31 22-1 0 0,-34-25-114 0 0,0-1-1 0 0,0 1 1 0 0,0-1-1 0 0,0-1 1 0 0,0 1 0 0 0,1-1-1 0 0,-1 0 1 0 0,0 0-1 0 0,1-1 1 0 0,-1 0-1 0 0,0 0 1 0 0,1 0 0 0 0,-1-1-1 0 0,0 0 1 0 0,7-2-1 0 0,1 1 18 0 0,9-2-26 0 0,0-1 0 0 0,-1-1 0 0 0,0-1 0 0 0,23-11 0 0 0,81-47-262 0 0,-107 53-920 0 0,0-1 0 0 0,27-25 1 0 0,-34 28-6574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7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283 102 4143 0 0,'27'-6'-2342'0'0,"-6"1"2167"0"0,-6 6 3851 0 0,-11-1-2304 0 0,1 0 0 0 0,0 0-1 0 0,-1 0 1 0 0,1-1 0 0 0,8-1 0 0 0,14-2 3309 0 0,-26 4-4520 0 0,0 1 1 0 0,0-1-1 0 0,0 0 1 0 0,0 0-1 0 0,1 0 1 0 0,-1 0-1 0 0,0 0 1 0 0,0-1-1 0 0,0 1 0 0 0,0 0 1 0 0,0 0-1 0 0,0-1 1 0 0,0 1-1 0 0,0-1 1 0 0,0 1-1 0 0,0-1 1 0 0,0 1-1 0 0,0-1 1 0 0,0 0-1 0 0,0 1 0 0 0,0-2 1 0 0,0 1-113 0 0,-1 1 1 0 0,0-1-1 0 0,0 0 1 0 0,0 0-1 0 0,0 1 1 0 0,0-1-1 0 0,0 0 0 0 0,0 0 1 0 0,0 1-1 0 0,0-1 1 0 0,-1 0-1 0 0,1 1 1 0 0,0-1-1 0 0,0 0 1 0 0,-1 1-1 0 0,1-1 0 0 0,0 0 1 0 0,-1 1-1 0 0,1-1 1 0 0,-1 0-1 0 0,1 1 1 0 0,-2-2-1 0 0,-2-3-27 0 0,-1 0 1 0 0,0 1-1 0 0,0-1 0 0 0,0 1 0 0 0,-9-5 0 0 0,6 5 8 0 0,-1-1-1 0 0,0 2 1 0 0,-1-1-1 0 0,1 1 1 0 0,-1 0-1 0 0,1 1 1 0 0,-1 1-1 0 0,0-1 1 0 0,0 1-1 0 0,0 1 1 0 0,0 0-1 0 0,0 0 0 0 0,1 1 1 0 0,-1 0-1 0 0,0 1 1 0 0,0 0-1 0 0,1 0 1 0 0,-1 1-1 0 0,-12 6 1 0 0,6-2 24 0 0,1 1 1 0 0,0 1-1 0 0,0 0 1 0 0,1 0-1 0 0,0 2 1 0 0,0 0 0 0 0,1 0-1 0 0,1 1 1 0 0,0 1-1 0 0,-15 20 1 0 0,25-29-30 0 0,0 0-1 0 0,-1 0 1 0 0,1 0 0 0 0,1 0-1 0 0,-1 1 1 0 0,1-1 0 0 0,-1 1 0 0 0,1-1-1 0 0,0 1 1 0 0,1-1 0 0 0,-1 1-1 0 0,1 0 1 0 0,0-1 0 0 0,0 1 0 0 0,1 0-1 0 0,-1-1 1 0 0,1 1 0 0 0,0-1-1 0 0,0 1 1 0 0,1-1 0 0 0,-1 1 0 0 0,1-1-1 0 0,0 0 1 0 0,0 1 0 0 0,3 3-1 0 0,-3-6 139 0 0,7 9-83 0 0,26 30-3 0 0,-33-38-66 0 0,0-1-1 0 0,0 0 0 0 0,0 0 1 0 0,0 0-1 0 0,0 0 0 0 0,5 3 0 0 0,32 22 76 0 0,-29-20-17 0 0,2-1-16 0 0,1 1-43 0 0,-5-2 8 0 0,1-1 1 0 0,-1 0-1 0 0,1 0 0 0 0,11 2 1 0 0,11 5 7 0 0,1-3 1 0 0,-1 0 0 0 0,1-2-1 0 0,45 3 1 0 0,24-12-27 0 0,-82 12 0 0 0,-4-7 44 0 0,0-2 1 0 0,0 1-1 0 0,17-3 1 0 0,-20 1-7 0 0,-1 0 1 0 0,1 1 0 0 0,0 1-1 0 0,-1 0 1 0 0,1 0-1 0 0,21 6 1 0 0,-21-3-20 0 0,0-1 0 0 0,0 0 0 0 0,1-1 1 0 0,-1 0-1 0 0,1 0 0 0 0,0-2 0 0 0,-1 0 0 0 0,20-2 0 0 0,-25 1-9 0 0,0 0 0 0 0,-1 0 0 0 0,1-1 1 0 0,0 0-1 0 0,-1-1 0 0 0,1 0 0 0 0,-1 0 0 0 0,0 0 0 0 0,0 0 0 0 0,0-1 0 0 0,0 0 1 0 0,0-1-1 0 0,-1 1 0 0 0,0-1 0 0 0,0 0 0 0 0,8-10 0 0 0,-8 8-10 0 0,-1-1 0 0 0,1 1 0 0 0,-1-1 0 0 0,-1 1 0 0 0,0-1 0 0 0,0 0 0 0 0,0 0 0 0 0,-1-1 0 0 0,0 1 0 0 0,0 0 0 0 0,-1-1 0 0 0,0 1 0 0 0,-1-17 0 0 0,-1 20 0 0 0,1 0 0 0 0,-1 0 0 0 0,0 0 0 0 0,-1 0 0 0 0,1 0 0 0 0,-1 1 0 0 0,0-1 0 0 0,0 0 0 0 0,0 1 0 0 0,-1-1 0 0 0,1 1 0 0 0,-1 0 0 0 0,0 0 0 0 0,-1 0 0 0 0,1 0 0 0 0,-1 1 0 0 0,1-1 0 0 0,-1 1 0 0 0,0 0 0 0 0,0 0 0 0 0,-1 0 0 0 0,1 1 0 0 0,-1-1 0 0 0,-7-2 0 0 0,3 2 0 0 0,-1 0 0 0 0,0 1 0 0 0,0 0 0 0 0,0 1 0 0 0,0 0 0 0 0,-1 0 0 0 0,1 1 0 0 0,0 0 0 0 0,0 1 0 0 0,-11 2 0 0 0,1 0 0 0 0,0 2 0 0 0,0 1 0 0 0,-37 15 0 0 0,50-18 0 0 0,-1 1 1 0 0,1 0-1 0 0,1 0 1 0 0,-1 0-1 0 0,1 1 0 0 0,-1 0 1 0 0,-10 12-1 0 0,15-14-1 0 0,0-1 1 0 0,0 1-1 0 0,0 0 0 0 0,0-1 1 0 0,0 1-1 0 0,1 0 0 0 0,-1 0 0 0 0,1 1 1 0 0,0-1-1 0 0,0 0 0 0 0,0 0 1 0 0,0 0-1 0 0,0 1 0 0 0,1-1 0 0 0,0 1 1 0 0,0-1-1 0 0,0 0 0 0 0,0 1 1 0 0,0-1-1 0 0,1 5 0 0 0,8 3-59 0 0,25 26-68 0 0,-26-28-235 0 0,3-2-99 0 0,35 20-1612 0 0,-34-20-6379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43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239 442 5983 0 0,'-4'3'357'0'0,"0"0"1"0"0,0 0-1 0 0,1 0 0 0 0,-1 1 0 0 0,1-1 0 0 0,0 1 0 0 0,0 0 0 0 0,1 0 0 0 0,-1 0 0 0 0,0 7 3833 0 0,10-13-2644 0 0,7-4-366 0 0,28-18 32 0 0,0-1 0 0 0,-1-2-1 0 0,58-51 1 0 0,0 1-490 0 0,-94 73-700 0 0,4-2 14 0 0,-1 1-1 0 0,0-2 1 0 0,-1 1 0 0 0,1-1 0 0 0,-1-1-1 0 0,7-8 1 0 0,-14 16-35 0 0,0-1-1 0 0,0 1 0 0 0,0 0 1 0 0,0 0-1 0 0,0 0 0 0 0,0 0 1 0 0,0 0-1 0 0,0 0 1 0 0,1 0-1 0 0,-1 0 0 0 0,0-1 1 0 0,0 1-1 0 0,0 0 0 0 0,0 0 1 0 0,0 0-1 0 0,0 0 1 0 0,0 0-1 0 0,0 0 0 0 0,0-1 1 0 0,0 1-1 0 0,0 0 0 0 0,0 0 1 0 0,0 0-1 0 0,0 0 0 0 0,0 0 1 0 0,0 0-1 0 0,0 0 1 0 0,0-1-1 0 0,0 1 0 0 0,0 0 1 0 0,-1 0-1 0 0,1 0 0 0 0,0 0 1 0 0,0 0-1 0 0,0 0 1 0 0,0 0-1 0 0,0-1 0 0 0,0 1 1 0 0,0 0-1 0 0,0 0 0 0 0,0 0 1 0 0,0 0-1 0 0,-1 0 1 0 0,1 0-1 0 0,0 0 0 0 0,0 0 1 0 0,0 0-1 0 0,0 0 0 0 0,0 0 1 0 0,0 0-1 0 0,0 0 1 0 0,-1 0-1 0 0,1 0 0 0 0,-11 0 48 0 0,-11 6 59 0 0,-3 7-11 0 0,1 0 0 0 0,0 2 0 0 0,1 0 0 0 0,-33 30 0 0 0,33-27-26 0 0,-38 32-14 0 0,19-14 34 0 0,-74 47-1 0 0,49-40 143 0 0,-41 23 256 0 0,108-66-485 0 0,0 0 0 0 0,0 1 1 0 0,-1-1-1 0 0,1 0 0 0 0,0 0 0 0 0,0 0 0 0 0,0 0 1 0 0,0 0-1 0 0,-1 0 0 0 0,1 1 0 0 0,0-1 0 0 0,0 0 0 0 0,0 0 1 0 0,-1 0-1 0 0,1 0 0 0 0,0 0 0 0 0,0 0 0 0 0,0 0 0 0 0,0 0 1 0 0,-1 0-1 0 0,1 0 0 0 0,0 0 0 0 0,0 0 0 0 0,-1 0 0 0 0,1 0 1 0 0,0 0-1 0 0,0 0 0 0 0,0 0 0 0 0,0 0 0 0 0,-1 0 1 0 0,1 0-1 0 0,0 0 0 0 0,0-1 0 0 0,0 1 0 0 0,-1 0 0 0 0,1 0 1 0 0,0 0-1 0 0,0 0 0 0 0,0 0 0 0 0,0 0 0 0 0,0-1 0 0 0,-1 1 1 0 0,1 0-1 0 0,0 0 0 0 0,0-1 0 0 0,2-10 287 0 0,12-15 122 0 0,40-62-412 0 0,-4-2 0 0 0,59-144 0 0 0,-102 215 0 0 0,0 0 0 0 0,-1-1 0 0 0,0 1 0 0 0,2-27 0 0 0,-9 32 0 0 0,1 14 0 0 0,0 0 0 0 0,0 0 0 0 0,0 0 0 0 0,-1 0 0 0 0,1-1 0 0 0,0 1 0 0 0,0 0 0 0 0,0 1 0 0 0,-1-1 0 0 0,1 0 0 0 0,0 0 0 0 0,0 0 0 0 0,0 0 0 0 0,-1 0 0 0 0,1 0 0 0 0,0 0 0 0 0,0 0 0 0 0,0 0 0 0 0,0 0 0 0 0,-1 0 0 0 0,1 0 0 0 0,0 1 0 0 0,0-1 0 0 0,0 0 0 0 0,0 0 0 0 0,0 0 0 0 0,-1 0 0 0 0,1 0 0 0 0,0 1 0 0 0,0-1 0 0 0,0 0 0 0 0,0 0 0 0 0,0 0 0 0 0,0 1 0 0 0,-14 23 0 0 0,13-22 0 0 0,-51 128 0 0 0,22-49 0 0 0,21-57 0 0 0,-85 182 0 0 0,91-200 0 0 0,0-2 0 0 0,0 1 0 0 0,0-1 0 0 0,1 1 0 0 0,0 0 0 0 0,0 0 0 0 0,-2 8 0 0 0,4-13 0 0 0,1 0 0 0 0,-1 0 0 0 0,0 0 0 0 0,0 1 0 0 0,0-1 0 0 0,0 0 0 0 0,0 0 0 0 0,1 0 0 0 0,-1 0 0 0 0,0 0 0 0 0,0 0 0 0 0,0 0 0 0 0,0 0 0 0 0,1 0 0 0 0,-1 0 0 0 0,0 1 0 0 0,0-1 0 0 0,0 0 0 0 0,1 0 0 0 0,-1 0 0 0 0,0 0 0 0 0,0 0 0 0 0,0 0 0 0 0,0 0 0 0 0,1 0 0 0 0,-1-1 0 0 0,0 1 0 0 0,0 0 0 0 0,0 0 0 0 0,1 0 0 0 0,-1 0 0 0 0,0 0 0 0 0,0 0 0 0 0,0 0 0 0 0,0 0 0 0 0,1 0 0 0 0,-1 0 0 0 0,0-1 0 0 0,0 1 0 0 0,0 0 0 0 0,0 0 0 0 0,0 0 0 0 0,0 0 0 0 0,1 0 0 0 0,-1-1 0 0 0,0 1 0 0 0,0 0 0 0 0,1-1 0 0 0,-1 1 0 0 0,1-1 0 0 0,-1 1 0 0 0,1-1 0 0 0,-1 1 0 0 0,1-1 0 0 0,-1 1 0 0 0,1-1 0 0 0,-1 1 0 0 0,1-1 0 0 0,-1 0 0 0 0,0 1 0 0 0,1-1 0 0 0,-1 0 0 0 0,0 1 0 0 0,1-2 0 0 0,-2 1 0 0 0,38-12 0 0 0,39-13 0 0 0,-54 19 0 0 0,0 0 0 0 0,27-14 0 0 0,-20 4 0 0 0,-1-2 0 0 0,0-1 0 0 0,32-30 0 0 0,-49 40 0 0 0,-3 5 0 0 0,-100 61-796 0 0,0 0 16 0 0,-1-12-754 0 0,81-39 612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4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13 8751 0 0,'-11'-6'2059'0'0,"23"12"2244"0"0,8 3-1473 0 0,16 4 1420 0 0,9-6-3713 0 0,-33-6-24 0 0,72 3 611 0 0,-75-5-1081 0 0,1 1 1 0 0,-1-1-1 0 0,0-1 1 0 0,1 1-1 0 0,-1-2 1 0 0,16-5-1 0 0,-10-3-120 0 0,-15 11 27 0 0,1 0 1 0 0,-1-1-1 0 0,0 1 0 0 0,1-1 0 0 0,-1 1 1 0 0,0-1-1 0 0,1 1 0 0 0,-1-1 0 0 0,0 1 0 0 0,0-1 1 0 0,1 1-1 0 0,-1-1 0 0 0,0 1 0 0 0,0-1 0 0 0,0 1 1 0 0,0-1-1 0 0,0 0 0 0 0,0 1 0 0 0,0-1 0 0 0,0 1 1 0 0,0-1-1 0 0,0 1 0 0 0,0-1 0 0 0,0 0 0 0 0,0 1 1 0 0,0-1-1 0 0,-1 1 0 0 0,1-1 0 0 0,0 0 0 0 0,-3-2-843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4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10 8287 0 0,'0'0'143'0'0,"4"-9"274"0"0,-2 10 111 0 0,1 13 984 0 0,-1-2-1313 0 0,0-5-24 0 0,-1 0 1 0 0,0 1-1 0 0,-1-1 1 0 0,0 14-1 0 0,1-7-23 0 0,0-5-4 0 0,-1 0 0 0 0,0 0 0 0 0,-1 0 0 0 0,-1 9 0 0 0,-6 53 848 0 0,-1 3 160 0 0,7-60-967 0 0,-2 44 518 0 0,3-44-611 0 0,-1 39 344 0 0,5 0-226 0 0,2 9-184 0 0,-4-50-168 0 0</inkml:trace>
  <inkml:trace contextRef="#ctx0" brushRef="#br0" timeOffset="1">70 392 14279 0 0,'-10'-6'688'0'0,"0"-1"0"0"0,-12-10 0 0 0,19 14-309 0 0,0 0 1 0 0,1 0-1 0 0,-1 0 1 0 0,0-1-1 0 0,1 1 0 0 0,0-1 1 0 0,0 1-1 0 0,0-1 1 0 0,0 0-1 0 0,-1-4 1 0 0,3 7-321 0 0,0 0 1 0 0,0 0 0 0 0,-1 0 0 0 0,1 0 0 0 0,0 0 0 0 0,0 0 0 0 0,0 0-1 0 0,1 0 1 0 0,-1 0 0 0 0,0 0 0 0 0,0 0 0 0 0,0 1 0 0 0,1-1 0 0 0,-1 0 0 0 0,0 0-1 0 0,1 0 1 0 0,-1 0 0 0 0,1 1 0 0 0,-1-1 0 0 0,1 0 0 0 0,-1 0 0 0 0,1 1 0 0 0,0-1-1 0 0,-1 0 1 0 0,1 1 0 0 0,0-1 0 0 0,0 1 0 0 0,-1-1 0 0 0,1 1 0 0 0,0-1 0 0 0,0 1-1 0 0,0-1 1 0 0,0 1 0 0 0,-1 0 0 0 0,1-1 0 0 0,2 1 0 0 0,4-2 54 0 0,0 0 0 0 0,0 1 0 0 0,12-2 0 0 0,-14 3-32 0 0,34-5-462 0 0,-1 1 1 0 0,1 3-1 0 0,-1 1 1 0 0,40 5 0 0 0,-75-5-819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4.8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45 123 5527 0 0,'-1'1'196'0'0,"0"0"0"0"0,0 0-1 0 0,0-1 1 0 0,0 1 0 0 0,0 0-1 0 0,0 0 1 0 0,0 0 0 0 0,0 0-1 0 0,0 0 1 0 0,0 0 0 0 0,0 0-1 0 0,1 1 1 0 0,-1-1-1 0 0,1 0 1 0 0,-1 0 0 0 0,1 1-1 0 0,-1 0 1 0 0,-2 5 5262 0 0,3 4-4607 0 0,0 30-112 0 0,0-31-41 0 0,10-3-24 0 0,28 21 206 0 0,-29-21 44 0 0,-1-6-47 0 0,3 1-643 0 0,-1-1 0 0 0,1 0 1 0 0,-1-1-1 0 0,1 0 0 0 0,-1 0 0 0 0,1-1 1 0 0,-1-1-1 0 0,1 0 0 0 0,13-5 0 0 0,-14 3-196 0 0,0 0 0 0 0,-1-1-1 0 0,0 0 1 0 0,0-1-1 0 0,0 0 1 0 0,-1 0 0 0 0,0-1-1 0 0,0 0 1 0 0,11-13-1 0 0,-17 17-33 0 0,0 1-1 0 0,0-1 1 0 0,0 0-1 0 0,0 0 1 0 0,0 0-1 0 0,0 0 1 0 0,-1 0-1 0 0,0 0 1 0 0,1-1-1 0 0,-1 1 1 0 0,0 0-1 0 0,-1-1 1 0 0,1 1-1 0 0,-1-1 1 0 0,1 1-1 0 0,-1-1 0 0 0,0 1 1 0 0,0-1-1 0 0,-1 1 1 0 0,1-1-1 0 0,-1 1 1 0 0,1 0-1 0 0,-1-1 1 0 0,0 1-1 0 0,-1 0 1 0 0,1-1-1 0 0,0 1 1 0 0,-1 0-1 0 0,0 0 1 0 0,0 0-1 0 0,0 0 1 0 0,-3-3-1 0 0,-1 0 10 0 0,0 0-1 0 0,-1 0 1 0 0,0 0-1 0 0,0 1 1 0 0,-1 0 0 0 0,1 1-1 0 0,-1 0 1 0 0,0 0-1 0 0,0 0 1 0 0,-1 1-1 0 0,1 0 1 0 0,-1 1 0 0 0,-11-2-1 0 0,9 2 4 0 0,0 0 0 0 0,0 1 0 0 0,0 1 0 0 0,-1 0 0 0 0,1 0 0 0 0,0 1 0 0 0,0 1 0 0 0,0-1 0 0 0,0 2 0 0 0,-12 3 0 0 0,19-5-18 0 0,1 1 0 0 0,-1-1-1 0 0,1 1 1 0 0,-1 0 0 0 0,1 0-1 0 0,0 0 1 0 0,0 0 0 0 0,0 0 0 0 0,0 1-1 0 0,0-1 1 0 0,0 1 0 0 0,1 0-1 0 0,-1 0 1 0 0,1 0 0 0 0,0 0 0 0 0,0 0-1 0 0,0 1 1 0 0,0-1 0 0 0,1 1-1 0 0,-2 4 1 0 0,2-6-238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5.2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85 9215 0 0,'-4'-10'690'0'0,"7"5"1642"0"0,13 6 2957 0 0,-3 1-4601 0 0,10-2 529 0 0,1 0 1 0 0,-1-1 0 0 0,1-1-1 0 0,32-8 1 0 0,-30 3-1389 0 0,0 0 0 0 0,0-2 0 0 0,37-19 0 0 0,-53 23-5561 0 0,-1 2-1955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6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165 241 6447 0 0,'-2'4'158'0'0,"1"1"1"0"0,-1 0-1 0 0,1 0 0 0 0,0 0 0 0 0,0 0 0 0 0,1 0 0 0 0,-1 0 0 0 0,1 0 0 0 0,0 1 0 0 0,2 7 0 0 0,-2 0 37 0 0,-2 74 583 0 0,2-67-415 0 0,-2 53 220 0 0,1-54 4707 0 0,-35-157-2509 0 0,11 47-2528 0 0,6 28 391 0 0,-6-30 1228 0 0,23 82-1667 0 0,1 0-1 0 0,-1 0 0 0 0,2 0 0 0 0,0 0 0 0 0,0-1 0 0 0,3-14 0 0 0,-3 25-195 0 0,0-1 0 0 0,0 0 0 0 0,0 0-1 0 0,1 1 1 0 0,-1-1 0 0 0,1 0 0 0 0,0 1 0 0 0,-1-1 0 0 0,1 0 0 0 0,0 1 0 0 0,0-1 0 0 0,0 1 0 0 0,0-1 0 0 0,0 1 0 0 0,0 0-1 0 0,0-1 1 0 0,1 1 0 0 0,-1 0 0 0 0,0 0 0 0 0,1 0 0 0 0,-1 0 0 0 0,1 0 0 0 0,-1 0 0 0 0,1 0 0 0 0,-1 0 0 0 0,4 0 0 0 0,1 0 3 0 0,-1 1 1 0 0,1 0 0 0 0,-1 0-1 0 0,1 1 1 0 0,-1-1 0 0 0,1 1 0 0 0,-1 1-1 0 0,1-1 1 0 0,-1 1 0 0 0,0 0-1 0 0,5 2 1 0 0,-3-2-2 0 0,-1 1 0 0 0,0 0 0 0 0,0 0 0 0 0,0 0 0 0 0,8 6 0 0 0,-3-1-2 0 0,11 8 47 0 0,24 22 24 0 0,-24-17 9 0 0,19 27-14 0 0,-31-36-10 0 0,-2 1-12 0 0,23 39-26 0 0,-18-26 53 0 0,10 24 13 0 0,-14-26-23 0 0,4 24-44 0 0,-9-36 41 0 0,-4-1 13 0 0,-1 36 0 0 0,1-41-71 0 0,-1-1 0 0 0,0 0 1 0 0,0 1-1 0 0,0-1 0 0 0,0 0 0 0 0,-1 0 0 0 0,0 0 0 0 0,0 0 1 0 0,0 0-1 0 0,-1 0 0 0 0,0-1 0 0 0,0 1 0 0 0,0-1 0 0 0,0 0 0 0 0,-1 0 1 0 0,1 0-1 0 0,-1 0 0 0 0,0 0 0 0 0,0-1 0 0 0,-1 0 0 0 0,1 0 1 0 0,-7 4-1 0 0,-6 1-7 0 0,-1 0 0 0 0,0-1 1 0 0,0-1-1 0 0,-29 7 0 0 0,42-12 0 0 0,-30 7-2 0 0,-41 4 0 0 0,60-10 0 0 0,0-1 0 0 0,0-1 0 0 0,0 0 0 0 0,0-1 0 0 0,-16-4 0 0 0,30 5 12 0 0,0-1-1 0 0,-1 1 1 0 0,1-1-1 0 0,0 0 1 0 0,0 0-1 0 0,0 0 1 0 0,0 0-1 0 0,0 0 1 0 0,-3-2-1 0 0,5 2-61 0 0,-1 1 0 0 0,1-1 0 0 0,0 1 1 0 0,-1-1-1 0 0,1 1 0 0 0,0-1 0 0 0,-1 1 0 0 0,1-1 0 0 0,0 1 0 0 0,-1-1 0 0 0,1 1 0 0 0,0-1 0 0 0,0 0 0 0 0,0 1 0 0 0,0-1 0 0 0,0 1 0 0 0,0-1 0 0 0,0 0 0 0 0,0 1 0 0 0,0-1 0 0 0,0 0 1 0 0,0 1-1 0 0,0-1 0 0 0,0 1 0 0 0,0-1 0 0 0,0 0 0 0 0,1 1 0 0 0,-1-1 0 0 0,0 1 0 0 0,1-1 0 0 0,-1 1 0 0 0,0-1 0 0 0,1 1 0 0 0,-1-1 0 0 0,0 1 0 0 0,1-1 0 0 0,-1 1 0 0 0,1-1 0 0 0,0 1 0 0 0,7-9-7875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6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4143 0 0,'0'1'100'0'0,"0"0"0"0"0,-1 0-1 0 0,1 0 1 0 0,0 0-1 0 0,0 0 1 0 0,0 0 0 0 0,0 0-1 0 0,-1 0 1 0 0,1 0-1 0 0,1 0 1 0 0,-1 0 0 0 0,0 0-1 0 0,0 0 1 0 0,0-1-1 0 0,0 1 1 0 0,1 0-1 0 0,0 2 1 0 0,4 23 4499 0 0,-2-10-3940 0 0,2 19-69 0 0,-4-5 6723 0 0,3-19-7141 0 0,10 32-154 0 0,-9-35-355 0 0,-2-12 136 0 0,0-10-1629 0 0,-3 1-4298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7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1 137 2759 0 0,'1'-7'279'0'0,"-1"1"-1"0"0,2 0 0 0 0,-1 0 0 0 0,1 0 0 0 0,0 0 0 0 0,0 0 0 0 0,0 1 0 0 0,1-1 0 0 0,3-5 0 0 0,-1 3-186 0 0,0 0-1 0 0,1 0 1 0 0,-1 1 0 0 0,1 0-1 0 0,10-10 1 0 0,-13 15-96 0 0,0 0 0 0 0,0 1 0 0 0,0-1 0 0 0,1 0 0 0 0,-1 1 0 0 0,0 0 0 0 0,1-1 1 0 0,-1 1-1 0 0,1 1 0 0 0,-1-1 0 0 0,1 0 0 0 0,-1 1 0 0 0,1 0 0 0 0,-1 0 0 0 0,1 0 0 0 0,-1 0 0 0 0,1 1 0 0 0,0-1 0 0 0,-1 1 0 0 0,0 0 0 0 0,1 0 0 0 0,4 2 0 0 0,15 7 4 0 0,14 11-13 0 0,-20-8-40 0 0,17 21 39 0 0,-33-32 6 0 0,1 0 0 0 0,-1-1 0 0 0,0 1-1 0 0,1 0 1 0 0,-1 0 0 0 0,0-1 0 0 0,0 1 0 0 0,0 0-1 0 0,-1 0 1 0 0,1 0 0 0 0,0 1 0 0 0,-1-1-1 0 0,1 0 1 0 0,-1 0 0 0 0,0 0 0 0 0,0 0-1 0 0,0 0 1 0 0,0 4 0 0 0,-1-1 75 0 0,0 0-1 0 0,-1 0 1 0 0,1 0 0 0 0,-1 0-1 0 0,-4 6 1 0 0,1 0 787 0 0,3-4 20 0 0,-26 66 4929 0 0,25-63-5225 0 0,0 1 0 0 0,0 0 0 0 0,1 0-1 0 0,-1 20 1 0 0,3-29-519 0 0,0-1 0 0 0,0 1-1 0 0,0-1 1 0 0,0 1-1 0 0,0-1 1 0 0,0 0 0 0 0,0 1-1 0 0,0-1 1 0 0,1 1 0 0 0,-1-1-1 0 0,1 1 1 0 0,-1-1-1 0 0,1 0 1 0 0,-1 1 0 0 0,1-1-1 0 0,0 0 1 0 0,0 0 0 0 0,-1 1-1 0 0,1-1 1 0 0,0 0 0 0 0,0 0-1 0 0,0 0 1 0 0,0 0-1 0 0,1 0 1 0 0,-1 0 0 0 0,0 0-1 0 0,0-1 1 0 0,0 1 0 0 0,1 0-1 0 0,1 0 1 0 0,0-1-6 0 0,0 1-1 0 0,0-1 1 0 0,-1 0 0 0 0,1 0-1 0 0,0-1 1 0 0,0 1 0 0 0,0-1 0 0 0,-1 1-1 0 0,1-1 1 0 0,0 0 0 0 0,-1 0 0 0 0,1 0-1 0 0,-1 0 1 0 0,1-1 0 0 0,3-1 0 0 0,3-3-67 0 0,0-1 0 0 0,-1 1 1 0 0,1-2-1 0 0,-1 1 0 0 0,-1-1 1 0 0,1 0-1 0 0,-1 0 1 0 0,8-14-1 0 0,-10 15 3 0 0,-2 0 1 0 0,1 0-1 0 0,0-1 0 0 0,-1 1 1 0 0,-1-1-1 0 0,1 0 0 0 0,-1 1 1 0 0,-1-1-1 0 0,1 0 0 0 0,-1 0 1 0 0,-1 0-1 0 0,0-11 0 0 0,1 18 56 0 0,-1 0 0 0 0,0 0 0 0 0,0 0 0 0 0,-1 0 0 0 0,1 0 0 0 0,0 0 0 0 0,0-1-1 0 0,0 1 1 0 0,-1 0 0 0 0,1 0 0 0 0,0 0 0 0 0,-1 0 0 0 0,1 0 0 0 0,-1 0 0 0 0,0 0 0 0 0,1 0 0 0 0,-1 1 0 0 0,0-1 0 0 0,1 0-1 0 0,-1 0 1 0 0,0 0 0 0 0,0 1 0 0 0,0-1 0 0 0,0 0 0 0 0,0 1 0 0 0,1-1 0 0 0,-1 1 0 0 0,0-1 0 0 0,-2 0 0 0 0,2 1 19 0 0,-1 0 1 0 0,1 0 0 0 0,0 0 0 0 0,-1 1 0 0 0,1-1 0 0 0,-1 0 0 0 0,1 1 0 0 0,0-1 0 0 0,0 1 0 0 0,-1-1 0 0 0,1 1 0 0 0,0 0 0 0 0,0-1 0 0 0,-1 1 0 0 0,1 0 0 0 0,0 0 0 0 0,0 0 0 0 0,0 0 0 0 0,0 0 0 0 0,0 0 0 0 0,1 0 0 0 0,-1 0 0 0 0,-1 2 0 0 0,-5 8 26 0 0,2 1 1 0 0,-1-1-1 0 0,1 1 0 0 0,1 0 1 0 0,0 0-1 0 0,0 1 1 0 0,2-1-1 0 0,-1 1 0 0 0,2-1 1 0 0,-1 16-1 0 0,5 15 29 0 0,-1-30-96 0 0,-1-2 120 0 0,4 3-72 0 0,0 3-48 0 0,-1-4 18 0 0,1 1-1 0 0,11 22 0 0 0,4 7 51 0 0,10 26 15 0 0,-25-57-54 0 0,0 0 0 0 0,-5-12-53 0 0,5 11 4 0 0,-1 1 0 0 0,5 18-1 0 0,-9-28-3 0 0,0-1 0 0 0,1 1 0 0 0,-1 0 0 0 0,0-1 0 0 0,0 1 0 0 0,0-1 0 0 0,0 1 0 0 0,0 0 0 0 0,0-1 0 0 0,-1 1 0 0 0,1-1 0 0 0,-1 1 0 0 0,1 0 0 0 0,-2 1 0 0 0,2-2 0 0 0,-1 0 0 0 0,1-1 0 0 0,-1 1 0 0 0,1-1 0 0 0,-1 1 0 0 0,0 0 0 0 0,1-1 0 0 0,-1 0 0 0 0,0 1 0 0 0,0-1 0 0 0,1 1 0 0 0,-1-1 0 0 0,0 0 0 0 0,0 0 0 0 0,1 1 0 0 0,-1-1 0 0 0,0 0 0 0 0,0 0 0 0 0,0 0 0 0 0,-1 0 0 0 0,-5 0 0 0 0,1-1 0 0 0,-1-1 0 0 0,1 1 0 0 0,0-1 0 0 0,-12-5 0 0 0,-5-1 0 0 0,8 4 0 0 0,-12-3 0 0 0,-47-6 0 0 0,67 12 0 0 0,0 1 0 0 0,0 0 0 0 0,-1 0 0 0 0,1 0 0 0 0,0 1 0 0 0,0 0 0 0 0,0 0 0 0 0,0 1 0 0 0,0 0 0 0 0,1 0 0 0 0,-1 0 0 0 0,-6 4 0 0 0,11-5 0 0 0,0 0 0 0 0,0 1 0 0 0,1-1 0 0 0,-1 0-1 0 0,0 0 1 0 0,1 1 0 0 0,-1-1 0 0 0,1 1 0 0 0,0-1 0 0 0,-1 1 0 0 0,1 0-1 0 0,0-1 1 0 0,0 1 0 0 0,0 0 0 0 0,0 0 0 0 0,0 0 0 0 0,0 0 0 0 0,1 0-1 0 0,-1 0 1 0 0,1 0 0 0 0,-1 0 0 0 0,1 0 0 0 0,0 0 0 0 0,0 0-1 0 0,0 0 1 0 0,0 0 0 0 0,0 0 0 0 0,0 0 0 0 0,1 1 0 0 0,-1-1 0 0 0,2 3-1 0 0,-1-1 5 0 0,1 0 0 0 0,0 0-1 0 0,0-1 1 0 0,0 1 0 0 0,0-1-1 0 0,1 0 1 0 0,-1 1-1 0 0,1-1 1 0 0,0 0 0 0 0,0-1-1 0 0,0 1 1 0 0,0 0 0 0 0,0-1-1 0 0,1 0 1 0 0,5 4-1 0 0,3-1 29 0 0,0-1 0 0 0,0 0 0 0 0,1-1 0 0 0,-1 0 0 0 0,1-1 0 0 0,-1 0-1 0 0,1-1 1 0 0,0 0 0 0 0,0-1 0 0 0,0-1 0 0 0,-1 0 0 0 0,1 0-1 0 0,0-2 1 0 0,-1 1 0 0 0,13-6 0 0 0,-10 4-60 0 0,-1-2-1 0 0,0 0 1 0 0,0 0 0 0 0,-1-2 0 0 0,1 1 0 0 0,-2-2-1 0 0,1 0 1 0 0,-1 0 0 0 0,-1-1 0 0 0,0 0 0 0 0,0-1-1 0 0,13-17 1 0 0,-23 26-75 0 0,6-7-617 0 0,-1 0 1 0 0,0 0-1 0 0,6-15 1 0 0,-5 6-6872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7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21 155 7831 0 0,'3'4'725'0'0,"0"1"0"0"0,-1 0 1 0 0,1 1-1 0 0,1 5 0 0 0,1 3-103 0 0,14 42 65 0 0,-15-42 2420 0 0,-3-3-2075 0 0,0 14-104 0 0,-2 0 0 0 0,-3 26 1 0 0,-2-27-907 0 0,3-21-2784 0 0</inkml:trace>
  <inkml:trace contextRef="#ctx0" brushRef="#br0" timeOffset="1">22 47 5983 0 0,'-8'-15'536'0'0,"2"4"-432"0"0,1 2-104 0 0,4 3 0 0 0,-1 5 1840 0 0,4-1-816 0 0,-2 1 200 0 0,0-1-1224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8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2303 0 0,'4'-7'183'0'0,"-2"5"-25"0"0,-1 0 1 0 0,0-1-1 0 0,1 1 1 0 0,-1 0 0 0 0,0-1-1 0 0,-1 1 1 0 0,5-1 4420 0 0,4 11-2596 0 0,-6-3-1189 0 0,0 1-403 0 0,-1 16 2777 0 0,5 61-1145 0 0,-2-26-1422 0 0,-4-43-69 0 0,0 0-284 0 0,3 40-120 0 0,-3-41-28 0 0,-1 0-20 0 0,3 53-64 0 0,-2-3-32 0 0,-1-47-161 0 0,3 31 132 0 0,0-23-1675 0 0</inkml:trace>
  <inkml:trace contextRef="#ctx0" brushRef="#br0" timeOffset="1">51 457 12439 0 0,'-1'-16'797'0'0,"0"14"-677"0"0,1-1 0 0 0,0 0 0 0 0,-1 1 0 0 0,1-1 0 0 0,0 0 0 0 0,0 1 0 0 0,1-1 0 0 0,-1 1 0 0 0,0-1 0 0 0,1 0-1 0 0,0 1 1 0 0,1-5 0 0 0,22-46 3756 0 0,-21 44-3474 0 0,0 0 0 0 0,1 0 0 0 0,0 0 0 0 0,1 0 0 0 0,-1 1 0 0 0,2-1 0 0 0,-1 1 0 0 0,1 1 0 0 0,1-1 0 0 0,9-8-1 0 0,-10 11-309 0 0,0 1 0 0 0,0 0 0 0 0,1 0 0 0 0,-1 0 0 0 0,1 1 0 0 0,11-4 0 0 0,-15 6-135 0 0,1 0 1 0 0,0 0 0 0 0,0 1-1 0 0,0-1 1 0 0,0 1 0 0 0,0 0-1 0 0,-1 0 1 0 0,1 0 0 0 0,0 0-1 0 0,0 1 1 0 0,0 0 0 0 0,0-1-1 0 0,0 1 1 0 0,4 3-1 0 0,-7-4-481 0 0,6 3 825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38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3 375 7831 0 0,'-1'-4'-21'0'0,"1"2"206"0"0,-1 0 0 0 0,1 1 0 0 0,0-1 0 0 0,0 1 0 0 0,-1-1 0 0 0,1 0 0 0 0,1 1 1 0 0,-1-1-1 0 0,0-2 0 0 0,1 3 226 0 0,-1 0-1 0 0,1 0 1 0 0,0 0-1 0 0,0 1 1 0 0,-1-1 0 0 0,1 0-1 0 0,0 0 1 0 0,0 1 0 0 0,0-1-1 0 0,-1 0 1 0 0,1 1 0 0 0,0-1-1 0 0,0 1 1 0 0,0-1 0 0 0,0 1-1 0 0,2-1 1 0 0,4-2-140 0 0,0 0 1 0 0,1 1-1 0 0,-1-1 1 0 0,0 2-1 0 0,1-1 1 0 0,0 1-1 0 0,-1 0 1 0 0,1 1 0 0 0,-1 0-1 0 0,1 0 1 0 0,0 0-1 0 0,-1 1 1 0 0,1 0-1 0 0,0 1 1 0 0,-1 0-1 0 0,0 0 1 0 0,1 0-1 0 0,-1 1 1 0 0,0 0-1 0 0,0 1 1 0 0,7 4-1 0 0,9 8 339 0 0,32 29 0 0 0,-39-27-562 0 0,-10-11-36 0 0,2 3-1 0 0,0 0-1 0 0,-1 1 1 0 0,0 0 0 0 0,-1 1-1 0 0,6 14 1 0 0,-10-22-7 0 0,-1-1 0 0 0,0 1 0 0 0,0-1 0 0 0,-1 1 0 0 0,1-1 0 0 0,-1 1 0 0 0,0 0 0 0 0,0 5 0 0 0,0-8-3 0 0,0 0 0 0 0,-1-1 0 0 0,1 1-1 0 0,0 0 1 0 0,-1 0 0 0 0,1 0 0 0 0,-1 0-1 0 0,1 0 1 0 0,-1-1 0 0 0,1 1 0 0 0,-1 0-1 0 0,1 0 1 0 0,-1-1 0 0 0,0 1 0 0 0,0-1-1 0 0,1 1 1 0 0,-1 0 0 0 0,0-1 0 0 0,0 1-1 0 0,0-1 1 0 0,1 0 0 0 0,-1 1 0 0 0,0-1-1 0 0,0 0 1 0 0,0 1 0 0 0,0-1 0 0 0,0 0-1 0 0,0 0 1 0 0,0 0 0 0 0,0 0 0 0 0,0 0-1 0 0,0 0 1 0 0,0 0 0 0 0,0 0 0 0 0,0 0-1 0 0,-1-1 1 0 0,-11-1-2 0 0,1-1 1 0 0,0 0-1 0 0,0-1 0 0 0,0 0 0 0 0,-15-9 0 0 0,12 6 0 0 0,1 1 0 0 0,-1 1-1 0 0,-18-5 1 0 0,29 9 21 0 0,-1 0 0 0 0,0 1 1 0 0,0 0-1 0 0,0-1 0 0 0,0 2 0 0 0,0-1 1 0 0,1 0-1 0 0,-1 1 0 0 0,0 0 0 0 0,0 0 0 0 0,1 0 1 0 0,-1 1-1 0 0,0 0 0 0 0,-6 3 0 0 0,10-4-17 0 0,0 0 0 0 0,-1 0 0 0 0,1 0 0 0 0,0 0 0 0 0,0 0 0 0 0,0 0 0 0 0,0 0-1 0 0,0 0 1 0 0,0 1 0 0 0,0-1 0 0 0,0 0 0 0 0,0 1 0 0 0,1-1 0 0 0,-1 1 0 0 0,0-1-1 0 0,1 1 1 0 0,-1-1 0 0 0,1 1 0 0 0,0-1 0 0 0,0 1 0 0 0,-1 0 0 0 0,1-1 0 0 0,0 1-1 0 0,0-1 1 0 0,1 3 0 0 0,-1-3-3 0 0,0 1 0 0 0,0-1 0 0 0,1 0 0 0 0,-1 0 0 0 0,0 0 0 0 0,1 0 0 0 0,-1 0 0 0 0,1 0 0 0 0,0 0 0 0 0,-1 0 0 0 0,1 0 0 0 0,0 0 0 0 0,-1 0 0 0 0,3 1 0 0 0,34 39 0 0 0,-34-39 0 0 0,0 1 0 0 0,0-1 0 0 0,1 0 0 0 0,-1 0 0 0 0,1 0 0 0 0,-1-1 0 0 0,1 1 0 0 0,0-1 0 0 0,0 0 0 0 0,-1 0 0 0 0,1 0 0 0 0,0-1 0 0 0,0 1 0 0 0,0-1 0 0 0,0 0 0 0 0,0 0 0 0 0,0 0 0 0 0,0-1 0 0 0,7-1 0 0 0,-3 1 0 0 0,10-2 0 0 0,1-1 0 0 0,-1-1 0 0 0,1 0 0 0 0,-2-2 0 0 0,1 0 0 0 0,-1-1 0 0 0,0 0 0 0 0,21-15 0 0 0,-17 9 0 0 0,-1-1 0 0 0,0-1 0 0 0,-1-1 0 0 0,-1 0 0 0 0,28-36 0 0 0,-26 27-116 0 0,-2-1 1 0 0,-1 0-1 0 0,-2-2 1 0 0,0 1-1 0 0,-2-2 0 0 0,-1 0 1 0 0,-2 0-1 0 0,0-1 0 0 0,-2 0 1 0 0,6-57-1 0 0,-13 83 96 0 0,-1-25-25 0 0,0 29 46 0 0,0 0-1 0 0,0-1 1 0 0,0 1 0 0 0,0 0-1 0 0,0 0 1 0 0,0 0 0 0 0,-1-1-1 0 0,1 1 1 0 0,0 0 0 0 0,-1 0 0 0 0,1 0-1 0 0,-1 0 1 0 0,1 0 0 0 0,-1 0-1 0 0,0 0 1 0 0,1 0 0 0 0,-1 0-1 0 0,0 0 1 0 0,0 0 0 0 0,-1 0-1 0 0,1 0 12 0 0,0 1-1 0 0,0 0 0 0 0,0 0 0 0 0,0 0 0 0 0,0 0 0 0 0,0 0 0 0 0,0 0 0 0 0,0 1 0 0 0,0-1 0 0 0,1 0 0 0 0,-1 0 0 0 0,0 1 0 0 0,0-1 0 0 0,0 0 0 0 0,0 1 0 0 0,0-1 0 0 0,0 1 0 0 0,0-1 0 0 0,1 1 0 0 0,-1 0 0 0 0,0-1 0 0 0,0 1 1 0 0,1 0-1 0 0,-1 0 0 0 0,1-1 0 0 0,-1 1 0 0 0,0 0 0 0 0,0 1 0 0 0,-15 24 140 0 0,15-24-132 0 0,-3 8 61 0 0,-9 31-13 0 0,7-24-57 0 0,3-7 6 0 0,0 0 0 0 0,1 0-1 0 0,-2 15 1 0 0,-5 39-4 0 0,3 11-1 0 0,7-1 31 0 0,6 1-31 0 0,6 1-11 0 0,5 0-1589 0 0,5-3-6358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11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1901 67 2759 0 0,'1'-1'87'0'0,"0"0"0"0"0,0 1 0 0 0,0-1 0 0 0,0 0 0 0 0,0 1 0 0 0,0-1-1 0 0,0 1 1 0 0,1-1 0 0 0,-1 1 0 0 0,0-1 0 0 0,2 1 0 0 0,-2 0 5 0 0,0 0 1 0 0,0-1-1 0 0,-1 1 1 0 0,1 0-1 0 0,0 0 1 0 0,0 0-1 0 0,-1-1 1 0 0,1 1 0 0 0,0 0-1 0 0,0-1 1 0 0,-1 1-1 0 0,1-1 1 0 0,-1 1-1 0 0,1-1 1 0 0,0 1-1 0 0,-1-1 1 0 0,1 1-1 0 0,-1-1 1 0 0,1 1-1 0 0,-1-1 1 0 0,1 0-1 0 0,-1 1 1 0 0,0-1-1 0 0,1 0 1 0 0,-1 0-1 0 0,5-8 4854 0 0,-4 9-4787 0 0,-1 0 0 0 0,0-1 0 0 0,1 1 0 0 0,-1 0 0 0 0,0-1 0 0 0,0 1 0 0 0,1-1 1 0 0,-1 1-1 0 0,0 0 0 0 0,0-1 0 0 0,0 1 0 0 0,0-1 0 0 0,1 1 0 0 0,-1-1 0 0 0,0 1 0 0 0,0-1 0 0 0,0 1 0 0 0,0-1 0 0 0,0 1 0 0 0,0-1 0 0 0,0 1 0 0 0,0-1 0 0 0,-1 1 0 0 0,1-1 0 0 0,0 1 0 0 0,0 0 0 0 0,0-1 0 0 0,0 1 1 0 0,-1-1-1 0 0,1 1 0 0 0,0-1 0 0 0,0 1 0 0 0,-1 0 0 0 0,1-1 0 0 0,0 1 0 0 0,0 0 0 0 0,-1-1 0 0 0,1 1 0 0 0,-1 0 0 0 0,1-1 0 0 0,0 1 0 0 0,-1 0 0 0 0,0-1 0 0 0,-1 0-10 0 0,1 0 1 0 0,-1 0-1 0 0,0 0 0 0 0,0 0 0 0 0,0 1 0 0 0,0-1 1 0 0,1 1-1 0 0,-1-1 0 0 0,0 1 0 0 0,0-1 0 0 0,0 1 1 0 0,0 0-1 0 0,0 0 0 0 0,-4 0 0 0 0,-32 4 513 0 0,30-3-515 0 0,-98 12 167 0 0,24-4 298 0 0,-120 29-1 0 0,-99 50-611 0 0,217-59 0 0 0,-122 61 0 0 0,103-34 0 0 0,-123 87 0 0 0,207-129 0 0 0,-114 84 0 0 0,103-74 0 0 0,1 2 0 0 0,-32 37 0 0 0,44-43 0 0 0,0 0 0 0 0,2 1 0 0 0,0 1 0 0 0,1 0 0 0 0,-16 36 0 0 0,21-29 11 0 0,-2 30 31 0 0,10-48-39 0 0,0 0-1 0 0,1 0 0 0 0,0 0 0 0 0,4 19 0 0 0,1-8 10 0 0,9 25 0 0 0,-14-47-12 0 0,5 14 119 0 0,4-2 18 0 0,-2-3-86 0 0,5 8 4 0 0,1-1 0 0 0,0 0 1 0 0,17 15-1 0 0,35 22-2 0 0,-20-18-42 0 0,-10-8-11 0 0,21 16 0 0 0,1-6 0 0 0,-24-18 52 0 0,2-2 1 0 0,0-1-1 0 0,62 18 0 0 0,116 16 174 0 0,-148-41-210 0 0,0-3 1 0 0,115-4-1 0 0,-96-3-12 0 0,210 24 183 0 0,-52-1 76 0 0,-197-21-230 0 0,0-2 1 0 0,0-2 0 0 0,62-11-1 0 0,186-65-12 0 0,-40 9 11 0 0,269-20 115 0 0,-455 81-147 0 0,0-2 0 0 0,-1-4 0 0 0,-1-2 0 0 0,0-4 0 0 0,73-33 0 0 0,-115 43 37 0 0,-1-2 0 0 0,0 0 0 0 0,-1-1 0 0 0,0-1 0 0 0,-1-1 0 0 0,-1 0 0 0 0,-1-2 0 0 0,0 0 0 0 0,-2-1 0 0 0,0-1 0 0 0,14-22 0 0 0,-21 28-14 0 0,-1 0 1 0 0,-1 0-1 0 0,0 0 1 0 0,-1-1-1 0 0,0-1 0 0 0,-1 1 1 0 0,-1-1-1 0 0,-1 1 0 0 0,0-1 1 0 0,-1 0-1 0 0,0-1 1 0 0,-1 1-1 0 0,-1 0 0 0 0,-1 0 1 0 0,-1 0-1 0 0,0 0 0 0 0,0 0 1 0 0,-8-20-1 0 0,4 18-14 0 0,-1 1-1 0 0,-1 0 1 0 0,-1 0 0 0 0,-1 1-1 0 0,0 0 1 0 0,-15-19 0 0 0,-82-79 64 0 0,90 97-71 0 0,-20-17 5 0 0,-1 1-1 0 0,-1 1 0 0 0,-2 3 1 0 0,-68-37-1 0 0,51 36 2 0 0,0 3 0 0 0,-2 3 0 0 0,-69-19 0 0 0,40 21-8 0 0,0 5 0 0 0,-1 3 0 0 0,-171-4 0 0 0,21-3 0 0 0,161 11 0 0 0,-146-1 0 0 0,-150 31 0 0 0,253-10-32 0 0,-173 34 0 0 0,145-11 16 0 0,-154 56 0 0 0,245-67 11 0 0,1 2-1 0 0,1 3 1 0 0,1 2 0 0 0,2 3-1 0 0,-74 56 1 0 0,68-41 5 0 0,-82 82 0 0 0,126-111 0 0 0,0 0 0 0 0,1 2 0 0 0,1 0 0 0 0,0 0 0 0 0,2 1 0 0 0,0 1 0 0 0,2 0 0 0 0,-16 45 0 0 0,21-34 0 0 0,2 44 0 0 0,3-57 0 0 0,8 39 0 0 0,-5-44 0 0 0,0 0 0 0 0,2 0 0 0 0,8 20 0 0 0,-3-14 0 0 0,1-1 0 0 0,14 20 0 0 0,26 26 0 0 0,6-3 0 0 0,4-2 0 0 0,-9-14 0 0 0,4-2 0 0 0,4 0 0 0 0,-36-29 0 0 0,51 26 0 0 0,-38-24 0 0 0,1-1 0 0 0,1-2 0 0 0,1-2 0 0 0,0-2 0 0 0,0-1 0 0 0,80 8 0 0 0,13-13 0 0 0,203-19 0 0 0,347-73 64 0 0,-47-56-64 0 0,-439 102 56 0 0,-98 23 12 0 0,155-50 0 0 0,-253 68-68 0 0,221-85 269 0 0,-176 65-174 0 0,-1-3 0 0 0,72-48 1 0 0,-96 56-62 0 0,-1-1 0 0 0,-1-1 1 0 0,0-1-1 0 0,-1-1 0 0 0,-1 0 1 0 0,20-31-1 0 0,-29 37-26 0 0,0 1 0 0 0,-1-1 0 0 0,-1 0 0 0 0,0 0 0 0 0,0-1 0 0 0,-2 0 0 0 0,0 0 0 0 0,0 0 0 0 0,-1-1 0 0 0,-1 1 0 0 0,0-1 0 0 0,-1-24 0 0 0,-3 28 18 0 0,0 0 0 0 0,0 0 0 0 0,-1 0 0 0 0,0 0 0 0 0,-1 0 0 0 0,0 1 0 0 0,-1-1 0 0 0,0 1 0 0 0,-1 1 0 0 0,0-1 0 0 0,0 1 0 0 0,-1 0 0 0 0,-12-13 0 0 0,-11-8 22 0 0,-1 2-1 0 0,-44-31 0 0 0,53 43-84 0 0,-15-11 37 0 0,-1 2 0 0 0,-1 2 0 0 0,-54-24 0 0 0,20 17 0 0 0,-81-22 0 0 0,8 10 0 0 0,-2 7 0 0 0,-218-24 0 0 0,246 46 0 0 0,47 3 0 0 0,-1 4 0 0 0,-81 3 0 0 0,-291 45 0 0 0,126 12-15 0 0,-21 3-34 0 0,241-44-11 0 0,-1 5-1 0 0,2 4 1 0 0,-147 52 0 0 0,203-56 42 0 0,0 1 0 0 0,2 2 0 0 0,1 2 0 0 0,0 2-1 0 0,2 1 1 0 0,1 2 0 0 0,1 1 0 0 0,1 3 0 0 0,2 0 0 0 0,-34 44 0 0 0,56-63 18 0 0,2 1 0 0 0,-1 1 0 0 0,2 0 0 0 0,0 0 0 0 0,-10 27 0 0 0,10-10 0 0 0,3 34 0 0 0,5-43 0 0 0,4 33 0 0 0,-1-35 0 0 0,1-1 0 0 0,7 21 0 0 0,-6-25 0 0 0,2 1 0 0 0,13 25 0 0 0,-10-26 0 0 0,0-1 0 0 0,17 21 0 0 0,-13-20 0 0 0,28 24 0 0 0,8-2 0 0 0,-11-14 0 0 0,2-1 0 0 0,1-2 0 0 0,0-2 0 0 0,53 17 0 0 0,184 40 0 0 0,-249-68 0 0 0,114 21 0 0 0,0-6 0 0 0,180 6 0 0 0,-123-29 0 0 0,0 0 0 0 0,-158 3 0 0 0,36 3 0 0 0,1-4 0 0 0,108-11 0 0 0,108-48 0 0 0,-156 26 0 0 0,108-10 0 0 0,-61 11 0 0 0,-132 18-2 0 0,-1-2 0 0 0,65-25 0 0 0,97-56 72 0 0,-179 77-70 0 0,0-1 0 0 0,-2-2 0 0 0,55-44 0 0 0,-73 51 0 0 0,-1 0 0 0 0,-1-2 0 0 0,0 0 0 0 0,-1 0 0 0 0,-1-1 0 0 0,-1-1 0 0 0,0-1 0 0 0,16-34 0 0 0,-17 26 3 0 0,-1 1 0 0 0,-2-1 0 0 0,0 0 0 0 0,-2-1 0 0 0,-1 0 0 0 0,-2 0-1 0 0,0 0 1 0 0,-2 0 0 0 0,-1 0 0 0 0,-5-45 0 0 0,2 54-1 0 0,-1-1 0 0 0,-1 1 0 0 0,0 0 0 0 0,-1 0 0 0 0,-2 0 0 0 0,1 1 0 0 0,-2 0 0 0 0,-1 0 0 0 0,0 1 0 0 0,-1 1 0 0 0,-1-1 0 0 0,0 2 0 0 0,-1 0 0 0 0,-1 0 0 0 0,-26-21 0 0 0,16 19 10 0 0,0 1 0 0 0,-2 1 0 0 0,1 1 0 0 0,-2 2 0 0 0,0 0 0 0 0,0 2 0 0 0,-35-8 0 0 0,22 8-354 0 0,0 2-1 0 0,-1 2 1 0 0,0 2 0 0 0,-63 2-1 0 0,59 5-5806 0 0,5 2-2070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49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335 23 7831 0 0,'7'4'268'0'0,"0"-1"0"0"0,0 0-1 0 0,0-1 1 0 0,0 0 0 0 0,0 0-1 0 0,0 0 1 0 0,1-1 0 0 0,-1 0 0 0 0,8 0-1 0 0,18-2 3394 0 0,-32 1-3486 0 0,-1 0 0 0 0,1 0 0 0 0,0 0 0 0 0,-1 0 0 0 0,1 0 1 0 0,-1 0-1 0 0,1 0 0 0 0,0 0 0 0 0,-1 0 0 0 0,1-1 0 0 0,-1 1 1 0 0,1 0-1 0 0,-1 0 0 0 0,1-1 0 0 0,-1 1 0 0 0,1 0 1 0 0,-1-1-1 0 0,1 1 0 0 0,-1 0 0 0 0,1-1 0 0 0,-1 1 0 0 0,0-1 1 0 0,1 1-1 0 0,-1-1 0 0 0,1 1 0 0 0,-1-1 0 0 0,0 0 0 0 0,0 1-58 0 0,0-1 0 0 0,0 0-1 0 0,0 0 1 0 0,0 1-1 0 0,-1-1 1 0 0,1 0-1 0 0,0 1 1 0 0,-1-1-1 0 0,1 0 1 0 0,-1 1 0 0 0,1-1-1 0 0,0 1 1 0 0,-1-1-1 0 0,1 1 1 0 0,-1-1-1 0 0,1 1 1 0 0,-1-1 0 0 0,0 0-1 0 0,-3-1 24 0 0,0-1 1 0 0,1 1-1 0 0,-1-1 0 0 0,0 1 0 0 0,-1 0 1 0 0,-4-1-1 0 0,0 1-121 0 0,0 0 0 0 0,0 1 0 0 0,0 1 0 0 0,0-1 0 0 0,0 1 0 0 0,0 1 0 0 0,0 0 0 0 0,0 0 0 0 0,1 1 0 0 0,-14 4 0 0 0,9-2 29 0 0,1 2 1 0 0,-1-1-1 0 0,1 2 0 0 0,1-1 1 0 0,-1 2-1 0 0,-13 10 0 0 0,2 3 28 0 0,1 0 0 0 0,1 2-1 0 0,0 0 1 0 0,2 2 0 0 0,-22 35-1 0 0,30-43-75 0 0,1 1 0 0 0,1 0 0 0 0,0 1 0 0 0,-6 21 0 0 0,8-8 0 0 0,5-22 0 0 0,1-1 0 0 0,0 0 0 0 0,1 14 0 0 0,0-16 0 0 0,1 0 0 0 0,0-1 0 0 0,1 1 0 0 0,-1-1 0 0 0,1 1 0 0 0,0-1 0 0 0,1 0 0 0 0,3 8 0 0 0,-3-9 0 0 0,1 1 0 0 0,0-1 0 0 0,0-1 0 0 0,1 1 0 0 0,-1 0 0 0 0,1-1 0 0 0,0 0 0 0 0,10 7 0 0 0,-6-6 0 0 0,1 0 0 0 0,0-1 0 0 0,-1 0 0 0 0,1-1 0 0 0,1 0 0 0 0,-1 0 0 0 0,21 2 0 0 0,77-1 0 0 0,-97-4 0 0 0,41-1 0 0 0,-18 0 0 0 0,0 1 0 0 0,0 2 0 0 0,44 7 0 0 0,-78-9 0 0 0,0 0 0 0 0,1 0 0 0 0,-1 0 0 0 0,0 0 0 0 0,1 0 0 0 0,-1 0 0 0 0,0 0 0 0 0,1 0 0 0 0,-1 0 0 0 0,0 0 0 0 0,1 0 0 0 0,-1 1 0 0 0,0-1 0 0 0,1 0 0 0 0,-1 0 0 0 0,0 0 0 0 0,1 0 0 0 0,-1 1 0 0 0,0-1 0 0 0,0 0 0 0 0,1 0 0 0 0,-1 1 0 0 0,0-1 0 0 0,0 0 0 0 0,0 0 0 0 0,1 1 0 0 0,-1-1 0 0 0,0 0 0 0 0,0 1 0 0 0,0-1 0 0 0,0 0 0 0 0,0 1 0 0 0,1-1 0 0 0,-7 9 0 0 0,-1 0 0 0 0,7-8 0 0 0,0-1 0 0 0,0 0 0 0 0,1 1 0 0 0,-1-1 0 0 0,0 1 0 0 0,0-1 0 0 0,0 0 0 0 0,1 1 0 0 0,-1-1 0 0 0,0 0 0 0 0,0 1 0 0 0,1-1 0 0 0,-1 0 0 0 0,0 1 0 0 0,1-1 0 0 0,-1 0 0 0 0,0 0 0 0 0,1 1 0 0 0,-1-1 0 0 0,0 0 0 0 0,1 0 0 0 0,-1 0 0 0 0,1 0 0 0 0,-1 1 0 0 0,0-1 0 0 0,1 0 0 0 0,-1 0 0 0 0,1 0 0 0 0,-1 0 0 0 0,0 0 0 0 0,1 0 0 0 0,18 3 97 0 0,-1 0 1 0 0,0-2-1 0 0,1 0 0 0 0,-1-1 1 0 0,1-1-1 0 0,-1 0 0 0 0,25-6 1 0 0,-36 5-77 0 0,-1 1 1 0 0,1-1-1 0 0,-1-1 1 0 0,0 1-1 0 0,0-1 1 0 0,0 0-1 0 0,0-1 1 0 0,0 1-1 0 0,-1-1 1 0 0,1 0-1 0 0,-1-1 1 0 0,0 1-1 0 0,-1-1 1 0 0,6-7-1 0 0,-8 10-11 0 0,0-1 0 0 0,0 0-1 0 0,0 0 1 0 0,-1 1-1 0 0,0-1 1 0 0,1 0 0 0 0,-1 0-1 0 0,0 0 1 0 0,-1-1-1 0 0,1 1 1 0 0,0 0-1 0 0,-1 0 1 0 0,0 0 0 0 0,0-1-1 0 0,0 1 1 0 0,0 0-1 0 0,0 0 1 0 0,0 0 0 0 0,-1-1-1 0 0,0 1 1 0 0,0 0-1 0 0,0 0 1 0 0,0 0-1 0 0,0 0 1 0 0,0 0 0 0 0,-1 0-1 0 0,0 1 1 0 0,1-1-1 0 0,-1 0 1 0 0,0 1 0 0 0,-4-5-1 0 0,2 3-9 0 0,0-1 0 0 0,-1 1 0 0 0,1 0 0 0 0,-1 0 0 0 0,0 1 0 0 0,0-1 0 0 0,-1 1 0 0 0,1 0 0 0 0,-1 1 0 0 0,1-1 0 0 0,-1 1 0 0 0,0 0 0 0 0,-6-1 0 0 0,4 2 0 0 0,-1 0 0 0 0,1 0 0 0 0,-1 1 0 0 0,1 0 0 0 0,-1 0 0 0 0,1 1 0 0 0,-1 0 0 0 0,-13 4 0 0 0,7 0 0 0 0,1 0 0 0 0,0 1 0 0 0,0 0 0 0 0,0 1 0 0 0,1 1 0 0 0,0 0 0 0 0,0 1 0 0 0,1 0 0 0 0,0 1 0 0 0,-11 12 0 0 0,20-20-36 0 0,1 1 0 0 0,0 0 0 0 0,-1 0 0 0 0,1-1-1 0 0,1 1 1 0 0,-1 1 0 0 0,0-1 0 0 0,1 0 0 0 0,-1 0 0 0 0,1 0 0 0 0,-1 5-1 0 0,2-6 20 0 0,0-1-1 0 0,0 0 0 0 0,0 1 0 0 0,0-1 0 0 0,0 0 0 0 0,0 0 0 0 0,0 1 0 0 0,1-1 0 0 0,-1 0 0 0 0,0 0 0 0 0,1 1 0 0 0,-1-1 0 0 0,1 0 0 0 0,0 0 1 0 0,-1 0-1 0 0,1 0 0 0 0,0 0 0 0 0,-1 0 0 0 0,1 0 0 0 0,0 0 0 0 0,0 0 0 0 0,0 0 0 0 0,0 0 0 0 0,0-1 0 0 0,0 1 0 0 0,0 0 0 0 0,0-1 0 0 0,0 1 1 0 0,1 0-1 0 0,-1-1 0 0 0,0 0 0 0 0,3 1 0 0 0,6 2-567 0 0,1-1-1 0 0,0 0 1 0 0,0-1 0 0 0,-1-1 0 0 0,1 1 0 0 0,0-2 0 0 0,13-1 0 0 0,2-1-6389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0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2759 0 0,'4'54'4092'0'0,"-2"-40"-3242"0"0,0 0 0 0 0,-2 0 0 0 0,0 15 0 0 0,-4-3 1118 0 0,2-19-1304 0 0,1 0 0 0 0,0 0 0 0 0,1 0 1 0 0,-1 0-1 0 0,1 0 0 0 0,1 0 0 0 0,1 10 1 0 0,-2-17-643 0 0,0 0 0 0 0,0 1 0 0 0,0-1 1 0 0,0 0-1 0 0,0 1 0 0 0,0-1 0 0 0,1 0 1 0 0,-1 1-1 0 0,0-1 0 0 0,0 0 0 0 0,0 1 0 0 0,1-1 1 0 0,-1 0-1 0 0,0 0 0 0 0,0 1 0 0 0,1-1 1 0 0,-1 0-1 0 0,0 0 0 0 0,1 0 0 0 0,-1 1 1 0 0,0-1-1 0 0,1 0 0 0 0,-1 0 0 0 0,0 0 1 0 0,1 0-1 0 0,-1 0 0 0 0,0 0 0 0 0,1 1 1 0 0,-1-1-1 0 0,0 0 0 0 0,1 0 0 0 0,14-6 168 0 0,13-15-221 0 0,-27 20 78 0 0,149-154 779 0 0,-119 120-307 0 0,-30 34-477 0 0,-1 1 0 0 0,1-1 0 0 0,-1 0 0 0 0,1 0 0 0 0,0 1 0 0 0,-1-1 0 0 0,1 1-1 0 0,0-1 1 0 0,-1 0 0 0 0,1 1 0 0 0,0-1 0 0 0,0 1 0 0 0,-1 0 0 0 0,1-1 0 0 0,0 1 0 0 0,0 0 0 0 0,0-1 0 0 0,0 1 0 0 0,0 0-1 0 0,0 0 1 0 0,-1 0 0 0 0,1 0 0 0 0,0 0 0 0 0,1 0 0 0 0,-1 0-3 0 0,0 1 0 0 0,-1-1 0 0 0,1 1 0 0 0,0 0 0 0 0,0-1-1 0 0,-1 1 1 0 0,1 0 0 0 0,-1 0 0 0 0,1 0 0 0 0,-1-1 0 0 0,1 1 0 0 0,-1 0 0 0 0,1 0 0 0 0,-1 0 0 0 0,0 0 0 0 0,1 0 0 0 0,-1 0-1 0 0,0 0 1 0 0,0-1 0 0 0,0 1 0 0 0,0 2 0 0 0,2 15 177 0 0,-4 25-204 0 0,-3-4-26 0 0,4-32-56 0 0,1 3-160 0 0,0 3-41 0 0,-1-4-487 0 0,1 0 0 0 0,0 1-1 0 0,3 15 1 0 0,-2-17-5936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0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10 124 5983 0 0,'0'0'17'0'0,"-1"0"0"0"0,1-1 0 0 0,0 1 0 0 0,0 0 0 0 0,-1 0 0 0 0,1 0 0 0 0,0 0 0 0 0,0 0-1 0 0,-1 0 1 0 0,1-1 0 0 0,0 1 0 0 0,-1 0 0 0 0,1 0 0 0 0,0 0 0 0 0,0 0 0 0 0,-1 0 0 0 0,1 0-1 0 0,0 0 1 0 0,-1 0 0 0 0,1 0 0 0 0,0 0 0 0 0,0 0 0 0 0,-1 0 0 0 0,1 1 0 0 0,0-1 0 0 0,-1 0-1 0 0,1 0 1 0 0,0 0 0 0 0,0 0 0 0 0,-1 0 0 0 0,1 1 0 0 0,0-1 0 0 0,0 0 0 0 0,-1 0 0 0 0,1 24 709 0 0,3 18-442 0 0,-2-32 504 0 0,0 2 534 0 0,4 33 365 0 0,-4-34 1762 0 0,1-1-2089 0 0,0 1-860 0 0,2 8-46 0 0,-3 1 4632 0 0,10-15-4958 0 0,33 13 0 0 0,-43-18-121 0 0,0 0-1 0 0,0 0 1 0 0,0 0-1 0 0,0 0 1 0 0,0 0-1 0 0,0 0 1 0 0,0 0-1 0 0,0 0 1 0 0,0 0-1 0 0,0 0 1 0 0,0-1-1 0 0,0 1 1 0 0,0 0 0 0 0,0-1-1 0 0,0 1 1 0 0,0-1-1 0 0,0 1 1 0 0,0-1-1 0 0,-1 0 1 0 0,1 1-1 0 0,0-1 1 0 0,0 0-1 0 0,0 1 1 0 0,-1-1-1 0 0,1 0 1 0 0,0 0-1 0 0,-1 0 1 0 0,1 0-1 0 0,-1 0 1 0 0,1 0-1 0 0,-1 1 1 0 0,1-3 0 0 0,2-1 30 0 0,19-30 61 0 0,-1 0-1 0 0,-1-1 0 0 0,-2-1 1 0 0,-1-1-1 0 0,12-43 0 0 0,-28 77-145 0 0,0-2-73 0 0,1 0-1 0 0,-1 0 1 0 0,1 0-1 0 0,0 0 1 0 0,1 1-1 0 0,-1-1 0 0 0,1 1 1 0 0,0-1-1 0 0,0 1 1 0 0,6-7-1 0 0,-9 11 85 0 0,0 0-1 0 0,0 0 1 0 0,0 0-1 0 0,0 0 1 0 0,0 0-1 0 0,0 0 1 0 0,0 0-1 0 0,0 0 1 0 0,1 0-1 0 0,-1 0 1 0 0,0 0-1 0 0,0 0 1 0 0,0 0-1 0 0,0 0 1 0 0,0 0-1 0 0,0 0 1 0 0,0 0-1 0 0,0 0 1 0 0,0 0-1 0 0,0 0 1 0 0,1 0-1 0 0,-1 0 1 0 0,0 0-1 0 0,0 0 0 0 0,0 0 1 0 0,0 1-1 0 0,0-1 1 0 0,0 0-1 0 0,0 0 1 0 0,0 0-1 0 0,0 0 1 0 0,0 0-1 0 0,0 0 1 0 0,0 0-1 0 0,0 0 1 0 0,1 0-1 0 0,-1 0 1 0 0,0 0-1 0 0,0 0 1 0 0,0 1-1 0 0,0-1 1 0 0,0 0-1 0 0,0 0 1 0 0,0 0-1 0 0,0 0 1 0 0,0 0-1 0 0,0 0 1 0 0,0 0-1 0 0,0 0 1 0 0,0 0-1 0 0,0 0 1 0 0,0 1-1 0 0,0-1 1 0 0,0 0-1 0 0,0 10-1751 0 0,-2 10-795 0 0,-1 1 681 0 0,1-15 1702 0 0,1 1 1 0 0,0 0-1 0 0,0 0 0 0 0,0 0 0 0 0,1 0 0 0 0,0 0 0 0 0,1 0 0 0 0,-1-1 0 0 0,1 1 0 0 0,1 0 0 0 0,-1 0 1 0 0,3 7-1 0 0,-2-12 317 0 0,-1 0 0 0 0,1 0 0 0 0,0 0 0 0 0,0 0 0 0 0,0 0 0 0 0,0 0 0 0 0,0-1 0 0 0,0 1 0 0 0,0-1 0 0 0,0 1 0 0 0,1-1 0 0 0,-1 0 0 0 0,0 0 0 0 0,1 0 1 0 0,-1 0-1 0 0,1 0 0 0 0,-1 0 0 0 0,1-1 0 0 0,0 0 0 0 0,4 1 0 0 0,0 0 230 0 0,1-1 0 0 0,-1 0 0 0 0,0 0 0 0 0,1-1 0 0 0,-1 0 0 0 0,9-2 1 0 0,7-3 255 0 0,-1-1 0 0 0,0-1 0 0 0,21-10 1 0 0,-38 15-518 0 0,1 1 0 0 0,-1-1-1 0 0,0 0 1 0 0,0-1 0 0 0,0 1 0 0 0,-1-1 0 0 0,1 0 0 0 0,-1 0 0 0 0,0 0 0 0 0,0-1 0 0 0,-1 1-1 0 0,1-1 1 0 0,-1 0 0 0 0,0 0 0 0 0,0 0 0 0 0,-1-1 0 0 0,4-7 0 0 0,-6 11-82 0 0,0 0 0 0 0,0 0 0 0 0,0 0 0 0 0,0 0 0 0 0,0 0 0 0 0,0 0 0 0 0,0 0 0 0 0,-1 0-1 0 0,1 0 1 0 0,-1 0 0 0 0,0 0 0 0 0,1 0 0 0 0,-1 0 0 0 0,0 0 0 0 0,0 0 0 0 0,0 1 0 0 0,0-1 0 0 0,0 0 0 0 0,-1 1 0 0 0,1-1 0 0 0,0 1 0 0 0,-1 0 0 0 0,0-1 0 0 0,1 1 0 0 0,-1 0 0 0 0,1 0 0 0 0,-1 0 0 0 0,0 0 0 0 0,0 0 0 0 0,-2-1 0 0 0,0 0 31 0 0,-1 0 0 0 0,1 0 0 0 0,-1 1 0 0 0,0-1 0 0 0,0 1 0 0 0,0 0 0 0 0,1 0 1 0 0,-1 0-1 0 0,0 1 0 0 0,0 0 0 0 0,-7 0 0 0 0,3 3 62 0 0,0-1-1 0 0,0 1 0 0 0,0 0 1 0 0,0 1-1 0 0,0 0 0 0 0,1 1 1 0 0,0 0-1 0 0,0 0 0 0 0,0 1 1 0 0,0-1-1 0 0,1 2 0 0 0,0-1 0 0 0,0 1 1 0 0,1 0-1 0 0,0 1 0 0 0,0-1 1 0 0,1 1-1 0 0,0 0 0 0 0,0 1 1 0 0,1-1-1 0 0,0 1 0 0 0,0 0 1 0 0,-2 9-1 0 0,2-3-11 0 0,5 0-16 0 0,-1-15-68 0 0,1 12 21 0 0,1-1 1 0 0,6 23-1 0 0,-5-26-13 0 0,0 0-1 0 0,1-1 1 0 0,0 0 0 0 0,0 1-1 0 0,0-2 1 0 0,10 12-1 0 0,-7-10-4 0 0,0-1-1 0 0,0 0 0 0 0,1 0 0 0 0,16 10 0 0 0,-17-13 1 0 0,1 0 0 0 0,0-1 0 0 0,0 0 0 0 0,0 0 0 0 0,0-1 0 0 0,0 0 0 0 0,1 0 1 0 0,-1-1-1 0 0,1 0 0 0 0,-1 0 0 0 0,1-1 0 0 0,-1 0 0 0 0,1-1 0 0 0,0 0 0 0 0,-1 0 0 0 0,0-1 0 0 0,1 0 0 0 0,-1 0 0 0 0,0-1 0 0 0,9-4 0 0 0,-7 3-456 0 0,-1 0 1 0 0,1-1-1 0 0,-1 0 0 0 0,0 0 0 0 0,0-1 1 0 0,-1 0-1 0 0,0-1 0 0 0,12-12 1 0 0,-12 8-1618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1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21 140 4607 0 0,'0'0'54'0'0,"0"0"0"0"0,0-1-1 0 0,0 1 1 0 0,0 0-1 0 0,0 0 1 0 0,0 0 0 0 0,0 0-1 0 0,0-1 1 0 0,0 1-1 0 0,0 0 1 0 0,0 0 0 0 0,0 0-1 0 0,0 0 1 0 0,0 0 0 0 0,0-1-1 0 0,0 1 1 0 0,0 0-1 0 0,-1 0 1 0 0,1 0 0 0 0,0 0-1 0 0,0 0 1 0 0,0-1-1 0 0,0 1 1 0 0,0 0 0 0 0,0 0-1 0 0,-1 0 1 0 0,1 0-1 0 0,0 0 1 0 0,0 0 0 0 0,0 0-1 0 0,0 0 1 0 0,-1 0-1 0 0,1 0 1 0 0,0 0 0 0 0,0 0-1 0 0,0 0 1 0 0,0 0-1 0 0,-1 0 1 0 0,1 0 0 0 0,0 0-1 0 0,0 0 1 0 0,0 0-1 0 0,0 0 1 0 0,-1 0 0 0 0,1 0-1 0 0,-6 8 2428 0 0,-2 14 1604 0 0,7-10-3069 0 0,1 1 0 0 0,0-1 0 0 0,1 1-1 0 0,0-1 1 0 0,1 1 0 0 0,4 13 0 0 0,-6-26-1007 0 0,0 1-1 0 0,0-1 1 0 0,0 0 0 0 0,0 1-1 0 0,0-1 1 0 0,0 0 0 0 0,0 1-1 0 0,1-1 1 0 0,-1 0 0 0 0,0 1 0 0 0,0-1-1 0 0,0 0 1 0 0,0 1 0 0 0,1-1-1 0 0,-1 0 1 0 0,0 0 0 0 0,0 1-1 0 0,1-1 1 0 0,-1 0 0 0 0,0 0 0 0 0,1 1-1 0 0,-1-1 1 0 0,0 0 0 0 0,0 0-1 0 0,1 0 1 0 0,-1 0 0 0 0,0 1-1 0 0,1-1 1 0 0,-1 0 0 0 0,1 0 0 0 0,-1 0-1 0 0,12-6 135 0 0,14-24 54 0 0,-19 21-6 0 0,182-192 1041 0 0,-184 197-1292 0 0,-4 1-8 0 0,1 1 1 0 0,1 0-1 0 0,-1-1 0 0 0,0 1 1 0 0,0 0-1 0 0,1 0 1 0 0,0 1-1 0 0,-1-1 0 0 0,1 0 1 0 0,5-1-1 0 0,-6 3-819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1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 8751 0 0,'0'0'37'0'0,"-1"0"0"0"0,1 0 0 0 0,0 0-1 0 0,-1 0 1 0 0,1 0 0 0 0,0 0 0 0 0,-1 0 0 0 0,1 1-1 0 0,0-1 1 0 0,-1 0 0 0 0,1 0 0 0 0,0 0 0 0 0,0 0-1 0 0,-1 1 1 0 0,1-1 0 0 0,0 0 0 0 0,0 0-1 0 0,-1 1 1 0 0,1-1 0 0 0,0 0 0 0 0,0 0 0 0 0,0 1-1 0 0,-1-1 1 0 0,1 0 0 0 0,0 1 0 0 0,0-1-1 0 0,0 0 1 0 0,0 1 0 0 0,0-1 0 0 0,0 1 0 0 0,-2 13 691 0 0,2-4-173 0 0,-14 61-92 0 0,4-26-522 0 0,-1 10 47 0 0,7-39 56 0 0,3-9 50 0 0,-1 0-1 0 0,1 0 0 0 0,1 0 1 0 0,-1 11-1 0 0,0 38 1084 0 0,0-44-981 0 0,1 38 524 0 0,5 30-676 0 0,-2-37-230 0 0,-2-33-910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2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28 290 8751 0 0,'-6'-12'687'0'0,"-11"-22"354"0"0,13 7 6121 0 0,4 12-6557 0 0,0 0 0 0 0,1 1 1 0 0,1-1-1 0 0,0 1 0 0 0,1-1 1 0 0,7-17-1 0 0,-8 26-549 0 0,0 1 1 0 0,1-1-1 0 0,-1 1 0 0 0,1 0 1 0 0,1 0-1 0 0,-1 0 0 0 0,1 1 0 0 0,0-1 1 0 0,0 1-1 0 0,0 0 0 0 0,0 0 0 0 0,1 0 1 0 0,0 1-1 0 0,0 0 0 0 0,0 0 0 0 0,0 0 1 0 0,0 0-1 0 0,11-3 0 0 0,-7 3-173 0 0,0 0 0 0 0,1 1 0 0 0,-1 0 0 0 0,1 1 0 0 0,0 0-1 0 0,0 0 1 0 0,-1 1 0 0 0,1 0 0 0 0,0 1 0 0 0,0 0 0 0 0,-1 1 0 0 0,13 3 0 0 0,-19-4-1349 0 0,6 5-2288 0 0,1 1 3053 0 0,8 4-34 0 0,-3 4-4051 0 0,-10-3 3530 0 0,14 38 538 0 0,-14-37 234 0 0,-3 17-637 0 0,0 0 4130 0 0,1-19-1700 0 0,8 34 3 0 0,-8-34 2397 0 0,7-7-2579 0 0,32 11-398 0 0,-36-14-579 0 0,-1 0 0 0 0,1 0 0 0 0,0 0 0 0 0,-1-1 0 0 0,1 0 0 0 0,0 0 1 0 0,-1 0-1 0 0,1-1 0 0 0,0 0 0 0 0,-1 0 0 0 0,1 0 0 0 0,6-3 1 0 0,0 1 16 0 0,-3 1-28 0 0,40-13 496 0 0,-45 14-604 0 0,-1-1 0 0 0,0 1 0 0 0,0-1 0 0 0,0 0-1 0 0,0 0 1 0 0,0 0 0 0 0,0 0 0 0 0,-1 0 0 0 0,1-1-1 0 0,-1 1 1 0 0,1-1 0 0 0,1-2 0 0 0,-3 4-33 0 0,-1 0 0 0 0,1 0 0 0 0,-1-1 0 0 0,1 1 0 0 0,-1 0 0 0 0,0 0 0 0 0,1 0 0 0 0,-1 0 0 0 0,0 0 0 0 0,0 0 1 0 0,1-1-1 0 0,-1 1 0 0 0,0 0 0 0 0,0 0 0 0 0,-1 0 0 0 0,1-1 0 0 0,0 1 0 0 0,0 0 0 0 0,-1 0 0 0 0,1 0 0 0 0,-1-2 0 0 0,0 0 2 0 0,-1 1 0 0 0,0-1 0 0 0,1 1-1 0 0,-1 0 1 0 0,0 0 0 0 0,0 0 0 0 0,0-1 0 0 0,-4-2 0 0 0,-2 0 1 0 0,1 0 1 0 0,-1 1 0 0 0,0 0 0 0 0,0 0-1 0 0,-8-3 1 0 0,5 5 68 0 0,1-1-1 0 0,-1 1 0 0 0,1 1 1 0 0,-1 0-1 0 0,1 0 1 0 0,-1 1-1 0 0,0 1 0 0 0,1 0 1 0 0,-19 3-1 0 0,23-3-32 0 0,0 1 1 0 0,0-1-1 0 0,0 1 0 0 0,0 0 0 0 0,1 1 0 0 0,-1-1 1 0 0,1 1-1 0 0,-1 0 0 0 0,1 0 0 0 0,0 1 0 0 0,0 0 1 0 0,1-1-1 0 0,-1 2 0 0 0,1-1 0 0 0,0 0 1 0 0,0 1-1 0 0,0 0 0 0 0,-3 6 0 0 0,6-9-31 0 0,0 0-1 0 0,0 0 1 0 0,0 0 0 0 0,1 0-1 0 0,-1 1 1 0 0,1-1-1 0 0,0 0 1 0 0,-1 3-1 0 0,0 42 60 0 0,1-46-63 0 0,0 1 0 0 0,0 0 0 0 0,1 0 0 0 0,-1-1 0 0 0,0 1 0 0 0,0 0 0 0 0,1 0 0 0 0,-1-1-1 0 0,1 1 1 0 0,0 0 0 0 0,1 2 0 0 0,19 46 19 0 0,-21-48-19 0 0,1 0-1 0 0,0 0 0 0 0,0 0 1 0 0,0-1-1 0 0,0 1 0 0 0,0 0 1 0 0,0-1-1 0 0,0 1 0 0 0,1 0 1 0 0,1 1-1 0 0,39 37 8 0 0,-32-33-12 0 0,-1-1 0 0 0,1 0 0 0 0,19 9 0 0 0,-21-12-33 0 0,1 0 1 0 0,-1 0-1 0 0,1-1 0 0 0,-1-1 1 0 0,1 1-1 0 0,0-1 0 0 0,0-1 1 0 0,-1 0-1 0 0,1 0 0 0 0,0-1 1 0 0,0 0-1 0 0,-1 0 0 0 0,1-1 0 0 0,0 0 1 0 0,-1 0-1 0 0,0-1 0 0 0,12-6 1 0 0,-1 0-708 0 0,-1-2 1 0 0,-1 0 0 0 0,1 0-1 0 0,-2-2 1 0 0,0 0 0 0 0,16-18-1 0 0,-22 21-430 0 0,0-1-1 0 0,7-12 1 0 0,-13 19 927 0 0,-1-1-1 0 0,0 0 1 0 0,-1 0 0 0 0,1 0-1 0 0,-1 0 1 0 0,0 0 0 0 0,-1 0-1 0 0,2-8 1 0 0,-2 13 287 0 0,-1 0 1 0 0,0 0-1 0 0,0-1 1 0 0,0 1-1 0 0,0 0 1 0 0,0-1-1 0 0,0 1 1 0 0,0 0-1 0 0,0 0 1 0 0,1-1-1 0 0,-1 1 1 0 0,0 0-1 0 0,0-1 1 0 0,0 1-1 0 0,0 0 1 0 0,0 0-1 0 0,-1-1 1 0 0,1 1-1 0 0,0 0 1 0 0,0-1-1 0 0,0 1 1 0 0,0 0-1 0 0,0 0 1 0 0,0-1-1 0 0,0 1 1 0 0,-1 0-1 0 0,1 0 1 0 0,0-1-1 0 0,0 1 1 0 0,0 0-1 0 0,0 0 1 0 0,-1-1-1 0 0,1 1 1 0 0,0 0-1 0 0,0 0 1 0 0,-1 0-1 0 0,1 0 1 0 0,0-1-1 0 0,0 1 1 0 0,-1 0-1 0 0,1 0 1 0 0,0 0-1 0 0,0 0 1 0 0,-1 0-1 0 0,1 0 1 0 0,0 0-1 0 0,-1 0 1 0 0,1 0-1 0 0,0 0 1 0 0,-1 0-1 0 0,1 0 1 0 0,0 0-1 0 0,0 0 1 0 0,-1 0-1 0 0,1 0 1 0 0,0 0-1 0 0,-1 0 1 0 0,0 1 229 0 0,0-1 0 0 0,0 1 0 0 0,0 0 0 0 0,-1-1 0 0 0,1 1 0 0 0,0 0 0 0 0,0-1 0 0 0,1 1 0 0 0,-1 0 0 0 0,0 0 0 0 0,0 0 0 0 0,-1 2 0 0 0,-11 27 2360 0 0,10-22-2435 0 0,1-1 584 0 0,1 2-581 0 0,-3 29-2 0 0,3-29 560 0 0,2 2-592 0 0,4 31-68 0 0,-3-32 321 0 0,5-8-362 0 0,25 5-36 0 0,-30-8-21 0 0,-1 1 0 0 0,1-1 0 0 0,-1 1 0 0 0,0-1 0 0 0,1 0 0 0 0,-1 1 0 0 0,0-1 1 0 0,0 0-1 0 0,0 0 0 0 0,1 0 0 0 0,-1 0 0 0 0,0 0 0 0 0,0 0 0 0 0,0 0 0 0 0,0 0 0 0 0,-1 0 0 0 0,1-1 0 0 0,0 1 0 0 0,0 0 1 0 0,-1-1-1 0 0,1 1 0 0 0,-1 0 0 0 0,1-2 0 0 0,2-3 1 0 0,27-49 78 0 0,17-27 206 0 0,-40 72-253 0 0,1 0-1 0 0,0 0 0 0 0,1 1 1 0 0,-1 0-1 0 0,18-13 0 0 0,-13 12 51 0 0,1 0 0 0 0,1 1 0 0 0,21-10 0 0 0,-29 16-56 0 0,0 1-1 0 0,0-1 1 0 0,1 1 0 0 0,-1 0-1 0 0,1 1 1 0 0,-1 0 0 0 0,1 0-1 0 0,-1 1 1 0 0,1 0-1 0 0,7 0 1 0 0,-14 1-150 0 0,1-1-1 0 0,-1 0 1 0 0,0 1-1 0 0,1-1 1 0 0,-1 0-1 0 0,0 1 1 0 0,0-1-1 0 0,0 1 1 0 0,0 0-1 0 0,1 0 1 0 0,-1-1 0 0 0,0 1-1 0 0,0 0 1 0 0,0 0-1 0 0,0 0 1 0 0,-1 0-1 0 0,1 0 1 0 0,0 0-1 0 0,1 1 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45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217 119 9215 0 0,'-1'0'59'0'0,"0"0"0"0"0,1 0-1 0 0,-1 0 1 0 0,1 0 0 0 0,-1 0-1 0 0,0 1 1 0 0,1-1 0 0 0,-1 0-1 0 0,0 0 1 0 0,1 0 0 0 0,-1 0-1 0 0,1 1 1 0 0,-1-1 0 0 0,0 0-1 0 0,1 1 1 0 0,-1-1 0 0 0,1 0-1 0 0,-1 1 1 0 0,1-1 0 0 0,-1 1-1 0 0,1-1 1 0 0,0 1 0 0 0,-1-1-1 0 0,1 1 1 0 0,-1-1 0 0 0,1 1-1 0 0,0-1 1 0 0,0 1 0 0 0,-1-1-1 0 0,1 1 1 0 0,0 0 0 0 0,0-1-1 0 0,-1 2 1 0 0,-7 28 1475 0 0,5-19-1548 0 0,-17 49 1752 0 0,-2-1-1 0 0,-59 109 1 0 0,61-133-618 0 0,-25 43 1411 0 0,54-105-1901 0 0,-3 8-447 0 0,98-197 320 0 0,-39 87-502 0 0,-54 107 1 0 0,65-127 215 0 0,-69 140-103 0 0,-7 9-110 0 0,0-1-1 0 0,0 1 1 0 0,0 0 0 0 0,0 0-1 0 0,0 0 1 0 0,1 0 0 0 0,-1 0-1 0 0,0 0 1 0 0,0 0 0 0 0,0 0-1 0 0,0 0 1 0 0,0 0 0 0 0,1 0-1 0 0,-1 0 1 0 0,0 0-1 0 0,0 0 1 0 0,0 0 0 0 0,0 0-1 0 0,0 0 1 0 0,1 0 0 0 0,-1 0-1 0 0,0 0 1 0 0,0 0 0 0 0,0 0-1 0 0,0 0 1 0 0,0 0-1 0 0,1 0 1 0 0,-1 0 0 0 0,0 0-1 0 0,0 0 1 0 0,0 0 0 0 0,0 0-1 0 0,0 0 1 0 0,0 0 0 0 0,1 1-1 0 0,-1-1 1 0 0,1 2 25 0 0,0 1 1 0 0,0 0-1 0 0,0 0 1 0 0,0 0-1 0 0,0-1 1 0 0,0 1-1 0 0,-1 0 1 0 0,1 4-1 0 0,8 55 55 0 0,-3-18-8 0 0,-3-22-20 0 0,9 35-45 0 0,1 12-11 0 0,0 1 0 0 0,5 2 0 0 0,2-5-21 0 0,-15-53-91 0 0,0-3-43 0 0,17 33-5 0 0,-16-33-703 0 0,-11-16-2783 0 0,2 3 2716 0 0,-1-1 0 0 0,1 0 0 0 0,0 1 1 0 0,0-1-1 0 0,0 0 0 0 0,0 0 0 0 0,-2-4 0 0 0,2 3-138 0 0,-4-5-916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46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94 1983 0 0,'-87'-31'2116'0'0,"68"22"1082"0"0,0 0 1 0 0,-24-15-1 0 0,43 24-3090 0 0,0 0 0 0 0,0 0 0 0 0,-1 0 0 0 0,1-1 0 0 0,0 1 0 0 0,0 0 0 0 0,0 0 0 0 0,0 0 0 0 0,-1 0 1 0 0,1 0-1 0 0,0 0 0 0 0,0-1 0 0 0,0 1 0 0 0,0 0 0 0 0,0 0 0 0 0,0 0 0 0 0,-1 0 0 0 0,1 0 0 0 0,0-1 0 0 0,0 1 0 0 0,0 0 0 0 0,0 0 0 0 0,0 0 0 0 0,0-1 0 0 0,0 1 0 0 0,0 0 0 0 0,0 0 1 0 0,0 0-1 0 0,0-1 0 0 0,0 1 0 0 0,0 0 0 0 0,0 0 0 0 0,0 0 0 0 0,0-1 0 0 0,0 1 0 0 0,0 0 0 0 0,0 0 0 0 0,8-5 2098 0 0,14 1-642 0 0,-21 4-1397 0 0,36-4 197 0 0,0 3 1 0 0,0 1 0 0 0,0 1 0 0 0,38 7-1 0 0,-41-7-1549 0 0,-19-3-4823 0 0,-2-1-1032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46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83 182 3679 0 0,'0'0'168'0'0,"-1"0"-1"0"0,1-1 1 0 0,0 1-1 0 0,-1-1 1 0 0,1 1-1 0 0,-1 0 0 0 0,1-1 1 0 0,0 1-1 0 0,-1 0 1 0 0,1-1-1 0 0,-1 1 0 0 0,1 0 1 0 0,-1 0-1 0 0,1-1 1 0 0,-1 1-1 0 0,1 0 0 0 0,-1 0 1 0 0,1 0-1 0 0,-1 0 1 0 0,1 0-1 0 0,-1 0 1 0 0,0 0-1 0 0,1 0 0 0 0,-1 0 1 0 0,1 0-1 0 0,-1 0 1 0 0,0 0-1 0 0,0 1 169 0 0,0 0 1 0 0,1-1-1 0 0,-1 1 1 0 0,0 0-1 0 0,1-1 0 0 0,-1 1 1 0 0,0 0-1 0 0,1 0 0 0 0,-1-1 1 0 0,1 1-1 0 0,-1 0 1 0 0,1 0-1 0 0,0 0 0 0 0,-1 1 1 0 0,-1 7 1468 0 0,0 0 1 0 0,-2 16-1 0 0,3-17-2583 0 0,-2 19 965 0 0,0 0 0 0 0,2 1-1 0 0,3 47 1 0 0,-2-75-182 0 0,0 0 0 0 0,-1 0 0 0 0,1 1 0 0 0,0-1 0 0 0,0 0 0 0 0,0 0 0 0 0,0 1 0 0 0,0-1 0 0 0,0 0 0 0 0,0 0 0 0 0,0 1 0 0 0,0-1 0 0 0,0 0 0 0 0,0 0 0 0 0,0 0 0 0 0,1 1 0 0 0,-1-1 0 0 0,0 0 0 0 0,0 0 0 0 0,0 1 0 0 0,0-1 0 0 0,0 0 0 0 0,0 0 0 0 0,0 0 0 0 0,1 1 0 0 0,-1-1 0 0 0,0 0 0 0 0,0 0 0 0 0,0 0 0 0 0,0 0 0 0 0,1 0 0 0 0,-1 1 0 0 0,0-1 0 0 0,0 0 0 0 0,0 0 0 0 0,1 0 0 0 0,-1 0 0 0 0,0 0 0 0 0,0 0 0 0 0,1 0 0 0 0,5-9 418 0 0,4-17 182 0 0,-7 11-515 0 0,0 1 0 0 0,-1-1 0 0 0,-1 1 0 0 0,0-27 0 0 0,-12-58 850 0 0,7 70-696 0 0,1 0 1 0 0,1 0-1 0 0,2-31 0 0 0,0 59-222 0 0,0 0-1 0 0,0 0 1 0 0,0 0 0 0 0,0 0 0 0 0,1 0 0 0 0,-1 0 0 0 0,0 0-1 0 0,0 0 1 0 0,1 0 0 0 0,-1 0 0 0 0,0 0 0 0 0,1 1 0 0 0,-1-1-1 0 0,1 0 1 0 0,0 0 0 0 0,-1 0 0 0 0,1 0 0 0 0,-1 1 0 0 0,1-1-1 0 0,0 0 1 0 0,0 1 0 0 0,-1-1 0 0 0,1 1 0 0 0,0-1 0 0 0,0 0-1 0 0,0 1 1 0 0,0 0 0 0 0,0-1 0 0 0,0 1 0 0 0,0 0 0 0 0,0-1-1 0 0,-1 1 1 0 0,1 0 0 0 0,0 0 0 0 0,0 0 0 0 0,0 0 0 0 0,0 0-1 0 0,0 0 1 0 0,2 0 0 0 0,4 1 7 0 0,-1 1-1 0 0,0-1 1 0 0,0 1 0 0 0,1 1-1 0 0,-1-1 1 0 0,-1 1 0 0 0,8 4-1 0 0,30 17-6 0 0,-34-19-8 0 0,1 0 0 0 0,-1 1 0 0 0,15 12 0 0 0,-12-9-4 0 0,-1-1 121 0 0,-2 1-67 0 0,28 28 0 0 0,-28-28 64 0 0,-2 3-64 0 0,17 33 0 0 0,-22-44-57 0 0,-1 1-1 0 0,0 0 0 0 0,0 0 1 0 0,-1 0-1 0 0,1 0 1 0 0,0 0-1 0 0,-1 0 0 0 0,1 0 1 0 0,0 4-1 0 0,0-2-1 0 0,1 7 29 0 0,0 1 1 0 0,-1-1-1 0 0,0 1 1 0 0,-1 0-1 0 0,0-1 0 0 0,-1 1 1 0 0,-3 14-1 0 0,2-19-14 0 0,-1 0 0 0 0,0 0 0 0 0,0 0-1 0 0,0 0 1 0 0,-1 0 0 0 0,0-1 0 0 0,0 0 0 0 0,-1 0-1 0 0,0 0 1 0 0,0 0 0 0 0,-1-1 0 0 0,1 1 0 0 0,-1-1-1 0 0,0-1 1 0 0,0 1 0 0 0,-1-1 0 0 0,1 0 0 0 0,-1-1-1 0 0,0 0 1 0 0,-13 5 0 0 0,5-3-19 0 0,-1-1 0 0 0,0 0 0 0 0,0-1 0 0 0,0-1 0 0 0,-1-1-1 0 0,1 0 1 0 0,0-1 0 0 0,-29-3 0 0 0,10-4-105 0 0,33 7 32 0 0,0-1 1 0 0,1 1-1 0 0,-1-1 0 0 0,0 0 0 0 0,0 1 0 0 0,0-1 0 0 0,0 0 0 0 0,1 0 0 0 0,-1 0 0 0 0,1-1 0 0 0,-1 1 0 0 0,0 0 0 0 0,1 0 0 0 0,-3-4 0 0 0,4 4-59 0 0,0 1-1 0 0,0-1 0 0 0,0 0 0 0 0,0 1 0 0 0,0-1 0 0 0,0 0 0 0 0,0 0 0 0 0,0 1 0 0 0,0-1 0 0 0,0 0 0 0 0,0 0 0 0 0,0 1 0 0 0,1-1 0 0 0,-1 0 0 0 0,0 1 0 0 0,0-1 0 0 0,1 0 0 0 0,-1 1 0 0 0,0-1 1 0 0,1 1-1 0 0,-1-1 0 0 0,1 0 0 0 0,-1 1 0 0 0,1-1 0 0 0,0 0 0 0 0,7-5-7255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46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76 6911 0 0,'1'-2'178'0'0,"0"0"-1"0"0,0 0 0 0 0,0 0 1 0 0,1-1-1 0 0,-1 1 0 0 0,1 0 1 0 0,-1 1-1 0 0,1-1 0 0 0,0 0 1 0 0,-1 0-1 0 0,1 1 0 0 0,3-3 1 0 0,-3 3-104 0 0,-1 0 0 0 0,0 0 0 0 0,0 0 0 0 0,0 0 0 0 0,0 0 0 0 0,0 0 0 0 0,0 0 0 0 0,0-1 0 0 0,0 1 0 0 0,0 0 0 0 0,0-1 0 0 0,-1 1 0 0 0,2-2 0 0 0,-2 2 68 0 0,0 0 1 0 0,0 0-1 0 0,0 1 0 0 0,0-1 1 0 0,0 0-1 0 0,0 0 0 0 0,0 1 1 0 0,0-1-1 0 0,0 0 0 0 0,0 0 1 0 0,0 1-1 0 0,-1-1 0 0 0,1 0 1 0 0,0 0-1 0 0,0 1 0 0 0,-1-1 1 0 0,1 0-1 0 0,-1 1 0 0 0,0-2 1 0 0,0 0 195 0 0,-1 1 0 0 0,0 0 1 0 0,1-1-1 0 0,-1 1 0 0 0,0 0 1 0 0,0 0-1 0 0,0 0 0 0 0,0 0 1 0 0,0 0-1 0 0,0 0 0 0 0,0 1 1 0 0,0-1-1 0 0,0 1 1 0 0,-1-1-1 0 0,1 1 0 0 0,0 0 1 0 0,-3 0-1 0 0,-7 1 74 0 0,0 0 0 0 0,0 1 0 0 0,0 0 0 0 0,0 1 1 0 0,0 0-1 0 0,0 1 0 0 0,1 0 0 0 0,-20 10 0 0 0,2 3-178 0 0,-52 38 0 0 0,73-49-180 0 0,1 0 1 0 0,0 0-1 0 0,1 0 0 0 0,-1 1 1 0 0,1-1-1 0 0,1 2 0 0 0,-1-1 1 0 0,1 1-1 0 0,1-1 0 0 0,-1 1 1 0 0,1 1-1 0 0,1-1 0 0 0,-1 1 1 0 0,1-1-1 0 0,1 1 0 0 0,0 0 0 0 0,0 0 1 0 0,-1 11-1 0 0,3-17 90 0 0,3 9-84 0 0,9 36-32 0 0,-9-36 52 0 0,7 0 12 0 0,31 36-16 0 0,-30-36-4 0 0,0-4 0 0 0,33 23 5 0 0,-33-23 23 0 0,1-2 11 0 0,36 18 1 0 0,-44-22-93 0 0,0 1 0 0 0,0-1 1 0 0,1 0-1 0 0,-1 0 0 0 0,1-1 0 0 0,-1 1 0 0 0,8 0 1 0 0,-3 0 2 0 0,-1 1 9 0 0,1-1 0 0 0,-1 0 0 0 0,14 2-1 0 0,-8-2-9 0 0,-6 0-9 0 0,0-1 0 0 0,0 0 1 0 0,0 0-1 0 0,0-1 0 0 0,0 0 0 0 0,0 0 0 0 0,0-1 1 0 0,10-2-1 0 0,-15 2-79 0 0,0 0-1 0 0,0 0 1 0 0,0 0 0 0 0,1-1 0 0 0,-1 1-1 0 0,0-1 1 0 0,-1 0 0 0 0,1 0 0 0 0,0 0 0 0 0,-1 0-1 0 0,1 0 1 0 0,-1-1 0 0 0,1 1 0 0 0,-1-1 0 0 0,0 1-1 0 0,0-1 1 0 0,0 0 0 0 0,-1 0 0 0 0,3-4-1 0 0,3-9-2572 0 0,-2 9-5293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47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4054 19 13823 0 0,'15'-15'2371'0'0,"-12"11"-2236"0"0,-15 11 690 0 0,-89 60 2435 0 0,32-20-2637 0 0,-398 261 11 0 0,263-180-617 0 0,-194 133 30 0 0,-597 499 81 0 0,693-530-128 0 0,-102 87 0 0 0,142-101 0 0 0,190-157 0 0 0,-68 74 0 0 0,-50 81 0 0 0,57-79 588 0 0,68-72-336 0 0,62-60-218 0 0,-17 19 89 0 0,19-22-121 0 0,0 1 1 0 0,0 0-1 0 0,1 0 0 0 0,-1 0 1 0 0,0 0-1 0 0,1 1 0 0 0,-1-1 0 0 0,0 0 1 0 0,1 0-1 0 0,0 0 0 0 0,-1 0 0 0 0,1 1 1 0 0,0-1-1 0 0,-1 0 0 0 0,1 0 0 0 0,0 1 1 0 0,0-1-1 0 0,0 2 0 0 0,1-3 13 0 0,-1 1-1 0 0,1 0 1 0 0,0-1-1 0 0,-1 1 0 0 0,1 0 1 0 0,0-1-1 0 0,-1 1 1 0 0,1-1-1 0 0,0 1 1 0 0,0-1-1 0 0,-1 0 1 0 0,1 1-1 0 0,0-1 1 0 0,0 0-1 0 0,0 1 1 0 0,0-1-1 0 0,0 0 0 0 0,-1 0 1 0 0,1 0-1 0 0,0 0 1 0 0,0 0-1 0 0,0 0 1 0 0,0 0-1 0 0,0 0 1 0 0,1-1-1 0 0,0 1 17 0 0,0 0 1 0 0,0 0-1 0 0,0 0 0 0 0,0-1 1 0 0,-1 1-1 0 0,1-1 0 0 0,0 1 1 0 0,0-1-1 0 0,0 0 0 0 0,-1 0 1 0 0,3-1-1 0 0,-13 18-31 0 0,8-13 0 0 0,0-1 0 0 0,0 0 0 0 0,0 0 0 0 0,0 0 0 0 0,-1 0 0 0 0,1 0 0 0 0,-3 3 0 0 0,-31 32 0 0 0,-48 64 0 0 0,82-100 0 0 0,0 0 0 0 0,-1 1 0 0 0,1 0 0 0 0,0-1 0 0 0,0 1 0 0 0,-1 0 0 0 0,1 0 0 0 0,1 0 0 0 0,-1 0 0 0 0,0 0 0 0 0,0 0 0 0 0,1 0 0 0 0,-1 0 0 0 0,1 0 0 0 0,-1 4 0 0 0,2-6 0 0 0,-1 0 0 0 0,0 0 0 0 0,1 1 0 0 0,-1-1 0 0 0,0 0 0 0 0,1 0 0 0 0,-1 0 0 0 0,1 0 0 0 0,-1 1 0 0 0,1-1 0 0 0,-1 0 0 0 0,0 0 0 0 0,1 0 0 0 0,-1 0 0 0 0,1 0 0 0 0,-1 0 0 0 0,1 0 0 0 0,-1 0 0 0 0,0 0 0 0 0,1-1 0 0 0,-1 1 0 0 0,1 0 0 0 0,-1 0 0 0 0,0 0 0 0 0,1 0 0 0 0,-1 0 0 0 0,1-1 0 0 0,-1 1 0 0 0,0 0 0 0 0,1 0 0 0 0,-1-1 0 0 0,1 1 0 0 0,15-12 0 0 0,-12 10 0 0 0,132-98 377 0 0,-45 31-142 0 0,39-33 305 0 0,-230 179-511 0 0,-31 25 6 0 0,36-14-123 0 0,-26 21 1608 0 0,105-100-909 0 0,15-8-615 0 0,1-1 0 0 0,0 0-1 0 0,-1 0 1 0 0,1 0 0 0 0,-1 0-1 0 0,1 0 1 0 0,-1 0 0 0 0,1 0 0 0 0,0 0-1 0 0,-1 0 1 0 0,1 0 0 0 0,-1 0 0 0 0,1 0-1 0 0,-1 0 1 0 0,1 0 0 0 0,0-1-1 0 0,-1 1 1 0 0,1 0 0 0 0,-1 0 0 0 0,1 0-1 0 0,-1-1 1 0 0,0 0-63 0 0,1-1 0 0 0,-1 1 1 0 0,0 0-1 0 0,1-1 0 0 0,-1 1 0 0 0,1 0 0 0 0,0-1 0 0 0,0 1 0 0 0,-1-1 1 0 0,1 1-1 0 0,0-1 0 0 0,0 1 0 0 0,0-1 0 0 0,0 1 0 0 0,0 0 0 0 0,1-1 0 0 0,-1 1 1 0 0,1-2-1 0 0,65-252-532 0 0,-43 184 599 0 0,16-60 0 0 0,-34 114 0 0 0,-1 4 0 0 0,-13 27 0 0 0,-7 22 0 0 0,-18 62 0 0 0,9-23 0 0 0,14-44 0 0 0,-8 14 0 0 0,-15 44 0 0 0,29-74 0 0 0,0 1 0 0 0,1 0 0 0 0,-3 25 0 0 0,7-39 0 0 0,0-1 0 0 0,0 0 0 0 0,0 0 0 0 0,0 0 0 0 0,0 0 0 0 0,0 0 0 0 0,0 1 0 0 0,0-1 0 0 0,0 0 0 0 0,0 0 0 0 0,1 0 0 0 0,-1 0 0 0 0,0 0 0 0 0,1 0 0 0 0,-1 0 0 0 0,1 0 0 0 0,-1 0 0 0 0,1 0 0 0 0,0 0 0 0 0,-1 0 0 0 0,2 1 0 0 0,-1-2 0 0 0,0 0 0 0 0,-1 0 0 0 0,1 1 0 0 0,0-1 0 0 0,0 0 0 0 0,0 0 0 0 0,0 0 0 0 0,-1-1 0 0 0,1 1 0 0 0,0 0 0 0 0,0 0 0 0 0,0 0 0 0 0,-1-1 0 0 0,1 1 0 0 0,0 0 0 0 0,0-1 0 0 0,-1 1 0 0 0,1 0 0 0 0,0-1 0 0 0,0 1 0 0 0,-1-1 0 0 0,1 1 0 0 0,-1-1 0 0 0,1 0 0 0 0,0 1 0 0 0,-1-1 0 0 0,1 0 0 0 0,-1 1 0 0 0,1-2 0 0 0,33-37 8 0 0,2 1 0 0 0,2 2 0 0 0,73-54 0 0 0,-105 86-8 0 0,10-8 0 0 0,-16 12 0 0 0,1-1 0 0 0,-1 1 0 0 0,1 0 0 0 0,-1 0 0 0 0,1-1 0 0 0,-1 1 0 0 0,1 0 0 0 0,-1 0 0 0 0,1-1 0 0 0,-1 1 0 0 0,1 0 0 0 0,-1 0 0 0 0,1 0 0 0 0,-1 0 0 0 0,1 0 0 0 0,-1 0 0 0 0,1 0 0 0 0,-1 0 0 0 0,1 0 0 0 0,-1 0 0 0 0,1 0 0 0 0,-1 0 0 0 0,1 0 0 0 0,0 1 0 0 0,0-1 0 0 0,-1 1 0 0 0,0 0 0 0 0,0-1 0 0 0,0 1 0 0 0,0-1 0 0 0,0 1 0 0 0,0 0 0 0 0,0-1 0 0 0,0 1 0 0 0,0-1 0 0 0,0 1 0 0 0,0 0 0 0 0,0-1 0 0 0,-1 1 0 0 0,1-1 0 0 0,0 1 0 0 0,0 0 0 0 0,-1-1 0 0 0,1 1 0 0 0,0-1 0 0 0,-1 1 0 0 0,1-1 0 0 0,0 1 0 0 0,-1-1 0 0 0,1 0 0 0 0,-2 2 0 0 0,-13 14 0 0 0,13-14 0 0 0,-6 5-7 0 0,0 0 0 0 0,0-1 0 0 0,-1 0 0 0 0,1 0 0 0 0,-1-1-1 0 0,0 0 1 0 0,-1-1 0 0 0,-19 7 0 0 0,29-11 3 0 0,0 0-1 0 0,0 0 1 0 0,-1 0 0 0 0,1 0-1 0 0,0 1 1 0 0,-1-1-1 0 0,1 0 1 0 0,0 0 0 0 0,0 0-1 0 0,-1 0 1 0 0,1 0-1 0 0,0 0 1 0 0,-1 0 0 0 0,1 0-1 0 0,0 0 1 0 0,-1 0-1 0 0,1 0 1 0 0,0-1 0 0 0,-1 1-1 0 0,1 0 1 0 0,0 0-1 0 0,0 0 1 0 0,-1 0 0 0 0,1 0-1 0 0,0 0 1 0 0,0-1 0 0 0,-1 1-1 0 0,1 0 1 0 0,0 0-1 0 0,0-1 1 0 0,-1 1 0 0 0,1 0-1 0 0,0 0 1 0 0,0 0-1 0 0,0-1 1 0 0,0 1 0 0 0,-1 0-1 0 0,1-1 1 0 0,0 1-1 0 0,0 0 1 0 0,0 0 0 0 0,0-1-1 0 0,0 1 1 0 0,0 0-1 0 0,0-1 1 0 0,0 1 0 0 0,0 0-1 0 0,0-1 1 0 0,0 1 0 0 0,0 0-1 0 0,0-1 1 0 0,0 1-1 0 0,0 0 1 0 0,0 0 0 0 0,0-1-1 0 0,0 1 1 0 0,0 0-1 0 0,1-1 1 0 0,-1 1 0 0 0,0 0-1 0 0,8-20-935 0 0,5 7-1631 0 0,18-15-1 0 0,-23 21-243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47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70 6911 0 0,'-11'0'732'0'0,"11"1"-708"0"0,-1-1 0 0 0,1 1 0 0 0,0-1 0 0 0,0 1 0 0 0,0-1 0 0 0,0 1 0 0 0,0 0 0 0 0,0-1 0 0 0,1 1 0 0 0,-1-1 0 0 0,0 1 0 0 0,0 0 0 0 0,0-1 0 0 0,0 1 0 0 0,1-1 0 0 0,-1 1 0 0 0,0-1 0 0 0,1 1 0 0 0,-1-1 0 0 0,0 1 0 0 0,1-1 0 0 0,-1 1 0 0 0,0-1 0 0 0,1 0 0 0 0,-1 1 0 0 0,1-1 0 0 0,1 1 283 0 0,0-1 0 0 0,0 0 0 0 0,0-1 0 0 0,-1 1 0 0 0,1 0 0 0 0,0 0 0 0 0,0-1 0 0 0,-1 1 0 0 0,1-1 0 0 0,0 0 0 0 0,-1 1 0 0 0,1-1 0 0 0,0 0-1 0 0,-1 0 1 0 0,1 0 0 0 0,1-2 0 0 0,23-19 909 0 0,-25 21-1170 0 0,0-1 1 0 0,0 1 0 0 0,0 0 0 0 0,0-1 0 0 0,0 1 0 0 0,0-1-1 0 0,0 1 1 0 0,-1-1 0 0 0,1 1 0 0 0,-1-1 0 0 0,1 1 0 0 0,-1-1 0 0 0,1 0-1 0 0,-1 1 1 0 0,0-1 0 0 0,0 0 0 0 0,0 1 0 0 0,0-1 0 0 0,0-3-1 0 0,-1 4 55 0 0,1 0 0 0 0,-1 0 0 0 0,1 0 1 0 0,-1 0-1 0 0,1 0 0 0 0,-1 0 0 0 0,0 1 0 0 0,0-1 0 0 0,1 0 0 0 0,-1 0 0 0 0,0 0 0 0 0,0 1 0 0 0,0-1 0 0 0,0 0 0 0 0,0 1 0 0 0,0-1 0 0 0,0 0 0 0 0,0 1 0 0 0,0 0 0 0 0,0-1 0 0 0,0 1 0 0 0,0 0 0 0 0,0-1 0 0 0,-1 1 0 0 0,1 0 0 0 0,0 0 0 0 0,0 0 0 0 0,0 0 1 0 0,-2 0-1 0 0,-3 1 54 0 0,0 0 1 0 0,0 0-1 0 0,1 0 1 0 0,-1 1 0 0 0,0 0-1 0 0,1 0 1 0 0,-1 0-1 0 0,1 0 1 0 0,0 1 0 0 0,0 0-1 0 0,-7 6 1 0 0,8-7-46 0 0,0 1 1 0 0,0 0-1 0 0,1 1 0 0 0,-1-1 1 0 0,1 1-1 0 0,-1 0 0 0 0,1-1 1 0 0,1 1-1 0 0,-1 1 0 0 0,0-1 1 0 0,1 0-1 0 0,0 1 0 0 0,0-1 1 0 0,-2 6-1 0 0,4-10-111 0 0,0 1-1 0 0,0-1 1 0 0,0 0 0 0 0,0 1-1 0 0,0-1 1 0 0,0 0 0 0 0,0 1-1 0 0,0-1 1 0 0,0 0-1 0 0,0 1 1 0 0,0-1 0 0 0,0 0-1 0 0,1 1 1 0 0,-1-1 0 0 0,0 0-1 0 0,0 1 1 0 0,0-1-1 0 0,0 0 1 0 0,0 0 0 0 0,1 1-1 0 0,-1-1 1 0 0,0 0 0 0 0,0 0-1 0 0,1 1 1 0 0,-1-1-1 0 0,0 0 1 0 0,0 0 0 0 0,1 1-1 0 0,-1-1 1 0 0,0 0-1 0 0,1 0 1 0 0,-1 0 0 0 0,0 0-1 0 0,0 0 1 0 0,1 1 0 0 0,-1-1-1 0 0,1 0 1 0 0,12 0-2273 0 0,-4-1-4904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47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 8287 0 0,'-2'0'77'0'0,"0"0"-1"0"0,-1 0 0 0 0,1 0 0 0 0,0 1 0 0 0,0-1 1 0 0,-1 1-1 0 0,1 0 0 0 0,0-1 0 0 0,0 1 0 0 0,0 0 1 0 0,0 0-1 0 0,0 0 0 0 0,0 1 0 0 0,0-1 0 0 0,0 0 1 0 0,-3 4-1 0 0,4-4-34 0 0,-1 0 0 0 0,1 0 1 0 0,-1 0-1 0 0,1 1 0 0 0,0-1 0 0 0,0 0 1 0 0,-1 1-1 0 0,1-1 0 0 0,0 1 0 0 0,0 0 1 0 0,1-1-1 0 0,-1 1 0 0 0,0 0 1 0 0,0 0-1 0 0,1-1 0 0 0,-1 1 0 0 0,1 0 1 0 0,0 0-1 0 0,-1 0 0 0 0,1 0 0 0 0,0 3 1 0 0,1-3 233 0 0,0-1 0 0 0,0 1-1 0 0,-1-1 1 0 0,1 1 0 0 0,1-1 0 0 0,-1 0 0 0 0,0 1 0 0 0,0-1 0 0 0,0 0 0 0 0,1 0 0 0 0,-1 0 0 0 0,0 0 0 0 0,1 0 0 0 0,-1 0 0 0 0,1 0-1 0 0,3 1 1 0 0,24 9 1856 0 0,-24-10-2621 0 0,-1 0 562 0 0,0 0 1 0 0,0 0-1 0 0,0 0 0 0 0,0-1 1 0 0,0 1-1 0 0,0-1 0 0 0,0 0 0 0 0,1-1 1 0 0,-1 1-1 0 0,0-1 0 0 0,0 1 1 0 0,0-1-1 0 0,0 0 0 0 0,0-1 1 0 0,6-2-1 0 0,-9 4-10 0 0,1-1-1 0 0,-1 0 1 0 0,1 1 0 0 0,-1-1-1 0 0,0 0 1 0 0,1 0 0 0 0,-1 0-1 0 0,0 0 1 0 0,0 0 0 0 0,0 0-1 0 0,0 0 1 0 0,0-1 0 0 0,0 1-1 0 0,0 0 1 0 0,0-1 0 0 0,0 1-1 0 0,0 0 1 0 0,-1-1 0 0 0,1 1-1 0 0,-1-1 1 0 0,1 1 0 0 0,-1-1-1 0 0,1 1 1 0 0,-1-1 0 0 0,0 1-1 0 0,0-1 1 0 0,0 0 0 0 0,0 1-1 0 0,0-1 1 0 0,0 1 0 0 0,0-1-1 0 0,0 0 1 0 0,-1 1 0 0 0,1-1 0 0 0,-1 1-1 0 0,1-1 1 0 0,-2-2 0 0 0,1 2 29 0 0,-1 0 0 0 0,0 1 0 0 0,0-1 1 0 0,1 0-1 0 0,-1 0 0 0 0,0 1 0 0 0,0-1 1 0 0,-1 1-1 0 0,1 0 0 0 0,0 0 0 0 0,0 0 1 0 0,-1 0-1 0 0,1 0 0 0 0,0 0 0 0 0,-1 0 1 0 0,1 1-1 0 0,-1-1 0 0 0,1 1 0 0 0,-1 0 1 0 0,1 0-1 0 0,-1 0 0 0 0,-3 0 0 0 0,2 0-91 0 0,0 0-1 0 0,-1 0 0 0 0,1 1 0 0 0,0 0 0 0 0,0-1 0 0 0,0 1 1 0 0,0 1-1 0 0,0-1 0 0 0,0 1 0 0 0,0-1 0 0 0,0 1 0 0 0,-6 5 0 0 0,2 0-1611 0 0,2 2-5887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3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65 132 10591 0 0,'-4'0'303'0'0,"0"0"-1"0"0,0 0 1 0 0,0 0-1 0 0,0 1 0 0 0,0 0 1 0 0,1 0-1 0 0,-1 0 0 0 0,0 0 1 0 0,0 0-1 0 0,1 1 1 0 0,-1-1-1 0 0,0 1 0 0 0,1 0 1 0 0,-6 5-1 0 0,9-7-261 0 0,-1 0-1 0 0,1 0 0 0 0,0 1 0 0 0,0-1 1 0 0,-1 0-1 0 0,1 0 0 0 0,0 1 1 0 0,0-1-1 0 0,0 0 0 0 0,0 1 1 0 0,0-1-1 0 0,-1 0 0 0 0,1 1 1 0 0,0-1-1 0 0,0 0 0 0 0,0 1 0 0 0,0-1 1 0 0,0 0-1 0 0,0 0 0 0 0,0 1 1 0 0,0-1-1 0 0,0 0 0 0 0,0 1 1 0 0,0-1-1 0 0,0 0 0 0 0,0 1 1 0 0,1-1-1 0 0,-1 0 0 0 0,0 1 0 0 0,0-1 1 0 0,0 0-1 0 0,0 1 0 0 0,0-1 1 0 0,1 0-1 0 0,12 8 1020 0 0,17-2 372 0 0,3-4-668 0 0,0-2 0 0 0,0-1 0 0 0,35-6 0 0 0,99-25-143 0 0,-25 5-329 0 0,83-2 68 0 0,-175 26-315 0 0,0 1 1 0 0,78 9-1 0 0,-54 3-17 0 0,-23-2 30 0 0,0-3-1 0 0,85-1 0 0 0,-126-5-50 0 0,19 0 50 0 0,-27 1-54 0 0,-1 0 1 0 0,1 0-1 0 0,0 0 1 0 0,-1 0 0 0 0,1 1-1 0 0,-1-1 1 0 0,1 1-1 0 0,-1-1 1 0 0,1 1 0 0 0,-1 0-1 0 0,1-1 1 0 0,-1 1-1 0 0,1 0 1 0 0,0 1-1 0 0,-2-2 2 0 0,1 1 0 0 0,-1-1 0 0 0,0 1 0 0 0,0-1-1 0 0,0 0 1 0 0,0 1 0 0 0,0-1 0 0 0,0 1-1 0 0,-1-1 1 0 0,1 0 0 0 0,0 1 0 0 0,0-1 0 0 0,0 1-1 0 0,0-1 1 0 0,0 0 0 0 0,-1 1 0 0 0,1-1 0 0 0,0 0-1 0 0,0 1 1 0 0,0-1 0 0 0,-1 0 0 0 0,1 1-1 0 0,0-1 1 0 0,-1 0 0 0 0,1 1 0 0 0,0-1 0 0 0,-1 0-1 0 0,0 1 1 0 0,-10 7 70 0 0,3-4-50 0 0,0-1-1 0 0,0-1 1 0 0,0 0 0 0 0,0 0 0 0 0,0 0-1 0 0,0-1 1 0 0,0 0 0 0 0,-1-1 0 0 0,1 0-1 0 0,0 0 1 0 0,-14-3 0 0 0,-10-3 46 0 0,-51-16-1 0 0,42 11-68 0 0,-28-6 79 0 0,-82-8 0 0 0,-72 4 66 0 0,33 12-147 0 0,28 2 0 0 0,111 0-26 0 0,33 4 7 0 0,-29-1 0 0 0,47 4 16 0 0,-1 0 0 0 0,0 0 0 0 0,1 0 0 0 0,-1 0 0 0 0,0 0 0 0 0,0 0 0 0 0,1 0 0 0 0,-1 0 0 0 0,0 0 0 0 0,1 0 0 0 0,-1 1 0 0 0,0-1 0 0 0,1 0 0 0 0,-1 0 0 0 0,0 1 0 0 0,1-1 0 0 0,-1 0 0 0 0,1 1 1 0 0,-1-1-1 0 0,1 1 0 0 0,-1-1 0 0 0,0 1 0 0 0,0 0 0 0 0,1 0-5 0 0,0-1 0 0 0,0 1 0 0 0,0-1 1 0 0,0 1-1 0 0,0 0 0 0 0,0-1 0 0 0,0 1 1 0 0,0 0-1 0 0,0-1 0 0 0,0 1 1 0 0,0 0-1 0 0,1-1 0 0 0,-1 1 0 0 0,0-1 1 0 0,0 1-1 0 0,1 0 0 0 0,-1-1 0 0 0,0 1 1 0 0,1-1-1 0 0,-1 1 0 0 0,2 2-20 0 0,0-1-1 0 0,0 1 0 0 0,1-1 1 0 0,-1 1-1 0 0,1-1 1 0 0,-1 0-1 0 0,1 0 0 0 0,-1 0 1 0 0,4 1-1 0 0,3 1-65 0 0,0-1 1 0 0,0-1-1 0 0,0 1 0 0 0,1-2 0 0 0,-1 1 1 0 0,13 0-1 0 0,59-5-229 0 0,-45 2 270 0 0,551-47-287 0 0,-457 35-708 0 0,-43 5-4548 0 0,-14 3-1364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5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84 373 12439 0 0,'0'1'319'0'0,"-1"-1"-256"0"0,1 1 1 0 0,-1 0-1 0 0,1 0 0 0 0,-1 0 0 0 0,1 0 1 0 0,0 0-1 0 0,0 0 0 0 0,-1 0 0 0 0,1 0 0 0 0,0 0 1 0 0,0 0-1 0 0,0 0 0 0 0,0 0 0 0 0,0 0 0 0 0,1 2 1 0 0,-1 17 2503 0 0,1 44-2366 0 0,0 2-164 0 0,-1-53 3226 0 0,0-13-3255 0 0,0 0 0 0 0,0 0 0 0 0,0 0 1 0 0,1 0-1 0 0,-1 1 0 0 0,0-1 0 0 0,0 0 0 0 0,0 0 0 0 0,1 0 1 0 0,-1 0-1 0 0,0 0 0 0 0,0 0 0 0 0,0 0 0 0 0,1 0 0 0 0,-1 0 1 0 0,0 0-1 0 0,0 0 0 0 0,0 0 0 0 0,1 0 0 0 0,-1 0 0 0 0,0 0 1 0 0,0 0-1 0 0,0 0 0 0 0,1-1 0 0 0,-1 1 0 0 0,0 0 0 0 0,0 0 1 0 0,0 0-1 0 0,1 0 0 0 0,-1 0 0 0 0,0-1 0 0 0,2-6 33 0 0,0-1 1 0 0,0 1-1 0 0,-1-1 0 0 0,-1 0 1 0 0,1 0-1 0 0,-2-14 0 0 0,1 13 38 0 0,-3-47 350 0 0,-2 0 0 0 0,-2 1 0 0 0,-23-82 0 0 0,26 123-311 0 0,-1 0 0 0 0,-9-17-1 0 0,10 23 39 0 0,-1-1 0 0 0,2 0 0 0 0,-1 0 0 0 0,1 0 0 0 0,0 0-1 0 0,1-1 1 0 0,-2-17 0 0 0,4 26-135 0 0,0 0 0 0 0,0 0-1 0 0,0 0 1 0 0,0 1 0 0 0,0-1-1 0 0,0 0 1 0 0,1 0 0 0 0,-1 0-1 0 0,0 0 1 0 0,0 0 0 0 0,1 1-1 0 0,-1-1 1 0 0,0 0 0 0 0,1 0 0 0 0,-1 1-1 0 0,1-1 1 0 0,-1 0 0 0 0,1 0-1 0 0,-1 1 1 0 0,1-1 0 0 0,0 1-1 0 0,-1-1 1 0 0,1 0 0 0 0,0 1 0 0 0,1-1-1 0 0,0 0-4 0 0,-1 0 0 0 0,1 1 0 0 0,0 0-1 0 0,0-1 1 0 0,0 1 0 0 0,-1 0 0 0 0,1 0 0 0 0,0 0-1 0 0,0 0 1 0 0,0 1 0 0 0,3 0 0 0 0,4 1 8 0 0,-1 1 1 0 0,0 0 0 0 0,1 0-1 0 0,8 6 1 0 0,83 53 67 0 0,-21-12-43 0 0,-44-28-49 0 0,19 14 11 0 0,2 7 31 0 0,-13-6-20 0 0,-26-17 20 0 0,20 30-19 0 0,-21-24 25 0 0,15 38-25 0 0,-27-52-13 0 0,0-1 1 0 0,0 0 0 0 0,-1 1-1 0 0,2 14 1 0 0,-4-15 6 0 0,-1 0 0 0 0,0-1 0 0 0,-2 18 0 0 0,1-24 2 0 0,1 0-1 0 0,-1-1 0 0 0,0 1 1 0 0,-1-1-1 0 0,1 1 1 0 0,0-1-1 0 0,-1 0 1 0 0,0 0-1 0 0,0 0 0 0 0,0 1 1 0 0,0-2-1 0 0,0 1 1 0 0,-1 0-1 0 0,1 0 0 0 0,-5 2 1 0 0,0 1 21 0 0,-1-1 0 0 0,1 0 0 0 0,-1-1 0 0 0,-9 4 0 0 0,14-7-35 0 0,-12 6 18 0 0,0-2 0 0 0,-1 0 0 0 0,0 0-1 0 0,0-2 1 0 0,0 0 0 0 0,-1 0 0 0 0,1-2 0 0 0,-1 0-1 0 0,-18-2 1 0 0,8-1 16 0 0,1-1 0 0 0,0-2 1 0 0,-1 0-1 0 0,-47-18 0 0 0,49 12-18 0 0,24 10-108 0 0,0 1 0 0 0,0-1 0 0 0,0 0 1 0 0,0 1-1 0 0,0-1 0 0 0,0 0 0 0 0,0 1 1 0 0,0-1-1 0 0,0 0 0 0 0,0 0 0 0 0,1 0 1 0 0,-1 0-1 0 0,0 0 0 0 0,0 0 0 0 0,1 0 1 0 0,-1 0-1 0 0,1 0 0 0 0,-1 0 0 0 0,0-2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6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10 523 8751 0 0,'-1'4'641'0'0,"-1"-1"0"0"0,1 1-1 0 0,0-1 1 0 0,0 1 0 0 0,0 0-1 0 0,0-1 1 0 0,0 1 0 0 0,1 0-1 0 0,0 0 1 0 0,0-1 0 0 0,0 8-1 0 0,1-11-596 0 0,-1 0 0 0 0,0 1 0 0 0,0-1 0 0 0,0 0-1 0 0,0 0 1 0 0,0 0 0 0 0,0 0 0 0 0,1 1 0 0 0,-1-1 0 0 0,0 0-1 0 0,0 0 1 0 0,0 0 0 0 0,0 0 0 0 0,1 0 0 0 0,-1 0 0 0 0,0 0-1 0 0,0 0 1 0 0,0 1 0 0 0,1-1 0 0 0,-1 0 0 0 0,0 0 0 0 0,0 0-1 0 0,0 0 1 0 0,1 0 0 0 0,-1 0 0 0 0,0 0 0 0 0,0 0 0 0 0,0 0 0 0 0,1 0-1 0 0,-1 0 1 0 0,0 0 0 0 0,0-1 0 0 0,0 1 0 0 0,1 0 0 0 0,-1 0-1 0 0,0 0 1 0 0,0 0 0 0 0,0 0 0 0 0,0 0 0 0 0,1 0 0 0 0,-1 0-1 0 0,0-1 1 0 0,0 1 0 0 0,0 0 0 0 0,0 0 0 0 0,0 0 0 0 0,1 0-1 0 0,-1-1 1 0 0,0 1 0 0 0,0 0 0 0 0,0 0 0 0 0,0 0 0 0 0,0 0-1 0 0,0-1 1 0 0,0 1 0 0 0,10-11 1221 0 0,21-40 287 0 0,48-104 1 0 0,6-63-1298 0 0,-81 206-204 0 0,15-47 162 0 0,-17 53-141 0 0,-1-1 0 0 0,1 0-1 0 0,-1 1 1 0 0,-1-1 0 0 0,0 0 0 0 0,0-10 0 0 0,-4 7 144 0 0,0 14-142 0 0,-3 15-35 0 0,7 4-39 0 0,5 40 69 0 0,4-4 290 0 0,-6-47 120 0 0,1 1 22 0 0,12 38-65 0 0,-7-26-288 0 0,20 38-132 0 0,8 4-124 0 0,-7-16-449 0 0,-24-41-181 0 0,1 2-784 0 0,20 35 843 0 0,-20-35 36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6.7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87 126 6911 0 0,'-29'-26'1313'0'0,"-3"2"6094"0"0,29 23-7096 0 0,1-1-1 0 0,0 1 1 0 0,0-1-1 0 0,0 0 1 0 0,0 0-1 0 0,0 0 1 0 0,1 0-1 0 0,-1 0 1 0 0,1 0-1 0 0,-1 0 1 0 0,1 0-1 0 0,-2-3 1 0 0,3 4-246 0 0,0 0 0 0 0,0 0 0 0 0,0 0 1 0 0,0 0-1 0 0,0 0 0 0 0,0 0 0 0 0,0 0 0 0 0,0 0 0 0 0,0 0 1 0 0,0 0-1 0 0,0 0 0 0 0,1 0 0 0 0,-1 1 0 0 0,0-1 0 0 0,1 0 1 0 0,-1 0-1 0 0,0 0 0 0 0,1 0 0 0 0,-1 0 0 0 0,1 1 0 0 0,0-1 1 0 0,-1 0-1 0 0,1 0 0 0 0,0 1 0 0 0,-1-1 0 0 0,1 1 0 0 0,0-1 1 0 0,0 0-1 0 0,-1 1 0 0 0,1-1 0 0 0,0 1 0 0 0,0 0 0 0 0,0-1 1 0 0,0 1-1 0 0,0 0 0 0 0,1-1 0 0 0,10-3 213 0 0,1 0-1 0 0,0 0 1 0 0,0 1-1 0 0,0 1 1 0 0,1 0 0 0 0,-1 1-1 0 0,22 0 1 0 0,97 13 2208 0 0,-108-9-2385 0 0,-1 0-1116 0 0,31 4-7031 0 0,-44-5 363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7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294 155 9215 0 0,'20'-26'1620'0'0,"-17"23"-653"0"0,0 0 1 0 0,1 0 0 0 0,-1 0-1 0 0,1 0 1 0 0,5-2 0 0 0,1-1-1074 0 0,-1 0 0 0 0,15-13 0 0 0,-21 18 160 0 0,-1-1-1 0 0,0 0 0 0 0,0 0 0 0 0,0 0 1 0 0,0 0-1 0 0,-1 0 0 0 0,1-1 0 0 0,-1 1 1 0 0,1 0-1 0 0,-1-1 0 0 0,0 0 0 0 0,0 1 1 0 0,0-1-1 0 0,0 1 0 0 0,0-1 0 0 0,0-5 1 0 0,-1 7 153 0 0,0 0 0 0 0,0 0 1 0 0,0 0-1 0 0,0 0 0 0 0,-1 0 1 0 0,1-1-1 0 0,0 1 0 0 0,-1 0 1 0 0,1 0-1 0 0,-1 0 0 0 0,1 0 1 0 0,-1 0-1 0 0,1 0 0 0 0,-1 0 1 0 0,0 1-1 0 0,1-1 0 0 0,-1 0 1 0 0,0 0-1 0 0,0 0 0 0 0,-1-1 1 0 0,0 1-75 0 0,-1 0 1 0 0,1-1 0 0 0,0 1 0 0 0,-1 0 0 0 0,1 0 0 0 0,-1 1-1 0 0,0-1 1 0 0,-3 0 0 0 0,-5 0-128 0 0,1 0 1 0 0,-1 1-1 0 0,-13 1 1 0 0,24-1 3 0 0,-21 2 124 0 0,1 1 0 0 0,-1 1-1 0 0,1 1 1 0 0,0 0 0 0 0,-35 16-1 0 0,42-15-52 0 0,1 0-1 0 0,0 1 1 0 0,0 0-1 0 0,1 1 1 0 0,-1 0-1 0 0,2 1 0 0 0,-1 0 1 0 0,2 1-1 0 0,-14 15 1 0 0,21-22 365 0 0,-3 7 129 0 0,-14 29 29 0 0,14-29 215 0 0,5 3-665 0 0,-2 40-23 0 0,1-40-70 0 0,4-1-279 0 0,9 34-125 0 0,-9-35-29 0 0,3 0 59 0 0,18 35 263 0 0,-18-34 120 0 0,4-2 23 0 0,29 32 3 0 0,-21-25 0 0 0,-2-7-50 0 0,1 0 0 0 0,0 0 0 0 0,0-2 0 0 0,1 0 0 0 0,0-1 0 0 0,0-1 0 0 0,24 5 0 0 0,-20-9-27 0 0,-1-1 1 0 0,1-1-1 0 0,0 0 0 0 0,0-2 1 0 0,23-4-1 0 0,104-32 73 0 0,-136 33-48 0 0,0 1 0 0 0,14-9 0 0 0,-23 11-24 0 0,0 0-1 0 0,0-1 1 0 0,0 1 0 0 0,0-1 0 0 0,-1 0-1 0 0,1 0 1 0 0,-1 0 0 0 0,1-1 0 0 0,4-6-1 0 0,-8 9-143 0 0,1 1-1 0 0,-1-1 0 0 0,0 1 1 0 0,1-1-1 0 0,-1 1 0 0 0,0-1 0 0 0,1 0 1 0 0,-1 1-1 0 0,0-1 0 0 0,0 1 0 0 0,0-1 1 0 0,1 0-1 0 0,-1 1 0 0 0,0-1 1 0 0,0 0-1 0 0,0 1 0 0 0,0-1 0 0 0,0 0 1 0 0,0 1-1 0 0,0-1 0 0 0,-1 0 1 0 0,1 1-1 0 0,0-1 0 0 0,0 0 0 0 0,0 1 1 0 0,-1-1-1 0 0,1 1 0 0 0,0-1 0 0 0,-1 0 1 0 0,1 1-1 0 0,0-1 0 0 0,-1 1 1 0 0,1-1-1 0 0,-2 0 0 0 0,-5-3-8247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7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3 112 14279 0 0,'0'0'58'0'0,"0"0"-1"0"0,0 0 0 0 0,-1 0 0 0 0,1 0 1 0 0,0 0-1 0 0,0 0 0 0 0,0 0 0 0 0,0 0 0 0 0,0-1 1 0 0,-1 1-1 0 0,1 0 0 0 0,0 0 0 0 0,0 0 1 0 0,0 0-1 0 0,0 0 0 0 0,0 0 0 0 0,0-1 1 0 0,0 1-1 0 0,-1 0 0 0 0,1 0 0 0 0,0 0 1 0 0,0 0-1 0 0,0-1 0 0 0,0 1 0 0 0,0 0 1 0 0,0 0-1 0 0,0 0 0 0 0,0 0 0 0 0,0-1 1 0 0,0 1-1 0 0,0 0 0 0 0,0 0 0 0 0,0 0 1 0 0,0 0-1 0 0,0-1 0 0 0,0 1 0 0 0,0 0 1 0 0,0 0-1 0 0,0 0 0 0 0,0 0 0 0 0,0-1 1 0 0,1 1-1 0 0,-1 0 0 0 0,0 0 0 0 0,0 0 1 0 0,0 0-1 0 0,0 0 0 0 0,0-1 0 0 0,0 1 1 0 0,0 0-1 0 0,1 0 0 0 0,-1 0 0 0 0,0 0 0 0 0,0 0 1 0 0,0 0-1 0 0,1 0 0 0 0,15-6 1114 0 0,25 0 478 0 0,-40 5-1570 0 0,161-18 2534 0 0,194-18-1580 0 0,-2 31-349 0 0,-225 7-487 0 0,78 6 147 0 0,74-2 18 0 0,-72-24-267 0 0,-25 1-33 0 0,-167 15-73 0 0,-13 3-5 0 0,0-1 0 0 0,0 0 1 0 0,1 1-1 0 0,-1 0 0 0 0,0 0 0 0 0,0 0 1 0 0,9 2-1 0 0,1 12-3960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8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9 455 0 0,'-1'0'2'0'0,"-12"-1"5420"0"0,7 11 2573 0 0,10 2-6911 0 0,13 33 284 0 0,-16-44-1252 0 0,0 1 0 0 0,0-1 1 0 0,0 0-1 0 0,0 0 0 0 0,0 0 0 0 0,1 0 0 0 0,-1 0 1 0 0,0 0-1 0 0,1 0 0 0 0,-1 0 0 0 0,1 0 1 0 0,-1-1-1 0 0,1 1 0 0 0,-1-1 0 0 0,1 1 0 0 0,-1-1 1 0 0,1 1-1 0 0,0-1 0 0 0,-1 0 0 0 0,1 0 1 0 0,-1 0-1 0 0,1 0 0 0 0,0 0 0 0 0,-1 0 0 0 0,1 0 1 0 0,0 0-1 0 0,-1-1 0 0 0,1 1 0 0 0,1-2 1 0 0,3 1-40 0 0,-1 1-31 0 0,-1-1 0 0 0,1 0 1 0 0,-1-1-1 0 0,1 1 0 0 0,-1-1 1 0 0,0 0-1 0 0,0 0 0 0 0,0 0 0 0 0,0 0 1 0 0,7-7-1 0 0,-10 9-33 0 0,0-1 1 0 0,0 0-1 0 0,0 0 1 0 0,-1 1-1 0 0,1-1 1 0 0,0 0-1 0 0,-1 0 1 0 0,1 0-1 0 0,-1 0 1 0 0,1 0-1 0 0,-1 0 1 0 0,0 0-1 0 0,1 0 0 0 0,-1 0 1 0 0,0 0-1 0 0,1 0 1 0 0,-1 0-1 0 0,0 0 1 0 0,0-1-1 0 0,0 0 1 0 0,-1 1 30 0 0,1-1 0 0 0,-1 1 0 0 0,1-1 0 0 0,-1 1 0 0 0,0-1 0 0 0,0 1 0 0 0,0 0 0 0 0,0 0 0 0 0,0-1 0 0 0,0 1 1 0 0,0 0-1 0 0,0 0 0 0 0,0 0 0 0 0,0 0 0 0 0,-1 0 0 0 0,1 0 0 0 0,0 0 0 0 0,-3 0 0 0 0,-2-2 80 0 0,-1 0-1 0 0,0 0 0 0 0,1 1 1 0 0,-1 0-1 0 0,0 0 1 0 0,0 1-1 0 0,0 0 1 0 0,0 0-1 0 0,-1 0 0 0 0,-12 2 1 0 0,11-1-178 0 0,0 1 0 0 0,0 1 0 0 0,0-1-1 0 0,0 1 1 0 0,0 1 0 0 0,0 0 0 0 0,1 0 0 0 0,-10 5 0 0 0,17-7-506 0 0,-4 2 609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8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129 109 9215 0 0,'-6'-13'237'0'0,"-1"1"1"0"0,-1 0-1 0 0,-14-19 0 0 0,19 28-192 0 0,0-1-1 0 0,0 1 1 0 0,-1 0 0 0 0,1 0 0 0 0,-1 0 0 0 0,0 0-1 0 0,1 1 1 0 0,-1-1 0 0 0,0 1 0 0 0,-1 0 0 0 0,1 0-1 0 0,0 0 1 0 0,-1 1 0 0 0,1 0 0 0 0,-6-2 0 0 0,9 3 86 0 0,0 0 0 0 0,1 0 0 0 0,-1 0 0 0 0,0 0 0 0 0,0 0 0 0 0,1 0 0 0 0,-1 0 0 0 0,0 0 0 0 0,1 0 0 0 0,-1 0 0 0 0,0 0 0 0 0,0 0 0 0 0,1 1 0 0 0,-1-1 0 0 0,0 0 0 0 0,1 0 0 0 0,-1 1 0 0 0,1-1 0 0 0,-1 1 0 0 0,0-1 0 0 0,1 0 0 0 0,-1 1 0 0 0,0 0 0 0 0,1 0-23 0 0,-1-1 0 0 0,1 1 0 0 0,0 0 0 0 0,0-1-1 0 0,0 1 1 0 0,0 0 0 0 0,0 0 0 0 0,0-1 0 0 0,0 1 0 0 0,0 0 0 0 0,0-1 0 0 0,0 1 0 0 0,0 0 0 0 0,0 0 0 0 0,0-1 0 0 0,0 1-1 0 0,1 0 1 0 0,-1 0 0 0 0,2 2 98 0 0,-1 0 0 0 0,1 0 0 0 0,0 0-1 0 0,0 0 1 0 0,0 0 0 0 0,0-1 0 0 0,0 1-1 0 0,4 3 1 0 0,0-2 90 0 0,0 0 0 0 0,1-1 0 0 0,-1 0 0 0 0,1 0 1 0 0,0 0-1 0 0,-1-1 0 0 0,1 0 0 0 0,8 1 0 0 0,-10-2-187 0 0,0 0 1 0 0,0-1-1 0 0,0 1 1 0 0,0-1-1 0 0,0 0 1 0 0,0-1-1 0 0,0 1 1 0 0,0-1-1 0 0,0 0 1 0 0,0 0-1 0 0,0 0 1 0 0,5-3-1 0 0,-9 4-89 0 0,-1 0 0 0 0,1 0-1 0 0,-1-1 1 0 0,1 1 0 0 0,0 0 0 0 0,-1 0-1 0 0,1-1 1 0 0,-1 1 0 0 0,1 0 0 0 0,-1-1-1 0 0,1 1 1 0 0,-1-1 0 0 0,0 1-1 0 0,1-1 1 0 0,-1 1 0 0 0,1 0 0 0 0,-1-1-1 0 0,0 0 1 0 0,1 1 0 0 0,-1-1 0 0 0,0 1-1 0 0,0-1 1 0 0,0 1 0 0 0,1-1 0 0 0,-1 0-1 0 0,0 1 1 0 0,0-2 0 0 0,0 2-1 0 0,-1-1 0 0 0,1 0 1 0 0,0 0-1 0 0,-1 1 0 0 0,1-1 0 0 0,-1 0 1 0 0,1 1-1 0 0,-1-1 0 0 0,1 0 0 0 0,-1 1 1 0 0,0-1-1 0 0,1 1 0 0 0,-1-1 1 0 0,0 1-1 0 0,1-1 0 0 0,-1 1 0 0 0,-1-1 1 0 0,-2-1 16 0 0,0 1 1 0 0,1-1 0 0 0,-2 1 0 0 0,1 0 0 0 0,0 0 0 0 0,-8-1-1 0 0,6 2-3 0 0,0 0 0 0 0,0 1-1 0 0,0 0 1 0 0,0 0-1 0 0,-6 2 1 0 0,10-2-155 0 0,0-1 0 0 0,0 1 0 0 0,1-1 0 0 0,-1 1 0 0 0,0 0 0 0 0,1 0 0 0 0,-1 0 0 0 0,1 0 0 0 0,-1 0 0 0 0,1 0 0 0 0,-1 1 0 0 0,1-1 1 0 0,0 0-1 0 0,-1 1 0 0 0,1-1 0 0 0,0 1 0 0 0,0-1 0 0 0,0 1 0 0 0,0-1 0 0 0,-1 3 0 0 0,1 4-7374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28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66 110 5983 0 0,'0'-1'145'0'0,"0"1"0"0"0,-1 0-1 0 0,1 0 1 0 0,0 0-1 0 0,-1 0 1 0 0,1 0-1 0 0,0 0 1 0 0,-1 0 0 0 0,1 0-1 0 0,0 0 1 0 0,-1 0-1 0 0,1 0 1 0 0,0 0-1 0 0,-1 0 1 0 0,1 0 0 0 0,0 0-1 0 0,-1 0 1 0 0,1 0-1 0 0,-1 0 1 0 0,1 0-1 0 0,0 0 1 0 0,0 0 0 0 0,-1 1-1 0 0,1-1 1 0 0,0 0-1 0 0,-1 0 1 0 0,1 0-1 0 0,0 1 1 0 0,-1-1 0 0 0,1 0-1 0 0,0 0 1 0 0,0 1-1 0 0,-5 14 3398 0 0,4-14-3343 0 0,1 0 0 0 0,0 0 0 0 0,0 0 0 0 0,0 1 0 0 0,0-1-1 0 0,0 0 1 0 0,1 0 0 0 0,-1 0 0 0 0,0 0 0 0 0,0 1 0 0 0,1-1 0 0 0,-1 0-1 0 0,1 0 1 0 0,-1 0 0 0 0,1 0 0 0 0,-1 0 0 0 0,1 0 0 0 0,0 0 0 0 0,-1 0 0 0 0,1 0-1 0 0,0 0 1 0 0,0-1 0 0 0,0 1 0 0 0,0 0 0 0 0,0 0 0 0 0,0-1 0 0 0,1 2 0 0 0,18 4 501 0 0,0-1 1 0 0,0 0 0 0 0,0-1-1 0 0,24 0 1 0 0,-34-3-665 0 0,0-1 1 0 0,0 0-1 0 0,1-1 0 0 0,-1 0 0 0 0,0-1 1 0 0,0 0-1 0 0,0 0 0 0 0,0-1 1 0 0,-1 0-1 0 0,12-6 0 0 0,-18 7-36 0 0,0 1 1 0 0,0 0-1 0 0,-1-1 1 0 0,1 0-1 0 0,-1 1 0 0 0,0-1 1 0 0,1 0-1 0 0,-1 0 0 0 0,0-1 1 0 0,0 1-1 0 0,0 0 0 0 0,-1-1 1 0 0,1 1-1 0 0,0-1 0 0 0,-1 0 1 0 0,0 1-1 0 0,0-1 0 0 0,1 0 1 0 0,-2 0-1 0 0,1 0 0 0 0,0 1 1 0 0,0-1-1 0 0,-1 0 0 0 0,0 0 1 0 0,0 0-1 0 0,1 0 1 0 0,-2 0-1 0 0,1 0 0 0 0,0 0 1 0 0,-1 0-1 0 0,1 0 0 0 0,-1 0 1 0 0,0 0-1 0 0,0 0 0 0 0,0 0 1 0 0,0 0-1 0 0,-1 1 0 0 0,1-1 1 0 0,-1 1-1 0 0,1-1 0 0 0,-1 1 1 0 0,0-1-1 0 0,0 1 0 0 0,0 0 1 0 0,-5-4-1 0 0,1 1 15 0 0,0 1 0 0 0,-1 0 0 0 0,0 0 1 0 0,0 0-1 0 0,0 1 0 0 0,0 0 0 0 0,0 1 0 0 0,-1-1 0 0 0,1 1 0 0 0,-1 1 0 0 0,1-1 0 0 0,-1 1 1 0 0,0 1-1 0 0,0-1 0 0 0,1 1 0 0 0,-1 1 0 0 0,-15 2 0 0 0,14-1 3 0 0,0 0 0 0 0,0 0 1 0 0,0 1-1 0 0,0 1 0 0 0,0-1 0 0 0,1 1 0 0 0,-1 1 0 0 0,1 0 0 0 0,1 0 0 0 0,-1 0 1 0 0,1 1-1 0 0,-1 0 0 0 0,2 1 0 0 0,-11 11 0 0 0,11-11 1 0 0,1 1 0 0 0,0-1 0 0 0,1 1 0 0 0,-1 0-1 0 0,1 1 1 0 0,1-1 0 0 0,0 0 0 0 0,0 1 0 0 0,1 0 0 0 0,0 0 0 0 0,0 0-1 0 0,1 0 1 0 0,-1 15 0 0 0,5-13 85 0 0,8 32-4 0 0,-8-32 56 0 0,3 0-84 0 0,19 33-1 0 0,-24-42-64 0 0,0 0 0 0 0,1 0 1 0 0,-1 0-1 0 0,0 0 0 0 0,1 0 0 0 0,-1-1 1 0 0,1 1-1 0 0,3 2 0 0 0,33 31 58 0 0,-29-26 6 0 0,0-4 1 0 0,25 14 0 0 0,-26-15 3 0 0,1-1 10 0 0,1 1-56 0 0,-6-2-8 0 0,0 0 0 0 0,1 0 0 0 0,-1-1 0 0 0,1 0 0 0 0,-1 0 0 0 0,9 1 0 0 0,-2-1 28 0 0,0 0 0 0 0,1-1-1 0 0,-1 0 1 0 0,0 0 0 0 0,0-1 0 0 0,16-4 0 0 0,-20 3-87 0 0,-1 0 1 0 0,1 0 0 0 0,0-1-1 0 0,-1 1 1 0 0,1-2 0 0 0,-1 1-1 0 0,0-1 1 0 0,0 0-1 0 0,0 0 1 0 0,-1 0 0 0 0,1-1-1 0 0,4-6 1 0 0,2-1-720 0 0,-6 8 130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9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150 186 11519 0 0,'0'0'1206'0'0,"-1"11"-1104"0"0,-3 34-28 0 0,2-19 0 0 0,-6 41-58 0 0,1-8 108 0 0,5-48 514 0 0,2-5-380 0 0,0 0 0 0 0,-1 1 0 0 0,1-1 1 0 0,-3 9-1 0 0,1-8 133 0 0,1 0 1 0 0,0 0-1 0 0,0-1 0 0 0,1 12 1 0 0,11-48 1902 0 0,-5-12-1865 0 0,0-1 0 0 0,-3-1 0 0 0,-2 1 0 0 0,-1 0-1 0 0,-3 0 1 0 0,-1 0 0 0 0,-20-84 0 0 0,23 126-424 0 0,1 0 0 0 0,0 0 0 0 0,-1-1 0 0 0,1 1 0 0 0,0 0 1 0 0,0 0-1 0 0,0 0 0 0 0,0 0 0 0 0,0-1 0 0 0,0 1 0 0 0,0 0 0 0 0,0 0 1 0 0,0 0-1 0 0,1 0 0 0 0,-1 0 0 0 0,0-1 0 0 0,1 1 0 0 0,-1 0 0 0 0,1 0 0 0 0,-1 0 1 0 0,1-1-1 0 0,0 1 5 0 0,0 1 1 0 0,0-1-1 0 0,0 1 0 0 0,0-1 1 0 0,0 1-1 0 0,0-1 1 0 0,0 1-1 0 0,0 0 1 0 0,0-1-1 0 0,0 1 0 0 0,0 0 1 0 0,0 0-1 0 0,0 0 1 0 0,0 0-1 0 0,0-1 1 0 0,0 2-1 0 0,0-1 0 0 0,2 0 1 0 0,5 2 48 0 0,1 0 0 0 0,-1 0 1 0 0,0 1-1 0 0,11 5 0 0 0,-16-7-57 0 0,40 17 9 0 0,-15-2 42 0 0,16 15 11 0 0,-31-21-44 0 0,-3-3 16 0 0,-1 1 0 0 0,13 14 0 0 0,-13-14-15 0 0,-2-2 6 0 0,0 1 0 0 0,0 0-1 0 0,7 11 1 0 0,14 16 37 0 0,-13-11 5 0 0,17 35 17 0 0,-24-44-17 0 0,-3-1-16 0 0,12 40-26 0 0,-13-39 118 0 0,-4-1-74 0 0,0 44 1 0 0,0-53-56 0 0,0 0 1 0 0,-1-1-1 0 0,1 1 0 0 0,-1 0 0 0 0,0 0 1 0 0,0-1-1 0 0,0 1 0 0 0,-1 0 0 0 0,0-1 0 0 0,1 1 1 0 0,-1-1-1 0 0,0 0 0 0 0,0 0 0 0 0,-1 1 1 0 0,1-1-1 0 0,-1-1 0 0 0,0 1 0 0 0,-3 3 1 0 0,-2-1 35 0 0,0 1 1 0 0,0-1 0 0 0,0 0 0 0 0,-1-1 0 0 0,-9 4-1 0 0,-12 2 4 0 0,0 0 0 0 0,-1-2 0 0 0,1-2 0 0 0,-1 0 0 0 0,-1-2-1 0 0,1-1 1 0 0,-54-3 0 0 0,72-1-95 0 0,0 0-1 0 0,1-1 1 0 0,-15-4-1 0 0,23 5 22 0 0,1 0 1 0 0,-1 0-1 0 0,1-1 0 0 0,-1 1 0 0 0,1-1 1 0 0,-1 0-1 0 0,1 0 0 0 0,0 0 1 0 0,0 0-1 0 0,0 0 0 0 0,0-1 0 0 0,0 1 1 0 0,1-1-1 0 0,-5-5 0 0 0,6 7-9 0 0,1 0 0 0 0,-1 0 0 0 0,1 0 0 0 0,0 0 0 0 0,-1 0 0 0 0,1 0 0 0 0,0 0 0 0 0,0 0 0 0 0,-1 0 0 0 0,1-1 0 0 0,0 1 0 0 0,0 0 0 0 0,0 0 0 0 0,0 0 0 0 0,1 0 0 0 0,-1 0 0 0 0,0 0 0 0 0,0 0 0 0 0,0 0-1 0 0,1 0 1 0 0,-1 0 0 0 0,1 0 0 0 0,-1 0 0 0 0,1 0 0 0 0,0-1 0 0 0,10-9-1794 0 0,2 3-4045 0 0,0 4-1304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0:59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5527 0 0,'2'5'4105'0'0,"-1"-3"-3762"0"0,0 0-1 0 0,0 1 1 0 0,0-1 0 0 0,0 1 0 0 0,0-1-1 0 0,-1 1 1 0 0,1-1 0 0 0,-1 1-1 0 0,0 0 1 0 0,0-1 0 0 0,0 1 0 0 0,0 3-1 0 0,-1 16-201 0 0,-1 63 4906 0 0,3-75-4303 0 0,1-6-1603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0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 2 7831 0 0,'0'0'75'0'0,"1"0"0"0"0,0 0 0 0 0,-1 0 0 0 0,1 0 0 0 0,0 0 0 0 0,0 0 0 0 0,-1 0 0 0 0,1 0 0 0 0,0 0 0 0 0,-1 0 0 0 0,1 1 0 0 0,0-1 0 0 0,0 0 0 0 0,-1 1 0 0 0,1-1-1 0 0,-1 0 1 0 0,1 1 0 0 0,0-1 0 0 0,-1 1 0 0 0,1-1 0 0 0,-1 1 0 0 0,1-1 0 0 0,-1 1 0 0 0,1-1 0 0 0,-1 1 0 0 0,0 0 0 0 0,1 0 0 0 0,10 18 1145 0 0,-11-17 304 0 0,-4 6-353 0 0,-2 5-304 0 0,-1-1 0 0 0,0 0 1 0 0,-12 16-1 0 0,13-21-173 0 0,0 0-283 0 0,0 1 0 0 0,0-1 1 0 0,1 1-1 0 0,0 0 0 0 0,0 0 0 0 0,1 0 1 0 0,-4 10-1 0 0,8-17-410 0 0,0-1 1 0 0,0 0-1 0 0,0 0 1 0 0,-1 1-1 0 0,1-1 1 0 0,0 0-1 0 0,0 1 1 0 0,0-1 0 0 0,0 0-1 0 0,0 1 1 0 0,0-1-1 0 0,0 0 1 0 0,0 0-1 0 0,0 1 1 0 0,0-1-1 0 0,0 0 1 0 0,0 1-1 0 0,1-1 1 0 0,-1 0-1 0 0,0 1 1 0 0,0-1-1 0 0,0 0 1 0 0,0 0-1 0 0,0 1 1 0 0,1-1-1 0 0,-1 0 1 0 0,0 0-1 0 0,0 1 1 0 0,0-1-1 0 0,1 0 1 0 0,-1 0-1 0 0,0 1 1 0 0,12-1 6 0 0,10-8-13 0 0,-9-1-96 0 0,1 0 0 0 0,-1-1 0 0 0,0 0-1 0 0,-1-1 1 0 0,-1-1 0 0 0,1 0 0 0 0,-2 0-1 0 0,0-1 1 0 0,0 0 0 0 0,-1-1 0 0 0,13-28 0 0 0,-18 28 365 0 0,-4 13-241 0 0,0 1 1 0 0,0 0 0 0 0,0 0-1 0 0,0 0 1 0 0,0 0-1 0 0,0-1 1 0 0,-1 1 0 0 0,1 0-1 0 0,0 0 1 0 0,0 0 0 0 0,0 0-1 0 0,0 0 1 0 0,0-1-1 0 0,0 1 1 0 0,0 0 0 0 0,0 0-1 0 0,0 0 1 0 0,0 0 0 0 0,-1 0-1 0 0,1 0 1 0 0,0-1-1 0 0,0 1 1 0 0,0 0 0 0 0,0 0-1 0 0,0 0 1 0 0,0 0-1 0 0,-1 0 1 0 0,1 0 0 0 0,0 0-1 0 0,0 0 1 0 0,0 0 0 0 0,0 0-1 0 0,-1 0 1 0 0,1 0-1 0 0,0 0 1 0 0,0 0 0 0 0,0 0-1 0 0,-2 0 47 0 0,1 0 0 0 0,0 1-1 0 0,0 0 1 0 0,0-1 0 0 0,0 1 0 0 0,-1 0-1 0 0,1-1 1 0 0,0 1 0 0 0,0 0-1 0 0,0 0 1 0 0,1 0 0 0 0,-1 0 0 0 0,0 0-1 0 0,0 0 1 0 0,-1 2 0 0 0,-16 29 343 0 0,17-29-337 0 0,-2 5-4 0 0,-10 24 4 0 0,9-24 17 0 0,1 2 10 0 0,-9 30 1 0 0,9-30 96 0 0,2 4-104 0 0,-2 2-64 0 0,1-6 7 0 0,1 1-1 0 0,0 0 1 0 0,1 11 0 0 0,1-8 34 0 0,4 43 8 0 0,-5-54-72 0 0,0 0 0 0 0,1 0 0 0 0,-1 0 0 0 0,1 1 0 0 0,0-1 0 0 0,1 4 0 0 0,15 42 15 0 0,-6-27 24 0 0,-5-9-40 0 0,-3-8-7 0 0,0 0-1 0 0,0 0 1 0 0,0 0 0 0 0,1 0-1 0 0,0 0 1 0 0,7 7-1 0 0,4-1 0 0 0,-13-10 0 0 0,-11-6 0 0 0,-3-2 0 0 0,0 1 0 0 0,-1 0 0 0 0,0 0 0 0 0,0 2 0 0 0,0-1 0 0 0,-1 2 0 0 0,1 0 0 0 0,-1 0 0 0 0,-20 0 0 0 0,22 2 0 0 0,0 1 0 0 0,0 1 0 0 0,0 0 0 0 0,0 0 0 0 0,0 1 0 0 0,0 1 0 0 0,1 0 0 0 0,-1 1 0 0 0,1 0 0 0 0,0 0 0 0 0,-14 8 0 0 0,22-9 0 0 0,-1-1 0 0 0,0 1 0 0 0,1 0 0 0 0,0 0 0 0 0,-1 0 0 0 0,1 0 0 0 0,-4 6 0 0 0,6-7 0 0 0,0-1 0 0 0,0 1 0 0 0,0 0 0 0 0,0 0 0 0 0,1-1 0 0 0,-1 1 0 0 0,0 0 0 0 0,1 0 0 0 0,-1 3 0 0 0,0 1 0 0 0,0-1 0 0 0,1 1 0 0 0,0-1 0 0 0,0 1 0 0 0,0-1 0 0 0,0 1 0 0 0,1-1 0 0 0,2 10 0 0 0,0-8 3 0 0,0 1-1 0 0,1-1 1 0 0,0 0 0 0 0,0 0-1 0 0,9 10 1 0 0,-13-17-3 0 0,0 1 5 0 0,1 1-1 0 0,0-1 1 0 0,-1 0-1 0 0,1 0 1 0 0,0 0 0 0 0,0 0-1 0 0,0-1 1 0 0,0 1-1 0 0,0 0 1 0 0,0 0-1 0 0,0 0 1 0 0,0-1 0 0 0,2 2-1 0 0,7 2 41 0 0,1 0-1 0 0,0 0 0 0 0,0-1 1 0 0,0-1-1 0 0,1 0 1 0 0,-1 0-1 0 0,0-1 1 0 0,24-1-1 0 0,-20-1-17 0 0,0-2 0 0 0,0 1 0 0 0,0-2 0 0 0,0 0 0 0 0,-1-1 0 0 0,1 0-1 0 0,-1-1 1 0 0,0-1 0 0 0,13-8 0 0 0,-21 11-239 0 0,1-1-1 0 0,-1 0 1 0 0,0 0 0 0 0,0 0-1 0 0,-1-1 1 0 0,0 0 0 0 0,0 0-1 0 0,0 0 1 0 0,0 0-1 0 0,-1-1 1 0 0,0 0 0 0 0,-1 0-1 0 0,0 0 1 0 0,0 0-1 0 0,0-1 1 0 0,-1 1 0 0 0,0-1-1 0 0,0 1 1 0 0,0-12 0 0 0,-1 1-7274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1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9671 0 0,'2'9'3562'0'0,"-1"-4"-2862"0"0,0-1 1 0 0,-1 0-1 0 0,1 1 1 0 0,-1-1-1 0 0,0 0 1 0 0,-1 7 0 0 0,-13 91-383 0 0,10-77-574 0 0,3-19-176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1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673 128 11975 0 0,'-3'-22'1064'0'0,"2"7"-848"0"0,-2 1-216 0 0,1 7 0 0 0,1 4 2344 0 0,1 1-1048 0 0,-2-1 8 0 0,-1-1-2496 0 0,-3-1-504 0 0,0 2-96 0 0,-3 0-16 0 0,-3 2 1408 0 0,0 1 280 0 0,-1 0 120 0 0,-1 0-96 0 0</inkml:trace>
  <inkml:trace contextRef="#ctx0" brushRef="#br0" timeOffset="1">54 41 15663 0 0,'-13'-10'696'0'0,"4"1"136"0"0,1 3-664 0 0,2 1-168 0 0,5 2 0 0 0,-1 3 152 0 0,-1-1-8 0 0,0-1 0 0 0,-1-1 0 0 0,1 2-920 0 0,1 1-184 0 0,7 0-1048 0 0,4 0 600 0 0,4 1-72 0 0,5 1-24 0 0,5-2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1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21 17047 0 0,'-2'-3'107'0'0,"-11"-14"975"0"0,13 17-1067 0 0,-1 0 0 0 0,1 0 0 0 0,0 0 0 0 0,0 0 0 0 0,0 0 0 0 0,-1-1 0 0 0,1 1 0 0 0,0 0 0 0 0,0 0 0 0 0,0 0 0 0 0,-1 0 0 0 0,1 0 0 0 0,0 0 0 0 0,0 0 1 0 0,0 0-1 0 0,-1 0 0 0 0,1 0 0 0 0,0 0 0 0 0,0 1 0 0 0,-1-1 0 0 0,1 0 0 0 0,0 0 0 0 0,0 0 0 0 0,0 0 0 0 0,0 0 0 0 0,-1 0 0 0 0,1 0 0 0 0,0 1 0 0 0,0-1 0 0 0,-1 0 0 0 0,-4 12 178 0 0,-7 27-218 0 0,5-2-81 0 0,4-16 85 0 0,-4 34-39 0 0,1 20 48 0 0,4 12 12 0 0,3 3 0 0 0,3 10-266 0 0,-2-50-12 0 0,-2-38-1150 0 0</inkml:trace>
  <inkml:trace contextRef="#ctx0" brushRef="#br0" timeOffset="1">11 582 14743 0 0,'0'-1'3'0'0,"-2"-3"363"0"0,0 1 1 0 0,1-1-1 0 0,-1-1 1 0 0,1 1-1 0 0,0 0 1 0 0,1 0-1 0 0,-1 0 1 0 0,1 0-1 0 0,0-1 1 0 0,0 1-1 0 0,0 0 1 0 0,0 0-1 0 0,1-1 1 0 0,0 1-1 0 0,0 0 1 0 0,1-5 0 0 0,2 1-355 0 0,-1 0 0 0 0,1 1 0 0 0,0-1 1 0 0,1 1-1 0 0,0 0 0 0 0,0 0 0 0 0,0 1 1 0 0,1-1-1 0 0,0 1 0 0 0,0 1 0 0 0,1-1 1 0 0,0 1-1 0 0,0 0 0 0 0,0 0 0 0 0,0 1 1 0 0,1 0-1 0 0,0 0 0 0 0,-1 1 0 0 0,1 0 1 0 0,1 1-1 0 0,-1-1 0 0 0,0 1 0 0 0,0 1 1 0 0,1 0-1 0 0,-1 0 0 0 0,1 1 0 0 0,0 0 1 0 0,-1 0-1 0 0,1 1 0 0 0,15 3 1 0 0,-5 1-5205 0 0,1 1-1758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2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1 344 16127 0 0,'0'-1'108'0'0,"0"0"-1"0"0,1 0 0 0 0,-1 1 0 0 0,1-1 1 0 0,-1 0-1 0 0,1 0 0 0 0,-1 0 1 0 0,1 0-1 0 0,-1 1 0 0 0,1-1 1 0 0,0 0-1 0 0,-1 0 0 0 0,1 1 0 0 0,0-1 1 0 0,0 1-1 0 0,-1-1 0 0 0,1 1 1 0 0,0-1-1 0 0,0 1 0 0 0,0-1 1 0 0,0 1-1 0 0,0-1 0 0 0,0 1 0 0 0,-1 0 1 0 0,1 0-1 0 0,0 0 0 0 0,2-1 1 0 0,10-2 1121 0 0,-11 2-1121 0 0,15-4 226 0 0,-1 0 0 0 0,32-5 1 0 0,-42 9-298 0 0,0 1 0 0 0,0-1 1 0 0,0 2-1 0 0,0-1 0 0 0,1 0 0 0 0,-1 1 1 0 0,0 0-1 0 0,0 1 0 0 0,0-1 1 0 0,-1 1-1 0 0,1 0 0 0 0,10 6 0 0 0,5 4 178 0 0,-16-9 29 0 0,2 3 4 0 0,19 19-27 0 0,-19-19-105 0 0,-1 3-37 0 0,17 27-52 0 0,-17-27 31 0 0,-4 3 33 0 0,9 36-11 0 0,-10-46-69 0 0,0 0 1 0 0,-1 1-1 0 0,0-1 0 0 0,1 0 1 0 0,-1 0-1 0 0,0 0 0 0 0,0 0 1 0 0,0 1-1 0 0,-1-1 0 0 0,1 0 0 0 0,-1 3 1 0 0,1-5-11 0 0,0 0 1 0 0,0 1-1 0 0,-1-1 1 0 0,1 0-1 0 0,0 1 1 0 0,0-1-1 0 0,-1 0 1 0 0,1 1-1 0 0,0-1 0 0 0,-1 0 1 0 0,1 0-1 0 0,0 1 1 0 0,-1-1-1 0 0,1 0 1 0 0,0 0-1 0 0,-1 0 1 0 0,1 0-1 0 0,0 1 1 0 0,-1-1-1 0 0,1 0 1 0 0,-1 0-1 0 0,1 0 1 0 0,0 0-1 0 0,-1 0 0 0 0,1 0 1 0 0,-1 0-1 0 0,1 0 1 0 0,-1 0-1 0 0,1 0 1 0 0,0 0-1 0 0,-1 0 1 0 0,1 0-1 0 0,-1-1 1 0 0,-4-1-4 0 0,1 0 1 0 0,-1 0 0 0 0,1-1 0 0 0,-1 0-1 0 0,1 1 1 0 0,-5-6 0 0 0,0 2 8 0 0,0 1 41 0 0,0 0 0 0 0,0 1 0 0 0,-1 0 0 0 0,0 0 0 0 0,0 1 0 0 0,0 1 0 0 0,0 0 0 0 0,0 0 0 0 0,-12 0 0 0 0,18 2-29 0 0,0-1 1 0 0,-1 1-1 0 0,1 0 0 0 0,-1 1 0 0 0,1-1 0 0 0,0 1 1 0 0,0 0-1 0 0,-1 0 0 0 0,1 0 0 0 0,0 0 0 0 0,0 1 1 0 0,0 0-1 0 0,0-1 0 0 0,0 2 0 0 0,1-1 0 0 0,-1 0 1 0 0,1 1-1 0 0,-1 0 0 0 0,1-1 0 0 0,0 1 0 0 0,0 1 1 0 0,0-1-1 0 0,0 0 0 0 0,-2 5 0 0 0,-1 9-19 0 0,6-16 0 0 0,0 0 0 0 0,0 0 0 0 0,0 0 0 0 0,0 0 0 0 0,0 0 0 0 0,0 1 0 0 0,1-1 0 0 0,-1 0 0 0 0,0 0 0 0 0,1 0 0 0 0,-1 0 0 0 0,1 0 0 0 0,-1 0 0 0 0,1 0 0 0 0,-1 0 0 0 0,2 1 0 0 0,30 42 0 0 0,-30-42-2 0 0,-1-1 0 0 0,1 1-1 0 0,-1-1 1 0 0,1 1 0 0 0,-1-1-1 0 0,1 0 1 0 0,0 0 0 0 0,0 0-1 0 0,0 0 1 0 0,-1 0 0 0 0,1 0 0 0 0,0-1-1 0 0,0 1 1 0 0,0-1 0 0 0,0 1-1 0 0,0-1 1 0 0,1 0 0 0 0,-1 1-1 0 0,0-1 1 0 0,0 0 0 0 0,0 0 0 0 0,0-1-1 0 0,0 1 1 0 0,0 0 0 0 0,3-2-1 0 0,3 1-29 0 0,5-1-63 0 0,1-1 1 0 0,-1 0-1 0 0,0-1 0 0 0,0-1 0 0 0,0 0 1 0 0,-1-1-1 0 0,0 0 0 0 0,0-1 1 0 0,0 0-1 0 0,14-12 0 0 0,-8 4-40 0 0,0-1 0 0 0,-1 0 0 0 0,-1-2 0 0 0,0 0 0 0 0,15-23 0 0 0,-15 16-45 0 0,-1-2 0 0 0,-1 0 0 0 0,15-44 0 0 0,21-89-494 0 0,-47 153 722 0 0,-1 0 0 0 0,0-1 0 0 0,-1 1 1 0 0,0 0-1 0 0,0-1 0 0 0,-1 1 0 0 0,1 0 1 0 0,-2-1-1 0 0,0-8 0 0 0,1 15-12 0 0,0 0-1 0 0,0 1 1 0 0,-1-1-1 0 0,1 1 1 0 0,0-1-1 0 0,0 0 0 0 0,0 1 1 0 0,-1-1-1 0 0,1 1 1 0 0,0-1-1 0 0,-1 1 1 0 0,1-1-1 0 0,-1 1 1 0 0,1-1-1 0 0,0 1 1 0 0,-1-1-1 0 0,1 1 1 0 0,-1-1-1 0 0,1 1 1 0 0,-1 0-1 0 0,1-1 1 0 0,-1 1-1 0 0,1 0 0 0 0,-1 0 1 0 0,0-1-1 0 0,1 1 1 0 0,-2 0-1 0 0,1 0-2 0 0,0 0 0 0 0,0 0 0 0 0,0 0 0 0 0,0 1-1 0 0,-1-1 1 0 0,1 0 0 0 0,0 1 0 0 0,0-1 0 0 0,0 1-1 0 0,0-1 1 0 0,0 1 0 0 0,0-1 0 0 0,0 1 0 0 0,-1 1-1 0 0,-2 1 43 0 0,-1 2-1 0 0,1-1 1 0 0,0 0-1 0 0,1 1 1 0 0,-1-1-1 0 0,-3 8 1 0 0,2-5-35 0 0,-11 25 153 0 0,11-22-164 0 0,2-4-6 0 0,0 0 0 0 0,0 1 0 0 0,1 0 0 0 0,-2 8 0 0 0,-1-3-2 0 0,2-3 3 0 0,0 1 0 0 0,0-1 0 0 0,-1 12 0 0 0,-6 34-13 0 0,1 14-23 0 0,4-2-53 0 0,5-53-81 0 0,2 0-199 0 0,1 3 171 0 0,-1-9-254 0 0,0 0-1 0 0,-1 1 0 0 0,0-1 1 0 0,0 14-1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2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6911 0 0,'5'-2'744'0'0,"-1"0"0"0"0,0 0-1 0 0,0 1 1 0 0,0-1-1 0 0,1 1 1 0 0,-1 0-1 0 0,1 0 1 0 0,-1 1-1 0 0,7-1 1 0 0,3-1 91 0 0,21-2 1086 0 0,0 2 0 0 0,0 1-1 0 0,55 6 1 0 0,-54-3-1467 0 0,7-2-1102 0 0,-36-1 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2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15199 0 0,'-1'0'52'0'0,"1"0"-12"0"0,-1 0-1 0 0,1 0 0 0 0,-1 0 1 0 0,1 0-1 0 0,-1 1 0 0 0,1-1 0 0 0,0 0 1 0 0,-1 0-1 0 0,1 0 0 0 0,-1 0 1 0 0,1 1-1 0 0,-1-1 0 0 0,1 0 1 0 0,0 1-1 0 0,-1-1 0 0 0,1 0 0 0 0,0 1 1 0 0,-1-1-1 0 0,1 0 0 0 0,0 1 1 0 0,-1-1-1 0 0,1 1 0 0 0,0-1 1 0 0,0 0-1 0 0,0 1 0 0 0,-1-1 0 0 0,1 1 1 0 0,0-1-1 0 0,0 1 0 0 0,0-1 1 0 0,0 1-1 0 0,0-1 0 0 0,0 1 1 0 0,0-1-1 0 0,0 1 0 0 0,0-1 0 0 0,0 1 1 0 0,0-1-1 0 0,0 0 0 0 0,0 2 1 0 0,-2 19-473 0 0,-9 60-59 0 0,-2 2-215 0 0,-2 2 294 0 0,6-16 402 0 0,1 10-5 0 0,3-7-704 0 0,4-57-2704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3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21 264 10135 0 0,'-13'-24'108'0'0,"12"20"844"0"0,-1 0 0 0 0,1 0 0 0 0,0 0 0 0 0,0 0 0 0 0,0 0 0 0 0,1-1 0 0 0,-1 1 0 0 0,1 0 0 0 0,0-1 0 0 0,0 1 0 0 0,1-6 0 0 0,1 1-812 0 0,-1 1 0 0 0,1 0-1 0 0,0-1 1 0 0,1 1 0 0 0,0 0-1 0 0,0 1 1 0 0,1-1 0 0 0,0 0-1 0 0,0 1 1 0 0,0 0 0 0 0,1 0-1 0 0,1 0 1 0 0,-1 1 0 0 0,1 0-1 0 0,0 0 1 0 0,0 0 0 0 0,1 0-1 0 0,-1 1 1 0 0,1 0 0 0 0,0 1-1 0 0,1 0 1 0 0,-1 0 0 0 0,1 0-1 0 0,13-3 1 0 0,-8 2-262 0 0,0 1 0 0 0,0 1 0 0 0,1 0 0 0 0,-1 1 0 0 0,1 0 0 0 0,-1 2 0 0 0,1-1 0 0 0,0 1 0 0 0,-1 1 0 0 0,1 1 0 0 0,22 5 0 0 0,-33-7-446 0 0,4 6-1426 0 0,28 20-5676 0 0</inkml:trace>
  <inkml:trace contextRef="#ctx0" brushRef="#br0" timeOffset="1">340 351 5063 0 0,'0'0'1331'0'0,"-1"12"-419"0"0,-3 39 31 0 0,3-38 1215 0 0,8-3-915 0 0,21 31 18 0 0,-26-39-1110 0 0,0 0 1 0 0,0 0-1 0 0,0 0 0 0 0,0 0 0 0 0,0 0 0 0 0,0-1 0 0 0,1 1 1 0 0,-1-1-1 0 0,1 0 0 0 0,-1 0 0 0 0,1 0 0 0 0,-1 0 0 0 0,1 0 1 0 0,-1 0-1 0 0,1-1 0 0 0,0 1 0 0 0,0-1 0 0 0,3 0 0 0 0,2 0 267 0 0,-1 0-1 0 0,0-1 0 0 0,1-1 0 0 0,11-2 0 0 0,-17 3-285 0 0,10-2 123 0 0,-1-1 1 0 0,0 0-1 0 0,0-1 1 0 0,0 0-1 0 0,-1-1 1 0 0,0 0-1 0 0,0 0 1 0 0,14-13-1 0 0,-20 15-221 0 0,-1 1-1 0 0,0 0 1 0 0,0-1 0 0 0,0 1-1 0 0,-1-1 1 0 0,1 0-1 0 0,-1 0 1 0 0,0 0 0 0 0,0 0-1 0 0,3-9 1 0 0,-5 9-31 0 0,1 1 1 0 0,-1-1-1 0 0,1 1 0 0 0,-1-1 1 0 0,0 1-1 0 0,0-1 0 0 0,-1 0 1 0 0,1 1-1 0 0,-1-1 1 0 0,0 1-1 0 0,0 0 0 0 0,0-1 1 0 0,0 1-1 0 0,-1 0 0 0 0,1 0 1 0 0,-3-4-1 0 0,0 1 54 0 0,0 0-1 0 0,-1 0 1 0 0,0 1-1 0 0,0-1 1 0 0,-1 1-1 0 0,0 0 1 0 0,0 0-1 0 0,0 1 1 0 0,0 0-1 0 0,-1 0 1 0 0,1 0-1 0 0,-1 1 1 0 0,0 0-1 0 0,-11-3 1 0 0,8 3-118 0 0,-1 0 0 0 0,0 0 0 0 0,0 2 0 0 0,0-1 0 0 0,0 1 0 0 0,0 1 0 0 0,0 0 0 0 0,0 0 0 0 0,-15 3 0 0 0,10 2-4998 0 0,2 2-1776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29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 87 11975 0 0,'-1'-1'193'0'0,"-1"-1"0"0"0,1 1 0 0 0,-1-1 0 0 0,1 1 0 0 0,-1-1 0 0 0,0 1 0 0 0,1 0 0 0 0,-1 0 0 0 0,0 0 0 0 0,0 0 0 0 0,0 0 0 0 0,0 0 0 0 0,0 1 0 0 0,0-1 0 0 0,0 1 0 0 0,0-1 0 0 0,0 1 0 0 0,0 0 0 0 0,0 0 0 0 0,0 0-1 0 0,0 0 1 0 0,0 0 0 0 0,0 0 0 0 0,0 0 0 0 0,-4 2 0 0 0,-1-1 108 0 0,0 1-1 0 0,0 1 1 0 0,1-1 0 0 0,-1 1-1 0 0,1 0 1 0 0,-7 4 0 0 0,3 0 71 0 0,1 0 1 0 0,-1 1 0 0 0,1 0 0 0 0,0 0 0 0 0,1 1 0 0 0,0 0 0 0 0,-8 12 0 0 0,11-13-294 0 0,0 0 0 0 0,1 0 0 0 0,-1 0 0 0 0,1 0 0 0 0,1 1 1 0 0,0 0-1 0 0,0 0 0 0 0,1 0 0 0 0,-3 17 0 0 0,5-25-71 0 0,-1 0 0 0 0,1 1 0 0 0,0-1 0 0 0,0 0-1 0 0,0 0 1 0 0,0 0 0 0 0,0 0 0 0 0,0 0 0 0 0,0 0 0 0 0,0 0 0 0 0,1 0-1 0 0,-1 0 1 0 0,0 0 0 0 0,1 0 0 0 0,-1 0 0 0 0,0 0 0 0 0,1 0-1 0 0,-1 0 1 0 0,1 0 0 0 0,0 0 0 0 0,-1 0 0 0 0,1 0 0 0 0,0 0 0 0 0,0-1-1 0 0,-1 1 1 0 0,1 0 0 0 0,0 0 0 0 0,0-1 0 0 0,0 1 0 0 0,0-1 0 0 0,0 1-1 0 0,0-1 1 0 0,0 1 0 0 0,0-1 0 0 0,0 0 0 0 0,0 1 0 0 0,0-1 0 0 0,0 0-1 0 0,0 0 1 0 0,0 0 0 0 0,0 0 0 0 0,0 0 0 0 0,1 0 0 0 0,-1 0-1 0 0,0 0 1 0 0,0 0 0 0 0,0 0 0 0 0,2-1 0 0 0,5-1 24 0 0,0-1 1 0 0,0 1-1 0 0,0-1 0 0 0,14-8 1 0 0,1-2-32 0 0,-1 0 0 0 0,-1-1 0 0 0,0-1 1 0 0,-1-1-1 0 0,0-1 0 0 0,-2-1 0 0 0,0-1 1 0 0,-1 0-1 0 0,-1-1 0 0 0,15-23 0 0 0,-28 37-4 0 0,0 0 0 0 0,-1 0 0 0 0,1 0 1 0 0,1-9-1 0 0,-3-6 91 0 0,-1 20-73 0 0,0 0 0 0 0,-1 1-1 0 0,1-1 1 0 0,0 0-1 0 0,0 1 1 0 0,-1-1-1 0 0,1 0 1 0 0,0 1 0 0 0,-1-1-1 0 0,1 1 1 0 0,-1-1-1 0 0,1 0 1 0 0,-1 1-1 0 0,1-1 1 0 0,-1 1 0 0 0,1-1-1 0 0,-1 1 1 0 0,1 0-1 0 0,-1-1 1 0 0,1 1-1 0 0,-1 0 1 0 0,0-1 0 0 0,0 1-1 0 0,-1 0 20 0 0,1 0-1 0 0,0-1 1 0 0,-1 2 0 0 0,1-1-1 0 0,-1 0 1 0 0,1 0 0 0 0,-1 0-1 0 0,1 1 1 0 0,0-1 0 0 0,-1 1-1 0 0,1-1 1 0 0,0 1 0 0 0,-1-1-1 0 0,1 1 1 0 0,0 0 0 0 0,0 0-1 0 0,-1 0 1 0 0,1-1 0 0 0,0 1-1 0 0,0 0 1 0 0,0 0 0 0 0,0 1-1 0 0,0-1 1 0 0,0 0 0 0 0,0 2-1 0 0,-3 2 62 0 0,0 1 0 0 0,0 0 0 0 0,-5 12 0 0 0,4-7-22 0 0,2-5-36 0 0,0 1 0 0 0,1 0 0 0 0,0 0 0 0 0,0 0 0 0 0,0 0 0 0 0,1 0 0 0 0,-1 12 0 0 0,1-6-15 0 0,-2 40 87 0 0,3-5-32 0 0,0-39-57 0 0,0 0 1 0 0,0 1-1 0 0,3 15 0 0 0,2 21 32 0 0,-1 13 12 0 0,3 3-53 0 0,0-3 0 0 0,-3-36 31 0 0,5 23-31 0 0,-9-46-11 0 0,0 1 0 0 0,0 0 0 0 0,0-1 0 0 0,0 1 0 0 0,1-1 0 0 0,-1 1 0 0 0,0-1 0 0 0,0 1 0 0 0,-1 0 0 0 0,1-1 0 0 0,0 1 0 0 0,0-1 0 0 0,0 1 0 0 0,0-1 0 0 0,0 1 0 0 0,-1-1 0 0 0,1 1 0 0 0,0 0 0 0 0,0-1 0 0 0,-1 1 0 0 0,0-1 0 0 0,1 1 0 0 0,0-1 0 0 0,-1 0 0 0 0,1 0 0 0 0,-1 0 0 0 0,1 0 0 0 0,0 0 0 0 0,-1 0 0 0 0,1 0 0 0 0,-1 0 0 0 0,1 0 0 0 0,0 0 0 0 0,-1 0 0 0 0,1 0 0 0 0,0 0 0 0 0,-1-1 0 0 0,1 1 0 0 0,-1 0 0 0 0,1 0 0 0 0,0 0 0 0 0,-1 0 0 0 0,1-1 0 0 0,-21-16 0 0 0,17 14 0 0 0,-5-5 0 0 0,-1 1 0 0 0,0 1 0 0 0,0 0 0 0 0,-1 1 0 0 0,0 0 0 0 0,0 0 0 0 0,0 1 0 0 0,0 0 0 0 0,-1 1 0 0 0,1 1 0 0 0,-21-3 0 0 0,25 5 0 0 0,-1-1 0 0 0,1 1 0 0 0,0 1 0 0 0,0-1 0 0 0,0 1 0 0 0,0 0 0 0 0,0 1 0 0 0,0 0 0 0 0,1 0 0 0 0,-1 0 0 0 0,0 1 0 0 0,1 0 0 0 0,0 0 0 0 0,0 1 0 0 0,0 0 0 0 0,0 0 0 0 0,0 0 0 0 0,1 1 0 0 0,0-1 0 0 0,-9 11 0 0 0,12-12 0 0 0,0 0 0 0 0,0 0 0 0 0,1 0 0 0 0,-1 0 0 0 0,1 0 0 0 0,0 0 0 0 0,0 0 0 0 0,0 0 0 0 0,-1 6 0 0 0,2-7 0 0 0,-1 1 0 0 0,1-1 0 0 0,0 0 0 0 0,0 0 0 0 0,1 0 0 0 0,-1 0 0 0 0,0 0 0 0 0,2 4 0 0 0,-1 0 0 0 0,1 0 0 0 0,0 0 0 0 0,1 0 0 0 0,-1 0 0 0 0,1 0 0 0 0,0-1 0 0 0,6 9 0 0 0,-3-7 0 0 0,1 0 0 0 0,-1-1 0 0 0,1 0 0 0 0,0-1 0 0 0,14 9 0 0 0,-16-11 5 0 0,1 0 0 0 0,-1 0 1 0 0,0-1-1 0 0,1 0 0 0 0,0 0 0 0 0,0 0 0 0 0,-1-1 0 0 0,1 0 1 0 0,0 0-1 0 0,0-1 0 0 0,11 1 0 0 0,-1-1 24 0 0,-3 1 16 0 0,-1-1 0 0 0,0-1 0 0 0,0 0 0 0 0,0-1-1 0 0,0 0 1 0 0,0-1 0 0 0,0 0 0 0 0,-1-1 0 0 0,1 0 0 0 0,-1-1 0 0 0,0 0 0 0 0,0 0 0 0 0,14-11 0 0 0,-18 10-140 0 0,-1 1 1 0 0,1-1-1 0 0,-1 0 0 0 0,0 0 1 0 0,-1 0-1 0 0,1-1 1 0 0,-1 0-1 0 0,6-12 0 0 0,-8 12-358 0 0,0 1-1 0 0,0-1 1 0 0,-1 0-1 0 0,0-1 0 0 0,0 1 1 0 0,0 0-1 0 0,-1 0 1 0 0,0-1-1 0 0,-1 1 0 0 0,0-14 1 0 0,-1 11-7146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3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17967 0 0,'1'-1'295'0'0,"1"1"-1"0"0,0-1 0 0 0,0 0 0 0 0,0 1 1 0 0,0 0-1 0 0,0-1 0 0 0,0 1 1 0 0,3 0-1 0 0,5-1-112 0 0,18-3 381 0 0,1 1 0 0 0,-1 1 1 0 0,0 1-1 0 0,0 1 0 0 0,45 7 1 0 0,-14-2-1371 0 0,-40-4-5341 0 0,-7 0-1260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4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0 620 5983 0 0,'0'-1'467'0'0,"1"0"0"0"0,-1-1 0 0 0,0 1-1 0 0,1 0 1 0 0,-1 0 0 0 0,1-1 0 0 0,-1 1-1 0 0,1 0 1 0 0,-1 0 0 0 0,3-3 0 0 0,19-21 1159 0 0,-8 9-1427 0 0,159-244 8232 0 0,-17-11-6606 0 0,-155 268-1780 0 0,1 1 0 0 0,-1-1 0 0 0,0 0-1 0 0,0 1 1 0 0,0-1 0 0 0,0 0 0 0 0,0 0 0 0 0,0 0-1 0 0,0-4 1 0 0,-3 11 92 0 0,-2 0-117 0 0,-5 17-17 0 0,-4 29-3 0 0,2 24 0 0 0,6-4 0 0 0,6-1 0 0 0,2-43 2 0 0,1 14-89 0 0,-1-26 12 0 0,10 43 3 0 0,-10-42-23 0 0,2-4-94 0 0,14 34-40 0 0,-14-34-10 0 0,1 1-795 0 0,20 36 162 0 0,-19-36-1228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4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49 125 11975 0 0,'-12'-13'-641'0'0,"-13"-18"7025"0"0,23 30-6059 0 0,1-1 1 0 0,0 0-1 0 0,0 1 0 0 0,0-1 0 0 0,0 0 1 0 0,0 0-1 0 0,1 0 0 0 0,-1 0 0 0 0,0 0 0 0 0,1 0 1 0 0,0 0-1 0 0,-1 0 0 0 0,1 0 0 0 0,0-3 0 0 0,0 4-305 0 0,1 0 0 0 0,-1 1-1 0 0,1-1 1 0 0,-1 0-1 0 0,1 0 1 0 0,-1 0-1 0 0,1 0 1 0 0,0 1-1 0 0,-1-1 1 0 0,1 0 0 0 0,0 1-1 0 0,0-1 1 0 0,0 0-1 0 0,-1 1 1 0 0,1-1-1 0 0,0 1 1 0 0,0 0-1 0 0,0-1 1 0 0,0 1 0 0 0,0-1-1 0 0,0 1 1 0 0,1 0-1 0 0,28-6 299 0 0,-24 5-227 0 0,194-24-2468 0 0,-177 22-5238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5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32 15663 0 0,'-2'2'1944'0'0,"-1"17"38"0"0,3-18-1982 0 0,-4 15 119 0 0,-1-1 0 0 0,0 0 0 0 0,-12 20 0 0 0,16-34-41 0 0,1 1 1 0 0,-1-1 0 0 0,1 0 0 0 0,-1 0 0 0 0,1 1-1 0 0,-1-1 1 0 0,1 0 0 0 0,0 0 0 0 0,-1 1 0 0 0,1-1-1 0 0,0 1 1 0 0,0-1 0 0 0,0 0 0 0 0,0 1-1 0 0,0-1 1 0 0,0 0 0 0 0,1 2 0 0 0,-1-2-54 0 0,0-1 1 0 0,0 0-1 0 0,1 0 1 0 0,-1 1-1 0 0,0-1 1 0 0,0 0-1 0 0,0 1 1 0 0,1-1-1 0 0,-1 0 1 0 0,0 0-1 0 0,0 0 1 0 0,1 1-1 0 0,-1-1 1 0 0,0 0-1 0 0,1 0 1 0 0,-1 0-1 0 0,0 0 1 0 0,1 1-1 0 0,-1-1 1 0 0,0 0-1 0 0,1 0 1 0 0,-1 0-1 0 0,0 0 1 0 0,1 0-1 0 0,14-5-74 0 0,3-8-215 0 0,0 0 1 0 0,28-28-1 0 0,-26 22 170 0 0,26-18-1 0 0,-38 32 205 0 0,-1 0 0 0 0,1 1-1 0 0,0-1 1 0 0,0 2 0 0 0,0-1-1 0 0,0 1 1 0 0,15-3-1 0 0,-22 5 5 0 0,8 0-41 0 0,-8 2-31 0 0,-1-1 1 0 0,1 0-1 0 0,-1 1 1 0 0,1-1-1 0 0,-1 1 1 0 0,1-1-1 0 0,-1 1 1 0 0,1-1-1 0 0,-1 1 0 0 0,0-1 1 0 0,1 1-1 0 0,-1-1 1 0 0,0 1-1 0 0,0 0 1 0 0,1-1-1 0 0,-1 1 1 0 0,0 0-1 0 0,0-1 1 0 0,0 1-1 0 0,0-1 1 0 0,0 1-1 0 0,1 0 1 0 0,-1-1-1 0 0,-1 1 1 0 0,1 1-1 0 0,2 43-49 0 0,-3-23-83 0 0,-5 23-9 0 0,5-33-114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5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48 295 16127 0 0,'1'-5'350'0'0,"1"0"0"0"0,0 1-1 0 0,0-1 1 0 0,1 1 0 0 0,4-7 0 0 0,-6 9-143 0 0,1 1 1 0 0,-1-1 0 0 0,1 1-1 0 0,0 0 1 0 0,-1 0 0 0 0,1 0-1 0 0,0 0 1 0 0,0 0 0 0 0,0 0 0 0 0,0 0-1 0 0,0 0 1 0 0,0 1 0 0 0,0-1-1 0 0,0 1 1 0 0,0 0 0 0 0,3-1 0 0 0,10 0-347 0 0,0 0 0 0 0,1 1 0 0 0,26 3 0 0 0,-39-2-47 0 0,5 4-87 0 0,22 16 580 0 0,-23-16 1139 0 0,-2 7-1218 0 0,12 34-107 0 0,-12-35-22 0 0,-3 1-19 0 0,-2-12-80 0 0,1 10 4 0 0,1 1 0 0 0,-2-1 0 0 0,0 12 0 0 0,0-19-4 0 0,0-1 0 0 0,-1 1 0 0 0,1 0 0 0 0,-1-1 0 0 0,0 1 0 0 0,0 0 0 0 0,0-1 0 0 0,0 1 0 0 0,0-1 0 0 0,-1 0 0 0 0,-2 5 0 0 0,3-7 0 0 0,0 0 0 0 0,0 1 0 0 0,1-1 0 0 0,-1 0 0 0 0,0 0 0 0 0,0 1 0 0 0,0-1 0 0 0,0 0 0 0 0,0 0 0 0 0,1 0 0 0 0,-1 0 0 0 0,0 0 0 0 0,0-1 0 0 0,0 1 0 0 0,0 0 0 0 0,1 0 0 0 0,-1 0 0 0 0,0-1 0 0 0,0 1 0 0 0,0 0 0 0 0,1-1 0 0 0,-1 1 0 0 0,0-1 0 0 0,1 1 0 0 0,-1-1 0 0 0,0 1 0 0 0,1-1 0 0 0,-1 0 0 0 0,0 0 0 0 0,-5-3 0 0 0,-3 0 16 0 0,-1 1 1 0 0,1 0-1 0 0,-1 0 0 0 0,0 1 1 0 0,0 0-1 0 0,0 0 0 0 0,0 1 0 0 0,0 1 1 0 0,0-1-1 0 0,0 2 0 0 0,-1 0 1 0 0,1 0-1 0 0,0 0 0 0 0,0 1 0 0 0,1 1 1 0 0,-1 0-1 0 0,0 0 0 0 0,-11 6 0 0 0,20-8-8 0 0,-1 0 0 0 0,0 0 0 0 0,1 0 0 0 0,-1 0 0 0 0,1 0 0 0 0,-1 0 0 0 0,1 1 0 0 0,0-1 0 0 0,-1 0 0 0 0,1 1 0 0 0,0-1 0 0 0,0 1 0 0 0,0-1 0 0 0,0 1 0 0 0,0 0 0 0 0,-1 3 0 0 0,1-4-7 0 0,1 0 0 0 0,0 1 1 0 0,0-1-1 0 0,0 1 0 0 0,0-1 1 0 0,0 0-1 0 0,0 1 0 0 0,0-1 0 0 0,1 1 1 0 0,-1-1-1 0 0,0 0 0 0 0,1 1 0 0 0,-1-1 1 0 0,1 0-1 0 0,0 1 0 0 0,-1-1 1 0 0,2 2-1 0 0,1 0-2 0 0,-1 0 0 0 0,1 0 1 0 0,-1-1-1 0 0,1 1 0 0 0,0-1 0 0 0,0 0 1 0 0,0 0-1 0 0,0 0 0 0 0,1 0 1 0 0,-1 0-1 0 0,0-1 0 0 0,1 1 0 0 0,-1-1 1 0 0,1 0-1 0 0,6 1 0 0 0,3-1-33 0 0,0-1 0 0 0,0 0 0 0 0,0-1 0 0 0,0 0 0 0 0,0-1 0 0 0,0 0 0 0 0,-1-1 0 0 0,1-1 0 0 0,-1 0 0 0 0,16-8 0 0 0,-3 0-201 0 0,0-1-1 0 0,-1-2 0 0 0,39-29 0 0 0,-43 27-126 0 0,-1-1 1 0 0,-1 0 0 0 0,0-1-1 0 0,-2-1 1 0 0,26-40-1 0 0,-24 29-304 0 0,-1 0 0 0 0,-2-2 0 0 0,20-55 0 0 0,-34 84 847 0 0,0 0 0 0 0,0 0 1 0 0,0 0-1 0 0,-1 0 1 0 0,1 0-1 0 0,-1 0 0 0 0,0 0 1 0 0,0 0-1 0 0,0 0 0 0 0,-1 0 1 0 0,0-6-1 0 0,0 9-85 0 0,1-1 0 0 0,-1 1 0 0 0,0 0 0 0 0,1-1 0 0 0,-1 1 0 0 0,0 0 0 0 0,0 0 0 0 0,0-1 0 0 0,0 1 0 0 0,0 0 0 0 0,0 0 0 0 0,0 0 0 0 0,0 0 0 0 0,0 0 0 0 0,-1 1 1 0 0,1-1-1 0 0,0 0 0 0 0,-1 0 0 0 0,1 1 0 0 0,0-1 0 0 0,-1 1 0 0 0,1-1 0 0 0,-1 1 0 0 0,1 0 0 0 0,-1-1 0 0 0,1 1 0 0 0,-1 0 0 0 0,1 0 0 0 0,-1 0 0 0 0,1 0 0 0 0,-1 0 0 0 0,1 1 0 0 0,-2-1 0 0 0,-6 2-24 0 0,1 0-1 0 0,1 1 1 0 0,-1 0 0 0 0,0 0 0 0 0,1 0 0 0 0,-1 1-1 0 0,1 0 1 0 0,0 1 0 0 0,0 0 0 0 0,1 0 0 0 0,-1 0-1 0 0,-8 10 1 0 0,-7 9-19 0 0,-13 22-42 0 0,4 2-34 0 0,21-28-94 0 0,4-8 67 0 0,2-4-4 0 0,0 0 1 0 0,1 0 0 0 0,0 0 0 0 0,-2 10 0 0 0,-7 23-168 0 0,9-31-259 0 0,3 3-116 0 0,-3 54-768 0 0,7-57 89 0 0,10 32-226 0 0,-11-31-47 0 0,35 24-1571 0 0,-34-33 2770 0 0,0 1 0 0 0,0-1-1 0 0,0 0 1 0 0,0 0 0 0 0,0 0 0 0 0,0 0-1 0 0,0-1 1 0 0,0 0 0 0 0,1 1-1 0 0,-1-2 1 0 0,9 2 0 0 0,0-2-532 0 0,0 0 0 0 0,20-3 0 0 0,-24 2 539 0 0,5-2 368 0 0,0 0-1 0 0,0 0 0 0 0,21-10 0 0 0,8-1 6429 0 0,-38 13-5080 0 0,1 0 0 0 0,0 0 0 0 0,0 1 0 0 0,9 0 0 0 0,19-3 152 0 0,-16-1-985 0 0,1-1 0 0 0,23-11-1 0 0,-37 14-518 0 0,0 0 0 0 0,0-1 0 0 0,0 0-1 0 0,0 0 1 0 0,0 0 0 0 0,-1 0 0 0 0,1-1-1 0 0,-1 0 1 0 0,0 0 0 0 0,0 0 0 0 0,0 0-1 0 0,4-7 1 0 0,-8 10-17 0 0,1 0-1 0 0,-1 0 0 0 0,1 0 1 0 0,-1 0-1 0 0,0 0 1 0 0,1 0-1 0 0,-1 0 1 0 0,0 0-1 0 0,0-1 1 0 0,0 1-1 0 0,0 0 0 0 0,0 0 1 0 0,0 0-1 0 0,0 0 1 0 0,0 0-1 0 0,0 0 1 0 0,0 0-1 0 0,-1 0 1 0 0,1-1-1 0 0,0 1 0 0 0,-2-1 1 0 0,1 0 6 0 0,0 0-1 0 0,-1 0 1 0 0,1 0 0 0 0,-1 0 0 0 0,0 0 0 0 0,1 1-1 0 0,-1-1 1 0 0,0 0 0 0 0,-3-1 0 0 0,-3-1 23 0 0,1 0 0 0 0,-1 0 0 0 0,0 1 0 0 0,-14-4 0 0 0,3 3-17 0 0,0 0 0 0 0,0 1 0 0 0,0 1-1 0 0,-21 1 1 0 0,28 1-9 0 0,0 1-1 0 0,0 0 1 0 0,1 1-1 0 0,-1 0 1 0 0,1 1-1 0 0,0 0 1 0 0,-22 10-1 0 0,30-12-383 0 0,-1 1 1 0 0,1 0-1 0 0,0-1 0 0 0,0 2 0 0 0,0-1 0 0 0,-3 3 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6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97 7367 0 0,'2'-3'514'0'0,"0"0"0"0"0,0 0 0 0 0,0 0 0 0 0,0 0 0 0 0,0-1 0 0 0,-1 1 0 0 0,1 0 0 0 0,-1-1 0 0 0,0 0 0 0 0,0 1 0 0 0,-1-1 0 0 0,1-3 0 0 0,-1 5-416 0 0,0 1 1 0 0,0-1 0 0 0,0 1 0 0 0,0-1-1 0 0,0 1 1 0 0,-1-1 0 0 0,1 1 0 0 0,0 0-1 0 0,-1-1 1 0 0,0 1 0 0 0,1-1 0 0 0,-1 1-1 0 0,0 0 1 0 0,1-1 0 0 0,-1 1 0 0 0,0 0-1 0 0,0 0 1 0 0,0 0 0 0 0,0 0 0 0 0,0 0-1 0 0,-1 0 1 0 0,1 0 0 0 0,0 0 0 0 0,0 0-1 0 0,-1 0 1 0 0,1 1 0 0 0,0-1 0 0 0,-1 1-1 0 0,1-1 1 0 0,0 1 0 0 0,-4-1 0 0 0,-1-1 146 0 0,-1 2 0 0 0,0-1 0 0 0,0 1 0 0 0,1-1 1 0 0,-1 2-1 0 0,0-1 0 0 0,0 1 0 0 0,1 0 0 0 0,-11 4 0 0 0,2-1 170 0 0,1 1 0 0 0,1 0-1 0 0,-15 9 1 0 0,19-9-45 0 0,-16 14-225 0 0,4 3-97 0 0,18-17-62 0 0,9 1-15 0 0,24 19-24 0 0,-28-23 46 0 0,0-1 0 0 0,0 0-1 0 0,1-1 1 0 0,-1 1 0 0 0,0 0 0 0 0,1-1 0 0 0,-1 1 0 0 0,1-1 0 0 0,-1 0-1 0 0,1 1 1 0 0,-1-1 0 0 0,1 0 0 0 0,-1-1 0 0 0,1 1 0 0 0,-1 0 0 0 0,1-1-1 0 0,-1 0 1 0 0,1 1 0 0 0,2-2 0 0 0,4-1-21 0 0,12-2-139 0 0,0-1-1 0 0,0-1 1 0 0,32-16-1 0 0,-40 16 178 0 0,-1 0 1 0 0,0 0-1 0 0,-1-1 0 0 0,1-1 0 0 0,-2 0 0 0 0,19-19 1 0 0,-29 28 36 0 0,1-1 1 0 0,-1 1 0 0 0,0 0 0 0 0,0 0 0 0 0,1-1 0 0 0,-1 1 0 0 0,0 0 0 0 0,1-1 0 0 0,-1 1 0 0 0,0-1 0 0 0,0 1 0 0 0,0 0 0 0 0,1-1 0 0 0,-1 1 0 0 0,0-1-1 0 0,0 1 1 0 0,0 0 0 0 0,0-1 0 0 0,0 1 0 0 0,0-1 0 0 0,0 1 0 0 0,0 0 0 0 0,0-1 0 0 0,0 0 0 0 0,-8-1 918 0 0,-15 9-132 0 0,20-5-779 0 0,1-1 0 0 0,-1 1 0 0 0,1-1 0 0 0,-1 1-1 0 0,1 0 1 0 0,0 0 0 0 0,0 0 0 0 0,0 0 0 0 0,-3 5 0 0 0,-1 0 4 0 0,-2 5 46 0 0,-9 16-27 0 0,10-11-24 0 0,4-2-48 0 0,-3 26-1 0 0,7 22 74 0 0,0-50 837 0 0,3-1-383 0 0,10 36-69 0 0,-14-46-448 0 0,1 0 0 0 0,-1 0 0 0 0,1 0 0 0 0,0 0-1 0 0,0-1 1 0 0,0 1 0 0 0,0 0 0 0 0,0 0 0 0 0,2 2 0 0 0,14 18-8 0 0,22 22 1 0 0,-43-47-256 0 0,0 0 0 0 0,-1 0 0 0 0,1 1 1 0 0,-1-1-1 0 0,0 1 0 0 0,1 0 0 0 0,-1 0 0 0 0,-8-1 0 0 0,-52-11 623 0 0,47 10-551 0 0,-1 0 155 0 0,0 1 0 0 0,-39-1 0 0 0,51 4 11 0 0,1 0-1 0 0,-1 1 0 0 0,1 0 1 0 0,0 0-1 0 0,0 0 0 0 0,-1 1 1 0 0,1 0-1 0 0,0 0 0 0 0,0 1 1 0 0,1 0-1 0 0,-1 0 0 0 0,0 0 1 0 0,-5 5-1 0 0,10-7 10 0 0,-1 0 0 0 0,1 0 0 0 0,0 1 0 0 0,0-1 0 0 0,-1 1 0 0 0,1-1 0 0 0,0 1 0 0 0,1-1 0 0 0,-3 4 0 0 0,1 0 0 0 0,0-1 0 0 0,0 1 0 0 0,0 0 0 0 0,1 0 0 0 0,0 0 0 0 0,0 0 0 0 0,0 1 0 0 0,0 6 0 0 0,1-7 0 0 0,1-1 0 0 0,-1 1 0 0 0,1-1 0 0 0,0 0 0 0 0,0 1 0 0 0,1-1 0 0 0,-1 0 0 0 0,1 0 0 0 0,0 0 0 0 0,0 0 0 0 0,1 0 0 0 0,2 4 0 0 0,0-3 3 0 0,-1 0 0 0 0,1 0 0 0 0,1 0 0 0 0,-1 0 0 0 0,7 4-1 0 0,-12-9-2 0 0,17 8 82 0 0,4-2-28 0 0,1 0 0 0 0,0-2-1 0 0,0 0 1 0 0,24 0 0 0 0,-18-4-38 0 0,1-1 0 0 0,-1-2 0 0 0,1-1 0 0 0,54-14 0 0 0,-2-11-2325 0 0,-57 18-5950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7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 96 11055 0 0,'31'-9'1045'0'0,"-22"8"-894"0"0,-1-2 0 0 0,1 1 1 0 0,-1-1-1 0 0,0 0 1 0 0,0-1-1 0 0,0 0 1 0 0,0 0-1 0 0,-1-1 1 0 0,13-9-1 0 0,-19 13 18 0 0,-1 1 0 0 0,1-1 0 0 0,0 0 0 0 0,0 0 0 0 0,0 0 0 0 0,-1 0 0 0 0,1 0 0 0 0,0 0 1 0 0,-1 0-1 0 0,1 0 0 0 0,-1 0 0 0 0,1 0 0 0 0,-1 0 0 0 0,1 0 0 0 0,-1 0 0 0 0,0 0 0 0 0,0-1 0 0 0,1 1 0 0 0,-1 0 0 0 0,0-1 0 0 0,-1 1-46 0 0,1 0 0 0 0,0 0 0 0 0,-1 0-1 0 0,1 1 1 0 0,-1-1 0 0 0,1 0 0 0 0,-1 0-1 0 0,1 1 1 0 0,-1-1 0 0 0,1 0 0 0 0,-1 1-1 0 0,0-1 1 0 0,1 1 0 0 0,-1-1 0 0 0,0 0-1 0 0,0 1 1 0 0,1 0 0 0 0,-1-1 0 0 0,0 1-1 0 0,-1-1 1 0 0,-3-1 107 0 0,0 1 1 0 0,0 0-1 0 0,-1 0 0 0 0,1 0 0 0 0,-1 0 1 0 0,-10 1-1 0 0,-7 2-152 0 0,0 1 0 0 0,0 2 0 0 0,0 0 0 0 0,1 1-1 0 0,-1 1 1 0 0,1 2 0 0 0,1 0 0 0 0,0 1 0 0 0,0 1 0 0 0,1 1 0 0 0,0 0 0 0 0,1 2 0 0 0,1 0 0 0 0,0 1 0 0 0,-27 31-1 0 0,26-21-49 0 0,1 3 26 0 0,15-23-52 0 0,1 1 0 0 0,-1 0 0 0 0,1-1-1 0 0,0 1 1 0 0,1 0 0 0 0,-2 8 0 0 0,2-8-2 0 0,1 1 0 0 0,-1 0 0 0 0,1 0 0 0 0,1 0 0 0 0,-1 0 0 0 0,1-1 0 0 0,1 1 0 0 0,1 7 0 0 0,-1-9 0 0 0,1 1 0 0 0,-1-1 0 0 0,1 0 0 0 0,0 0 0 0 0,0 0 0 0 0,0 0 0 0 0,1-1 0 0 0,0 1 0 0 0,4 3 0 0 0,2 0 7 0 0,0 0 1 0 0,0 0-1 0 0,1-1 0 0 0,0-1 1 0 0,0 0-1 0 0,1 0 0 0 0,0-1 0 0 0,0-1 1 0 0,0 0-1 0 0,14 3 0 0 0,7 0 20 0 0,1-2-1 0 0,51 2 1 0 0,-34-8-6 0 0,1-1 0 0 0,60-12-1 0 0,-71 8-18 0 0,-15 1-1 0 0,-23 3 3 0 0,0 1 0 0 0,1 0-1 0 0,-1 1 1 0 0,1-1 0 0 0,-1 1 0 0 0,1-1-1 0 0,-1 1 1 0 0,1 0 0 0 0,-1 0 0 0 0,1 1-1 0 0,-1-1 1 0 0,1 1 0 0 0,4 1-1 0 0,16 6 113 0 0,-1-1 0 0 0,1 0-1 0 0,30 3 1 0 0,-39-9-58 0 0,0 1 0 0 0,0-2 0 0 0,0 0 0 0 0,0-1 0 0 0,0 0 1 0 0,22-6-1 0 0,-33 7-46 0 0,0-2 0 0 0,0 1 0 0 0,-1 0 1 0 0,1-1-1 0 0,0 0 0 0 0,-1 0 0 0 0,1 0 1 0 0,-1 0-1 0 0,0 0 0 0 0,1-1 0 0 0,-1 0 1 0 0,0 1-1 0 0,-1-1 0 0 0,1 0 0 0 0,4-7 1 0 0,-6 8-9 0 0,0 0 1 0 0,1-1 0 0 0,-2 1 0 0 0,1-1 0 0 0,0 1 0 0 0,0-1 0 0 0,-1 1 0 0 0,1-1-1 0 0,-1 0 1 0 0,0 1 0 0 0,0-1 0 0 0,0 1 0 0 0,0-1 0 0 0,0 0 0 0 0,-1 1 0 0 0,1-1 0 0 0,-1 1-1 0 0,1-1 1 0 0,-1 1 0 0 0,0-1 0 0 0,0 1 0 0 0,0 0 0 0 0,-1-1 0 0 0,1 1 0 0 0,-2-3-1 0 0,-4-3 5 0 0,1 1 0 0 0,-1 0-1 0 0,0 0 1 0 0,0 0-1 0 0,-1 1 1 0 0,0 0-1 0 0,0 1 1 0 0,0-1-1 0 0,-1 2 1 0 0,0-1 0 0 0,0 1-1 0 0,0 0 1 0 0,0 1-1 0 0,-1 0 1 0 0,1 1-1 0 0,-16-2 1 0 0,5 1 7 0 0,0 1 0 0 0,0 2 0 0 0,0 0 0 0 0,0 0 1 0 0,0 2-1 0 0,1 1 0 0 0,-25 6 0 0 0,33-6 11 0 0,0 0 0 0 0,0 1 0 0 0,0 0 0 0 0,0 1 0 0 0,-10 7 0 0 0,16-9-235 0 0,-1 1 0 0 0,1 0 0 0 0,0 0 0 0 0,1 0 0 0 0,-1 1 0 0 0,1-1 0 0 0,0 1 0 0 0,0 0 0 0 0,0 0 0 0 0,-5 10-1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8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69 12439 0 0,'1'20'2747'0'0,"4"33"-1387"0"0,-4-14 3217 0 0,6-31-4381 0 0,24 22-36 0 0,-30-30-158 0 0,0 1-1 0 0,0-1 0 0 0,-1 0 1 0 0,1 1-1 0 0,0-1 0 0 0,0 0 1 0 0,0 0-1 0 0,-1 1 1 0 0,1-1-1 0 0,0 0 0 0 0,0 0 1 0 0,0 0-1 0 0,0 0 0 0 0,-1 0 1 0 0,1 0-1 0 0,0 0 1 0 0,0-1-1 0 0,0 1 0 0 0,0 0 1 0 0,-1 0-1 0 0,1 0 1 0 0,0-1-1 0 0,0 1 0 0 0,-1-1 1 0 0,1 1-1 0 0,1-1 0 0 0,16-16 23 0 0,-13 12 1 0 0,39-35 25 0 0,3-4 538 0 0,82-59-1 0 0,-126 101-539 0 0,8-4 115 0 0,-11 6-153 0 0,0 0 1 0 0,1 0-1 0 0,-1 0 0 0 0,0 0 0 0 0,1 0 1 0 0,-1 0-1 0 0,0 0 0 0 0,0 0 0 0 0,1 0 0 0 0,-1 1 1 0 0,0-1-1 0 0,0 0 0 0 0,1 0 0 0 0,-1 0 1 0 0,0 0-1 0 0,0 1 0 0 0,1-1 0 0 0,-1 0 1 0 0,0 0-1 0 0,0 1 0 0 0,0-1 0 0 0,1 0 1 0 0,-1 0-1 0 0,0 1 0 0 0,0-1 0 0 0,0 0 1 0 0,0 0-1 0 0,0 1 0 0 0,0-1 0 0 0,1 0 0 0 0,-1 1 1 0 0,0-1-1 0 0,0 0 0 0 0,0 0 0 0 0,0 1 1 0 0,0-1-1 0 0,0 0 0 0 0,0 1 0 0 0,0-1 1 0 0,0 0-1 0 0,-1 1 0 0 0,1-1 0 0 0,0 0 1 0 0,0 1-1 0 0,0 0 71 0 0,-1 10-14 0 0,-7 45-54 0 0,-3-3-29 0 0,9-43-108 0 0,1 3-568 0 0,-2 37-625 0 0,2-38-3955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8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1 191 11055 0 0,'0'7'2640'0'0,"2"14"1919"0"0,6 25-4339 0 0,-6-35 1997 0 0,2 1-1719 0 0,12 35-33 0 0,-16-45-426 0 0,1 0 0 0 0,-1 0 0 0 0,1 1 0 0 0,0-1 1 0 0,0-1-1 0 0,0 1 0 0 0,0 0 0 0 0,0 0 0 0 0,0 0 0 0 0,0 0 1 0 0,1-1-1 0 0,-1 1 0 0 0,1-1 0 0 0,-1 1 0 0 0,1-1 0 0 0,-1 1 1 0 0,1-1-1 0 0,0 0 0 0 0,0 0 0 0 0,0 0 0 0 0,0 0 0 0 0,0 0 1 0 0,0 0-1 0 0,0-1 0 0 0,0 1 0 0 0,0-1 0 0 0,0 1 0 0 0,0-1 1 0 0,0 0-1 0 0,0 1 0 0 0,0-1 0 0 0,1-1 0 0 0,-1 1 0 0 0,0 0 1 0 0,0 0-1 0 0,0-1 0 0 0,3 0 0 0 0,3-2-20 0 0,1 0 0 0 0,-1-1 0 0 0,0 0-1 0 0,-1-1 1 0 0,1 1 0 0 0,10-10 0 0 0,6-5-44 0 0,0-1 1 0 0,-2 0 0 0 0,0-2-1 0 0,-2-1 1 0 0,0 0 0 0 0,16-28-1 0 0,-29 36-180 0 0,4-6-314 0 0,-10 21 512 0 0,1 0-1 0 0,0 0 1 0 0,-1 0-1 0 0,1 0 0 0 0,-1 0 1 0 0,1 1-1 0 0,-1-1 1 0 0,1 1-1 0 0,-1-1 1 0 0,1 1-1 0 0,-1-1 1 0 0,3 2-1 0 0,6 2-18 0 0,-9-4 26 0 0,106 13 32 0 0,-97-12-28 0 0,1-1 0 0 0,0 0 0 0 0,0-1 0 0 0,-1 0 0 0 0,1-1 0 0 0,0 0 0 0 0,18-7 0 0 0,-27 8-3 0 0,0 0-1 0 0,0 1 1 0 0,0-1 0 0 0,-1 0-1 0 0,1 0 1 0 0,0 0-1 0 0,-1 0 1 0 0,1-1-1 0 0,-1 1 1 0 0,0 0 0 0 0,1-1-1 0 0,-1 1 1 0 0,0-1-1 0 0,0 1 1 0 0,1-1 0 0 0,0-2-1 0 0,-2 3 1 0 0,1 0 1 0 0,-1-1-1 0 0,0 1 0 0 0,0-1 0 0 0,1 1 0 0 0,-1-1 1 0 0,0 1-1 0 0,0-1 0 0 0,-1 1 0 0 0,1 0 1 0 0,0-1-1 0 0,0 1 0 0 0,-1-1 0 0 0,1 1 1 0 0,0-1-1 0 0,-1 1 0 0 0,0-2 0 0 0,-2-1 2 0 0,1 0-1 0 0,-1 0 1 0 0,0 0 0 0 0,0 0-1 0 0,-1 1 1 0 0,1-1 0 0 0,-1 1-1 0 0,1 0 1 0 0,-1 0 0 0 0,0 0-1 0 0,-7-3 1 0 0,0 0-13 0 0,0 1 1 0 0,0 0-1 0 0,-1 0 0 0 0,0 2 0 0 0,1-1 0 0 0,-17-1 1 0 0,25 4 21 0 0,-1 0 1 0 0,0 1-1 0 0,0 0 1 0 0,0 0-1 0 0,0 0 1 0 0,0 1-1 0 0,0-1 1 0 0,0 1-1 0 0,0 0 1 0 0,0 0-1 0 0,1 0 1 0 0,-1 1-1 0 0,0-1 1 0 0,1 1-1 0 0,-1 0 1 0 0,1 0 0 0 0,0 0-1 0 0,-1 0 1 0 0,1 1-1 0 0,0 0 1 0 0,0-1-1 0 0,1 1 1 0 0,-5 5-1 0 0,-8 13 137 0 0,13-17-130 0 0,0-1 0 0 0,0 1 0 0 0,0 0 0 0 0,0 0 0 0 0,1 0 0 0 0,-2 7 0 0 0,0-1 3 0 0,-2 8 47 0 0,-3 23 17 0 0,6-31-14 0 0,2 59 18 0 0,0-55 49 0 0,3-2-67 0 0,12 36 0 0 0,-11-36 96 0 0,4-2-72 0 0,26 30 0 0 0,-30-36-75 0 0,1 1-1 0 0,-1-1 1 0 0,1-1-1 0 0,-1 1 1 0 0,1-1 0 0 0,0 0-1 0 0,1 0 1 0 0,-1 0-1 0 0,0 0 1 0 0,1-1-1 0 0,0 0 1 0 0,-1-1 0 0 0,1 1-1 0 0,0-1 1 0 0,0 0-1 0 0,0 0 1 0 0,0-1 0 0 0,0 1-1 0 0,0-1 1 0 0,-1-1-1 0 0,1 1 1 0 0,0-1-1 0 0,7-2 1 0 0,0 0-147 0 0,-1-1 0 0 0,1-1 0 0 0,-1 0 0 0 0,0 0 0 0 0,0-1 0 0 0,-1-1 0 0 0,0 0 0 0 0,17-14 0 0 0,-18 12-1224 0 0,1-1 0 0 0,-2-1 1 0 0,1 0-1 0 0,7-12 0 0 0,-10 12-797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9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78 3855 0 0,'0'0'298'0'0,"8"-14"11863"0"0,-8 14-11840 0 0,3 15 3831 0 0,-2 3-1732 0 0,1 67-2280 0 0,-2-85-138 0 0,0 1 0 0 0,0 0 0 0 0,0-1-1 0 0,0 1 1 0 0,0-1 0 0 0,0 1 0 0 0,0 0 0 0 0,0-1 0 0 0,0 1-1 0 0,0-1 1 0 0,0 1 0 0 0,0 0 0 0 0,1-1 0 0 0,-1 1 0 0 0,0-1-1 0 0,1 1 1 0 0,-1-1 0 0 0,0 1 0 0 0,1-1 0 0 0,-1 1 0 0 0,0-1-1 0 0,1 1 1 0 0,-1-1 0 0 0,1 0 0 0 0,-1 1 0 0 0,1-1 0 0 0,-1 0-1 0 0,1 1 1 0 0,0-1 0 0 0,0 1-1 0 0,1-1 0 0 0,-1 0-1 0 0,0 0 1 0 0,1 0 0 0 0,-1 0-1 0 0,0-1 1 0 0,1 1 0 0 0,-1 0 0 0 0,0 0-1 0 0,0-1 1 0 0,1 1 0 0 0,-1-1-1 0 0,1 0 1 0 0,7-4-2 0 0,0 0 0 0 0,14-11 0 0 0,-19 13 10 0 0,58-46 122 0 0,15-11 319 0 0,-61 48-395 0 0,-6 5-9 0 0,1-1 1 0 0,0 1 0 0 0,1 1-1 0 0,18-8 1 0 0,-30 14-114 0 0,0 0 0 0 0,1-1 1 0 0,-1 1-1 0 0,0 0 0 0 0,1 0 0 0 0,-1 0 0 0 0,0 0 0 0 0,1 0 1 0 0,-1 0-1 0 0,0 0 0 0 0,1 0 0 0 0,-1 0 0 0 0,0 0 0 0 0,1 0 1 0 0,-1 0-1 0 0,0 0 0 0 0,1 0 0 0 0,-1 0 0 0 0,1 0 0 0 0,-1 0 0 0 0,0 0 1 0 0,1 1-1 0 0,-1-1 0 0 0,0 0 0 0 0,0 0 0 0 0,1 0 0 0 0,-1 1 1 0 0,0-1-1 0 0,1 0 0 0 0,-1 0 0 0 0,0 1 0 0 0,0-1 0 0 0,0 0 1 0 0,1 0-1 0 0,-1 1 0 0 0,0-1 0 0 0,0 0 0 0 0,0 1 0 0 0,0-1 1 0 0,1 0-1 0 0,-1 1 0 0 0,0-1 0 0 0,0 0 0 0 0,0 1 0 0 0,0-1 1 0 0,0 1-1 0 0,2 4-1884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0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12895 0 0,'-1'1'99'0'0,"1"0"-1"0"0,-1-1 1 0 0,1 1-1 0 0,-1 0 1 0 0,1 0-1 0 0,-1 0 1 0 0,1-1-1 0 0,0 1 1 0 0,0 0-1 0 0,-1 0 1 0 0,1 0-1 0 0,0 0 1 0 0,0 0-1 0 0,0-1 1 0 0,0 1-1 0 0,0 0 1 0 0,0 0-1 0 0,0 0 1 0 0,0 0-1 0 0,1 1 1 0 0,-1 25 3440 0 0,-3 24-3028 0 0,2-38 376 0 0,0-2-518 0 0,-2 35-8 0 0,3-34 575 0 0,-1-2-813 0 0,1 5-179 0 0,0-5-288 0 0,0 0 1 0 0,-1 0-1 0 0,-2 11 0 0 0,2-17-4602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09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12 10135 0 0,'-1'-11'2163'0'0,"1"11"-2113"0"0,0 0-1 0 0,0 0 1 0 0,0 0-1 0 0,0 0 1 0 0,0 0-1 0 0,0 0 1 0 0,0 0-1 0 0,0 0 1 0 0,0 0-1 0 0,0 0 1 0 0,0 0-1 0 0,0 0 1 0 0,0 0-1 0 0,0 0 1 0 0,0 0-1 0 0,0 0 1 0 0,0 0-1 0 0,0-1 1 0 0,-1 1-1 0 0,1 0 1 0 0,0 0-1 0 0,0 0 1 0 0,0 0-1 0 0,0 0 1 0 0,0 0-1 0 0,0 0 1 0 0,0 0-1 0 0,0 0 1 0 0,0 0-1 0 0,0 0 1 0 0,0 0-1 0 0,0 0 1 0 0,0 0-1 0 0,-1 0 1 0 0,1 0-1 0 0,0 0 1 0 0,0 0-1 0 0,0 0 1 0 0,0 0-1 0 0,0 1 1 0 0,0-1-1 0 0,0 0 1 0 0,0 0-1 0 0,0 0 1 0 0,0 0-1 0 0,0 0 1 0 0,0 0-1 0 0,0 0 1 0 0,0 0-1 0 0,0 0 1 0 0,0 0-1 0 0,-1 0 1 0 0,1 0-1 0 0,0 0 1 0 0,0 0-1 0 0,0 0 1 0 0,0 0-1 0 0,0 0 1 0 0,0 1-1 0 0,0-1 1 0 0,0 0-1 0 0,-12 30 2626 0 0,-4 22-2206 0 0,12-39 22 0 0,1 3 78 0 0,-14 73 651 0 0,14-75-1026 0 0,-7 44 355 0 0,0 18-457 0 0,2-29-91 0 0,-1-1-90 0 0,4 1-756 0 0,4-29 229 0 0,-3 36-878 0 0,3-41-3160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10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11 287 16583 0 0,'-4'-14'490'0'0,"2"1"0"0"0,0-1 0 0 0,1 0 0 0 0,0 0 0 0 0,1 0 0 0 0,0 1 0 0 0,1-1 0 0 0,1 0 0 0 0,0 0 0 0 0,6-17-1 0 0,-6 25-403 0 0,0-1 0 0 0,0 1-1 0 0,1 0 1 0 0,0 0-1 0 0,0 0 1 0 0,0 1-1 0 0,1-1 1 0 0,0 1-1 0 0,0-1 1 0 0,0 1 0 0 0,1 1-1 0 0,5-6 1 0 0,-3 5-49 0 0,-1 1 1 0 0,1 0 0 0 0,0 0 0 0 0,0 1 0 0 0,1 0 0 0 0,-1 0 0 0 0,1 0-1 0 0,-1 1 1 0 0,15-2 0 0 0,-6 2-136 0 0,0 0 0 0 0,0 2-1 0 0,0 0 1 0 0,0 0 0 0 0,0 2 0 0 0,0 0-1 0 0,-1 0 1 0 0,28 9 0 0 0,-25-5-3308 0 0,32 16 0 0 0,-44-15 1690 0 0,19 22 186 0 0,-19-22 83 0 0,-4 6-2286 0 0,6 38 3407 0 0,-6-39 1894 0 0,-1-1-768 0 0,-1 2-380 0 0,1 7 87 0 0,-1 1 3898 0 0,6-16-3302 0 0,-2-2-793 0 0,1 1 1 0 0,0-1-1 0 0,0 0 1 0 0,0 0-1 0 0,0 0 0 0 0,1-1 1 0 0,-1 1-1 0 0,1-1 1 0 0,-1-1-1 0 0,11 3 1 0 0,2-3 145 0 0,0 0 0 0 0,0-1 1 0 0,22-3-1 0 0,-32 3-429 0 0,1-2 0 0 0,-1 1 0 0 0,0-1 0 0 0,0-1 0 0 0,0 1 0 0 0,0-1 0 0 0,-1-1-1 0 0,1 1 1 0 0,7-6 0 0 0,-14 9-24 0 0,0-1-1 0 0,-1 1 0 0 0,1-1 1 0 0,0 1-1 0 0,0-1 0 0 0,0 0 1 0 0,-1 1-1 0 0,1-1 1 0 0,0 0-1 0 0,-1 1 0 0 0,1-1 1 0 0,0 0-1 0 0,-1 0 0 0 0,1 0 1 0 0,-1 1-1 0 0,1-1 1 0 0,-1 0-1 0 0,0 0 0 0 0,1 0 1 0 0,-1 0-1 0 0,0 0 0 0 0,0 0 1 0 0,0 0-1 0 0,1 0 1 0 0,-1 0-1 0 0,0 0 0 0 0,0 0 1 0 0,0 0-1 0 0,-1 0 0 0 0,1 0 1 0 0,0 0-1 0 0,0 0 0 0 0,0 0 1 0 0,-1 1-1 0 0,1-1 1 0 0,-1 0-1 0 0,1 0 0 0 0,0 0 1 0 0,-1 0-1 0 0,1 0 0 0 0,-1 1 1 0 0,0-1-1 0 0,1 0 1 0 0,-1 0-1 0 0,0 1 0 0 0,1-1 1 0 0,-1 0-1 0 0,0 1 0 0 0,0-1 1 0 0,0 1-1 0 0,-1-1 1 0 0,-4-3 42 0 0,0 0 0 0 0,-1 1 1 0 0,1-1-1 0 0,-1 2 1 0 0,-10-4-1 0 0,2 2 33 0 0,1 0 0 0 0,-1 2-1 0 0,1-1 1 0 0,-1 2 0 0 0,0 0-1 0 0,0 1 1 0 0,0 0 0 0 0,1 1-1 0 0,-1 1 1 0 0,0 1 0 0 0,1 0-1 0 0,-1 0 1 0 0,1 2 0 0 0,-17 6-1 0 0,30-10-56 0 0,-1 0-1 0 0,0 0 0 0 0,1 0 0 0 0,-1 0 0 0 0,1 0 1 0 0,-1 0-1 0 0,1 0 0 0 0,0 0 0 0 0,-1 1 0 0 0,1-1 1 0 0,-2 3-1 0 0,0 0 24 0 0,-1 0 92 0 0,-1 4-23 0 0,-13 23-79 0 0,14-24 19 0 0,5 6 0 0 0,4 39-31 0 0,-5-50-20 0 0,0-1 1 0 0,0 0-1 0 0,0 1 0 0 0,0-1 1 0 0,1 0-1 0 0,-1 0 0 0 0,0 1 1 0 0,1-1-1 0 0,-1 0 1 0 0,1 0-1 0 0,-1 0 0 0 0,1 0 1 0 0,-1 1-1 0 0,1-1 0 0 0,0 0 1 0 0,0 0-1 0 0,1 1 0 0 0,28 37 21 0 0,-17-25 25 0 0,2-5-31 0 0,0 0 0 0 0,1-1 0 0 0,-1-1 0 0 0,1 0-1 0 0,1-1 1 0 0,-1-1 0 0 0,1-1 0 0 0,0 0 0 0 0,0-1 0 0 0,0-1-1 0 0,1 0 1 0 0,-1-2 0 0 0,25-1 0 0 0,-28 0-175 0 0,-1-1 1 0 0,0 0 0 0 0,0 0-1 0 0,0-1 1 0 0,0-1-1 0 0,-1 0 1 0 0,0-1-1 0 0,1 0 1 0 0,-2-1-1 0 0,1 0 1 0 0,-1-1-1 0 0,0-1 1 0 0,0 1-1 0 0,-1-2 1 0 0,0 1 0 0 0,0-2-1 0 0,-1 1 1 0 0,15-21-1 0 0,-23 29 127 0 0,0 0-1 0 0,-1 0 1 0 0,1-1 0 0 0,0 1-1 0 0,-1 0 1 0 0,1-1 0 0 0,-1 1-1 0 0,0 0 1 0 0,1-1 0 0 0,-1-1-1 0 0,-3-1 415 0 0,-7 8 229 0 0,-10 12 255 0 0,15-10-776 0 0,2-3 85 0 0,-2 2-33 0 0,-13 15-14 0 0,14-15-1 0 0,-1 2-4 0 0,-12 18-17 0 0,13-19 86 0 0,0 2-101 0 0,-14 25-17 0 0,13-25 273 0 0,5 4-276 0 0,1 34-8 0 0,-1-45-62 0 0,0 0 1 0 0,0-1 0 0 0,0 1-1 0 0,0-1 1 0 0,0 1-1 0 0,0 0 1 0 0,0-1 0 0 0,1 1-1 0 0,-1 0 1 0 0,0-1-1 0 0,0 1 1 0 0,1-1 0 0 0,-1 1-1 0 0,0-1 1 0 0,0 1-1 0 0,1-1 1 0 0,-1 1 0 0 0,1-1-1 0 0,-1 1 1 0 0,1-1 0 0 0,-1 1-1 0 0,1-1 1 0 0,-1 1-1 0 0,1-1 1 0 0,-1 0 0 0 0,1 1-1 0 0,-1-1 1 0 0,1 0-1 0 0,-1 0 1 0 0,1 1 0 0 0,0-1-1 0 0,-1 0 1 0 0,1 0-1 0 0,-1 0 1 0 0,1 0 0 0 0,0 0-1 0 0,-1 0 1 0 0,1 0-1 0 0,0 0 1 0 0,-1 0 0 0 0,2 0-1 0 0,19-8 92 0 0,-20 8-92 0 0,18-13 53 0 0,0 0-1 0 0,-1-1 1 0 0,0-1 0 0 0,-1-1-1 0 0,25-30 1 0 0,26-24 38 0 0,-67 70-94 0 0,12-12 162 0 0,1 0 0 0 0,0 1-1 0 0,26-15 1 0 0,-36 24-212 0 0,0 0 0 0 0,0 0 0 0 0,0 0 0 0 0,1 1 0 0 0,-1-1-1 0 0,0 1 1 0 0,1 0 0 0 0,-1 0 0 0 0,1 1 0 0 0,-1-1 0 0 0,1 1 0 0 0,-1 0 0 0 0,1 0 0 0 0,-1 1 0 0 0,1-1 0 0 0,-1 1 0 0 0,0 0 0 0 0,1 0 0 0 0,-1 1 0 0 0,6 2 0 0 0,-7-3-1957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11.4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13359 0 0,'9'15'1548'0'0,"-7"-13"-1521"0"0,-5 26 2421 0 0,-7 52-1459 0 0,4-25-1773 0 0,5-42-3477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12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6911 0 0,'-1'21'1739'0'0,"1"-14"-1572"0"0,0-5 462 0 0,-3 62 1110 0 0,3-52 1157 0 0,1 0-1890 0 0,3 36-74 0 0,-3-36 158 0 0,1-1-641 0 0,7 33-40 0 0,-7-33 279 0 0,0 1-484 0 0,6 35 16 0 0,-6-35 1771 0 0,11-17-1846 0 0,-11 2-137 0 0,0 0 0 0 0,0 0 0 0 0,0-1 0 0 0,-1 1 0 0 0,1 0 0 0 0,-1-1 0 0 0,0 1 1 0 0,1-4-1 0 0,3-9 3 0 0,11-19-17 0 0,1 1 0 0 0,33-47 0 0 0,-7 23-6332 0 0,-30 42-86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13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808 95 10135 0 0,'-2'-3'-42'0'0,"1"0"0"0"0,-1 0 0 0 0,0 0 0 0 0,1 0 0 0 0,-1 0 0 0 0,0 1 0 0 0,-1-1 0 0 0,1 1 0 0 0,0 0 0 0 0,-1-1 0 0 0,1 1 0 0 0,-1 0 0 0 0,0 0 0 0 0,0 1 0 0 0,0-1 0 0 0,1 1-1 0 0,-2-1 1 0 0,1 1 0 0 0,-4-1 0 0 0,1 0 20 0 0,-1 0 1 0 0,0 0-1 0 0,0 1 0 0 0,0 0 0 0 0,-1 1 0 0 0,1 0 0 0 0,-14 1 0 0 0,0 3 573 0 0,0 0 0 0 0,1 2 0 0 0,-1 1 0 0 0,2 0 0 0 0,-1 1 0 0 0,1 2 0 0 0,-30 18 0 0 0,-116 93 659 0 0,128-90-1171 0 0,1 1 1 0 0,2 1 0 0 0,1 2 0 0 0,2 2-1 0 0,-30 45 1 0 0,52-70 1 0 0,4-6 76 0 0,1 0-1 0 0,1 0 0 0 0,-1 1 1 0 0,-3 9-1 0 0,-19 38 471 0 0,15-27 21 0 0,-5 25 8 0 0,10-27 6 0 0,-1 23 2 0 0,6-25 0 0 0,5 32 467 0 0,2-44-647 0 0,17 33-11 0 0,-23-43-409 0 0,1 0-1 0 0,-1 0 1 0 0,1 0-1 0 0,-1 0 0 0 0,1 0 1 0 0,-1 0-1 0 0,1 0 1 0 0,0 0-1 0 0,-1-1 1 0 0,1 1-1 0 0,0 0 1 0 0,0 0-1 0 0,0-1 0 0 0,0 1 1 0 0,0 0-1 0 0,1 0 1 0 0,5 4 41 0 0,1-1-1 0 0,0 0 1 0 0,0 0 0 0 0,0-1 0 0 0,0 0 0 0 0,1-1-1 0 0,-1 1 1 0 0,1-2 0 0 0,13 2 0 0 0,-4-3-13 0 0,0-1 0 0 0,0-1 0 0 0,0-1-1 0 0,0 0 1 0 0,17-7 0 0 0,85-35 43 0 0,-85 28-76 0 0,-1-1-1 0 0,-1-2 1 0 0,-1-1 0 0 0,48-41-1 0 0,-30 17 66 0 0,79-92 1 0 0,-100 103-61 0 0,-1-2 1 0 0,-1-1 0 0 0,25-48-1 0 0,-45 70-14 0 0,0 0 0 0 0,-1 0-1 0 0,-1-1 1 0 0,0 0-1 0 0,2-17 1 0 0,-5 22-7 0 0,-1 1-1 0 0,0-1 1 0 0,-1 0 0 0 0,-1 1 0 0 0,1-1 0 0 0,-2 1 0 0 0,1-1-1 0 0,-7-19 1 0 0,6 23 6 0 0,-1 0-1 0 0,0 0 1 0 0,0 0-1 0 0,-1 1 1 0 0,0-1 0 0 0,0 1-1 0 0,0 0 1 0 0,-1 0-1 0 0,0 1 1 0 0,0-1-1 0 0,0 1 1 0 0,-1 0 0 0 0,0 0-1 0 0,0 1 1 0 0,0 0-1 0 0,0 0 1 0 0,-1 0-1 0 0,1 1 1 0 0,-1 0 0 0 0,-8-2-1 0 0,3 1 12 0 0,-1 1 0 0 0,0 0 0 0 0,0 2 0 0 0,0-1 0 0 0,0 1 0 0 0,0 1 0 0 0,0 1 0 0 0,0-1 0 0 0,0 2 0 0 0,-22 5 0 0 0,9 0 20 0 0,0 2-1 0 0,0 1 0 0 0,2 1 1 0 0,-1 1-1 0 0,1 1 1 0 0,1 1-1 0 0,0 1 1 0 0,1 1-1 0 0,1 1 0 0 0,1 1 1 0 0,0 1-1 0 0,1 0 1 0 0,-17 25-1 0 0,10-5-39 0 0,-5 23 0 0 0,23-42 0 0 0,-8 30 0 0 0,12-34-6 0 0,1 1 0 0 0,-2 21-1 0 0,5 21-89 0 0,4-34-30 0 0,7 23-1570 0 0,-9-35-6247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14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1561 12 16127 0 0,'0'-1'164'0'0,"1"0"0"0"0,0 0 0 0 0,0 0 0 0 0,0 0 1 0 0,0 1-1 0 0,0-1 0 0 0,0 0 0 0 0,0 0 0 0 0,0 1 0 0 0,0-1 0 0 0,0 1 0 0 0,0-1 0 0 0,0 1 0 0 0,1 0 0 0 0,-1-1 0 0 0,0 1 0 0 0,2 0 0 0 0,-1 0-97 0 0,0 0 0 0 0,0 0 0 0 0,0 0 0 0 0,0 1 0 0 0,0-1 0 0 0,0 1 0 0 0,-1-1 0 0 0,1 1-1 0 0,0 0 1 0 0,0 0 0 0 0,-1 0 0 0 0,1 0 0 0 0,-1 0 0 0 0,1 0 0 0 0,-1 0 0 0 0,1 0 0 0 0,1 3 0 0 0,-2-3-60 0 0,-1 0 0 0 0,0-1 0 0 0,0 1 0 0 0,1-1 0 0 0,-1 1 0 0 0,0 0 0 0 0,0-1 0 0 0,0 1 1 0 0,0 0-1 0 0,0-1 0 0 0,0 1 0 0 0,0 0 0 0 0,0-1 0 0 0,0 1 0 0 0,-1 0 0 0 0,1-1 0 0 0,0 1 1 0 0,0-1-1 0 0,0 1 0 0 0,-1 1 0 0 0,-8 49 182 0 0,8-49-165 0 0,1 1 0 0 0,-1-1 0 0 0,1 1 0 0 0,-1-1 0 0 0,0 1 0 0 0,0-1 0 0 0,-2 4 0 0 0,-18 37 198 0 0,8-19 123 0 0,-136 183 1089 0 0,-172 114-578 0 0,232-239-713 0 0,1 0 181 0 0,-180 127 0 0 0,161-137 401 0 0,-101 91 1 0 0,165-124-998 0 0,6-5-1 0 0,-1-2 0 0 0,-45 28 0 0 0,31-31 273 0 0,223-101-80 0 0,365-149 0 0 0,-520 216 80 0 0,-296 132-86 0 0,2 18-23 0 0,223-115 104 0 0,43-24 5 0 0,-30 16 0 0 0,-77 31 0 0 0,118-53 0 0 0,1 0 0 0 0,-1 1 0 0 0,1-1 0 0 0,-1 0 0 0 0,0 0 0 0 0,1 1 0 0 0,-1-1 0 0 0,1 0 0 0 0,-1 0 0 0 0,0 0 0 0 0,1 0 0 0 0,-1 0 0 0 0,0 0 0 0 0,1 0 0 0 0,-1 0 0 0 0,0 0 0 0 0,1 0 0 0 0,-1 0 0 0 0,1-1 0 0 0,-1 1 0 0 0,0 0 0 0 0,0-1 0 0 0,1 1 0 0 0,0-1 0 0 0,-1 1 0 0 0,1-1 0 0 0,0 1 0 0 0,0-1 0 0 0,0 1 0 0 0,0-1 0 0 0,0 1 0 0 0,0-1 0 0 0,0 1 0 0 0,0-1 0 0 0,0 1 0 0 0,0-1 0 0 0,0 1 0 0 0,0-1 0 0 0,1 1 0 0 0,-1-1 0 0 0,0 1 0 0 0,0-1 0 0 0,0 1 0 0 0,1-1 0 0 0,19-28 0 0 0,-19 27 0 0 0,21-27 0 0 0,31-57 0 0 0,-45 72 0 0 0,-2 0 0 0 0,0-1 0 0 0,0 0 0 0 0,-1 0 0 0 0,-1 0 0 0 0,4-27 0 0 0,-8 37 0 0 0,0 1 0 0 0,0 0 0 0 0,-1 0 0 0 0,1-1 0 0 0,-1 1 0 0 0,0 0 0 0 0,0 0 0 0 0,-1 0 0 0 0,1 0 0 0 0,-1 0 0 0 0,0 0 0 0 0,-3-5 0 0 0,4 7 0 0 0,1 1 0 0 0,-1 0 0 0 0,0-1 0 0 0,0 1 0 0 0,0 0 0 0 0,-1-1 0 0 0,1 1 0 0 0,0 0 0 0 0,0 0 0 0 0,-1 0 0 0 0,1 0 0 0 0,-1 0 0 0 0,1 0 0 0 0,-1 1 0 0 0,1-1 0 0 0,-1 0 0 0 0,1 1 0 0 0,-1-1 0 0 0,0 1 0 0 0,1 0 0 0 0,-1-1 0 0 0,1 1 0 0 0,-1 0 0 0 0,0 0 0 0 0,0 0 0 0 0,1 0 0 0 0,-1 0 0 0 0,0 1 0 0 0,1-1 0 0 0,-1 0 0 0 0,1 1 0 0 0,-1-1 0 0 0,0 1 0 0 0,-2 1 0 0 0,4-2 0 0 0,0 0 0 0 0,-1 0 0 0 0,1 0 0 0 0,-1 0 0 0 0,1 1 0 0 0,-1-1 0 0 0,1 0 0 0 0,0 0 0 0 0,-1 1 0 0 0,1-1 0 0 0,0 0 0 0 0,-1 1 0 0 0,1-1 0 0 0,0 0 0 0 0,-1 1 0 0 0,1-1 0 0 0,0 0 0 0 0,0 1 0 0 0,-1-1 0 0 0,1 0 0 0 0,0 1 0 0 0,0-1 0 0 0,0 1 0 0 0,-1-1 0 0 0,1 1 0 0 0,0-1 0 0 0,0 1 0 0 0,0 0 0 0 0,0-1 0 0 0,1 1 0 0 0,-1-1 0 0 0,0 1 0 0 0,1-1 0 0 0,-1 1 0 0 0,1-1 0 0 0,-1 1 0 0 0,1-1 0 0 0,-1 1 0 0 0,1-1 0 0 0,-1 1 0 0 0,1-1 0 0 0,-1 1 0 0 0,1-1 0 0 0,-1 0 0 0 0,2 1 0 0 0,27 8 0 0 0,16-7 53 0 0,0-1 0 0 0,-1-3-1 0 0,62-9 1 0 0,-52 5-8 0 0,-5 1 29 0 0,70-6 0 0 0,-95 10-48 0 0,1 1-1 0 0,44 6 0 0 0,-50 0-25 0 0,-17-1 0 0 0,-11 2 0 0 0,-37 10-11 0 0,-64 14-1 0 0,-6 1-322 0 0,109-29 253 0 0,-59 20-1039 0 0,22-7-4855 0 0,8-1-1508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16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538 135 15199 0 0,'-2'-1'140'0'0,"1"0"0"0"0,-1 0 0 0 0,1 0 0 0 0,-1 0 0 0 0,1 1 0 0 0,-1-1 0 0 0,1 1 0 0 0,-1-1 0 0 0,0 1 0 0 0,1-1 0 0 0,-1 1 0 0 0,0 0 0 0 0,0 0 0 0 0,1 0 0 0 0,-4 0 0 0 0,-29 4 241 0 0,27-3-231 0 0,-10 3 101 0 0,0 0-1 0 0,1 1 1 0 0,0 0 0 0 0,0 2 0 0 0,0-1 0 0 0,1 2-1 0 0,0 0 1 0 0,0 1 0 0 0,1 1 0 0 0,0 0 0 0 0,1 1-1 0 0,-13 13 1 0 0,9-7-66 0 0,1 1-1 0 0,1 1 1 0 0,0 0-1 0 0,2 1 0 0 0,0 1 1 0 0,1 0-1 0 0,-15 38 1 0 0,22-46-166 0 0,0-1 0 0 0,-3 18 0 0 0,4-15-8 0 0,-1 10 58 0 0,-1 21 4 0 0,5-21 2 0 0,5 42 28 0 0,3-54-19 0 0,30 53 105 0 0,-27-59-93 0 0,-7-6-90 0 0,7 5 27 0 0,-1 0-1 0 0,1-1 0 0 0,0-1 0 0 0,1 0 0 0 0,-1 0 1 0 0,1-1-1 0 0,0 0 0 0 0,17 2 0 0 0,-14-5 15 0 0,1-1-1 0 0,-1-1 0 0 0,0 0 1 0 0,0 0-1 0 0,0-2 1 0 0,0 0-1 0 0,-1 0 0 0 0,1-1 1 0 0,-1-1-1 0 0,0 0 1 0 0,21-14-1 0 0,-2-2 41 0 0,0-2 0 0 0,-1-1-1 0 0,28-30 1 0 0,-28 23-60 0 0,-2-1 0 0 0,0-1 0 0 0,-3-1 0 0 0,-1-2 0 0 0,-1-1 0 0 0,-2 0 0 0 0,30-77 0 0 0,-44 93-16 0 0,-1-1-1 0 0,6-34 1 0 0,-12 50-9 0 0,0 0 1 0 0,-1 1-1 0 0,1-1 0 0 0,-1 0 1 0 0,0 0-1 0 0,-1 1 0 0 0,0-1 0 0 0,0 0 1 0 0,-1 1-1 0 0,1-1 0 0 0,-1 1 1 0 0,-1-1-1 0 0,-3-7 0 0 0,4 11 0 0 0,0-1 0 0 0,-1 1-1 0 0,1 0 1 0 0,-1 0 0 0 0,0 0 0 0 0,0 0 0 0 0,0 0-1 0 0,0 1 1 0 0,0 0 0 0 0,-1-1 0 0 0,1 1 0 0 0,-1 0-1 0 0,-4-1 1 0 0,2 1-10 0 0,0 0 1 0 0,-1 0-1 0 0,1 0 0 0 0,-1 1 0 0 0,1 1 1 0 0,-1-1-1 0 0,-9 1 0 0 0,1 1 81 0 0,0 1 0 0 0,1 0 0 0 0,-1 1 0 0 0,1 1 0 0 0,0 0 0 0 0,-22 10-1 0 0,6 1 176 0 0,2 1 0 0 0,-1 1 0 0 0,2 1 0 0 0,-47 42-1 0 0,-87 103-1511 0 0,115-111 1176 0 0,-69 101-1 0 0,95-122 72 0 0,1 1 0 0 0,2 0 1 0 0,1 1-1 0 0,-20 64 0 0 0,32-73-171 0 0,-2 39-43 0 0,6-59 17 0 0,-1 0-1 0 0,1 0 1 0 0,0 0-1 0 0,0 0 1 0 0,2 7-1 0 0,6 49-5502 0 0,-6-45-1903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41:17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44 15199 0 0,'-29'-44'1690'0'0,"48"75"668"0"0,-18-28-2140 0 0,4 10-96 0 0,2 3-93 0 0,15 48 98 0 0,1 14 473 0 0,-5-19-6 0 0,-8-28 22 0 0,11 36-50 0 0,-9-32-234 0 0,14 38-107 0 0,-11-32-22 0 0,96 229 82 0 0,113 240-154 0 0,-170-393-76 0 0,122 191 0 0 0,92 79 106 0 0,-259-375-157 0 0,11 16 113 0 0,33 43 12 0 0,-27-38 6 0 0,24 30-6 0 0,-26-32-29 0 0,25 28-17 0 0,-25-32-3 0 0,40 45 53 0 0,-27-33-106 0 0,-28-29 48 0 0,1 0-17 0 0,41 39-47 0 0,-7-9 0 0 0,-43-39-9 0 0,0-1 1 0 0,-1 1-1 0 0,1 0 0 0 0,0-1 1 0 0,-1 1-1 0 0,1-1 0 0 0,0 1 1 0 0,-1-1-1 0 0,1 1 1 0 0,0-1-1 0 0,0 1 0 0 0,0-1 1 0 0,0 0-1 0 0,0 1 0 0 0,-1-1 1 0 0,1 0-1 0 0,1 0 0 0 0,24 3 9 0 0,-25-3-11 0 0,-1 0 0 0 0,0-1 0 0 0,1 1 0 0 0,-1 0 0 0 0,1 0 0 0 0,-1 0 0 0 0,0-1 0 0 0,1 1 0 0 0,-1 0 0 0 0,0 0 0 0 0,0-1 0 0 0,1 1 0 0 0,-1 0 0 0 0,0-1 0 0 0,0 1 0 0 0,1 0 0 0 0,-1-1 0 0 0,0 1 0 0 0,0 0 0 0 0,0-1 0 0 0,1 1 0 0 0,-1 0 0 0 0,0-1 0 0 0,0 1 0 0 0,0-1 0 0 0,0 1 0 0 0,0 0 0 0 0,0-1 0 0 0,0 1 0 0 0,0-1 0 0 0,0 1 0 0 0,0 0 0 0 0,0-1 0 0 0,-2-17 0 0 0,1 13 0 0 0,-1-15-1 0 0,-28-206-53 0 0,25 198 54 0 0,-3-1 0 0 0,0 1 1 0 0,-2 1-1 0 0,0 0 0 0 0,-26-46 1 0 0,14 49 363 0 0,21 24-338 0 0,0-1 0 0 0,1 0 0 0 0,-1 1 0 0 0,0-1 0 0 0,0 1 0 0 0,0-1 0 0 0,0 1 0 0 0,0-1 0 0 0,0 1 0 0 0,0 0 0 0 0,0 0 0 0 0,-2-1 0 0 0,3 1-14 0 0,0 0 0 0 0,-1 0 0 0 0,1 1 0 0 0,0-1 0 0 0,-1 0 0 0 0,1 0-1 0 0,-1 0 1 0 0,1 0 0 0 0,0 1 0 0 0,-1-1 0 0 0,1 0 0 0 0,0 0 0 0 0,-1 1 0 0 0,1-1 0 0 0,0 0 0 0 0,0 1 0 0 0,-1-1 0 0 0,1 0 0 0 0,0 1 0 0 0,0-1 0 0 0,0 0 0 0 0,-1 1-1 0 0,1-1 1 0 0,0 0 0 0 0,0 1 0 0 0,0-1 0 0 0,0 1 0 0 0,0-1 0 0 0,0 0 0 0 0,0 1 0 0 0,0-1 0 0 0,0 1 0 0 0,0 1-8 0 0,0 0 1 0 0,0 0 0 0 0,1 0-1 0 0,-1 0 1 0 0,0-1-1 0 0,1 1 1 0 0,0 0 0 0 0,-1-1-1 0 0,1 1 1 0 0,1 2-1 0 0,0 0-1 0 0,12 18-3 0 0,33 42 0 0 0,15 10 0 0 0,1-2 0 0 0,-11-11 0 0 0,5 9 0 0 0,-5-4 0 0 0,-45-57 0 0 0,0 1 0 0 0,0 0 0 0 0,-1 1 0 0 0,6 12 0 0 0,-10-17 0 0 0,-1 0 0 0 0,1-1 0 0 0,-1 1 0 0 0,0 0 0 0 0,0 0 0 0 0,-1 12 0 0 0,0-17 0 0 0,0 0 0 0 0,-1 1 0 0 0,1-1 0 0 0,-1 0 0 0 0,1 0 0 0 0,-1 0 0 0 0,1 0 0 0 0,-1 1 0 0 0,0-1 0 0 0,1 0 0 0 0,-1 0 0 0 0,0 0 0 0 0,0 0 0 0 0,0-1 0 0 0,0 1 0 0 0,0 0 0 0 0,0 0 0 0 0,0 0 0 0 0,0-1 0 0 0,0 1 0 0 0,0 0 0 0 0,0-1 0 0 0,0 1 0 0 0,-1-1 0 0 0,1 0 0 0 0,0 1 0 0 0,0-1 0 0 0,-1 0 0 0 0,1 0 0 0 0,0 0 0 0 0,-2 0 0 0 0,-3 2 0 0 0,-19 4 0 0 0,-1 0 0 0 0,0-2 0 0 0,0-1 0 0 0,-36 0 0 0 0,-41 5 0 0 0,67-2 0 0 0,0 1 0 0 0,-64 22 0 0 0,97-28 0 0 0,1 0 0 0 0,-1 0 0 0 0,0 0 0 0 0,0-1 0 0 0,1 1 0 0 0,-1 0 0 0 0,-5-1 0 0 0,8 0 0 0 0,-1 0 0 0 0,1 0 0 0 0,0 0 0 0 0,0 0 0 0 0,0 0 0 0 0,0 0 0 0 0,-1 0 0 0 0,1 0 0 0 0,0 0 0 0 0,0-1 0 0 0,0 1 0 0 0,0 0 0 0 0,0 0 0 0 0,-1 0 0 0 0,1 0 0 0 0,0 0 0 0 0,0 0 0 0 0,0-1 0 0 0,0 1 0 0 0,0 0 0 0 0,0 0 0 0 0,0 0 0 0 0,-1 0 0 0 0,1 0 0 0 0,0-1 0 0 0,0 1 0 0 0,0 0 0 0 0,0 0 0 0 0,0 0 0 0 0,0-1 0 0 0,0 1 0 0 0,0 0 0 0 0,0 0 0 0 0,0 0 0 0 0,0 0 0 0 0,0-1 0 0 0,0 1 0 0 0,0 0 0 0 0,0 0 0 0 0,9-16 0 0 0,12-9 0 0 0,2 0 0 0 0,51-43 0 0 0,-24 22 0 0 0,-25 24-6 0 0,32-32-29 0 0,-52 48 32 0 0,0-1 1 0 0,0 1-1 0 0,0-1 0 0 0,-1 0 0 0 0,0 0 0 0 0,0 0 0 0 0,3-10 0 0 0,-6 16 3 0 0,-1 1 0 0 0,0 0-1 0 0,0-1 1 0 0,1 1 0 0 0,-1-1 0 0 0,0 0-1 0 0,0 1 1 0 0,0-1 0 0 0,0 1 0 0 0,0-1 0 0 0,0 1-1 0 0,1-1 1 0 0,-1 1 0 0 0,0-1 0 0 0,-1 1-1 0 0,1-1 1 0 0,0 1 0 0 0,0-1 0 0 0,0 1-1 0 0,0-1 1 0 0,0 0 0 0 0,0 1 0 0 0,-1-1 0 0 0,1 1-1 0 0,0 0 1 0 0,0-1 0 0 0,-1 1 0 0 0,1-1-1 0 0,0 1 1 0 0,-1-1 0 0 0,1 1 0 0 0,-1-1-1 0 0,0 1 0 0 0,0 0-1 0 0,-1-1 0 0 0,1 1 1 0 0,0 0-1 0 0,0 0 0 0 0,0 0 1 0 0,0 0-1 0 0,-1 0 0 0 0,1 0 1 0 0,0 0-1 0 0,0 1 0 0 0,0-1 0 0 0,-3 1 1 0 0,-2 1-19 0 0,0 1 0 0 0,0-1 0 0 0,0 1 0 0 0,-9 6 0 0 0,-6 7-1594 0 0,-36 36 0 0 0,47-41-6467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0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4 177 14279 0 0,'-1'-9'96'0'0,"0"0"0"0"0,0 0 0 0 0,1-1 0 0 0,0 1 0 0 0,0 0-1 0 0,1-1 1 0 0,1 1 0 0 0,3-13 0 0 0,-3 13-240 0 0,11-29-3585 0 0,-12 35 3211 0 0,0 1 0 0 0,1-1 1 0 0,-1 0-1 0 0,1 1 0 0 0,0-1 0 0 0,-1 1 0 0 0,1-1 0 0 0,0 1 0 0 0,0 0 1 0 0,4-3-1 0 0,-5 4 509 0 0,0 1 1 0 0,0 0 0 0 0,0-1-1 0 0,0 1 1 0 0,0 0 0 0 0,0-1-1 0 0,0 1 1 0 0,0 0-1 0 0,-1 0 1 0 0,1 0 0 0 0,0 0-1 0 0,0 0 1 0 0,0 0 0 0 0,0 0-1 0 0,0 0 1 0 0,0 0 0 0 0,0 0-1 0 0,0 1 1 0 0,0-1-1 0 0,0 0 1 0 0,1 1 0 0 0,5 2-46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1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176 455 11975 0 0,'3'0'194'0'0,"0"1"0"0"0,-1-1 0 0 0,1 1 0 0 0,0 0 0 0 0,-1-1 0 0 0,1 1 0 0 0,3 2 0 0 0,-3-2-66 0 0,-1 0 0 0 0,1 0 1 0 0,-1 0-1 0 0,1 0 0 0 0,-1-1 0 0 0,1 1 0 0 0,3 0 1 0 0,-6-1-70 0 0,0 0 0 0 0,0 0 0 0 0,0 0 1 0 0,0 0-1 0 0,1 0 0 0 0,-1 0 1 0 0,0-1-1 0 0,0 1 0 0 0,0 0 1 0 0,0 0-1 0 0,0 0 0 0 0,0 0 0 0 0,0 0 1 0 0,0 0-1 0 0,0 0 0 0 0,0 0 1 0 0,1 0-1 0 0,-1 0 0 0 0,0 0 0 0 0,0 0 1 0 0,0-1-1 0 0,0 1 0 0 0,0 0 1 0 0,0 0-1 0 0,0 0 0 0 0,0 0 1 0 0,0 0-1 0 0,0 0 0 0 0,0 0 0 0 0,0 0 1 0 0,0-1-1 0 0,0 1 0 0 0,0 0 1 0 0,0 0-1 0 0,0 0 0 0 0,0 0 0 0 0,0 0 1 0 0,0 0-1 0 0,0 0 0 0 0,0 0 1 0 0,0-1-1 0 0,0 1 0 0 0,0 0 0 0 0,0 0 1 0 0,0 0-1 0 0,0 0 0 0 0,0 0 1 0 0,-1 0-1 0 0,1 0 0 0 0,0 0 1 0 0,0 0-1 0 0,-6-10 2198 0 0,-8-6-239 0 0,10 13-1941 0 0,-1 0 1 0 0,1 1-1 0 0,-1 0 0 0 0,0 0 1 0 0,1 0-1 0 0,-1 0 1 0 0,0 1-1 0 0,0 0 0 0 0,0 0 1 0 0,-6 0-1 0 0,9 0-73 0 0,0 1 1 0 0,-1 0-1 0 0,1 0 1 0 0,0 0-1 0 0,-1 0 1 0 0,1 0-1 0 0,0 1 1 0 0,0-1-1 0 0,-1 1 1 0 0,1-1-1 0 0,0 1 1 0 0,0 0-1 0 0,0 0 1 0 0,-1 0-1 0 0,1 0 0 0 0,0 0 1 0 0,0 0-1 0 0,1 1 1 0 0,-1-1-1 0 0,0 1 1 0 0,0-1-1 0 0,1 1 1 0 0,-1 0-1 0 0,-1 1 1 0 0,-1 9 48 0 0,12 9-42 0 0,-7-19 42 0 0,6 7 0 0 0,23 28-26 0 0,-22-28 125 0 0,1-1-80 0 0,27 25 4 0 0,-28-24 112 0 0,1-1-92 0 0,25 25 0 0 0,-26-25 104 0 0,0 1-96 0 0,23 27-1 0 0,-23-27 186 0 0,-3 2-196 0 0,16 31-11 0 0,-16-32 231 0 0,-5-5-290 0 0,0-1 1 0 0,0 1-1 0 0,-1 0 1 0 0,0-1-1 0 0,0 1 0 0 0,-2 6 1 0 0,1-3 4 0 0,1-6-13 0 0,0 0 1 0 0,0 0-1 0 0,0 0 0 0 0,-1 0 1 0 0,1 0-1 0 0,0 0 0 0 0,-1 0 1 0 0,1-1-1 0 0,-1 1 0 0 0,1-1 0 0 0,-1 1 1 0 0,0-1-1 0 0,0 0 0 0 0,0 1 1 0 0,0-1-1 0 0,0 0 0 0 0,0 0 1 0 0,0 0-1 0 0,0-1 0 0 0,0 1 1 0 0,0 0-1 0 0,-1-1 0 0 0,1 1 0 0 0,-4-1 1 0 0,1 1 14 0 0,-8 1-18 0 0,-1 0-1 0 0,0-1 1 0 0,1-1-1 0 0,-1 0 1 0 0,0-1-1 0 0,1 0 1 0 0,-1-1-1 0 0,1-1 1 0 0,-1 0-1 0 0,1-1 1 0 0,0 0-1 0 0,0-1 1 0 0,1-1-1 0 0,-1 0 1 0 0,-11-8-1 0 0,19 11-84 0 0,1 0 0 0 0,0 0 1 0 0,0-1-1 0 0,0 0 0 0 0,-5-5 0 0 0,8 7-120 0 0,-1 1 0 0 0,1-1 0 0 0,0 0 0 0 0,0 0 0 0 0,0 0 0 0 0,0 0 0 0 0,0 0 0 0 0,1 0 0 0 0,-1 0 0 0 0,0 0 0 0 0,1 0 0 0 0,0 0 0 0 0,-1 0 0 0 0,1 0 0 0 0,0 0 0 0 0,0-3 0 0 0,3-6-7782 0 0</inkml:trace>
  <inkml:trace contextRef="#ctx0" brushRef="#br0" timeOffset="1">563 1 8287 0 0,'-1'0'27'0'0,"1"0"0"0"0,0 0 0 0 0,-1 0 0 0 0,1 0 0 0 0,-1 0 0 0 0,1 0 0 0 0,-1 0 0 0 0,1 0 0 0 0,0 0 0 0 0,-1 0 0 0 0,1 0 0 0 0,-1 0 0 0 0,1 1 0 0 0,0-1-1 0 0,-1 0 1 0 0,1 0 0 0 0,0 0 0 0 0,-1 1 0 0 0,1-1 0 0 0,0 0 0 0 0,-1 0 0 0 0,1 1 0 0 0,0-1 0 0 0,-1 0 0 0 0,1 1 0 0 0,0-1 0 0 0,0 0 0 0 0,0 1 0 0 0,-1-1 0 0 0,1 0 0 0 0,0 1 0 0 0,0-1-1 0 0,0 1 1 0 0,0-1 0 0 0,-1 0 0 0 0,1 1 0 0 0,0-1 0 0 0,0 1 0 0 0,0-1 0 0 0,0 0 0 0 0,0 1 0 0 0,0-1 0 0 0,0 1 0 0 0,0-1 0 0 0,0 0 0 0 0,1 1 0 0 0,-4 19 2758 0 0,-9 28-2529 0 0,-1 19-153 0 0,9-45-3 0 0,-5 41 672 0 0,2 9 276 0 0,3-4 311 0 0,2-4-5 0 0,0 3-847 0 0,0-11-496 0 0,2-42-333 0 0,-1-3-146 0 0,-2 36-1061 0 0,2-35-4122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1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22 285 18431 0 0,'-2'-5'333'0'0,"-1"-1"-101"0"0,0 1 0 0 0,0-1 1 0 0,1 0-1 0 0,0 1 0 0 0,0-1 1 0 0,1 0-1 0 0,0-1 0 0 0,0 1 0 0 0,0 0 1 0 0,1 0-1 0 0,0-7 0 0 0,1-1 61 0 0,1 0 0 0 0,0 0 0 0 0,2 0 0 0 0,-1 1 0 0 0,10-23 0 0 0,-10 30-184 0 0,0 0 1 0 0,0 0-1 0 0,1 1 0 0 0,0-1 1 0 0,0 1-1 0 0,0 0 0 0 0,1 0 0 0 0,-1 1 1 0 0,1-1-1 0 0,0 1 0 0 0,1 0 1 0 0,-1 1-1 0 0,1-1 0 0 0,9-4 0 0 0,-5 4-59 0 0,-1 1-1 0 0,2-1 0 0 0,-1 2 0 0 0,0-1 0 0 0,0 2 0 0 0,19-2 1 0 0,-6 3-438 0 0,41 4 1 0 0,-60-3 314 0 0,0-1 0 0 0,0 1 1 0 0,-1-1-1 0 0,1 1 0 0 0,0 0 1 0 0,-1 1-1 0 0,1-1 0 0 0,3 3 1 0 0,2 0-102 0 0,-4-3-41 0 0,0 0 0 0 0,-1 1 1 0 0,1 0-1 0 0,-1 0 0 0 0,8 4 0 0 0,6 5-1155 0 0,-9-3 178 0 0,26 24-974 0 0,-26-24-429 0 0,-4 3-2429 0 0,17 34 4184 0 0,-21-44 829 0 0,-1 0 1 0 0,1 0-1 0 0,-1 0 1 0 0,1 0-1 0 0,-1 0 0 0 0,1 0 1 0 0,-1 0-1 0 0,0 0 1 0 0,1 0-1 0 0,-1 1 1 0 0,0-1-1 0 0,0 0 0 0 0,0 0 1 0 0,0 0-1 0 0,0 0 1 0 0,0 1-1 0 0,-1 1 0 0 0,-1 9-20 0 0,1-5 1 0 0,0 0 0 0 0,0 0-1 0 0,0 12 1 0 0,-2-12-23 0 0,-10 16-44 0 0,-17 30 4433 0 0,28-48-3338 0 0,0-1 1 0 0,1 1 0 0 0,-1-1-1 0 0,1 1 1 0 0,-1 0 0 0 0,2 0-1 0 0,-1-1 1 0 0,0 1 0 0 0,1 9-1 0 0,0-12-846 0 0,1 0 0 0 0,0 0-1 0 0,0 1 1 0 0,0-1 0 0 0,0 0 0 0 0,0-1-1 0 0,0 1 1 0 0,0 0 0 0 0,1 0 0 0 0,-1 0-1 0 0,0-1 1 0 0,1 1 0 0 0,0-1 0 0 0,-1 1-1 0 0,1-1 1 0 0,0 0 0 0 0,0 1 0 0 0,0-1-1 0 0,0 0 1 0 0,0 0 0 0 0,0-1 0 0 0,0 1-1 0 0,0 0 1 0 0,0-1 0 0 0,0 1 0 0 0,3 0-1 0 0,5 1-179 0 0,0-1 0 0 0,0 0 0 0 0,0 0-1 0 0,14-1 1 0 0,-8-1-48 0 0,0-1 0 0 0,0-1-1 0 0,0 0 1 0 0,0-1 0 0 0,28-12-1 0 0,-35 13 7 0 0,0-1-1 0 0,-1-1 1 0 0,1 1-1 0 0,-1-2 1 0 0,0 1-1 0 0,0-1 1 0 0,-1 0-1 0 0,0-1 1 0 0,0 0-1 0 0,0 0 1 0 0,6-9-1 0 0,-12 14 40 0 0,1 0 0 0 0,-1 0 1 0 0,0-1-1 0 0,0 1 0 0 0,0-1 0 0 0,0 1 0 0 0,0-1 0 0 0,0 0 0 0 0,-1 1 0 0 0,1-1 1 0 0,-1 1-1 0 0,0-1 0 0 0,0 0 0 0 0,0 0 0 0 0,0 1 0 0 0,0-1 0 0 0,0 0 1 0 0,-1 1-1 0 0,0-1 0 0 0,1 1 0 0 0,-1-1 0 0 0,0 0 0 0 0,0 1 0 0 0,0 0 0 0 0,-1-1 1 0 0,1 1-1 0 0,0 0 0 0 0,-1-1 0 0 0,0 1 0 0 0,1 0 0 0 0,-1 0 0 0 0,0 0 1 0 0,0 1-1 0 0,-3-3 0 0 0,-1-1-8 0 0,1 1 0 0 0,-1 1 0 0 0,1-1 0 0 0,-1 1 1 0 0,0 0-1 0 0,0 0 0 0 0,-1 1 0 0 0,1 0 0 0 0,0 0 0 0 0,-1 0 1 0 0,1 1-1 0 0,-1 0 0 0 0,-7 0 0 0 0,0 1 47 0 0,0 1 0 0 0,0 1-1 0 0,0 0 1 0 0,0 1 0 0 0,1 1-1 0 0,-1 0 1 0 0,1 0 0 0 0,0 1-1 0 0,-13 8 1 0 0,15-7 36 0 0,1-1 1 0 0,1 2-1 0 0,-1 0 0 0 0,1 0 0 0 0,0 0 1 0 0,1 1-1 0 0,0 0 0 0 0,0 1 0 0 0,1 0 1 0 0,0 0-1 0 0,-7 13 0 0 0,13-19 20 0 0,-1 6 1 0 0,-4 28 6 0 0,5-28 73 0 0,4 4-71 0 0,11 37 6 0 0,-10-38 81 0 0,4 0-83 0 0,27 35-5 0 0,-33-45-61 0 0,-1 0 0 0 0,1 0-1 0 0,0 0 1 0 0,0 0 0 0 0,0 0-1 0 0,0 0 1 0 0,3 3 0 0 0,40 26 63 0 0,-36-26-51 0 0,0 0 0 0 0,0-1-1 0 0,14 5 1 0 0,29 3 68 0 0,-38-10-81 0 0,-1 0 0 0 0,1-1 1 0 0,0-1-1 0 0,0 0 0 0 0,0-1 0 0 0,-1 0 1 0 0,1-2-1 0 0,0 1 0 0 0,-1-1 0 0 0,0-1 1 0 0,0-1-1 0 0,16-6 0 0 0,-18 4-144 0 0,0 1 0 0 0,0-1 0 0 0,-1 0 0 0 0,0-1 1 0 0,0-1-1 0 0,0 1 0 0 0,-1-2 0 0 0,-1 1 0 0 0,0-1 0 0 0,0 0 0 0 0,-1-1 0 0 0,0 0 0 0 0,9-19 0 0 0,-13 19-1200 0 0,-1 0-3349 0 0,-2 10 3598 0 0,1-9-6226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2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1 111 14743 0 0,'0'0'700'0'0,"1"2"-185"0"0,1 0 0 0 0,-1 0 0 0 0,0 0 0 0 0,0 0 0 0 0,0 0 1 0 0,0 0-1 0 0,0 0 0 0 0,0 0 0 0 0,-1 0 0 0 0,1 1 0 0 0,0 1 1 0 0,11 39-230 0 0,-9-32 290 0 0,-3 0-296 0 0,0 31-33 0 0,0-32 218 0 0,-1 1-252 0 0,-1 32-78 0 0,2-32 288 0 0,7-8-346 0 0,24 7-49 0 0,-30-10-26 0 0,0-1 0 0 0,-1 1 1 0 0,1 0-1 0 0,0 0 0 0 0,-1 0 0 0 0,1 0 0 0 0,0 0 0 0 0,-1-1 0 0 0,1 1 0 0 0,0 0 1 0 0,-1-1-1 0 0,1 1 0 0 0,-1 0 0 0 0,1-1 0 0 0,0 1 0 0 0,-1-1 0 0 0,1 1 1 0 0,-1-1-1 0 0,1 1 0 0 0,-1-1 0 0 0,0 1 0 0 0,1-1 0 0 0,-1 0 0 0 0,1 0 0 0 0,8-18 8 0 0,-7 13-1 0 0,15-28 81 0 0,2 0 0 0 0,2 1 0 0 0,1 0 0 0 0,1 2 0 0 0,46-48 0 0 0,-61 71-71 0 0,1 0-1 0 0,18-12 1 0 0,-24 18-82 0 0,1-1 0 0 0,0 1 1 0 0,-1 0-1 0 0,1 1 1 0 0,0-1-1 0 0,0 1 0 0 0,1 0 1 0 0,-1 0-1 0 0,0 0 0 0 0,8-1 1 0 0,-11 2-273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8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 10135 0 0,'0'2'154'0'0,"-1"1"-1"0"0,1-1 1 0 0,0 1-1 0 0,0-1 1 0 0,1 1-1 0 0,-1-1 0 0 0,0 0 1 0 0,1 1-1 0 0,0-1 1 0 0,-1 1-1 0 0,1-1 1 0 0,0 0-1 0 0,2 4 0 0 0,-2-4 78 0 0,1 1 0 0 0,-1-1 0 0 0,0 1-1 0 0,0-1 1 0 0,-1 1 0 0 0,1-1 0 0 0,-1 1 0 0 0,1 0-1 0 0,-1-1 1 0 0,0 1 0 0 0,0 5 0 0 0,2 4 694 0 0,-1-7-817 0 0,6 28 1718 0 0,1 34 0 0 0,-7-36-502 0 0,-1-19-932 0 0,0 0 0 0 0,1 0 0 0 0,0 0 0 0 0,6 23 0 0 0,-7-35-389 0 0,0 0 1 0 0,0 0-1 0 0,0 0 1 0 0,0 0-1 0 0,0 0 1 0 0,0 1-1 0 0,0-1 1 0 0,0 0-1 0 0,0 0 1 0 0,0 0-1 0 0,0 0 1 0 0,0 0-1 0 0,0 0 1 0 0,0 0-1 0 0,0 0 1 0 0,1 0-1 0 0,-1 0 1 0 0,0 0-1 0 0,0 0 1 0 0,0 0-1 0 0,0 0 1 0 0,0 0-1 0 0,0 0 1 0 0,0 0-1 0 0,0 0 1 0 0,0 0-1 0 0,0 0 0 0 0,0 0 1 0 0,1 0-1 0 0,-1 0 1 0 0,0 0-1 0 0,0 0 1 0 0,0 0-1 0 0,0 0 1 0 0,0 0-1 0 0,0 0 1 0 0,0 0-1 0 0,0 0 1 0 0,0 0-1 0 0,0 0 1 0 0,1 0-1 0 0,-1 0 1 0 0,0 0-1 0 0,0 0 1 0 0,0 0-1 0 0,0 0 1 0 0,0 0-1 0 0,0 0 1 0 0,0 0-1 0 0,0 0 1 0 0,0 0-1 0 0,0 0 1 0 0,0 0-1 0 0,0-1 1 0 0,0 1-1 0 0,0 0 1 0 0,6-8 31 0 0,4-10-48 0 0,-10 18 20 0 0,130-232 110 0 0,-128 227-117 0 0,0 1 0 0 0,1 0 0 0 0,-1 0 0 0 0,0 0 0 0 0,1 0 0 0 0,0 1 0 0 0,0-1 0 0 0,0 1 0 0 0,1-1 0 0 0,7-4 0 0 0,-11 7 0 0 0,0 1 1 0 0,0 0-1 0 0,1 0 0 0 0,-1 0 0 0 0,0 0 1 0 0,0 0-1 0 0,1 0 0 0 0,-1-1 0 0 0,0 1 1 0 0,0 0-1 0 0,1 0 0 0 0,-1 0 0 0 0,0 0 1 0 0,1 0-1 0 0,-1 0 0 0 0,0 0 0 0 0,0 0 1 0 0,1 0-1 0 0,-1 0 0 0 0,0 0 1 0 0,0 0-1 0 0,1 1 0 0 0,-1-1 0 0 0,0 0 1 0 0,1 0-1 0 0,-1 0 0 0 0,0 0 0 0 0,0 0 1 0 0,0 0-1 0 0,1 1 0 0 0,-1-1 0 0 0,0 0 1 0 0,0 0-1 0 0,1 0 0 0 0,-1 1 0 0 0,0-1 1 0 0,0 0-1 0 0,0 1 0 0 0,3 13 22 0 0,-7 17 10 0 0,-8 4-32 0 0,9-30 0 0 0,1 0 0 0 0,0 0 0 0 0,0 0 0 0 0,0 1 0 0 0,1-1 0 0 0,0 0 0 0 0,-1 7 0 0 0,2-12 0 0 0,0 1 0 0 0,0-1 0 0 0,0 0 0 0 0,0 0 0 0 0,0 0 0 0 0,0 1 0 0 0,0-1 0 0 0,0 0 0 0 0,1 0 0 0 0,-1 0 0 0 0,0 1 0 0 0,0-1 0 0 0,0 0 0 0 0,0 0 0 0 0,0 0 0 0 0,0 1 0 0 0,0-1 0 0 0,0 0 0 0 0,1 0 0 0 0,-1 0 0 0 0,0 0 0 0 0,0 0 0 0 0,0 1 0 0 0,0-1 0 0 0,1 0 0 0 0,-1 0 0 0 0,0 0 0 0 0,0 0 0 0 0,0 0 0 0 0,0 0 0 0 0,1 0 0 0 0,-1 0 0 0 0,0 0 0 0 0,0 0 0 0 0,0 1 0 0 0,1-1 0 0 0,-1 0 0 0 0,0 0 0 0 0,0 0 0 0 0,0 0 0 0 0,1-1 0 0 0,-1 1 0 0 0,0 0 0 0 0,14-5 0 0 0,10-10 0 0 0,47-47 0 0 0,-46 39 0 0 0,0 1 0 0 0,40-26 0 0 0,-64 47 0 0 0,0 1 0 0 0,0-1 0 0 0,0 0 0 0 0,0 1 0 0 0,0-1 0 0 0,0 1 0 0 0,0-1 0 0 0,0 1 0 0 0,1-1 1 0 0,-1 1-1 0 0,0 0 0 0 0,0 0 0 0 0,1-1 0 0 0,-1 1 0 0 0,0 0 0 0 0,0 0 0 0 0,1 0 0 0 0,-1 0 0 0 0,2 1 0 0 0,-2-1 0 0 0,-1 1 0 0 0,1-1 0 0 0,-1 1 0 0 0,1 0 0 0 0,0-1-1 0 0,-1 1 1 0 0,1-1 0 0 0,-1 1 0 0 0,1 0 0 0 0,-1-1 0 0 0,0 1 0 0 0,1 0 0 0 0,-1 0 0 0 0,0-1 0 0 0,0 1 0 0 0,1 0 0 0 0,-1 0 0 0 0,0 0 0 0 0,0-1 0 0 0,0 1 0 0 0,0 0-1 0 0,0 1 1 0 0,0 7 2 0 0,-1-1-1 0 0,0 1 1 0 0,0 0-1 0 0,-4 10 0 0 0,4-13 4 0 0,-9 29 103 0 0,7-27-52 0 0,1 0 0 0 0,-1 0 0 0 0,1 0 0 0 0,1 0 1 0 0,0 0-1 0 0,0 0 0 0 0,0 13 0 0 0,1-20-52 0 0,0-1 0 0 0,0 1 0 0 0,0-1 0 0 0,0 1 0 0 0,0-1 0 0 0,0 1 0 0 0,1-1 0 0 0,-1 1 0 0 0,0-1 0 0 0,0 1 0 0 0,0-1 0 0 0,0 1 0 0 0,1-1 0 0 0,-1 1 0 0 0,0-1 0 0 0,0 1 0 0 0,1-1 0 0 0,-1 0 0 0 0,0 1 0 0 0,1-1 0 0 0,-1 0 0 0 0,0 1 0 0 0,1-1 0 0 0,-1 0-1 0 0,1 1 1 0 0,-1-1 0 0 0,1 0 0 0 0,-1 0 0 0 0,0 1 0 0 0,1-1 0 0 0,-1 0 0 0 0,1 0 0 0 0,-1 0 0 0 0,1 0 0 0 0,-1 0 0 0 0,1 0 0 0 0,-1 0 0 0 0,1 0 0 0 0,-1 0 0 0 0,1 0 0 0 0,-1 0 0 0 0,1 0 0 0 0,-1 0 0 0 0,1 0 0 0 0,-1 0 0 0 0,1 0 0 0 0,-1-1 0 0 0,1 1 0 0 0,-1 0 0 0 0,1-1 0 0 0,12-6-1423 0 0,-4-2-4618 0 0,-3 1-1166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2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86 105 3679 0 0,'44'-10'928'0'0,"32"-9"4434"0"0,-66 16-4409 0 0,-1 0 0 0 0,1-1 0 0 0,-1 0-1 0 0,1-1 1 0 0,9-7 0 0 0,-17 11-723 0 0,-1 0 0 0 0,1-1 0 0 0,-1 1 0 0 0,1 0 0 0 0,-1 0 0 0 0,0-1 0 0 0,0 1 1 0 0,0-1-1 0 0,0 1 0 0 0,1-3 0 0 0,-1 4-105 0 0,-1-1 1 0 0,0 0-1 0 0,0 1 1 0 0,0-1 0 0 0,1 0-1 0 0,-1 1 1 0 0,0-1-1 0 0,0 0 1 0 0,0 1-1 0 0,0-1 1 0 0,0 0 0 0 0,0 1-1 0 0,0-1 1 0 0,0 0-1 0 0,-1 1 1 0 0,1-1-1 0 0,0 0 1 0 0,0 1 0 0 0,-1-2-1 0 0,0 1-37 0 0,0 0 0 0 0,0-1-1 0 0,-1 1 1 0 0,1 0 0 0 0,0 0 0 0 0,-1 0-1 0 0,1 0 1 0 0,-1 1 0 0 0,1-1 0 0 0,-1 0 0 0 0,1 0-1 0 0,-1 1 1 0 0,1-1 0 0 0,-1 1 0 0 0,0 0-1 0 0,1-1 1 0 0,-1 1 0 0 0,0 0 0 0 0,1 0-1 0 0,-4 0 1 0 0,-5 1-71 0 0,0-1 1 0 0,-1 1-1 0 0,1 1 0 0 0,0 0 0 0 0,0 0 1 0 0,0 1-1 0 0,0 1 0 0 0,1-1 0 0 0,-1 2 1 0 0,1-1-1 0 0,0 1 0 0 0,0 0 0 0 0,1 1 1 0 0,0 0-1 0 0,-10 9 0 0 0,4 4-17 0 0,12-15 0 0 0,0 0 0 0 0,1-1 0 0 0,-1 1 0 0 0,1 0 0 0 0,0 0 0 0 0,0 1 0 0 0,0-1 0 0 0,0 7 0 0 0,1-5 0 0 0,0-1 0 0 0,1 1 0 0 0,0-1 0 0 0,0 0 0 0 0,0 1 0 0 0,1-1 0 0 0,0 0 0 0 0,0 0 0 0 0,3 6 0 0 0,-2-5 0 0 0,1 0 0 0 0,0-1 0 0 0,0 0 0 0 0,0 0 0 0 0,0 0 0 0 0,1 0 0 0 0,7 5 0 0 0,5 3 0 0 0,21 11 0 0 0,-23-15 7 0 0,23 11 57 0 0,-8-7 6 0 0,-22-10-43 0 0,-1 0 0 0 0,-1 1-1 0 0,1-1 1 0 0,7 6 0 0 0,-4-2-5 0 0,-2-2 193 0 0,-1 3-138 0 0,21 25 23 0 0,-21-25 123 0 0,-9-2-104 0 0,1-4-114 0 0,0 1 24 0 0,-1 0 0 0 0,1 0-1 0 0,0 0 1 0 0,-1 0 0 0 0,0-1 0 0 0,0 1-1 0 0,0 0 1 0 0,0-1 0 0 0,0 1 0 0 0,-1-1-1 0 0,1 0 1 0 0,-1 0 0 0 0,1 0 0 0 0,-1 0-1 0 0,-5 3 1 0 0,-5 0 77 0 0,-1 0-1 0 0,0-1 0 0 0,-1-1 1 0 0,1 0-1 0 0,-1-1 0 0 0,1 0 1 0 0,-27-2-1 0 0,10-1-61 0 0,1-2 0 0 0,-52-11 0 0 0,78 14-89 0 0,2-1-19 0 0,0 1 0 0 0,0 0-1 0 0,-1-1 1 0 0,1 1 0 0 0,0-1 0 0 0,0 0 0 0 0,-1 0-1 0 0,1 0 1 0 0,0 0 0 0 0,0 0 0 0 0,0 0-1 0 0,0-1 1 0 0,1 1 0 0 0,-4-3 0 0 0,5 0-424 0 0,4 0-79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4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22 6447 0 0,'0'-1'233'0'0,"0"0"0"0"0,-1 1 0 0 0,1-1 0 0 0,0 0 0 0 0,0 0 0 0 0,0 1-1 0 0,-1-1 1 0 0,1 0 0 0 0,0 1 0 0 0,0-1 0 0 0,0 0 0 0 0,0 0-1 0 0,0 1 1 0 0,0-1 0 0 0,0 0 0 0 0,1 0 0 0 0,-1 1 0 0 0,0-1 0 0 0,0 0-1 0 0,0 0 1 0 0,1 1 0 0 0,-1-1 0 0 0,0 0 0 0 0,1 1 0 0 0,-1-1 0 0 0,2 0-1 0 0,-2 0-89 0 0,1 1-1 0 0,-1 0 1 0 0,1 0-1 0 0,0-1 1 0 0,-1 1-1 0 0,1 0 1 0 0,0 0-1 0 0,-1 0 1 0 0,1 0-1 0 0,0 0 0 0 0,-1 0 1 0 0,1 0-1 0 0,0 0 1 0 0,-1 1-1 0 0,1-1 1 0 0,0 0-1 0 0,-1 0 1 0 0,1 0-1 0 0,-1 1 1 0 0,1-1-1 0 0,0 0 0 0 0,-1 1 1 0 0,1-1-1 0 0,-1 0 1 0 0,1 1-1 0 0,-1-1 1 0 0,1 1-1 0 0,4 3 372 0 0,0-1 0 0 0,-1-1 0 0 0,1 1-1 0 0,0-1 1 0 0,0 0 0 0 0,0 0 0 0 0,1 0-1 0 0,5 1 1 0 0,49 6 748 0 0,-46-7-1049 0 0,25 1 23 0 0,1-3 0 0 0,-1-1 0 0 0,73-11 0 0 0,-52 4-187 0 0,-34 4-79 0 0,-20 3-85 0 0,0-1 0 0 0,0 1 1 0 0,0 0-1 0 0,0 1 1 0 0,0-1-1 0 0,0 1 1 0 0,0 1-1 0 0,0-1 1 0 0,1 1-1 0 0,8 2 0 0 0,-11 0-1347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4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2759 0 0,'-3'0'165'0'0,"1"1"-1"0"0,-1-1 1 0 0,1 1-1 0 0,-1 0 0 0 0,1 0 1 0 0,0 0-1 0 0,-1 0 1 0 0,1 0-1 0 0,0 1 0 0 0,0-1 1 0 0,0 1-1 0 0,0-1 0 0 0,0 1 1 0 0,0 0-1 0 0,0 0 1 0 0,1 0-1 0 0,-1 0 0 0 0,0 0 1 0 0,1 0-1 0 0,0 0 1 0 0,-1 1-1 0 0,1-1 0 0 0,-1 4 1 0 0,2-5 172 0 0,0 0-1 0 0,0 0 1 0 0,0 0 0 0 0,1 0 0 0 0,-1 0 0 0 0,0 0 0 0 0,0 0-1 0 0,1 0 1 0 0,-1 0 0 0 0,1 0 0 0 0,-1 0 0 0 0,1 0-1 0 0,-1 0 1 0 0,1 0 0 0 0,-1 0 0 0 0,1-1 0 0 0,0 1 0 0 0,0 0-1 0 0,-1 0 1 0 0,1-1 0 0 0,0 1 0 0 0,0 0 0 0 0,0-1 0 0 0,0 1-1 0 0,1 0 1 0 0,1 1 374 0 0,1 0 1 0 0,0 0-1 0 0,0-1 0 0 0,0 1 1 0 0,5 1-1 0 0,10 0-132 0 0,0-1 0 0 0,0 0 0 0 0,0-1 0 0 0,1-2 0 0 0,20-2 1 0 0,99-19 68 0 0,-118 19-423 0 0,19-4-51 0 0,-14 3-267 0 0,1-2 0 0 0,47-15-1 0 0,-74 21 73 0 0,0 0-1 0 0,0 0 1 0 0,0 0-1 0 0,0 0 0 0 0,0 1 1 0 0,0-1-1 0 0,0 0 1 0 0,0 0-1 0 0,0 0 0 0 0,0 0 1 0 0,0 0-1 0 0,0 0 1 0 0,0 0-1 0 0,0 0 0 0 0,0 1 1 0 0,0-1-1 0 0,0 0 1 0 0,0 0-1 0 0,0 0 0 0 0,0 0 1 0 0,0 0-1 0 0,0 0 1 0 0,0 0-1 0 0,0 0 0 0 0,0 0 1 0 0,0 1-1 0 0,0-1 1 0 0,0 0-1 0 0,0 0 1 0 0,0 0-1 0 0,0 0 0 0 0,1 0 1 0 0,-1 0-1 0 0,0 0 1 0 0,0 0-1 0 0,0 0 0 0 0,0 0 1 0 0,0 0-1 0 0,0 0 1 0 0,0 0-1 0 0,0 0 0 0 0,0 0 1 0 0,0 0-1 0 0,0 1 1 0 0,1-1-1 0 0,-1 0 0 0 0,0 0 1 0 0,0 0-1 0 0,0 0 1 0 0,0 0-1 0 0,0 0 0 0 0,0 0 1 0 0,0 0-1 0 0,0 0 1 0 0,1 0-1 0 0,-1-1 0 0 0,0 1 1 0 0,0 0-1 0 0,0 0 0 0 0,-2 5-855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6.1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72 11975 0 0,'1'0'103'0'0,"1"-1"-1"0"0,-1 0 0 0 0,1 0 0 0 0,-1 0 0 0 0,0 0 1 0 0,0 0-1 0 0,0 0 0 0 0,1 0 0 0 0,-1-1 1 0 0,0 1-1 0 0,0 0 0 0 0,-1-1 0 0 0,1 1 1 0 0,0 0-1 0 0,0-1 0 0 0,-1 1 0 0 0,1-1 0 0 0,-1 1 1 0 0,1-1-1 0 0,-1 1 0 0 0,1-1 0 0 0,-1 0 1 0 0,0 1-1 0 0,0-1 0 0 0,0 1 0 0 0,0-1 0 0 0,0 0 1 0 0,0 1-1 0 0,-1-1 0 0 0,1 1 0 0 0,0-1 1 0 0,-1 0-1 0 0,1 1 0 0 0,-1-1 0 0 0,0 1 1 0 0,1-1-1 0 0,-1 1 0 0 0,0 0 0 0 0,0-1 0 0 0,0 1 1 0 0,0 0-1 0 0,0 0 0 0 0,0-1 0 0 0,0 1 1 0 0,0 0-1 0 0,-1 0 0 0 0,1 0 0 0 0,0 0 1 0 0,-1 1-1 0 0,1-1 0 0 0,-1 0 0 0 0,1 1 0 0 0,-1-1 1 0 0,1 0-1 0 0,-1 1 0 0 0,1 0 0 0 0,-3-1 1 0 0,-2 0 67 0 0,0 1 0 0 0,-1-1 0 0 0,1 1 0 0 0,0 0 1 0 0,0 1-1 0 0,-1 0 0 0 0,1 0 0 0 0,0 0 1 0 0,-11 4-1 0 0,14-4-111 0 0,0 0 1 0 0,0 0-1 0 0,1 1 1 0 0,-1-1-1 0 0,1 0 1 0 0,-1 1-1 0 0,1 0 1 0 0,-1-1-1 0 0,1 1 1 0 0,0 0-1 0 0,0 0 1 0 0,0 1-1 0 0,0-1 1 0 0,0 0-1 0 0,0 1 1 0 0,1-1-1 0 0,-1 1 1 0 0,1-1-1 0 0,-1 1 1 0 0,1 0-1 0 0,0-1 1 0 0,-1 6-1 0 0,2-5-46 0 0,0-1 0 0 0,0 1 0 0 0,0 0 0 0 0,1-1 0 0 0,-1 1 0 0 0,1 0 0 0 0,0-1 0 0 0,-1 1 0 0 0,1-1-1 0 0,0 1 1 0 0,1-1 0 0 0,-1 1 0 0 0,0-1 0 0 0,1 0 0 0 0,-1 1 0 0 0,1-1 0 0 0,0 0 0 0 0,0 0 0 0 0,-1 0 0 0 0,4 2 0 0 0,6 4 131 0 0,-1 1 1 0 0,21 11 0 0 0,-23-16-95 0 0,69 55 1063 0 0,-72-55-1071 0 0,-2-2 95 0 0,4 6-9 0 0,21 23-35 0 0,-21-23 127 0 0,-2 4-141 0 0,16 37 1 0 0,-20-47-66 0 0,0 1 0 0 0,0-1 0 0 0,-1 0 0 0 0,1 0 0 0 0,-1 1 0 0 0,1-1 0 0 0,-1 0 0 0 0,0 0 0 0 0,0 1 0 0 0,0-1 0 0 0,0 0 0 0 0,0 1 0 0 0,-1-1 0 0 0,1 0 0 0 0,-1 0 0 0 0,1 1 0 0 0,-1-1 0 0 0,0 0 0 0 0,0 0 0 0 0,0 0 0 0 0,0 0 0 0 0,0 0 0 0 0,-1 0-1 0 0,1 0 1 0 0,-3 3 0 0 0,-1-1 5 0 0,0 0-1 0 0,0 0 1 0 0,0 0-1 0 0,0-1 1 0 0,-1 0-1 0 0,-8 4 1 0 0,14-7-20 0 0,-20 8-140 0 0,0-1-1 0 0,-1-1 1 0 0,0 0 0 0 0,0-2-1 0 0,-1 0 1 0 0,1-1 0 0 0,-40-1-1 0 0,60-2 31 0 0,0 0 0 0 0,0 0-1 0 0,0 0 1 0 0,0 0-1 0 0,1 0 1 0 0,-1 0 0 0 0,0 0-1 0 0,0 0 1 0 0,0 0-1 0 0,0 0 1 0 0,1-1 0 0 0,-1 1-1 0 0,0 0 1 0 0,0-1-1 0 0,0 1 1 0 0,0-1 0 0 0,1 1-31 0 0,0-1 0 0 0,0 1 0 0 0,0 0 1 0 0,0-1-1 0 0,0 1 0 0 0,0 0 0 0 0,0 0 0 0 0,0-1 1 0 0,1 1-1 0 0,-1 0 0 0 0,0-1 0 0 0,0 1 0 0 0,0 0 1 0 0,0 0-1 0 0,1-1 0 0 0,-1 1 0 0 0,0 0 1 0 0,0 0-1 0 0,0 0 0 0 0,1-1 0 0 0,-1 1 0 0 0,0 0 1 0 0,0 0-1 0 0,1 0 0 0 0,-1 0 0 0 0,0-1 1 0 0,1 1-1 0 0,26-12-5002 0 0,46-10 216 0 0,28-8 4792 0 0,52-7 8232 0 0,-78 29-4823 0 0,-57 8-2790 0 0,0-2-1 0 0,-1 0 0 0 0,1-1 1 0 0,0-1-1 0 0,25-8 1 0 0,-40 10-426 0 0,1 0 1 0 0,-1 1-1 0 0,1-1 1 0 0,-1-1 0 0 0,0 1-1 0 0,0 0 1 0 0,0-1-1 0 0,0 1 1 0 0,-1-1 0 0 0,1 0-1 0 0,-1 0 1 0 0,1 0-1 0 0,-1 0 1 0 0,0-1 0 0 0,0 1-1 0 0,0-1 1 0 0,-1 1 0 0 0,1-1-1 0 0,1-6 1 0 0,-3 7-41 0 0,1 0-1 0 0,-1 0 1 0 0,0 1 0 0 0,0-1 0 0 0,0 0-1 0 0,0 0 1 0 0,-1 1 0 0 0,1-1 0 0 0,-1 0 0 0 0,0 1-1 0 0,0-1 1 0 0,0 0 0 0 0,0 1 0 0 0,0-1-1 0 0,0 1 1 0 0,-1 0 0 0 0,1-1 0 0 0,-1 1-1 0 0,1 0 1 0 0,-1 0 0 0 0,0 0 0 0 0,0 0 0 0 0,0 0-1 0 0,0 0 1 0 0,0 1 0 0 0,-1-1 0 0 0,1 0-1 0 0,-5-1 1 0 0,-2-2-13 0 0,-1 1-1 0 0,0 1 1 0 0,0-1 0 0 0,0 1-1 0 0,0 1 1 0 0,0 0 0 0 0,-1 1-1 0 0,1 0 1 0 0,0 0 0 0 0,-15 1-1 0 0,17 1 4 0 0,-1 0 0 0 0,0 0 0 0 0,0 1-1 0 0,1 0 1 0 0,-1 0 0 0 0,1 1 0 0 0,-1 0-1 0 0,1 0 1 0 0,0 1 0 0 0,0 0 0 0 0,1 1-1 0 0,-12 8 1 0 0,16-10 9 0 0,0 0-1 0 0,0 0 1 0 0,0 0-1 0 0,0 0 1 0 0,1 1-1 0 0,0-1 1 0 0,-1 1 0 0 0,1 0-1 0 0,0 0 1 0 0,1-1-1 0 0,-1 1 1 0 0,1 1-1 0 0,0-1 1 0 0,0 0-1 0 0,0 0 1 0 0,0 0 0 0 0,0 7-1 0 0,1-9 242 0 0,5 11-138 0 0,14 40 1 0 0,-14-40 96 0 0,4-2-120 0 0,29 32 0 0 0,-28-32 4 0 0,-1-5 16 0 0,-6-4-104 0 0,14 10 102 0 0,0 0 0 0 0,30 14-1 0 0,-37-22-67 0 0,1 0 0 0 0,-1 0 0 0 0,1-1 0 0 0,0 0 0 0 0,0-1 0 0 0,0 0 0 0 0,0-1 0 0 0,19 0 0 0 0,-23-1-125 0 0,-1-1 0 0 0,1 0 0 0 0,-1 0-1 0 0,1-1 1 0 0,-1 0 0 0 0,0 0 0 0 0,0 0-1 0 0,0-1 1 0 0,0 0 0 0 0,0 0 0 0 0,0 0-1 0 0,-1-1 1 0 0,0 0 0 0 0,1 0 0 0 0,-1 0-1 0 0,5-7 1 0 0,16-22-3233 0 0,-18 20-4132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6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125 102 3223 0 0,'2'-4'73'0'0,"1"0"-1"0"0,0 0 1 0 0,0 0-1 0 0,0 0 0 0 0,0 0 1 0 0,0 0-1 0 0,1 1 1 0 0,4-3-1 0 0,-3 1 367 0 0,0 1 0 0 0,-1-1-1 0 0,1 0 1 0 0,4-7 0 0 0,-8 11-22 0 0,0-1 0 0 0,0 0 0 0 0,0 0 0 0 0,0 0 0 0 0,-1 0 0 0 0,1 1 0 0 0,-1-1 1 0 0,1 0-1 0 0,-1 0 0 0 0,0 0 0 0 0,1-2 0 0 0,-2 3-263 0 0,1 1 0 0 0,0-1 1 0 0,0 1-1 0 0,0-1 0 0 0,0 1 0 0 0,0 0 1 0 0,-1-1-1 0 0,1 1 0 0 0,0-1 0 0 0,0 1 0 0 0,-1 0 1 0 0,1-1-1 0 0,0 1 0 0 0,-1 0 0 0 0,1-1 0 0 0,0 1 1 0 0,-1 0-1 0 0,1-1 0 0 0,0 1 0 0 0,-1 0 0 0 0,1 0 1 0 0,-1-1-1 0 0,1 1 0 0 0,-1 0 0 0 0,1 0 1 0 0,0 0-1 0 0,-1 0 0 0 0,1 0 0 0 0,-1-1 0 0 0,1 1 1 0 0,-1 0-1 0 0,1 0 0 0 0,-1 0 0 0 0,1 0 0 0 0,-1 1 1 0 0,1-1-1 0 0,-1 0 0 0 0,1 0 0 0 0,-1 0 1 0 0,1 0-1 0 0,0 0 0 0 0,-1 0 0 0 0,1 1 0 0 0,-1-1 1 0 0,0 1-1 0 0,-22 8 1440 0 0,23-9-1510 0 0,-12 6 90 0 0,1 0 0 0 0,0 1 0 0 0,1 0 0 0 0,0 1-1 0 0,0 0 1 0 0,1 0 0 0 0,0 1 0 0 0,0 0 0 0 0,1 1 0 0 0,0 0 0 0 0,0 0 0 0 0,2 1 0 0 0,-1 0 0 0 0,1 0 0 0 0,-9 23-1 0 0,13-20-98 0 0,2-7-73 0 0,0-1 1 0 0,0 0-1 0 0,0 1 0 0 0,0-1 1 0 0,1 0-1 0 0,2 9 0 0 0,-1-11-2 0 0,0 1 0 0 0,0-1 0 0 0,0 0 0 0 0,1 0 0 0 0,-1 0 0 0 0,1-1 0 0 0,0 1 0 0 0,0-1 0 0 0,5 5 0 0 0,-6-6 0 0 0,0-1 0 0 0,0 0 0 0 0,0 1 0 0 0,0-1 0 0 0,0 0 0 0 0,0 0 0 0 0,0 0 0 0 0,1 0 0 0 0,-1-1 0 0 0,0 1 0 0 0,1 0 0 0 0,-1-1 0 0 0,0 0 0 0 0,5 1 0 0 0,29-7 0 0 0,-28 5 0 0 0,8-3 0 0 0,0-1 0 0 0,0-1 0 0 0,-1 0 0 0 0,28-15 0 0 0,53-40 0 0 0,-94 59 0 0 0,8-4 0 0 0,0-1 0 0 0,0 0 0 0 0,-1-1 0 0 0,0 0 0 0 0,0-1 0 0 0,-1 0 0 0 0,7-10 0 0 0,-14 19 7 0 0,-1-1-1 0 0,1 1 0 0 0,-1-1 1 0 0,0 1-1 0 0,1-1 0 0 0,-1 0 1 0 0,0 1-1 0 0,0-1 1 0 0,1 1-1 0 0,-1-1 0 0 0,0 0 1 0 0,0 1-1 0 0,0-1 0 0 0,0 0 1 0 0,0 1-1 0 0,0-1 1 0 0,0 0-1 0 0,0 1 0 0 0,0-2 1 0 0,0 2 4 0 0,0 0 1 0 0,-1-1-1 0 0,1 1 1 0 0,0 0-1 0 0,-1 0 1 0 0,1 0-1 0 0,0-1 1 0 0,-1 1 0 0 0,1 0-1 0 0,0 0 1 0 0,-1 0-1 0 0,1 0 1 0 0,0 0-1 0 0,-1 0 1 0 0,1 0-1 0 0,0 0 1 0 0,-1 0-1 0 0,1 0 1 0 0,0 0-1 0 0,-1 0 1 0 0,1 0 0 0 0,0 0-1 0 0,-1 0 1 0 0,0 0-1 0 0,-23 10 485 0 0,11 0-379 0 0,0 0 0 0 0,1 0-1 0 0,0 1 1 0 0,1 1 0 0 0,-10 13 0 0 0,-46 67-1 0 0,66-91-113 0 0,-15 25 9 0 0,-3 6-12 0 0,-7 19 0 0 0,2 4 0 0 0,4-5 0 0 0,4-4-43 0 0,13-36-175 0 0,3 2-354 0 0,3 40 222 0 0,-3-51 281 0 0,0 0-1 0 0,0 1 1 0 0,1-1-1 0 0,-1 1 1 0 0,0-1-1 0 0,1 0 1 0 0,-1 1-1 0 0,1-1 1 0 0,-1 0-1 0 0,1 1 1 0 0,-1-1 0 0 0,1 0-1 0 0,0 0 1 0 0,0 0-1 0 0,0 1 1 0 0,0-1-1 0 0,0 0 1 0 0,0 0-1 0 0,1 0 1 0 0,10 4-3880 0 0,-9-4 1381 0 0,6 1-4055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7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211 200 4143 0 0,'1'-15'1110'0'0,"-2"0"0"0"0,0 0 0 0 0,-1 0 0 0 0,0 0 0 0 0,-1 1 0 0 0,-1-1 0 0 0,-7-17 0 0 0,9 28-650 0 0,0 0-1 0 0,0-1 1 0 0,0 1-1 0 0,-1 1 0 0 0,1-1 1 0 0,-1 0-1 0 0,0 1 1 0 0,0-1-1 0 0,-1 1 1 0 0,1 0-1 0 0,-1 0 1 0 0,1 0-1 0 0,-1 1 0 0 0,-6-4 1 0 0,5 4-296 0 0,1 1 0 0 0,0-1 0 0 0,-1 1 0 0 0,1 0 0 0 0,-1 0 0 0 0,1 1 0 0 0,-1-1 0 0 0,0 1 0 0 0,1 0 0 0 0,-8 1 0 0 0,7 0-234 0 0,-1 1 0 0 0,1-1-1 0 0,0 1 1 0 0,0 0 0 0 0,-1 0 0 0 0,2 1-1 0 0,-1 0 1 0 0,0 0 0 0 0,0 0 0 0 0,1 0-1 0 0,0 0 1 0 0,-6 6 0 0 0,-2 3-945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7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70 3679 0 0,'0'-1'30'0'0,"0"1"0"0"0,0 0-1 0 0,0 0 1 0 0,0-1-1 0 0,0 1 1 0 0,0 0-1 0 0,0 0 1 0 0,0-1-1 0 0,0 1 1 0 0,0 0-1 0 0,0-1 1 0 0,0 1 0 0 0,0 0-1 0 0,0 0 1 0 0,0-1-1 0 0,0 1 1 0 0,0 0-1 0 0,0 0 1 0 0,0-1-1 0 0,1 1 1 0 0,-1 0-1 0 0,0 0 1 0 0,0-1 0 0 0,0 1-1 0 0,0 0 1 0 0,1 0-1 0 0,-1 0 1 0 0,0-1-1 0 0,0 1 1 0 0,0 0-1 0 0,1 0 1 0 0,-1 0-1 0 0,1-1 1 0 0,6-4 41 0 0,-5 0 3075 0 0,-7 6 617 0 0,-10 7 99 0 0,8 1-3279 0 0,0 0 0 0 0,0 1 0 0 0,1 0 1 0 0,1 0-1 0 0,0 1 0 0 0,0-1 0 0 0,-5 18 0 0 0,9-25 7 0 0,-1 7-309 0 0,-8 33-8 0 0,7-32 444 0 0,4 1-555 0 0,0 37-9 0 0,-1-36 368 0 0,8-7-426 0 0,26 17 1 0 0,-33-23-87 0 0,0 1 0 0 0,1-1-1 0 0,-1 1 1 0 0,1-1 0 0 0,-1 0-1 0 0,0 0 1 0 0,1 0 0 0 0,-1 0 0 0 0,1 0-1 0 0,-1 0 1 0 0,0 0 0 0 0,1 0-1 0 0,-1 0 1 0 0,1-1 0 0 0,-1 1 0 0 0,0-1-1 0 0,1 1 1 0 0,-1-1 0 0 0,0 1-1 0 0,0-1 1 0 0,1 0 0 0 0,-1 1-1 0 0,0-1 1 0 0,0 0 0 0 0,0 0 0 0 0,0 0-1 0 0,2-2 1 0 0,3-2 44 0 0,9-7 29 0 0,1 0-1 0 0,-2-1 0 0 0,1-1 1 0 0,20-27-1 0 0,43-70 376 0 0,-61 87-434 0 0,-6 6-882 0 0,-1 0-1 0 0,9-21 1 0 0,-14 30-6963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8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1 125 3223 0 0,'1'1'355'0'0,"0"1"-1"0"0,0-1 0 0 0,0 0 0 0 0,1 1 0 0 0,-1-1 1 0 0,0 0-1 0 0,1 0 0 0 0,-1 0 0 0 0,1 0 0 0 0,0 0 1 0 0,-1-1-1 0 0,4 2 0 0 0,25 9 3506 0 0,-17-7-2677 0 0,-5-2-625 0 0,15 7 830 0 0,0-1 1 0 0,1-1-1 0 0,-1-2 1 0 0,38 5-1 0 0,-55-9-1293 0 0,1-1 0 0 0,-1 0 0 0 0,0 0 0 0 0,0-1 0 0 0,0 0 0 0 0,0 0 0 0 0,1 0 0 0 0,-1-1 0 0 0,-1 0 0 0 0,1 0 0 0 0,0 0-1 0 0,0-1 1 0 0,-1 0 0 0 0,1 0 0 0 0,-1 0 0 0 0,0-1 0 0 0,0 0 0 0 0,0 0 0 0 0,-1 0 0 0 0,0 0 0 0 0,1-1 0 0 0,-1 0 0 0 0,4-6 0 0 0,-5 6-83 0 0,0 1 0 0 0,0-1 0 0 0,-1 0 0 0 0,0-1 0 0 0,0 1 1 0 0,0 0-1 0 0,0 0 0 0 0,-1-1 0 0 0,0 1 0 0 0,1-11 0 0 0,-2 14-8 0 0,0 0-1 0 0,0-1 1 0 0,0 1 0 0 0,-1-1-1 0 0,1 1 1 0 0,-1 0 0 0 0,1-1-1 0 0,-1 1 1 0 0,0 0-1 0 0,0 0 1 0 0,0 0 0 0 0,0-1-1 0 0,-1 1 1 0 0,1 0-1 0 0,0 1 1 0 0,-1-1 0 0 0,1 0-1 0 0,-1 0 1 0 0,0 0 0 0 0,0 1-1 0 0,1-1 1 0 0,-1 1-1 0 0,0 0 1 0 0,0-1 0 0 0,0 1-1 0 0,-1 0 1 0 0,-2-1-1 0 0,-2-1 11 0 0,-1 1 0 0 0,0 0 0 0 0,0 1 0 0 0,0 0 0 0 0,0 0-1 0 0,0 0 1 0 0,0 1 0 0 0,0 0 0 0 0,0 1 0 0 0,0 0 0 0 0,0 0-1 0 0,0 1 1 0 0,0 0 0 0 0,-7 3 0 0 0,5-2 3 0 0,0 1 0 0 0,1 0 0 0 0,0 0 0 0 0,0 1 0 0 0,0 1 0 0 0,0 0 0 0 0,1 0 0 0 0,0 0 0 0 0,0 1 0 0 0,-10 11 0 0 0,14-13-7 0 0,0 0 0 0 0,1 0 0 0 0,-1 0 0 0 0,1 1 0 0 0,0-1 0 0 0,1 1 0 0 0,-1-1 1 0 0,1 1-1 0 0,0 0 0 0 0,0 0 0 0 0,1 0 0 0 0,-1 6 0 0 0,2-1 46 0 0,1 0 0 0 0,3 22 0 0 0,-1-17-14 0 0,-2-1 193 0 0,5-4-122 0 0,19 33 6 0 0,-18-33 121 0 0,1-2-128 0 0,29 28-33 0 0,-33-33-63 0 0,0-1 0 0 0,0 1 1 0 0,0-1-1 0 0,0 0 0 0 0,0 0 1 0 0,1 0-1 0 0,0-1 0 0 0,-1 1 1 0 0,1-1-1 0 0,0 0 0 0 0,0-1 1 0 0,0 1-1 0 0,0-1 0 0 0,0 0 1 0 0,1 0-1 0 0,-1-1 0 0 0,0 1 1 0 0,0-1-1 0 0,1 0 0 0 0,-1-1 1 0 0,0 1-1 0 0,0-1 0 0 0,0 0 1 0 0,7-2-1 0 0,-1-1-252 0 0,-1-1 0 0 0,1 0 0 0 0,-1-1 0 0 0,0 0 1 0 0,0 0-1 0 0,-1-1 0 0 0,1 0 0 0 0,14-16 0 0 0,-15 14-909 0 0,0-1-258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8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2527 0 0,'1'0'4'0'0,"0"1"-1"0"0,0-1 0 0 0,-1 1 0 0 0,1-1 0 0 0,0 1 1 0 0,-1-1-1 0 0,1 1 0 0 0,0 0 0 0 0,-1-1 1 0 0,1 1-1 0 0,-1 0 0 0 0,1 0 0 0 0,-1-1 0 0 0,1 1 1 0 0,-1 0-1 0 0,0 0 0 0 0,1 0 0 0 0,-1 1 0 0 0,2 12 1761 0 0,-2 7 5058 0 0,-2-6-6386 0 0,0 10 20 0 0,2 1 3189 0 0,-2-15-2525 0 0,-6 35-74 0 0,8-45-925 0 0,-1 1 1 0 0,1 0 0 0 0,0 0 0 0 0,0-1-1 0 0,0 1 1 0 0,0 0 0 0 0,0 0 0 0 0,0 0 0 0 0,0-1-1 0 0,1 1 1 0 0,-1 0 0 0 0,0 0 0 0 0,1-1-1 0 0,1 4 1 0 0,-2-5-83 0 0,1 1 0 0 0,-1-1 0 0 0,1 1 0 0 0,-1-1 0 0 0,1 1-1 0 0,-1-1 1 0 0,1 0 0 0 0,-1 1 0 0 0,1-1 0 0 0,0 0 0 0 0,-1 1 0 0 0,1-1 0 0 0,-1 0 0 0 0,1 0-1 0 0,0 0 1 0 0,-1 0 0 0 0,1 1 0 0 0,0-1 0 0 0,-1 0 0 0 0,1 0 0 0 0,0 0 0 0 0,0 0 0 0 0,-1-1-1 0 0,2 1 1 0 0,3-1 34 0 0,1-1 1 0 0,-1 0-1 0 0,0-1 0 0 0,0 1 0 0 0,0-1 0 0 0,6-4 0 0 0,-7 5-54 0 0,121-86 703 0 0,-29 20 100 0 0,-83 63-732 0 0,-13 5-85 0 0,0 0-1 0 0,0 0 1 0 0,1 0-1 0 0,-1 1 1 0 0,0-1-1 0 0,0 0 1 0 0,0 0-1 0 0,0 0 1 0 0,0 1 0 0 0,1-1-1 0 0,-1 0 1 0 0,0 0-1 0 0,0 1 1 0 0,0-1-1 0 0,0 0 1 0 0,0 0-1 0 0,0 0 1 0 0,0 1-1 0 0,0-1 1 0 0,0 0-1 0 0,0 0 1 0 0,0 1-1 0 0,0-1 1 0 0,0 0-1 0 0,0 0 1 0 0,0 1-1 0 0,0-1 1 0 0,0 0-1 0 0,0 0 1 0 0,0 0-1 0 0,0 1 1 0 0,-1-1-1 0 0,-11 28 258 0 0,8-22-242 0 0,-30 67-200 0 0,33-71 17 0 0,-2 9-1362 0 0,-9 34 857 0 0,9-25-665 0 0,3-20 1199 0 0,0 0 0 0 0,0 0-1 0 0,0 1 1 0 0,0-1 0 0 0,0 0 0 0 0,0 0 0 0 0,0 1 0 0 0,0-1 0 0 0,0 0-1 0 0,0 0 1 0 0,1 0 0 0 0,-1 1 0 0 0,0-1 0 0 0,0 0 0 0 0,0 0 0 0 0,0 0-1 0 0,0 0 1 0 0,1 1 0 0 0,-1-1 0 0 0,0 0 0 0 0,0 0 0 0 0,0 0-1 0 0,0 0 1 0 0,1 0 0 0 0,-1 0 0 0 0,0 1 0 0 0,0-1 0 0 0,0 0 0 0 0,1 0-1 0 0,-1 0 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9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8 12439 0 0,'3'-7'1845'0'0,"-2"11"-1642"0"0,0 0-1 0 0,0 0 1 0 0,0 0-1 0 0,-1 0 1 0 0,1 0 0 0 0,-1 0-1 0 0,0 4 1 0 0,1 61-189 0 0,-7 2 65 0 0,4-57 332 0 0,-1 3 153 0 0,-14 78 610 0 0,2-23-394 0 0,0 0-141 0 0,0-12-582 0 0,-3 14-199 0 0,15-58-598 0 0,0-2-255 0 0,-9 40-1004 0 0,9-41-3829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9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70 5063 0 0,'4'-17'405'0'0,"-3"14"-279"0"0,-1 0-1 0 0,1-1 0 0 0,0 1 0 0 0,0 0 0 0 0,0 0 1 0 0,0 0-1 0 0,1-1 0 0 0,-1 1 0 0 0,3-2 1 0 0,-2 3 316 0 0,0 0 0 0 0,0 0 1 0 0,1 0-1 0 0,-1 1 0 0 0,0 0 1 0 0,1-1-1 0 0,-1 1 0 0 0,1 0 1 0 0,-1 0-1 0 0,1 0 0 0 0,4-1 1 0 0,-6 2-394 0 0,0 0 0 0 0,0 0 0 0 0,1 0 1 0 0,-1 0-1 0 0,0 0 0 0 0,0 0 1 0 0,0 0-1 0 0,1 0 0 0 0,-1 0 0 0 0,0 0 1 0 0,0 1-1 0 0,0-1 0 0 0,0 0 1 0 0,1 1-1 0 0,-1-1 0 0 0,0 1 0 0 0,0-1 1 0 0,0 1-1 0 0,0 0 0 0 0,0-1 1 0 0,0 1-1 0 0,0 0 0 0 0,0 0 0 0 0,-1 0 1 0 0,1 0-1 0 0,0 0 0 0 0,1 1 1 0 0,3 8 516 0 0,-4-8 1206 0 0,1 12-484 0 0,8 42 38 0 0,-8-50-1031 0 0,0 1 0 0 0,-1 0-1 0 0,-1 0 1 0 0,1 0 0 0 0,-1 11 0 0 0,-1-6-63 0 0,2-4-56 0 0,0 0-1 0 0,-1 0 1 0 0,0 0 0 0 0,-2 9 0 0 0,-3 27 533 0 0,5-29-611 0 0,-6 45 155 0 0,-5 8-62 0 0,4-42-138 0 0,3-10 18 0 0,0 1 1 0 0,0-1 0 0 0,2 1-1 0 0,-1 30 1 0 0,2-46-70 0 0,1-1-1 0 0,0 0 1 0 0,0 1-1 0 0,0-1 1 0 0,0 1-1 0 0,0-1 1 0 0,1 1-1 0 0,-1-1 1 0 0,0 1-1 0 0,0-1 1 0 0,0 0-1 0 0,0 1 1 0 0,0-1-1 0 0,1 1 1 0 0,-1-1-1 0 0,0 0 1 0 0,0 1-1 0 0,1-1 1 0 0,-1 1-1 0 0,0-1 1 0 0,0 0-1 0 0,1 1 1 0 0,-1-1-1 0 0,0 0 1 0 0,1 0 0 0 0,-1 1-1 0 0,1-1 1 0 0,-1 0-1 0 0,0 0 1 0 0,1 0-1 0 0,-1 1 1 0 0,1-1-1 0 0,-1 0 1 0 0,0 0-1 0 0,1 0 1 0 0,-1 0-1 0 0,1 0 1 0 0,-1 0-1 0 0,1 0 1 0 0,-1 0-1 0 0,1 0 1 0 0,-1 0-1 0 0,1 0 1 0 0,-1 0-1 0 0,0 0 1 0 0,1 0-1 0 0,-1 0 1 0 0,1-1-1 0 0,-1 1 1 0 0,0 0-1 0 0,1 0 1 0 0,-1 0-1 0 0,1-1 1 0 0,-1 1-1 0 0,0 0 1 0 0,1-1-1 0 0,0 0 1 0 0,25-21-17 0 0,-20 16 22 0 0,51-48-1 0 0,-40 36-22 0 0,1 1 1 0 0,1 0-1 0 0,0 2 1 0 0,31-20-1 0 0,-49 34 16 0 0,1 0 0 0 0,0 0 0 0 0,1 0 0 0 0,-1 0 0 0 0,0 0 0 0 0,0 1 0 0 0,0-1 0 0 0,0 1 0 0 0,1-1 0 0 0,-1 1 0 0 0,0 0 0 0 0,0 0 0 0 0,1 0 0 0 0,-1 0 0 0 0,0 0 0 0 0,0 1 0 0 0,0-1 0 0 0,1 0 0 0 0,-1 1 0 0 0,3 1 0 0 0,-4-1 0 0 0,1 0 0 0 0,-1 0 0 0 0,1 0 0 0 0,-1 0 0 0 0,0 0 0 0 0,1 1 0 0 0,-1-1 0 0 0,0 0 0 0 0,0 1 0 0 0,0-1 0 0 0,0 1 0 0 0,0 0 0 0 0,0-1 0 0 0,-1 1 0 0 0,1-1 0 0 0,-1 1 0 0 0,1 0 0 0 0,-1 0 0 0 0,1-1 0 0 0,-1 1 0 0 0,0 0 0 0 0,0 0 0 0 0,0 0 0 0 0,0-1 0 0 0,0 4 0 0 0,-1 8 94 0 0,-1 0-1 0 0,0 0 1 0 0,-1 0 0 0 0,-1-1-1 0 0,0 1 1 0 0,0-1 0 0 0,-1 0-1 0 0,-1 0 1 0 0,0 0-1 0 0,0-1 1 0 0,-13 16 0 0 0,13-19-41 0 0,-1 0 0 0 0,0 0-1 0 0,-1 0 1 0 0,0-1 0 0 0,0-1 0 0 0,0 1 0 0 0,-1-1 0 0 0,0-1 0 0 0,0 1 0 0 0,0-1 0 0 0,-1-1 0 0 0,0 0 0 0 0,0 0 0 0 0,-17 3-1 0 0,13-5-40 0 0,-1 0-1 0 0,1 0 0 0 0,-1-2 0 0 0,1 0 0 0 0,-25-2 0 0 0,34 1-42 0 0,-1-1 0 0 0,0 1-1 0 0,1-1 1 0 0,-1 0 0 0 0,1 0 0 0 0,-1 0 0 0 0,-6-5 0 0 0,9 5-45 0 0,0 0 1 0 0,0 0 0 0 0,1 0-1 0 0,-1-1 1 0 0,1 1 0 0 0,0-1-1 0 0,0 1 1 0 0,0-1 0 0 0,0 0-1 0 0,0 0 1 0 0,0 0 0 0 0,1 0-1 0 0,-3-5 1 0 0,4 6-114 0 0,-1 1-1 0 0,1-1 1 0 0,0 1-1 0 0,-1-1 0 0 0,1 1 1 0 0,0-1-1 0 0,0 1 1 0 0,0-1-1 0 0,0 0 1 0 0,0 1-1 0 0,0-1 1 0 0,1 1-1 0 0,-1-1 1 0 0,0 1-1 0 0,1-1 1 0 0,-1 1-1 0 0,1 0 1 0 0,0-1-1 0 0,1-1 1 0 0,3-5-7029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9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21 196 16127 0 0,'-3'-5'271'0'0,"0"-1"-37"0"0,1 1 1 0 0,-1-1 0 0 0,1 0 0 0 0,0 0 0 0 0,1 0-1 0 0,-1 0 1 0 0,1-1 0 0 0,1 1 0 0 0,-1 0 0 0 0,1 0-1 0 0,0-8 1 0 0,1 4 121 0 0,1 0 1 0 0,-1 0-1 0 0,2 1 0 0 0,0-1 0 0 0,4-10 0 0 0,-6 17-264 0 0,0 1 0 0 0,1-1 1 0 0,-1 1-1 0 0,1-1 0 0 0,-1 1 0 0 0,1-1 0 0 0,0 1 0 0 0,0 0 0 0 0,0 0 0 0 0,1 0 1 0 0,-1 0-1 0 0,0 1 0 0 0,1-1 0 0 0,-1 0 0 0 0,1 1 0 0 0,-1 0 0 0 0,1 0 0 0 0,0-1 1 0 0,0 2-1 0 0,-1-1 0 0 0,1 0 0 0 0,4 0 0 0 0,10 0 33 0 0,1 1-1 0 0,0 1 1 0 0,0 0 0 0 0,-1 2-1 0 0,22 4 1 0 0,-11-1-65 0 0,-8-2-1614 0 0,-1 2-1 0 0,22 8 0 0 0,-8-2-2122 0 0,-21-8-3190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39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53 350 13359 0 0,'1'47'2827'0'0,"-1"-46"-1356"0"0,0 14-913 0 0,-3 57 409 0 0,1-61-555 0 0,-8 32-253 0 0,3-25-99 0 0,3-9-54 0 0,3-6-5 0 0,0 0-1 0 0,0 0 0 0 0,-1 0 1 0 0,1 0-1 0 0,-1 0 0 0 0,0-1 1 0 0,0 1-1 0 0,0 0 1 0 0,0-1-1 0 0,-5 5 0 0 0,7-8-2 0 0,0 1 1 0 0,0 0-1 0 0,0 0 0 0 0,0 0 0 0 0,0 0 0 0 0,0 0 0 0 0,0 0 0 0 0,0 0 1 0 0,0 0-1 0 0,0 0 0 0 0,0-1 0 0 0,0 1 0 0 0,0 0 0 0 0,0 0 1 0 0,0 0-1 0 0,0 0 0 0 0,0 0 0 0 0,0 0 0 0 0,0 0 0 0 0,-1 0 1 0 0,1 0-1 0 0,0 0 0 0 0,0 0 0 0 0,0 0 0 0 0,0 0 0 0 0,0-1 0 0 0,0 1 1 0 0,0 0-1 0 0,0 0 0 0 0,0 0 0 0 0,0 0 0 0 0,0 0 0 0 0,-1 0 1 0 0,1 0-1 0 0,0 0 0 0 0,0 0 0 0 0,0 0 0 0 0,0 0 0 0 0,0 0 1 0 0,0 0-1 0 0,0 0 0 0 0,0 0 0 0 0,0 0 0 0 0,0 0 0 0 0,-1 0 0 0 0,1 0 1 0 0,0 0-1 0 0,0 0 0 0 0,0 0 0 0 0,0 0 0 0 0,0 0 0 0 0,0 0 1 0 0,0 1-1 0 0,0-1 0 0 0,0 0 0 0 0,0 0 0 0 0,0 0 0 0 0,-1 0 1 0 0,1 0-1 0 0,0 0 0 0 0,0 0 0 0 0,0 0 0 0 0,0 0 0 0 0,0 0 0 0 0,0 0 1 0 0,0 0-1 0 0,0 1 0 0 0,0-1 0 0 0,0 0 0 0 0,2-12-437 0 0,10-21-1159 0 0,-10 27 967 0 0,21-60-5417 0 0,17-85 1 0 0,-22 39 3689 0 0,-16 75 4352 0 0,-1-40 0 0 0,-2 59-883 0 0,0 11-1188 0 0,0-1 0 0 0,1 1 0 0 0,0 0 1 0 0,1-1-1 0 0,-1 1 0 0 0,1 0 0 0 0,1 0 1 0 0,1-9-1 0 0,0 8 34 0 0,-4 3 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40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1 339 10135 0 0,'1'-1'251'0'0,"0"0"0"0"0,1 0-1 0 0,-1 0 1 0 0,0 0 0 0 0,1 0-1 0 0,-1 0 1 0 0,1 1 0 0 0,0-1-1 0 0,-1 0 1 0 0,1 1-1 0 0,0-1 1 0 0,1 1 0 0 0,25-8 426 0 0,-20 7-221 0 0,0 0 1 0 0,0 0-1 0 0,-1 1 0 0 0,1 0 0 0 0,0 1 0 0 0,0-1 0 0 0,0 1 0 0 0,-1 1 1 0 0,1-1-1 0 0,0 2 0 0 0,-1-1 0 0 0,1 1 0 0 0,-1 0 0 0 0,0 0 0 0 0,0 1 1 0 0,0 0-1 0 0,9 7 0 0 0,-14-10-188 0 0,5 6-20 0 0,1 0-172 0 0,-2-3-27 0 0,-1 1 0 0 0,0 0 0 0 0,-1 0 0 0 0,7 8 0 0 0,18 27 18 0 0,1 15-38 0 0,-24-43 259 0 0,-3 2-183 0 0,0-3-87 0 0,2 8 93 0 0,-1-1-1 0 0,0 1 1 0 0,1 28-1 0 0,-5-47-107 0 0,0 1-1 0 0,0-1 0 0 0,0 1 0 0 0,0-1 0 0 0,0 1 0 0 0,0-1 0 0 0,0 1 1 0 0,0-1-1 0 0,0 1 0 0 0,0-1 0 0 0,0 1 0 0 0,-1 0 0 0 0,1-1 0 0 0,0 0 1 0 0,0 1-1 0 0,-1-1 0 0 0,1 1 0 0 0,0-1 0 0 0,-1 1 0 0 0,1-1 0 0 0,0 1 0 0 0,-1-1 1 0 0,1 0-1 0 0,0 1 0 0 0,-1-1 0 0 0,0 1 0 0 0,0-1-1 0 0,0 0 0 0 0,1 0 0 0 0,-1 0 0 0 0,0 0 0 0 0,0 0 0 0 0,0 0 0 0 0,0 0 0 0 0,0 0 0 0 0,1 0 0 0 0,-1 0 0 0 0,0-1 0 0 0,0 1 0 0 0,0 0 0 0 0,1-1 0 0 0,-2 0 0 0 0,-5-3-5 0 0,0 0-1 0 0,-13-11 1 0 0,12 10 10 0 0,-1-2 8 0 0,-1 1-1 0 0,0 0 1 0 0,-1 0-1 0 0,1 1 1 0 0,-1 1-1 0 0,0 0 1 0 0,-21-5-1 0 0,28 8-9 0 0,1 0 0 0 0,-1 1-1 0 0,0-1 1 0 0,0 1 0 0 0,1 0-1 0 0,-1 0 1 0 0,0 1 0 0 0,0-1 0 0 0,0 1-1 0 0,1-1 1 0 0,-1 1 0 0 0,1 0 0 0 0,-1 1-1 0 0,0-1 1 0 0,1 0 0 0 0,0 1-1 0 0,-1 0 1 0 0,1 0 0 0 0,0 0 0 0 0,0 0-1 0 0,0 1 1 0 0,0-1 0 0 0,0 1 0 0 0,1 0-1 0 0,-1-1 1 0 0,1 1 0 0 0,0 0-1 0 0,-2 4 1 0 0,3-6-4 0 0,1 0 0 0 0,-1 0 0 0 0,1 0 0 0 0,0 0 0 0 0,0 0 0 0 0,-1 0 0 0 0,1 1 0 0 0,0-1 0 0 0,0 0 0 0 0,0 0 0 0 0,0 0 0 0 0,1 0 0 0 0,-1 0 0 0 0,0 0 0 0 0,0 0 0 0 0,0 0 0 0 0,1 0 0 0 0,0 2 0 0 0,3 10 0 0 0,1 0 0 0 0,6 12 0 0 0,-9-22 0 0 0,0 0 0 0 0,0 0 0 0 0,0-1 0 0 0,1 1 0 0 0,-1 0 0 0 0,1-1 0 0 0,0 0 0 0 0,-1 0 0 0 0,1 0 0 0 0,0 0 0 0 0,1 0 0 0 0,-1 0 0 0 0,0-1 0 0 0,0 0 0 0 0,1 0 0 0 0,-1 0 0 0 0,1 0 0 0 0,-1 0 0 0 0,1 0 0 0 0,5-1 0 0 0,-7 1 0 0 0,13 0-3 0 0,0 0 1 0 0,0-1-1 0 0,0-1 0 0 0,0 0 1 0 0,0-1-1 0 0,0 0 0 0 0,-1-1 0 0 0,1-1 1 0 0,-1 0-1 0 0,1-1 0 0 0,-2-1 1 0 0,1 0-1 0 0,0-1 0 0 0,12-9 0 0 0,-9 5-8 0 0,0-1-1 0 0,-1-1 0 0 0,0-1 1 0 0,-1 0-1 0 0,-1-1 0 0 0,0 0 1 0 0,-1-1-1 0 0,-1-1 0 0 0,18-29 1 0 0,-16 17-190 0 0,-1 0 1 0 0,-2-1-1 0 0,15-58 1 0 0,6-96-984 0 0,-32 184 1181 0 0,5-62-217 0 0,-4 55 281 0 0,-1 0 1 0 0,-1 0-1 0 0,0 0 1 0 0,0 0-1 0 0,0 0 1 0 0,-4-11-1 0 0,5 17-51 0 0,0 1 0 0 0,-1-1 0 0 0,1 0 0 0 0,0 0 0 0 0,0 1 0 0 0,-1-1-1 0 0,1 0 1 0 0,0 0 0 0 0,-1 1 0 0 0,1-1 0 0 0,-1 0 0 0 0,1 1 0 0 0,-1-1 0 0 0,0 0 0 0 0,1 1 0 0 0,-1-1-1 0 0,1 1 1 0 0,-1-1 0 0 0,0 1 0 0 0,0-1 0 0 0,1 1 0 0 0,-1 0 0 0 0,0-1 0 0 0,0 1 0 0 0,1 0 0 0 0,-1 0-1 0 0,0-1 1 0 0,0 1 0 0 0,0 0 0 0 0,1 0 0 0 0,-1 0 0 0 0,0 0 0 0 0,0 0 0 0 0,0 0 0 0 0,-1 0 0 0 0,-1 2 16 0 0,0-1 0 0 0,0 1-1 0 0,1 0 1 0 0,-1 0 0 0 0,0 0 0 0 0,1 0 0 0 0,-1 0 0 0 0,1 0 0 0 0,0 1 0 0 0,0-1 0 0 0,-4 6 0 0 0,1 5 50 0 0,-11 30-44 0 0,9-18 32 0 0,2-7-52 0 0,1-5 10 0 0,1 1-1 0 0,-3 26 0 0 0,-1 18-9 0 0,2 11-12 0 0,2 6 0 0 0,2 4-1039 0 0,0-62-4360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41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1 14743 0 0,'0'0'1136'0'0,"0"14"400"0"0,-5 20 42 0 0,4-31-948 0 0,0 6-3 0 0,-6 28-23 0 0,5-28-11 0 0,1 2-1 0 0,-4 32-53 0 0,3-32-225 0 0,0 1-98 0 0,-6 35-21 0 0,6-35-15 0 0,-1 2-52 0 0,-14 65 68 0 0,4-30-116 0 0,-1 9-64 0 0,0 3-16 0 0,3 2-19 0 0,8-37-82 0 0,2 23-51 0 0,1-37-1549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42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149 222 13823 0 0,'2'-14'1340'0'0,"-4"22"-385"0"0,2-4-714 0 0,-1-1 0 0 0,1 0 1 0 0,0 1-1 0 0,0-1 0 0 0,0 0 0 0 0,0 0 1 0 0,1 1-1 0 0,-1-1 0 0 0,1 0 0 0 0,0 0 0 0 0,0 0 1 0 0,0 0-1 0 0,0 0 0 0 0,0 0 0 0 0,1 0 1 0 0,0 0-1 0 0,-1 0 0 0 0,1 0 0 0 0,0-1 0 0 0,0 1 1 0 0,1-1-1 0 0,-1 0 0 0 0,0 1 0 0 0,1-1 1 0 0,3 2-1 0 0,2 1-148 0 0,-1 0 1 0 0,2-1 0 0 0,-1 1-1 0 0,0-2 1 0 0,1 1 0 0 0,0-1-1 0 0,13 2 1 0 0,-18-3-70 0 0,1-1 0 0 0,0-1 0 0 0,-1 1 0 0 0,1-1 0 0 0,-1 1 0 0 0,1-1 1 0 0,0-1-1 0 0,-1 1 0 0 0,1-1 0 0 0,0 0 0 0 0,-1 0 0 0 0,1 0 0 0 0,-1 0 0 0 0,0-1 0 0 0,1 0 0 0 0,5-3 0 0 0,-7 2-1 0 0,0 0 0 0 0,0 0 0 0 0,0 0 0 0 0,-1 0-1 0 0,1 0 1 0 0,-1-1 0 0 0,0 1 0 0 0,0-1 0 0 0,0 0-1 0 0,-1 0 1 0 0,1 0 0 0 0,-1 1 0 0 0,0-1 0 0 0,0-1-1 0 0,0 1 1 0 0,-1 0 0 0 0,1 0 0 0 0,-1 0 0 0 0,0-7-1 0 0,-1 1-3 0 0,1 0 0 0 0,-2 0 0 0 0,1 0 0 0 0,-1 1 0 0 0,-1-1 0 0 0,0 1 0 0 0,-5-12 0 0 0,5 13-10 0 0,-1 1-1 0 0,-1 0 0 0 0,1 1 0 0 0,-1-1 0 0 0,0 1 1 0 0,0-1-1 0 0,-1 1 0 0 0,0 1 0 0 0,0-1 1 0 0,0 1-1 0 0,-1 0 0 0 0,0 1 0 0 0,0 0 0 0 0,0 0 1 0 0,0 0-1 0 0,-1 1 0 0 0,1 0 0 0 0,-1 0 0 0 0,0 1 1 0 0,0 0-1 0 0,0 0 0 0 0,0 1 0 0 0,0 0 0 0 0,0 1 1 0 0,0 0-1 0 0,0 0 0 0 0,-1 0 0 0 0,1 1 0 0 0,0 0 1 0 0,0 1-1 0 0,0 0 0 0 0,0 0 0 0 0,1 1 0 0 0,-1 0 1 0 0,1 0-1 0 0,-1 1 0 0 0,1-1 0 0 0,-13 11 0 0 0,13-9-5 0 0,-1 1-1 0 0,1 1 0 0 0,0-1 0 0 0,0 1 0 0 0,-8 12 1 0 0,12-15-5 0 0,0 0 0 0 0,1 0 1 0 0,-1 0-1 0 0,1 1 1 0 0,0-1-1 0 0,0 1 0 0 0,1-1 1 0 0,-1 1-1 0 0,1 0 0 0 0,0-1 1 0 0,0 1-1 0 0,0 6 0 0 0,1-9-88 0 0,8 7-230 0 0,24 27 72 0 0,-31-35 229 0 0,0 0 0 0 0,-1 0 1 0 0,1 0-1 0 0,0 0 0 0 0,0-1 0 0 0,-1 1 1 0 0,1 0-1 0 0,0 0 0 0 0,0-1 0 0 0,0 1 1 0 0,0-1-1 0 0,0 1 0 0 0,0-1 0 0 0,0 1 1 0 0,2 0-1 0 0,19 5-407 0 0,1-1 1 0 0,0-1-1 0 0,0 0 0 0 0,42-1 1 0 0,-22-4-1323 0 0,0-2 0 0 0,0-2 1 0 0,54-14-1 0 0,-76 13 852 0 0,-1 0 0 0 0,0-1 0 0 0,-1-1 0 0 0,0 0 0 0 0,0-2 0 0 0,0 0 0 0 0,-2-1 0 0 0,31-25 0 0 0,-40 29 1408 0 0,0-1-1 0 0,11-15 1 0 0,-17 20-37 0 0,0 0 0 0 0,0 0 0 0 0,0-1 0 0 0,0 1 0 0 0,0 0 0 0 0,-1-1 0 0 0,1 1 0 0 0,-1-1 0 0 0,0 0 0 0 0,0 1 0 0 0,0-6 0 0 0,-1 8-300 0 0,0 0 0 0 0,0 0 0 0 0,0 1 0 0 0,0-1 0 0 0,0 0-1 0 0,0 0 1 0 0,0 1 0 0 0,0-1 0 0 0,-1 0 0 0 0,1 1 0 0 0,0-1 0 0 0,0 0 0 0 0,-1 0 0 0 0,1 1 0 0 0,0-1 0 0 0,-1 1 0 0 0,1-1 0 0 0,-1 0-1 0 0,1 1 1 0 0,-1-1 0 0 0,1 1 0 0 0,-1-1 0 0 0,1 1 0 0 0,-1-1 0 0 0,-1 0 0 0 0,1 1-8 0 0,0 0 1 0 0,-1-1-1 0 0,1 1 0 0 0,0 0 1 0 0,-1 0-1 0 0,1-1 0 0 0,0 1 1 0 0,-1 1-1 0 0,1-1 0 0 0,0 0 1 0 0,-1 0-1 0 0,-2 1 1 0 0,-3 1 145 0 0,0 1 0 0 0,0 0 0 0 0,-12 6 0 0 0,19-9-296 0 0,-12 7 79 0 0,-1 0 0 0 0,2 1 0 0 0,-1 1 0 0 0,1 0 0 0 0,0 0 0 0 0,1 1-1 0 0,0 0 1 0 0,1 1 0 0 0,0 0 0 0 0,1 1 0 0 0,-10 17 0 0 0,18-29-95 0 0,-1 1 0 0 0,1-1 1 0 0,0 1-1 0 0,0-1 0 0 0,-1 1 1 0 0,1-1-1 0 0,0 1 0 0 0,0-1 1 0 0,0 1-1 0 0,0 0 0 0 0,0-1 1 0 0,0 1-1 0 0,0-1 0 0 0,0 1 1 0 0,0 0-1 0 0,0-1 0 0 0,0 1 1 0 0,0-1-1 0 0,0 1 1 0 0,1-1-1 0 0,-1 1 0 0 0,0 0 1 0 0,0-1-1 0 0,1 1 0 0 0,-1-1 1 0 0,0 1-1 0 0,1-1 0 0 0,-1 0 1 0 0,0 1-1 0 0,1-1 0 0 0,0 1 0 0 0,3 3 1 0 0,0 0 0 0 0,0-1 0 0 0,0 1 0 0 0,1-1-1 0 0,9 5 1 0 0,-13-7-2 0 0,0-1 0 0 0,1 1 0 0 0,-1-1 0 0 0,1 0 0 0 0,-1 0 0 0 0,1 1 0 0 0,-1-1 0 0 0,0 0 0 0 0,1 0 0 0 0,-1-1 0 0 0,1 1 0 0 0,-1 0 0 0 0,1 0 0 0 0,-1-1 0 0 0,1 1 0 0 0,-1-1 0 0 0,0 1 0 0 0,1-1 0 0 0,-1 1 0 0 0,0-1 0 0 0,0 0 0 0 0,1 0 0 0 0,1-1 0 0 0,4-3 0 0 0,15-8-40 0 0,-1 0 0 0 0,0-2 0 0 0,-1-1 0 0 0,-1-1 0 0 0,0 0 0 0 0,-1-1 0 0 0,-1-1 0 0 0,18-27 0 0 0,-22 23 73 0 0,-12 22-9 0 0,-1 0-1 0 0,0 0 1 0 0,1 1 0 0 0,-1-1-1 0 0,0 0 1 0 0,1 0 0 0 0,-1 0-1 0 0,0 0 1 0 0,0 0 0 0 0,0 0 0 0 0,0 0-1 0 0,0 0 1 0 0,0 0 0 0 0,0 0-1 0 0,0 0 1 0 0,0 0 0 0 0,-1 0 0 0 0,1 1-1 0 0,0-1 1 0 0,0 0 0 0 0,-1 0-1 0 0,1 0 1 0 0,-1 0 0 0 0,0-1-1 0 0,1 2 8 0 0,-1 0 0 0 0,0-1 0 0 0,1 1 0 0 0,-1 0-1 0 0,0 0 1 0 0,1 0 0 0 0,-1 0 0 0 0,0 0-1 0 0,1 0 1 0 0,-1 0 0 0 0,0 0 0 0 0,1 0-1 0 0,-1 0 1 0 0,0 0 0 0 0,1 0 0 0 0,-1 0-1 0 0,0 0 1 0 0,1 1 0 0 0,-1-1 0 0 0,0 0-1 0 0,1 1 1 0 0,-1-1 0 0 0,1 0 0 0 0,-1 1-1 0 0,1-1 1 0 0,-1 0 0 0 0,1 1 0 0 0,-1-1-1 0 0,1 1 1 0 0,-2 0 0 0 0,-14 17 282 0 0,10-10-288 0 0,1 0 0 0 0,-1 0 0 0 0,1 1 0 0 0,0 0 0 0 0,1 0 0 0 0,0 0 0 0 0,1 0 0 0 0,0 1 0 0 0,-3 15-1 0 0,-7 33-13 0 0,9-40-9 0 0,2-11 8 0 0,1 1 1 0 0,0-1-1 0 0,0 0 0 0 0,1 0 1 0 0,0 12-1 0 0,0 37 58 0 0,2-30 12 0 0,6 22-7 0 0,-1-23 2 0 0,19 40-59 0 0,-21-53-16 0 0,2 4 0 0 0,2 0 0 0 0,12 19 0 0 0,-15-27 0 0 0,3 7 0 0 0,-11-12 0 0 0,-9-6 0 0 0,-32-15 0 0 0,15 6 0 0 0,-1 0 0 0 0,0 2 0 0 0,-39-8 0 0 0,59 17 0 0 0,0-1 0 0 0,0 1 0 0 0,0 1 0 0 0,0 0 0 0 0,0 0 0 0 0,0 1 0 0 0,0 0 0 0 0,0 0 0 0 0,0 1 0 0 0,0 1 0 0 0,0-1 0 0 0,1 1 0 0 0,-1 1 0 0 0,1-1 0 0 0,-14 9 0 0 0,20-10 0 0 0,-1-1 0 0 0,1 1 0 0 0,-1 0 0 0 0,1 0 0 0 0,-1 0 0 0 0,1 0 0 0 0,0 0 0 0 0,0 0 0 0 0,0 1 0 0 0,0-1 0 0 0,1 1 0 0 0,-1-1 0 0 0,0 1 0 0 0,1 0 0 0 0,0 0 0 0 0,0-1 0 0 0,0 1 0 0 0,0 0 0 0 0,0 0 0 0 0,1 0 0 0 0,-1 0 0 0 0,1 0 0 0 0,0 0 0 0 0,-1 0 0 0 0,2 5 0 0 0,-1-6 0 0 0,1 0 0 0 0,-1-1 0 0 0,1 1 0 0 0,0-1 0 0 0,0 1 0 0 0,-1-1 0 0 0,1 1 0 0 0,0-1 0 0 0,0 0 0 0 0,0 1 0 0 0,1-1 0 0 0,0 1 0 0 0,10 11 0 0 0,25 20 0 0 0,-31-29 0 0 0,0 0 0 0 0,1 0 0 0 0,-1 0 0 0 0,1-1 0 0 0,9 3 0 0 0,2 0 20 0 0,0-1 0 0 0,0-1 0 0 0,1-1 0 0 0,0 0 0 0 0,-1-1 0 0 0,1-1-1 0 0,0-1 1 0 0,0-1 0 0 0,0-1 0 0 0,-1 0 0 0 0,33-9 0 0 0,-36 8-88 0 0,0-2 0 0 0,0 0-1 0 0,-1-1 1 0 0,1-1 0 0 0,-1 0 0 0 0,-1 0 0 0 0,1-2-1 0 0,-1 0 1 0 0,-1 0 0 0 0,1-1 0 0 0,-2-1 0 0 0,1 0 0 0 0,-2 0-1 0 0,15-20 1 0 0,-11 5-1252 0 0,-9 8-4768 0 0,-3 6-1120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42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20 307 13359 0 0,'0'15'1437'0'0,"0"3"-1125"0"0,-2 8 3229 0 0,2-11-3245 0 0,-1 0 533 0 0,0-1 0 0 0,-5 19 1 0 0,-2 13-532 0 0,6-34 237 0 0</inkml:trace>
  <inkml:trace contextRef="#ctx0" brushRef="#br0" timeOffset="1">6 174 5527 0 0,'0'-14'488'0'0,"0"4"-392"0"0,0 2-96 0 0,0 5 0 0 0,0 2 1608 0 0,0-5 304 0 0,0-5 56 0 0,0-5 16 0 0,3-4-920 0 0,-1-4-176 0 0,1 5-40 0 0,0 2-8 0 0,1 6-1032 0 0,-1 2-216 0 0,0 4-40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43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55 12439 0 0,'26'6'1241'0'0,"-22"-4"-571"0"0,1-1 0 0 0,0 1-1 0 0,0-1 1 0 0,0 0 0 0 0,10 0 0 0 0,-14-1-524 0 0,0 0 0 0 0,0 0 0 0 0,0 0 0 0 0,0 0 0 0 0,0-1 0 0 0,0 1 0 0 0,0 0 0 0 0,0-1 0 0 0,0 1 0 0 0,0-1 0 0 0,0 1 0 0 0,0-1 0 0 0,0 0 0 0 0,0 1 1 0 0,-1-1-1 0 0,1 0 0 0 0,0 1 0 0 0,0-1 0 0 0,-1 0 0 0 0,1 0 0 0 0,0 0 0 0 0,-1 0 0 0 0,1 0 0 0 0,-1 1 0 0 0,1-1 0 0 0,-1 0 0 0 0,0 0 0 0 0,1 0 0 0 0,-1 0 0 0 0,0 0 0 0 0,0-1 0 0 0,0 1 0 0 0,1-1 0 0 0,-1 0-139 0 0,0 0 0 0 0,0 1-1 0 0,0-1 1 0 0,0 1-1 0 0,0-1 1 0 0,-1 0-1 0 0,1 1 1 0 0,0-1-1 0 0,-1 1 1 0 0,1-1-1 0 0,-1 1 1 0 0,1-1-1 0 0,-1 1 1 0 0,0-1-1 0 0,0 1 1 0 0,0 0-1 0 0,0-1 1 0 0,0 1-1 0 0,0 0 1 0 0,0 0-1 0 0,0 0 1 0 0,0 0 0 0 0,0 0-1 0 0,-1 0 1 0 0,1 0-1 0 0,0 0 1 0 0,-1 0-1 0 0,1 0 1 0 0,-1 1-1 0 0,1-1 1 0 0,-1 1-1 0 0,1-1 1 0 0,-1 1-1 0 0,1 0 1 0 0,-1-1-1 0 0,-1 1 1 0 0,-5-1 4 0 0,1 0 0 0 0,0 0 0 0 0,-1 1 0 0 0,1 0 0 0 0,-1 1 0 0 0,-10 1 0 0 0,4 1-7 0 0,-1 1 0 0 0,1 0 0 0 0,0 2 1 0 0,-20 9-1 0 0,25-10 33 0 0,0 0 1 0 0,1 0-1 0 0,-1 1 0 0 0,1 0 1 0 0,0 1-1 0 0,1 0 1 0 0,-10 11-1 0 0,17-18-35 0 0,-10 16 84 0 0,1 2 21 0 0,8-16-30 0 0,0 10-10 0 0,-2 51 10 0 0,7-52-2 0 0,14 33 42 0 0,-13-33 12 0 0,2-4 6 0 0,21 23 0 0 0,-22-22-7 0 0,4-3-7 0 0,-1 1-85 0 0,0-1-1 0 0,1-1 1 0 0,0 1 0 0 0,0-1-1 0 0,0-1 1 0 0,0 0 0 0 0,0-1-1 0 0,1 0 1 0 0,-1 0-1 0 0,12 0 1 0 0,-4-3-64 0 0,-1-1 0 0 0,1-1 0 0 0,-1 0-1 0 0,0-1 1 0 0,0-1 0 0 0,0-1 0 0 0,-1 0 0 0 0,0-1-1 0 0,0-1 1 0 0,0 0 0 0 0,-1-2 0 0 0,0 1 0 0 0,21-20-1 0 0,-23 18-440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50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2827 4143 0 0,'-1'1'255'0'0,"0"-1"-1"0"0,0 1 0 0 0,0-1 1 0 0,0 1-1 0 0,0-1 0 0 0,0 1 0 0 0,0 0 1 0 0,0-1-1 0 0,0 1 0 0 0,0 0 1 0 0,1 0-1 0 0,-1 0 0 0 0,0 0 0 0 0,-1 1 1 0 0,2-2-207 0 0,0 0 0 0 0,0 0 0 0 0,0 0 1 0 0,0 0-1 0 0,0 0 0 0 0,0 0 0 0 0,0 1 0 0 0,0-1 1 0 0,0 0-1 0 0,-1 0 0 0 0,1 0 0 0 0,0 0 0 0 0,0 0 1 0 0,0 0-1 0 0,0 0 0 0 0,0 0 0 0 0,0 0 1 0 0,0 1-1 0 0,0-1 0 0 0,0 0 0 0 0,0 0 0 0 0,0 0 1 0 0,0 0-1 0 0,0 0 0 0 0,0 0 0 0 0,0 0 0 0 0,0 0 1 0 0,0 1-1 0 0,0-1 0 0 0,0 0 0 0 0,0 0 1 0 0,0 0-1 0 0,0 0 0 0 0,0 0 0 0 0,0 0 0 0 0,0 0 1 0 0,0 0-1 0 0,0 1 0 0 0,0-1 0 0 0,0 0 0 0 0,0 0 1 0 0,1 0-1 0 0,-1 0 0 0 0,0 0 0 0 0,0 0 0 0 0,0 0 1 0 0,0 0-1 0 0,0 0 0 0 0,0 0 0 0 0,13-5 1489 0 0,64-42 4129 0 0,-24 16-4073 0 0,-2-2 1 0 0,69-57-1 0 0,114-120-876 0 0,43-19-366 0 0,-97 85 77 0 0,-40 16-428 0 0,-82 72 0 0 0,127-94 0 0 0,109-50 64 0 0,-136 77-47 0 0,-72 53 346 0 0,67-71-85 0 0,5-3-232 0 0,-51 68 8 0 0,-63 46-6 0 0,-1-1 1 0 0,70-67 0 0 0,142-133-49 0 0,-225 205 0 0 0,32-21 0 0 0,2 2 0 0 0,96-51 0 0 0,-30 11 0 0 0,-84 53 0 0 0,66-34 0 0 0,149-66 0 0 0,-169 85 0 0 0,-139 61 0 0 0,-146 71-192 0 0,141-59 96 0 0,-78 54 0 0 0,51-24 30 0 0,-152 100-347 0 0,-366 252-565 0 0,27-7 169 0 0,556-392 778 0 0,-314 246-1048 0 0,62-44 546 0 0,-50 64-3529 0 0,199-165 1132 0 0,-59 31-1942 0 0,29-25 1847 0 0,100-75 2281 0 0,-49 56 0 0 0,69-67-770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50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675 13 5247 0 0,'0'0'119'0'0,"0"-1"-1"0"0,0 0 0 0 0,0 1 1 0 0,-1-1-1 0 0,1 0 0 0 0,0 1 1 0 0,-1-1-1 0 0,1 1 0 0 0,0-1 0 0 0,-1 1 1 0 0,1-1-1 0 0,0 1 0 0 0,-1-1 1 0 0,1 1-1 0 0,-1-1 0 0 0,1 1 1 0 0,-1 0-1 0 0,1-1 0 0 0,-1 1 1 0 0,1 0-1 0 0,-1-1 0 0 0,1 1 0 0 0,-1 0 1 0 0,0 0-1 0 0,1-1 0 0 0,-1 1 1 0 0,0 0-1 0 0,1 0 0 0 0,-1 0 1 0 0,1 0-1 0 0,-1 0 0 0 0,0 0 1 0 0,1 0-1 0 0,-1 0 0 0 0,0 0 0 0 0,1 0 1 0 0,-1 0-1 0 0,1 0 0 0 0,-2 1 1 0 0,-26 6 2491 0 0,16-1-2158 0 0,0 1 0 0 0,0 0 0 0 0,1 1 0 0 0,0 0 0 0 0,0 1 0 0 0,-9 10 0 0 0,-55 64 1124 0 0,75-83-1572 0 0,-224 245 1413 0 0,184-205-1570 0 0,-146 154-1287 0 0,179-184 23 0 0,2-2-4269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6:51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46 101 2903 0 0,'-3'1'304'0'0,"0"-1"-1"0"0,0 1 0 0 0,0 0 0 0 0,0 0 1 0 0,1 0-1 0 0,-1 0 0 0 0,-3 2 0 0 0,4-2 417 0 0,0 0-1 0 0,0 1 0 0 0,0-1 1 0 0,0 0-1 0 0,0 1 0 0 0,1-1 1 0 0,-1 1-1 0 0,-2 2 0 0 0,12-5 3249 0 0,15-4-2421 0 0,118-52 1639 0 0,-42 15-3333 0 0,-75 33-1347 0 0,0-1-5282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9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0 13359 0 0,'5'36'3354'0'0,"-4"-34"-2622"0"0,0 9 225 0 0,0 1-585 0 0,0-5 177 0 0,0 0 1 0 0,0 0-1 0 0,-1 0 0 0 0,-1 14 1 0 0,-17 152 1716 0 0,12-135-2343 0 0,0-68-2956 0 0,6 13-4445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06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40 115 6911 0 0,'-16'-8'2129'0'0,"14"8"-1880"0"0,1-1-1 0 0,-1 1 1 0 0,0-1-1 0 0,0 0 1 0 0,1 0-1 0 0,-1 0 1 0 0,0 0 0 0 0,1 0-1 0 0,-1 0 1 0 0,1 0-1 0 0,-1-1 1 0 0,-2-2-1 0 0,5 4-214 0 0,-1-1-1 0 0,0 1 1 0 0,0-1-1 0 0,1 1 0 0 0,-1-1 1 0 0,0 1-1 0 0,1-1 1 0 0,-1 1-1 0 0,1-1 0 0 0,-1 1 1 0 0,1 0-1 0 0,-1-1 1 0 0,1 1-1 0 0,-1 0 0 0 0,1-1 1 0 0,-1 1-1 0 0,1 0 1 0 0,-1 0-1 0 0,1-1 0 0 0,-1 1 1 0 0,1 0-1 0 0,0 0 1 0 0,0 0-1 0 0,16-5 685 0 0,-16 5-638 0 0,45-9 2465 0 0,66-3-1 0 0,-8 1-1286 0 0,-66 6-939 0 0,231-26 1568 0 0,-254 31-1884 0 0,-8 0 8 0 0,0 0 0 0 0,0 0 0 0 0,1-1 0 0 0,-1 0-1 0 0,0 0 1 0 0,8-3 0 0 0,-39 1-11 0 0,-485 39 128 0 0,441-29-128 0 0,66-7 0 0 0,23 0 11 0 0,42 6 295 0 0,-17-1-83 0 0,0-1-1 0 0,87-6 0 0 0,7-24-14 0 0,-140 26-208 0 0,0 0-1 0 0,0 0 1 0 0,1 0 0 0 0,-1-1-1 0 0,0 1 1 0 0,0 0-1 0 0,1 0 1 0 0,-1 0 0 0 0,0 0-1 0 0,0 0 1 0 0,1 0-1 0 0,-1 0 1 0 0,0 0 0 0 0,0 0-1 0 0,1 0 1 0 0,-1 0-1 0 0,0 0 1 0 0,0 0 0 0 0,1 0-1 0 0,-1 0 1 0 0,0 0-1 0 0,0 0 1 0 0,1 0 0 0 0,-1 0-1 0 0,0 0 1 0 0,0 1-1 0 0,1-1 1 0 0,-1 0 0 0 0,0 0-1 0 0,0 0 1 0 0,0 0-1 0 0,1 1 1 0 0,-1-1 0 0 0,0 0-1 0 0,0 0 1 0 0,0 0-1 0 0,0 1 1 0 0,1-1 0 0 0,-1 0-1 0 0,0 0 1 0 0,0 1-1 0 0,0-1 1 0 0,-6 9-104 0 0,3-6 40 0 0,-3 3-223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08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132 154 9215 0 0,'-1'2'81'0'0,"0"0"0"0"0,0 0 0 0 0,1 0-1 0 0,-1 1 1 0 0,1-1 0 0 0,0 0 0 0 0,0 0-1 0 0,0 0 1 0 0,0 0 0 0 0,0 1 0 0 0,0-1-1 0 0,0 0 1 0 0,1 0 0 0 0,1 4-1 0 0,0 11 165 0 0,0 18-111 0 0,1 36-92 0 0,-3-40 38 0 0,0-15-41 0 0,-8 88 332 0 0,3-77 1530 0 0,-12 37 1 0 0,3-16-397 0 0,11-25-1215 0 0,15-86 216 0 0,-9 43-316 0 0,-2 0 1 0 0,-1-1-1 0 0,0 1 1 0 0,-5-33 0 0 0,-23-82 149 0 0,12 64 1053 0 0,3 17-329 0 0,-5-30 160 0 0,18 82-1212 0 0,-1-1 0 0 0,1 0 0 0 0,0 1 0 0 0,0-1-1 0 0,0 0 1 0 0,0 0 0 0 0,0 1 0 0 0,1-1 0 0 0,-1 0 0 0 0,1 1-1 0 0,-1-1 1 0 0,1 0 0 0 0,0 1 0 0 0,0-1 0 0 0,1 1 0 0 0,-1 0 0 0 0,0-1-1 0 0,1 1 1 0 0,2-4 0 0 0,0 3-2 0 0,-1 1-1 0 0,0-1 1 0 0,0 1 0 0 0,1 0 0 0 0,0-1-1 0 0,-1 2 1 0 0,1-1 0 0 0,0 0-1 0 0,0 1 1 0 0,0 0 0 0 0,7-2-1 0 0,3 1 11 0 0,0 1-1 0 0,1 0 0 0 0,-1 1 0 0 0,0 0 1 0 0,0 1-1 0 0,22 4 0 0 0,-2 4-1 0 0,0 1 1 0 0,0 2-1 0 0,-2 1 0 0 0,1 1 1 0 0,-2 2-1 0 0,46 30 0 0 0,-74-44-19 0 0,0 0 1 0 0,0 1-1 0 0,0-1 0 0 0,0 1 0 0 0,0-1 1 0 0,0 1-1 0 0,-1 0 0 0 0,0 0 0 0 0,1 0 1 0 0,-1 0-1 0 0,2 4 0 0 0,-4-5 7 0 0,1-1-1 0 0,-1 1 0 0 0,1 0 1 0 0,-1 0-1 0 0,0 0 0 0 0,0-1 1 0 0,1 1-1 0 0,-1 0 1 0 0,0 0-1 0 0,-1 0 0 0 0,1-1 1 0 0,0 1-1 0 0,0 0 0 0 0,-1 0 1 0 0,1-1-1 0 0,-1 1 1 0 0,0 0-1 0 0,1 0 0 0 0,-1-1 1 0 0,0 1-1 0 0,0-1 0 0 0,0 1 1 0 0,0-1-1 0 0,-3 3 0 0 0,0 1 32 0 0,-1-1-1 0 0,1 0 1 0 0,-1 0-1 0 0,0 0 1 0 0,0-1-1 0 0,0 0 1 0 0,-1 0-1 0 0,-8 4 1 0 0,-6 1 117 0 0,-24 5 0 0 0,18-5-135 0 0,-15 4 0 0 0,-1-1 0 0 0,0-2-1 0 0,0-2 1 0 0,-1-2 0 0 0,0-2-1 0 0,-46-2 1 0 0,62-2-79 0 0,35-1-2505 0 0,3 2-5130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08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379 45 6447 0 0,'0'-1'88'0'0,"1"0"-1"0"0,0 0 0 0 0,0 0 0 0 0,0 0 1 0 0,0 1-1 0 0,0-1 0 0 0,0 0 0 0 0,0 0 1 0 0,1 0-1 0 0,-1 1 0 0 0,0-1 0 0 0,0 1 1 0 0,0-1-1 0 0,1 1 0 0 0,-1-1 0 0 0,0 1 1 0 0,1 0-1 0 0,-1 0 0 0 0,0-1 1 0 0,1 1-1 0 0,-1 0 0 0 0,0 0 0 0 0,1 0 1 0 0,-1 1-1 0 0,0-1 0 0 0,1 0 0 0 0,2 1 1 0 0,-3 0 75 0 0,1-1 1 0 0,0 0-1 0 0,0 0 1 0 0,0 1-1 0 0,-1-1 1 0 0,1 0-1 0 0,0-1 1 0 0,0 1 0 0 0,0 0-1 0 0,-1 0 1 0 0,1-1-1 0 0,0 1 1 0 0,0-1-1 0 0,-1 0 1 0 0,1 1-1 0 0,0-1 1 0 0,-1 0-1 0 0,3-2 1 0 0,-4 3-30 0 0,1 0 1 0 0,-1 0-1 0 0,0 0 1 0 0,1-1-1 0 0,-1 1 1 0 0,0 0-1 0 0,0-1 0 0 0,1 1 1 0 0,-1 0-1 0 0,0-1 1 0 0,0 1-1 0 0,0 0 0 0 0,1-1 1 0 0,-1 1-1 0 0,0-1 1 0 0,0 1-1 0 0,0 0 1 0 0,0-1-1 0 0,0 1 0 0 0,0 0 1 0 0,0-1-1 0 0,0 1 1 0 0,0-1-1 0 0,0 1 0 0 0,0 0 1 0 0,0-1-1 0 0,0 1 1 0 0,0-1-1 0 0,0 1 1 0 0,0 0-1 0 0,0-1 0 0 0,-1 0 1 0 0,-12-7 2328 0 0,-17 2-834 0 0,15 6-1494 0 0,1 0 0 0 0,0 1 0 0 0,0 1 0 0 0,0 0 0 0 0,0 1 1 0 0,1 1-1 0 0,-1 0 0 0 0,1 1 0 0 0,0 0 0 0 0,-14 8 0 0 0,-2 3 22 0 0,1 1 0 0 0,1 1-1 0 0,-31 28 1 0 0,48-37-147 0 0,0-1 0 0 0,1 2 0 0 0,0-1 0 0 0,1 1 0 0 0,0 1-1 0 0,0 0 1 0 0,1 0 0 0 0,1 0 0 0 0,0 1 0 0 0,-6 16 0 0 0,10-22 15 0 0,0 0 0 0 0,0 1 0 0 0,1-1 0 0 0,0 0 1 0 0,0 1-1 0 0,1-1 0 0 0,0 1 0 0 0,0-1 0 0 0,0 1 1 0 0,1-1-1 0 0,0 1 0 0 0,0-1 0 0 0,1 0 0 0 0,0 1 1 0 0,0-1-1 0 0,0 0 0 0 0,1 0 0 0 0,0 0 0 0 0,0-1 1 0 0,0 1-1 0 0,1-1 0 0 0,6 9 0 0 0,-2-6 13 0 0,0-1 0 0 0,0 0 0 0 0,1 0-1 0 0,-1-1 1 0 0,1 0 0 0 0,1 0 0 0 0,-1-1 0 0 0,1 0-1 0 0,0-1 1 0 0,0 0 0 0 0,0-1 0 0 0,1 0 0 0 0,11 2-1 0 0,1-2 9 0 0,0 0 0 0 0,0-1 0 0 0,0-1 0 0 0,0-1-1 0 0,26-4 1 0 0,-34 1-38 0 0,0 0-1 0 0,-1 0 0 0 0,1-1 1 0 0,25-12-1 0 0,51-31-307 0 0,-73 38-1857 0 0,-11 6-5667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17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119 326 11055 0 0,'7'64'3167'0'0,"-2"-4"-3055"0"0,-4-30 151 0 0,0 32 61 0 0,0-46 10 0 0,-2-4 44 0 0,1-9-384 0 0,-1 20 589 0 0,-1-1 1 0 0,0 0-1 0 0,-2 0 0 0 0,-6 22 0 0 0,6-31-223 0 0,1-4-184 0 0,0 0 0 0 0,0 0 0 0 0,-1-1 0 0 0,0 1 0 0 0,0-1 0 0 0,-1 0 0 0 0,-9 12 0 0 0,14-20-175 0 0,0 0 0 0 0,0 0 0 0 0,0 0 0 0 0,0 0 0 0 0,1-1 0 0 0,-1 1 0 0 0,0 0 0 0 0,0 0-1 0 0,0 0 1 0 0,0 0 0 0 0,0 0 0 0 0,0 0 0 0 0,0 0 0 0 0,0 0 0 0 0,0-1 0 0 0,-1 1 0 0 0,1 0 0 0 0,0 0 0 0 0,0 0-1 0 0,0 0 1 0 0,0 0 0 0 0,0 0 0 0 0,0 0 0 0 0,0 0 0 0 0,0 0 0 0 0,0 0 0 0 0,0-1 0 0 0,0 1 0 0 0,0 0 0 0 0,0 0-1 0 0,0 0 1 0 0,0 0 0 0 0,0 0 0 0 0,-1 0 0 0 0,1 0 0 0 0,0 0 0 0 0,0 0 0 0 0,0 0 0 0 0,0 0 0 0 0,0 0 0 0 0,0 0 0 0 0,0 0-1 0 0,0 0 1 0 0,0 0 0 0 0,-1 0 0 0 0,1 0 0 0 0,0 0 0 0 0,0 0 0 0 0,0 0 0 0 0,0 0 0 0 0,0 0 0 0 0,0 0 0 0 0,0 0-1 0 0,0 0 1 0 0,-1 0 0 0 0,1 0 0 0 0,0 0 0 0 0,0 0 0 0 0,0 0 0 0 0,0 0 0 0 0,0 0 0 0 0,0 0 0 0 0,0 0 0 0 0,0 0-1 0 0,0 1 1 0 0,1-17 9 0 0,7-20-16 0 0,-2 10 10 0 0,-2 1-1 0 0,0-1 0 0 0,-2 0 1 0 0,-1 0-1 0 0,-1 0 1 0 0,-4-28-1 0 0,-2 12 82 0 0,-1 1 0 0 0,-27-80 0 0 0,2 5 443 0 0,28 99-346 0 0,1-1 1 0 0,1 0 0 0 0,1 1-1 0 0,2-31 1 0 0,-1 44-154 0 0,0-1 0 0 0,1 1 0 0 0,0 0 0 0 0,0 0 0 0 0,0-1 0 0 0,0 1 0 0 0,1 0 0 0 0,0 0 0 0 0,-1 0 0 0 0,1 0 0 0 0,1 1 0 0 0,-1-1 0 0 0,1 1 0 0 0,-1-1 0 0 0,1 1 0 0 0,4-4 0 0 0,-3 4-5 0 0,1 0 1 0 0,-1 0-1 0 0,1 0 0 0 0,0 1 1 0 0,0-1-1 0 0,0 1 0 0 0,0 1 1 0 0,0-1-1 0 0,0 1 0 0 0,0 0 1 0 0,9-1-1 0 0,2 1-2 0 0,0 1 0 0 0,1 1 1 0 0,-1 0-1 0 0,0 1 0 0 0,0 1 0 0 0,-1 1 1 0 0,26 8-1 0 0,-16-3 3 0 0,-1 1 0 0 0,0 1 1 0 0,34 21-1 0 0,-48-26-2 0 0,-1 0 0 0 0,-1 1-1 0 0,1 0 1 0 0,-1 1 0 0 0,0 0 0 0 0,-1 0 0 0 0,0 1-1 0 0,0 0 1 0 0,-1 0 0 0 0,0 0 0 0 0,5 11-1 0 0,-10-16-12 0 0,1 0 0 0 0,-1-1-1 0 0,1 1 1 0 0,-1 0-1 0 0,0 0 1 0 0,-1 0 0 0 0,1 0-1 0 0,-1 0 1 0 0,0 0-1 0 0,0 0 1 0 0,0 1-1 0 0,0-1 1 0 0,0 0 0 0 0,-1 0-1 0 0,0 0 1 0 0,-2 5-1 0 0,1-3 18 0 0,-1-1 0 0 0,1 0-1 0 0,-1-1 1 0 0,-1 1 0 0 0,1 0-1 0 0,0-1 1 0 0,-1 0 0 0 0,0 0-1 0 0,0 0 1 0 0,-8 6 0 0 0,-1-1 24 0 0,0-1-1 0 0,-1-1 1 0 0,0 0 0 0 0,0-1 0 0 0,0 0 0 0 0,-1-1-1 0 0,-27 5 1 0 0,-37 0-287 0 0,-3 0-201 0 0,70-7-1419 0 0,3 1-5991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18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14 100 11055 0 0,'-1'-21'1200'0'0,"1"21"-1133"0"0,0 0-1 0 0,0 0 0 0 0,0-1 1 0 0,0 1-1 0 0,1 0 1 0 0,-1 0-1 0 0,0 0 0 0 0,0 0 1 0 0,0-1-1 0 0,0 1 1 0 0,1 0-1 0 0,-1 0 0 0 0,0 0 1 0 0,0 0-1 0 0,0 0 1 0 0,1-1-1 0 0,-1 1 0 0 0,0 0 1 0 0,0 0-1 0 0,1 0 0 0 0,-1 0 1 0 0,0 0-1 0 0,0 0 1 0 0,1 0-1 0 0,-1 0 0 0 0,0 0 1 0 0,0 0-1 0 0,1 0 1 0 0,-1 0-1 0 0,0 0 0 0 0,0 0 1 0 0,0 0-1 0 0,1 0 1 0 0,-1 0-1 0 0,0 0 0 0 0,0 0 1 0 0,1 1-1 0 0,-1-1 1 0 0,0 0-1 0 0,11 5 1358 0 0,-9-2-1135 0 0,0 1-1 0 0,0-1 1 0 0,0 1-1 0 0,-1-1 1 0 0,1 1-1 0 0,-1 0 1 0 0,0 0-1 0 0,0-1 1 0 0,0 1-1 0 0,-1 0 1 0 0,0 0-1 0 0,1 0 1 0 0,-1 0-1 0 0,0 0 1 0 0,-1 0-1 0 0,1 0 1 0 0,-2 4-1 0 0,-1 10 85 0 0,-2-1 0 0 0,-9 25 0 0 0,6-20-272 0 0,4-10-49 0 0,2-9-22 0 0,0 0 1 0 0,1 0 0 0 0,0 0-1 0 0,0 0 1 0 0,0 1 0 0 0,0-1-1 0 0,1 0 1 0 0,-1 1-1 0 0,1-1 1 0 0,0 0 0 0 0,0 4-1 0 0,0-6-17 0 0,0-1-1 0 0,1 0 1 0 0,-1 0 0 0 0,0 0-1 0 0,0 0 1 0 0,1 0 0 0 0,-1 0-1 0 0,0 0 1 0 0,1 0 0 0 0,-1 0-1 0 0,0 0 1 0 0,1 0 0 0 0,-1 0-1 0 0,0 0 1 0 0,1 0 0 0 0,-1 0-1 0 0,0 0 1 0 0,1 0 0 0 0,-1 0-1 0 0,0-1 1 0 0,1 1 0 0 0,-1 0-1 0 0,0 0 1 0 0,0 0 0 0 0,1-1-1 0 0,-1 1 1 0 0,0 0 0 0 0,0 0-1 0 0,1 0 1 0 0,-1-1 0 0 0,0 1-1 0 0,0 0 1 0 0,0-1 0 0 0,1 1-1 0 0,10-11 130 0 0,46-50 358 0 0,107-90-1 0 0,-148 137-615 0 0,-12 9 34 0 0,0 1 0 0 0,0 0 0 0 0,1 1 0 0 0,0-1 0 0 0,-1 1 0 0 0,1 0 0 0 0,0 0 0 0 0,1 0 0 0 0,-1 1 0 0 0,7-3-1 0 0,-9 5-176 0 0,0 0 0 0 0,0 1-1 0 0,0-1 1 0 0,-1 0 0 0 0,1 1-1 0 0,0 0 1 0 0,-1 0 0 0 0,1 0-1 0 0,0 0 1 0 0,-1 0 0 0 0,1 0-1 0 0,-1 1 1 0 0,1-1 0 0 0,3 4-1 0 0,-2-2 35 0 0,0 1 0 0 0,0-1 0 0 0,0 1-1 0 0,0 0 1 0 0,-1 0 0 0 0,6 9 0 0 0,-5-5 409 0 0,-2-1 1 0 0,1 1-1 0 0,-1 0 1 0 0,0 0-1 0 0,-1 0 1 0 0,0 0-1 0 0,1 15 0 0 0,-2-14 112 0 0,1 0-1 0 0,0 0 0 0 0,0 0 0 0 0,1 0 0 0 0,5 13 0 0 0,-6-19-257 0 0,0 0 0 0 0,1 0 1 0 0,0-1-1 0 0,-1 1 0 0 0,1-1 0 0 0,0 1 0 0 0,0-1 0 0 0,1 0 0 0 0,-1 0 0 0 0,0 0 0 0 0,1 0 0 0 0,-1 0 0 0 0,1 0 0 0 0,0-1 0 0 0,-1 1 0 0 0,1-1 0 0 0,0 0 0 0 0,0 1 0 0 0,0-2 0 0 0,5 2 0 0 0,-3-1 13 0 0,1 0 0 0 0,0 0 0 0 0,0-1 0 0 0,0 1 0 0 0,0-2 0 0 0,0 1 0 0 0,-1-1 0 0 0,1 1 0 0 0,0-2 0 0 0,11-2 0 0 0,-8 0-14 0 0,-1 1 0 0 0,0-1 1 0 0,0 0-1 0 0,0-1 0 0 0,0 0 1 0 0,-1 0-1 0 0,8-7 0 0 0,-9 6-10 0 0,0 0 1 0 0,0 0-1 0 0,0-1 0 0 0,0 0 0 0 0,-1 0 1 0 0,-1-1-1 0 0,6-10 0 0 0,-7 13 0 0 0,-1 0 0 0 0,0-1-1 0 0,-1 1 1 0 0,1-1 0 0 0,-1 1-1 0 0,0-1 1 0 0,0 1 0 0 0,-1-1-1 0 0,1 0 1 0 0,-1 0 0 0 0,-1-8-1 0 0,0 11-16 0 0,0-1-1 0 0,1 1 1 0 0,-1 0-1 0 0,0-1 0 0 0,-1 1 1 0 0,1 0-1 0 0,-1 0 1 0 0,1 0-1 0 0,-1 0 0 0 0,0 0 1 0 0,0 0-1 0 0,0 0 0 0 0,-1 1 1 0 0,1-1-1 0 0,0 1 1 0 0,-4-3-1 0 0,1 2 0 0 0,0 0 0 0 0,0 0 0 0 0,0 0 1 0 0,0 1-1 0 0,-1 0 0 0 0,1 0 0 0 0,-1 0 0 0 0,1 1 0 0 0,-7-1 0 0 0,-2 0-2 0 0,1 1 0 0 0,-1 1 0 0 0,0 0 0 0 0,1 1 0 0 0,-1 0 0 0 0,1 1 0 0 0,-22 6 0 0 0,28-6-27 0 0,-1 1 0 0 0,1 0 0 0 0,0 0 0 0 0,0 0 0 0 0,1 1 0 0 0,-1 0 0 0 0,1 1 0 0 0,0-1 0 0 0,-8 8 0 0 0,12-10-75 0 0,1-1 0 0 0,-1 1 0 0 0,1 0 0 0 0,0-1 0 0 0,0 1 0 0 0,0 0 0 0 0,0 0 0 0 0,0 0 0 0 0,0 0 0 0 0,0 0 0 0 0,0 0 1 0 0,1 0-1 0 0,-1 0 0 0 0,1 0 0 0 0,0 0 0 0 0,0 0 0 0 0,-1 0 0 0 0,1 1 0 0 0,1-1 0 0 0,-1 0 0 0 0,0 0 0 0 0,0 0 0 0 0,1 0 0 0 0,-1 0 0 0 0,1 0 1 0 0,0 0-1 0 0,-1 0 0 0 0,1 0 0 0 0,0 0 0 0 0,0 0 0 0 0,0 0 0 0 0,1-1 0 0 0,-1 1 0 0 0,0 0 0 0 0,1-1 0 0 0,-1 1 0 0 0,1-1 0 0 0,2 2 1 0 0,9 9-1732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18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312 19 4143 0 0,'0'-1'268'0'0,"0"0"-1"0"0,-1 0 1 0 0,1 0 0 0 0,-1 0-1 0 0,1 0 1 0 0,-1 0-1 0 0,1 1 1 0 0,-1-1-1 0 0,0 0 1 0 0,1 0-1 0 0,-1 0 1 0 0,0 1-1 0 0,0-1 1 0 0,1 0-1 0 0,-1 1 1 0 0,0-1-1 0 0,0 0 1 0 0,0 1-1 0 0,0-1 1 0 0,0 1-1 0 0,0 0 1 0 0,0-1-1 0 0,-2 0 1 0 0,1 1-3 0 0,-1 0 1 0 0,1 0-1 0 0,-1 0 1 0 0,1 0-1 0 0,-1 0 1 0 0,1 1-1 0 0,0-1 1 0 0,-1 1-1 0 0,1 0 1 0 0,-3 1-1 0 0,-3 1 210 0 0,1 1 0 0 0,-1 0 0 0 0,1 0 0 0 0,0 1 0 0 0,-8 7 0 0 0,4-3 38 0 0,1 2 0 0 0,0-1 0 0 0,1 2 0 0 0,-9 12 1 0 0,14-19-317 0 0,1 1 0 0 0,-1 0 1 0 0,1 0-1 0 0,0 1 1 0 0,1-1-1 0 0,0 0 1 0 0,0 1-1 0 0,0 0 0 0 0,1-1 1 0 0,-2 13-1 0 0,3-17-196 0 0,0-1-1 0 0,0 0 1 0 0,0 0 0 0 0,0 0-1 0 0,0 0 1 0 0,1 1 0 0 0,-1-1-1 0 0,0 0 1 0 0,0 0 0 0 0,1 0-1 0 0,-1 0 1 0 0,1 0-1 0 0,-1 0 1 0 0,1 0 0 0 0,-1 0-1 0 0,1 0 1 0 0,0 0 0 0 0,-1 0-1 0 0,1 0 1 0 0,0 0 0 0 0,0 0-1 0 0,0-1 1 0 0,1 2 0 0 0,-1-1 1 0 0,1-1 1 0 0,0 1-1 0 0,-1-1 1 0 0,1 1-1 0 0,0-1 1 0 0,-1 0-1 0 0,1 0 1 0 0,0 1-1 0 0,-1-1 1 0 0,1-1-1 0 0,0 1 1 0 0,0 0-1 0 0,3-1 1 0 0,3-1 10 0 0,1-1 1 0 0,0 0-1 0 0,-1-1 0 0 0,14-7 1 0 0,-5 1 31 0 0,0-2 1 0 0,0 0-1 0 0,15-14 1 0 0,-23 18-35 0 0,-1-1 0 0 0,1 0 0 0 0,-1 0-1 0 0,-1-1 1 0 0,0 0 0 0 0,8-14 0 0 0,-15 23 16 0 0,1 0 0 0 0,-1 0 1 0 0,1 1-1 0 0,-1-1 0 0 0,1 0 0 0 0,-1 0 0 0 0,0 0 0 0 0,1 0 0 0 0,-1 0 0 0 0,0 0 0 0 0,0 1 1 0 0,0-1-1 0 0,0 0 0 0 0,0 0 0 0 0,0 0 0 0 0,0 0 0 0 0,0 0 0 0 0,0-1 0 0 0,0 2-4 0 0,-1 0-1 0 0,1-1 0 0 0,-1 1 0 0 0,1 0 1 0 0,0 0-1 0 0,-1 0 0 0 0,1 0 0 0 0,0 0 1 0 0,-1-1-1 0 0,1 1 0 0 0,-1 0 0 0 0,1 0 1 0 0,0 0-1 0 0,-1 0 0 0 0,1 0 0 0 0,-1 0 1 0 0,1 0-1 0 0,0 1 0 0 0,-1-1 0 0 0,1 0 1 0 0,-1 0-1 0 0,1 0 0 0 0,0 0 0 0 0,-1 0 0 0 0,1 1 1 0 0,0-1-1 0 0,-1 0 0 0 0,-3 2 40 0 0,0 1-1 0 0,0-1 0 0 0,0 0 1 0 0,1 1-1 0 0,-1 0 1 0 0,-4 5-1 0 0,0 2-11 0 0,1 2-1 0 0,0-1 1 0 0,0 1 0 0 0,1 0-1 0 0,0 1 1 0 0,1-1 0 0 0,1 1-1 0 0,-6 24 1 0 0,9-33 79 0 0,1 9-65 0 0,-2 42 5 0 0,3-27 22 0 0,5 27 0 0 0,-5-41-22 0 0,2 0-16 0 0,17 102-42 0 0,-19-113-11 0 0,-1-2 0 0 0,1-1 0 0 0,-1 1 0 0 0,0 0 0 0 0,0 0 0 0 0,1 0 0 0 0,-1 0 0 0 0,0-1 0 0 0,0 1 0 0 0,0 0 0 0 0,0 0 0 0 0,0 0 0 0 0,0 0 0 0 0,0 1 0 0 0,-29-15 0 0 0,10 6 0 0 0,-1 1 0 0 0,-29-6 0 0 0,39 11 0 0 0,0 0 0 0 0,1 0 0 0 0,-1 1 0 0 0,0 1 0 0 0,0-1 0 0 0,0 2 0 0 0,-13 2 0 0 0,17-2 0 0 0,0 0 0 0 0,0 0 0 0 0,0 0 0 0 0,0 1 0 0 0,0 0 0 0 0,0 0 0 0 0,1 1 0 0 0,-1-1 0 0 0,1 1 0 0 0,-8 8 0 0 0,11-10 0 0 0,0 0 0 0 0,0 0 0 0 0,1 0 0 0 0,-1 1 0 0 0,1-1 0 0 0,-1 0 0 0 0,1 1 0 0 0,0-1 0 0 0,0 1 0 0 0,0-1 0 0 0,0 1 0 0 0,1 0 0 0 0,-1-1 0 0 0,1 1 0 0 0,-1 0 0 0 0,1-1 0 0 0,0 1 0 0 0,0 0 0 0 0,0 0 0 0 0,1-1 0 0 0,-1 1 0 0 0,1 0 0 0 0,-1 0 0 0 0,1-1 0 0 0,0 1 0 0 0,0-1 0 0 0,2 5 0 0 0,0-1 24 0 0,0-1-1 0 0,0 0 1 0 0,0 0-1 0 0,1 0 1 0 0,0-1 0 0 0,0 1-1 0 0,0-1 1 0 0,0 0-1 0 0,1 0 1 0 0,-1-1-1 0 0,1 1 1 0 0,0-1 0 0 0,0 0-1 0 0,11 5 1 0 0,-8-5 13 0 0,0-1 0 0 0,0 0 0 0 0,0 0 0 0 0,0-1 0 0 0,1 0 0 0 0,-1 0 0 0 0,0-1 0 0 0,0 0 0 0 0,1-1 0 0 0,7-1 0 0 0,-4 0-81 0 0,-1 0 0 0 0,0-1 0 0 0,0 0 0 0 0,0-1 0 0 0,0 0 0 0 0,0-1 0 0 0,-1 0 0 0 0,0-1 0 0 0,0 0 0 0 0,-1 0 0 0 0,1-1-1 0 0,-1 0 1 0 0,-1-1 0 0 0,1 0 0 0 0,11-15 0 0 0,-17 18-167 0 0,1-1 0 0 0,-1 0-1 0 0,-1 0 1 0 0,1 0 0 0 0,-1 0 0 0 0,3-11-1 0 0,-1-3-637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19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4607 0 0,'1'17'4038'0'0,"8"16"626"0"0,8 54 0 0 0,-16-75-4085 0 0,0 0 0 0 0,-1 0 0 0 0,0 1 0 0 0,-1-1 0 0 0,0 0 0 0 0,-1 0 1 0 0,-7 24-1 0 0,25-69 146 0 0,33-52 0 0 0,-14 27-486 0 0,64-88-28 0 0,-90 137-180 0 0,-5 10-1731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19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3223 0 0,'3'0'772'0'0,"1"-1"0"0"0,-1 0 0 0 0,0 0 0 0 0,0-1 0 0 0,0 1 0 0 0,1-1 0 0 0,-1 0 0 0 0,4-3-1 0 0,8-3 1404 0 0,-7 4-1516 0 0,0 1 1 0 0,0 1-1 0 0,0-1 1 0 0,0 1-1 0 0,0 1 1 0 0,1-1-1 0 0,-1 2 1 0 0,1-1-1 0 0,-1 1 1 0 0,1 0-1 0 0,9 2 0 0 0,-12-1-551 0 0,-1 0 0 0 0,0 0 0 0 0,0 1 0 0 0,0 0 0 0 0,0 0 0 0 0,-1 0 0 0 0,1 1 0 0 0,0-1 0 0 0,-1 1 0 0 0,0 0 0 0 0,0 0 0 0 0,0 1 0 0 0,0-1 0 0 0,0 1 0 0 0,0 0 0 0 0,-1 0 0 0 0,0 0 0 0 0,0 1 0 0 0,4 6 0 0 0,-1 1 0 0 0,0 1 0 0 0,0 0 1 0 0,3 15-1 0 0,-7-24-86 0 0,-1 1-1 0 0,0 0 1 0 0,0 0 0 0 0,0 0-1 0 0,-1 0 1 0 0,0 0 0 0 0,0 0-1 0 0,0 0 1 0 0,-1 0 0 0 0,1 0-1 0 0,-1 0 1 0 0,-2 6-1 0 0,2-10-18 0 0,0 1 0 0 0,0 0 0 0 0,0-1 0 0 0,0 1-1 0 0,0-1 1 0 0,-1 1 0 0 0,1-1 0 0 0,0 0-1 0 0,-1 1 1 0 0,1-1 0 0 0,-1 0 0 0 0,0 0-1 0 0,1 0 1 0 0,-1 0 0 0 0,0-1 0 0 0,0 1-1 0 0,1 0 1 0 0,-1-1 0 0 0,0 1 0 0 0,0-1-1 0 0,0 1 1 0 0,0-1 0 0 0,0 0 0 0 0,0 0 0 0 0,1 0-1 0 0,-1 0 1 0 0,-3-1 0 0 0,-4 1 9 0 0,0-1 0 0 0,0-1 1 0 0,0 1-1 0 0,-11-5 0 0 0,-11-7 50 0 0,20 7-5 0 0,1 2-1 0 0,-14-5 0 0 0,21 8-49 0 0,1 1-1 0 0,0-1 1 0 0,-1 1-1 0 0,1-1 1 0 0,0 1-1 0 0,-1 0 1 0 0,1 0-1 0 0,-1 0 1 0 0,1 0-1 0 0,0 1 1 0 0,-1-1-1 0 0,1 1 1 0 0,0-1-1 0 0,-1 1 1 0 0,1 0-1 0 0,-2 1 0 0 0,2-1 0 0 0,1-1-1 0 0,-1 1 1 0 0,1 0-1 0 0,0 0 1 0 0,0 0-1 0 0,-1 1 1 0 0,1-1-1 0 0,0 0 1 0 0,0 0-1 0 0,0 1 1 0 0,0-1-1 0 0,1 0 1 0 0,-1 1-1 0 0,0-1 1 0 0,0 1-1 0 0,1-1 1 0 0,-1 1-1 0 0,1 0 1 0 0,-1 1-1 0 0,1 0 5 0 0,0 0 0 0 0,0 0 0 0 0,0 0 0 0 0,0 0 0 0 0,0-1 0 0 0,1 1 0 0 0,-1 0 0 0 0,1 0 0 0 0,0 0 0 0 0,1 3 0 0 0,0-1 12 0 0,0-1 1 0 0,1 1-1 0 0,-1-1 1 0 0,1 1 0 0 0,0-1-1 0 0,0 0 1 0 0,0 0 0 0 0,1 0-1 0 0,-1 0 1 0 0,1-1-1 0 0,8 6 1 0 0,-6-6-3 0 0,0 0 0 0 0,-1-1 1 0 0,1 0-1 0 0,0 0 0 0 0,0 0 0 0 0,0-1 0 0 0,1 0 0 0 0,-1 0 1 0 0,0-1-1 0 0,0 1 0 0 0,1-2 0 0 0,-1 1 0 0 0,0 0 0 0 0,0-1 1 0 0,0 0-1 0 0,0-1 0 0 0,0 0 0 0 0,0 1 0 0 0,0-2 0 0 0,0 1 1 0 0,0-1-1 0 0,8-5 0 0 0,-2 0-146 0 0,1-1 0 0 0,-2 0-1 0 0,1 0 1 0 0,-1-1 0 0 0,-1-1 0 0 0,0 0 0 0 0,0 0-1 0 0,12-20 1 0 0,-19 27-145 0 0,-1-1 1 0 0,1 0-1 0 0,-1 0 0 0 0,2-8 0 0 0,0-10-3776 0 0,-5 15-2640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0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5527 0 0,'1'1'51'0'0,"0"-1"0"0"0,-1 1 0 0 0,1-1 0 0 0,0 0 0 0 0,-1 1 0 0 0,1 0 0 0 0,0-1 0 0 0,-1 1 0 0 0,1-1 0 0 0,-1 1 0 0 0,1 0 0 0 0,-1-1 0 0 0,1 1 0 0 0,-1 0 0 0 0,1 0 0 0 0,-1-1 0 0 0,0 1 0 0 0,1 0 0 0 0,-1 0 0 0 0,0 1 0 0 0,10 21 789 0 0,-7-10 796 0 0,0 1 1 0 0,-1-1-1 0 0,-1 0 1 0 0,0 1-1 0 0,-1-1 0 0 0,0 1 1 0 0,-4 20-1 0 0,-6 21 333 0 0,10-55-1968 0 0,0 0 0 0 0,0 0-1 0 0,0 0 1 0 0,0 0 0 0 0,0 0 0 0 0,0 0 0 0 0,0 0 0 0 0,0 0 0 0 0,0 0 0 0 0,0 1 0 0 0,0-1-1 0 0,0 0 1 0 0,0 0 0 0 0,0 0 0 0 0,0 0 0 0 0,0 0 0 0 0,0 0 0 0 0,0 0 0 0 0,0 0-1 0 0,0 0 1 0 0,0 0 0 0 0,0 0 0 0 0,0 0 0 0 0,0 0 0 0 0,0 0 0 0 0,0 1 0 0 0,1-1 0 0 0,-1 0-1 0 0,0 0 1 0 0,0 0 0 0 0,0 0 0 0 0,0 0 0 0 0,0 0 0 0 0,0 0 0 0 0,0 0 0 0 0,0 0-1 0 0,0 0 1 0 0,0 0 0 0 0,0 0 0 0 0,0 0 0 0 0,1 0 0 0 0,-1 0 0 0 0,0 0 0 0 0,0 0 0 0 0,0 0-1 0 0,0 0 1 0 0,0 0 0 0 0,0 0 0 0 0,0 0 0 0 0,0 0 0 0 0,0 0 0 0 0,0 0 0 0 0,0 0 0 0 0,0 0-1 0 0,1 0 1 0 0,-1 0 0 0 0,0-1 0 0 0,0 1 0 0 0,0 0 0 0 0,0 0 0 0 0,0 0 0 0 0,0 0-1 0 0,0 0 1 0 0,0 0 0 0 0,0 0 0 0 0,0 0 0 0 0,9-6 39 0 0,9-7-9 0 0,63-64 149 0 0,-52 48-173 0 0,51-40 1 0 0,-80 68-8 0 0,1 0 0 0 0,0 1 0 0 0,-1-1 0 0 0,1 1 0 0 0,0-1 0 0 0,-1 1 0 0 0,1-1 0 0 0,0 1 0 0 0,0-1 0 0 0,-1 1 0 0 0,1-1 0 0 0,0 1 0 0 0,0 0 0 0 0,0 0 0 0 0,0-1 0 0 0,-1 1 0 0 0,1 0 0 0 0,0 0 0 0 0,0 0 0 0 0,0 0 0 0 0,0 0 0 0 0,0 0 0 0 0,0 0 0 0 0,0 0 0 0 0,-1 0 0 0 0,1 1 0 0 0,0-1 0 0 0,1 1 0 0 0,-1 0 0 0 0,-1 0 0 0 0,1 0 0 0 0,0 0 0 0 0,-1 1 0 0 0,0-1 0 0 0,1 0 0 0 0,-1 1 0 0 0,0-1 0 0 0,0 0 0 0 0,1 1 0 0 0,-1-1 0 0 0,0 0 0 0 0,0 1 0 0 0,-1-1 0 0 0,1 0 0 0 0,0 1 0 0 0,-1 1 0 0 0,-2 11 0 0 0,-9 24 0 0 0,8-28 0 0 0,1 0 0 0 0,0-1 0 0 0,0 1 0 0 0,1 0 0 0 0,-1 16 0 0 0,3-25 0 0 0,0-1 0 0 0,0 0 0 0 0,0 0 0 0 0,0 1 0 0 0,0-1 0 0 0,0 0 0 0 0,0 1 0 0 0,0-1 0 0 0,0 0 0 0 0,0 0 0 0 0,0 1 0 0 0,1-1 0 0 0,-1 0 0 0 0,0 0 0 0 0,0 1 0 0 0,0-1 0 0 0,0 0 0 0 0,1 0 0 0 0,-1 1 0 0 0,0-1 0 0 0,0 0 0 0 0,0 0 0 0 0,1 0 0 0 0,-1 0 0 0 0,0 1 0 0 0,0-1 0 0 0,1 0 0 0 0,-1 0 0 0 0,0 0 0 0 0,0 0 0 0 0,1 0 0 0 0,-1 0 0 0 0,0 0 0 0 0,1 1 0 0 0,12-3 0 0 0,15-11 0 0 0,-27 12 0 0 0,126-74-5 0 0,-11 5 63 0 0,-114 69-33 0 0,0 0-1 0 0,0 0 1 0 0,0 0-1 0 0,0 0 1 0 0,0 0-1 0 0,0 1 0 0 0,1-1 1 0 0,-1 1-1 0 0,5-1 1 0 0,-7 1-17 0 0,1 0 1 0 0,0 0-1 0 0,-1 1 1 0 0,1-1 0 0 0,0 0-1 0 0,-1 1 1 0 0,1-1 0 0 0,-1 0-1 0 0,1 1 1 0 0,-1-1-1 0 0,1 1 1 0 0,0-1 0 0 0,-1 1-1 0 0,0-1 1 0 0,1 1 0 0 0,-1 0-1 0 0,1-1 1 0 0,-1 1-1 0 0,0-1 1 0 0,1 1 0 0 0,-1 0-1 0 0,0-1 1 0 0,0 1 0 0 0,1 0-1 0 0,-1 0 1 0 0,0-1-1 0 0,0 1 1 0 0,0 0 0 0 0,0-1-1 0 0,0 1 1 0 0,0 0 0 0 0,0 0-1 0 0,0-1 1 0 0,0 1 0 0 0,-1 1-1 0 0,1 7-93 0 0,-1 0-1 0 0,0-1 1 0 0,-4 13-1 0 0,0 1-1812 0 0,2-6-5726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1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383 48 15199 0 0,'4'3'157'0'0,"-1"-2"-1"0"0,1 1 0 0 0,0 0 1 0 0,0-1-1 0 0,0 0 0 0 0,0 0 1 0 0,0 0-1 0 0,0 0 0 0 0,0-1 1 0 0,0 0-1 0 0,0 1 0 0 0,0-1 1 0 0,1-1-1 0 0,-1 1 0 0 0,6-2 1 0 0,-9 2-89 0 0,0 0 0 0 0,0-1 1 0 0,0 1-1 0 0,0 0 0 0 0,-1 0 1 0 0,1-1-1 0 0,0 1 0 0 0,0 0 1 0 0,-1-1-1 0 0,1 1 0 0 0,0-1 1 0 0,-1 1-1 0 0,1-1 0 0 0,0 0 1 0 0,-1 1-1 0 0,1-1 0 0 0,-1 1 1 0 0,1-1-1 0 0,-1 0 0 0 0,1 0 1 0 0,-1 1-1 0 0,1-1 0 0 0,-1 0 1 0 0,0 0-1 0 0,1 1 0 0 0,-1-1 1 0 0,0 0-1 0 0,0 0 0 0 0,0 0 1 0 0,0 0-1 0 0,0 1 0 0 0,0-1 1 0 0,0 0-1 0 0,0 0 0 0 0,0 0 1 0 0,0 0-1 0 0,0 0 0 0 0,0 1 1 0 0,0-1-1 0 0,-1 0 0 0 0,1 0 1 0 0,0 0-1 0 0,-1 1 0 0 0,0-2 1 0 0,0 0 55 0 0,-1 0-1 0 0,1 0 1 0 0,-1 0 0 0 0,1 0 0 0 0,-1 0 0 0 0,0 1-1 0 0,0-1 1 0 0,0 1 0 0 0,1-1 0 0 0,-2 1-1 0 0,1 0 1 0 0,0 0 0 0 0,0 0 0 0 0,0 0 0 0 0,-3-1-1 0 0,-4 0-98 0 0,-1 1 0 0 0,1 0 0 0 0,0 1 0 0 0,-1 0-1 0 0,1 1 1 0 0,-1 0 0 0 0,1 0 0 0 0,0 0 0 0 0,0 2-1 0 0,-16 4 1 0 0,1 2-32 0 0,-1 2-1 0 0,-35 20 1 0 0,40-19 7 0 0,1 1 0 0 0,1 0 0 0 0,0 2 0 0 0,-28 28 0 0 0,36-32 0 0 0,0 1 0 0 0,0 0 0 0 0,1 1 0 0 0,1 0 0 0 0,0 1 0 0 0,1-1 0 0 0,-11 29 0 0 0,17-38 0 0 0,0 0 0 0 0,0 0 0 0 0,0 0 0 0 0,0 0 0 0 0,0 0 0 0 0,1 0 0 0 0,0 0 0 0 0,0 0 0 0 0,0 0 0 0 0,0 0 0 0 0,1 0 0 0 0,0 0 0 0 0,0 0 0 0 0,0 0 0 0 0,0 0 0 0 0,0 0 0 0 0,1-1 0 0 0,2 6 0 0 0,-1-5 0 0 0,0 0 0 0 0,0 0 0 0 0,1-1 0 0 0,0 1 0 0 0,-1-1 0 0 0,1 0 0 0 0,0 0 0 0 0,1 0 0 0 0,-1 0 0 0 0,0-1 0 0 0,1 1 0 0 0,0-1 0 0 0,-1 0 0 0 0,8 1 0 0 0,7 3 0 0 0,0-2 0 0 0,1 0 0 0 0,28 1 0 0 0,62-3 0 0 0,-93-2 0 0 0,-12 0 0 0 0,-2 1 0 0 0,1-1 0 0 0,-1 0 0 0 0,0-1 0 0 0,1 1 0 0 0,-1 0 0 0 0,0-1 0 0 0,5-1 0 0 0,-5 2 23 0 0,1 0-1 0 0,0 0 1 0 0,-1 0 0 0 0,1 0-1 0 0,0 1 1 0 0,-1-1 0 0 0,7 3-1 0 0,9 1 37 0 0,-2-3 17 0 0,-1 0-1 0 0,1-1 0 0 0,-1-1 1 0 0,30-4-1 0 0,-36 3-48 0 0,0 0 0 0 0,1-1 0 0 0,-2 0 1 0 0,1-1-1 0 0,0 0 0 0 0,-1 0 0 0 0,0-1 0 0 0,16-11 0 0 0,-23 15-21 0 0,-1 0-1 0 0,1-1 0 0 0,-1 1 0 0 0,1 0 0 0 0,-1-1 0 0 0,1 1 1 0 0,-1-1-1 0 0,0 1 0 0 0,0-1 0 0 0,0 0 0 0 0,0 0 0 0 0,0 1 1 0 0,0-1-1 0 0,-1 0 0 0 0,1 0 0 0 0,0 0 0 0 0,0-3 0 0 0,-1 3 6 0 0,0 1-1 0 0,-1-1 1 0 0,1 0-1 0 0,0 0 1 0 0,-1 1-1 0 0,1-1 1 0 0,-1 0-1 0 0,1 1 1 0 0,-1-1-1 0 0,0 1 1 0 0,1-1-1 0 0,-1 1 1 0 0,0-1-1 0 0,0 1 1 0 0,0-1-1 0 0,-2-1 1 0 0,-2-1 12 0 0,1 0-1 0 0,-1 0 1 0 0,0 1 0 0 0,0-1 0 0 0,0 1 0 0 0,-1 0 0 0 0,1 1 0 0 0,-1-1-1 0 0,0 1 1 0 0,-6-2 0 0 0,-6 0-16 0 0,0 1-1 0 0,0 0 0 0 0,-1 1 1 0 0,-24 1-1 0 0,33 1-3 0 0,0 1 1 0 0,-1 0-1 0 0,1 1 0 0 0,0 0 0 0 0,0 0 0 0 0,0 1 1 0 0,0 0-1 0 0,0 1 0 0 0,-11 6 0 0 0,19-9-112 0 0,-1 1-1 0 0,0 0 1 0 0,1 0-1 0 0,-1 0 1 0 0,1 0-1 0 0,0 1 1 0 0,-1-1-1 0 0,1 1 1 0 0,0-1-1 0 0,0 1 1 0 0,1 0-1 0 0,-1 0 1 0 0,-1 2-1 0 0,3-3 47 0 0,-1-1-1 0 0,1 0 1 0 0,0 1-1 0 0,-1-1 1 0 0,1 1-1 0 0,0-1 1 0 0,0 0-1 0 0,0 1 1 0 0,0-1-1 0 0,0 1 1 0 0,0-1-1 0 0,1 0 1 0 0,-1 1-1 0 0,0-1 1 0 0,1 0-1 0 0,-1 1 1 0 0,1-1-1 0 0,-1 0 1 0 0,1 1-1 0 0,0-1 1 0 0,0 0 0 0 0,-1 0-1 0 0,1 0 1 0 0,0 0-1 0 0,0 0 1 0 0,0 0-1 0 0,0 0 1 0 0,0 0-1 0 0,0 0 1 0 0,1 0-1 0 0,-1 0 1 0 0,1 0-1 0 0,10 5-2212 0 0,3 0-4580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19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5 167 8751 0 0,'-2'-26'524'0'0,"1"15"-372"0"0,0 0 1 0 0,0 0 0 0 0,1 0 0 0 0,1 0 0 0 0,2-18-1 0 0,-1 22-296 0 0,-2 3-10 0 0,1 1 0 0 0,-1-1 0 0 0,1 1 0 0 0,0-1 0 0 0,0 1 0 0 0,0 0 0 0 0,1-1 0 0 0,-1 1 0 0 0,1 0 0 0 0,0 0 0 0 0,0 0 0 0 0,0 0 0 0 0,3-3 0 0 0,-5 6 165 0 0,1 0-1 0 0,0 0 1 0 0,-1 0-1 0 0,1-1 1 0 0,0 1-1 0 0,-1 0 1 0 0,1 0-1 0 0,0 0 1 0 0,-1 0-1 0 0,1 0 1 0 0,0 1-1 0 0,0-1 1 0 0,-1 0-1 0 0,1 0 1 0 0,0 0-1 0 0,-1 0 0 0 0,1 1 1 0 0,-1-1-1 0 0,1 0 1 0 0,0 1-1 0 0,-1-1 1 0 0,1 0-1 0 0,-1 1 1 0 0,1-1-1 0 0,-1 1 1 0 0,1-1-1 0 0,-1 1 1 0 0,1-1-1 0 0,-1 1 1 0 0,1-1-1 0 0,-1 2 1 0 0,15 19 1121 0 0,-14-19-1018 0 0,5 7 340 0 0,-5-7-535 0 0,3 11-599 0 0,11 35 203 0 0,-11-36-433 0 0,-4-6 632 0 0,0-1-1 0 0,0 0 0 0 0,1 1 0 0 0,-1-1 0 0 0,3 8 1 0 0,-1-3-106 0 0,0 0 1 0 0,0 0-1 0 0,0 12 1 0 0,1 31 112 0 0,1 30 611 0 0,1-7 1840 0 0,-3-30-881 0 0,-2-35-26 0 0,1 3-156 0 0,0 3-741 0 0,2 48 2327 0 0,-5 35 508 0 0,1-91-2465 0 0,0-7-490 0 0,1-1 1 0 0,-1 1-1 0 0,1 0 1 0 0,0 0 0 0 0,0 0-1 0 0,0 0 1 0 0,0 0-1 0 0,0 0 1 0 0,0 0 0 0 0,0 0-1 0 0,2 3 1 0 0,-2-5-212 0 0,0 0 1 0 0,1 0-1 0 0,-1 0 1 0 0,1 0-1 0 0,-1 0 1 0 0,0 0-1 0 0,1-1 1 0 0,-1 1-1 0 0,0 0 1 0 0,1 0-1 0 0,-1 0 1 0 0,1 0-1 0 0,-1-1 1 0 0,0 1-1 0 0,1 0 1 0 0,-1 0-1 0 0,0-1 1 0 0,0 1-1 0 0,1 0 1 0 0,-1 0-1 0 0,0-1 1 0 0,0 1-1 0 0,1 0 1 0 0,-1-1 0 0 0,0 1-1 0 0,0 0 1 0 0,0-1-1 0 0,1 0 1 0 0,9-15 28 0 0,-8 12 32 0 0,39-60-76 0 0,2 2-1 0 0,98-105 1 0 0,-121 150-14 0 0,-19 17-15 0 0,-1 0 0 0 0,0 0 0 0 0,1 0 0 0 0,-1 0 0 0 0,1 0-1 0 0,-1-1 1 0 0,0 1 0 0 0,1 0 0 0 0,-1 0 0 0 0,1 0 0 0 0,-1 0 0 0 0,0 0 0 0 0,1 0 0 0 0,-1 0-1 0 0,1 0 1 0 0,-1 0 0 0 0,0 1 0 0 0,1-1 0 0 0,-1 0 0 0 0,1 0 0 0 0,-1 0 0 0 0,0 0 0 0 0,1 1-1 0 0,-1-1 1 0 0,0 0 0 0 0,1 0 0 0 0,-1 0 0 0 0,0 1 0 0 0,1-1 0 0 0,-1 0 0 0 0,0 1 0 0 0,0-1-1 0 0,1 0 1 0 0,-1 1 0 0 0,0-1 0 0 0,0 0 0 0 0,1 1 0 0 0,-1-1 0 0 0,0 1 0 0 0,0-1 0 0 0,0 0-1 0 0,0 1 1 0 0,0-1 0 0 0,0 1 0 0 0,0-1 0 0 0,0 0 0 0 0,0 1 0 0 0,0-1 0 0 0,0 1 0 0 0,0-1-1 0 0,0 0 1 0 0,0 1 0 0 0,0 0 0 0 0,1 5 87 0 0,-1 1 0 0 0,0-1 0 0 0,0 1-1 0 0,0-1 1 0 0,-1 1 0 0 0,-1 7 0 0 0,-1 0-28 0 0,-3 15 18 0 0,-6 6-43 0 0,-18 36 0 0 0,10-24-34 0 0,19-45-286 0 0,0-1 0 0 0,1 1 1 0 0,-1-1-1 0 0,1 1 0 0 0,-1 0 0 0 0,1-1 0 0 0,-1 1 0 0 0,1 0 1 0 0,0-1-1 0 0,0 4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1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80 13823 0 0,'0'-2'158'0'0,"-1"0"-1"0"0,0-1 0 0 0,0 1 1 0 0,0 0-1 0 0,0 0 0 0 0,0 0 1 0 0,-1 0-1 0 0,1 0 0 0 0,-3-2 1 0 0,4 3-88 0 0,-1 1 0 0 0,1 0 1 0 0,0 0-1 0 0,-1 0 0 0 0,1 0 1 0 0,0 0-1 0 0,-1 0 0 0 0,1 0 1 0 0,-1 0-1 0 0,1 0 1 0 0,-1 0-1 0 0,1 0 0 0 0,0 0 1 0 0,-1 0-1 0 0,1 0 0 0 0,-1 0 1 0 0,1 0-1 0 0,0 0 0 0 0,-1 0 1 0 0,1 0-1 0 0,0 1 0 0 0,-1-1 1 0 0,1 0-1 0 0,0 0 1 0 0,-1 0-1 0 0,1 1 0 0 0,0-1 1 0 0,-1 0-1 0 0,1 1 0 0 0,0-1 1 0 0,-1 0-1 0 0,1 1 0 0 0,0-1 1 0 0,0 0-1 0 0,-1 1 0 0 0,-7 13 554 0 0,7-11-497 0 0,1 1 0 0 0,0 0 1 0 0,0-1-1 0 0,0 1 1 0 0,0-1-1 0 0,0 1 1 0 0,1-1-1 0 0,0 1 1 0 0,0-1-1 0 0,0 1 0 0 0,0-1 1 0 0,0 1-1 0 0,0-1 1 0 0,1 0-1 0 0,0 0 1 0 0,0 0-1 0 0,0 0 1 0 0,0 0-1 0 0,0 0 0 0 0,0 0 1 0 0,1-1-1 0 0,-1 1 1 0 0,1-1-1 0 0,0 0 1 0 0,0 1-1 0 0,0-1 0 0 0,0-1 1 0 0,6 4-1 0 0,-3-2-53 0 0,0 0 0 0 0,1 0-1 0 0,-1-1 1 0 0,1 0-1 0 0,0 0 1 0 0,-1-1 0 0 0,1 0-1 0 0,0 0 1 0 0,0 0-1 0 0,0-1 1 0 0,0 0 0 0 0,0 0-1 0 0,0-1 1 0 0,7-1-1 0 0,-7 0-41 0 0,0-1 0 0 0,0 1-1 0 0,0-1 1 0 0,-1-1-1 0 0,0 1 1 0 0,1-1-1 0 0,-1 0 1 0 0,0 0 0 0 0,-1-1-1 0 0,1 0 1 0 0,-1 0-1 0 0,0 0 1 0 0,8-12-1 0 0,-10 14-173 0 0,-1 0 0 0 0,0-1-1 0 0,0 1 1 0 0,-1 0 0 0 0,1-1-1 0 0,-1 0 1 0 0,0 1 0 0 0,0-1-1 0 0,0 0 1 0 0,0 0 0 0 0,-1 1-1 0 0,1-1 1 0 0,-1 0-1 0 0,0 0 1 0 0,0 0 0 0 0,0 0-1 0 0,-1 1 1 0 0,1-1 0 0 0,-1 0-1 0 0,0 0 1 0 0,0 1 0 0 0,0-1-1 0 0,-1 0 1 0 0,1 1 0 0 0,-1-1-1 0 0,0 1 1 0 0,-4-5 0 0 0,0 0-7084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2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1 469 11975 0 0,'1'6'311'0'0,"0"-1"0"0"0,0 1 0 0 0,1-1 0 0 0,3 7 0 0 0,3 11-298 0 0,-6-14 84 0 0,0 0 0 0 0,-1 0 0 0 0,1 16 0 0 0,2-28 3693 0 0,8-5-2501 0 0,-6 4-629 0 0,38-29 324 0 0,2 2 0 0 0,92-47 0 0 0,-136 78-973 0 0,35-14 195 0 0,-36 13-193 0 0,1 1 0 0 0,0-1 0 0 0,0 1-1 0 0,0-1 1 0 0,0 1 0 0 0,0 0 0 0 0,0 0 0 0 0,0 0 0 0 0,0 0-1 0 0,0 0 1 0 0,0 0 0 0 0,0 0 0 0 0,0 1 0 0 0,0-1 0 0 0,4 2-1 0 0,-6-1-9 0 0,1 0 0 0 0,0-1 0 0 0,-1 1-1 0 0,1 0 1 0 0,-1 0 0 0 0,1 0-1 0 0,-1 0 1 0 0,1-1 0 0 0,-1 1-1 0 0,1 0 1 0 0,-1 0 0 0 0,0 0-1 0 0,0 0 1 0 0,1 0 0 0 0,-1 0 0 0 0,0 0-1 0 0,0 0 1 0 0,0 0 0 0 0,0 0-1 0 0,0 0 1 0 0,0 0 0 0 0,0 0-1 0 0,-1 0 1 0 0,1 0 0 0 0,0 0-1 0 0,0 0 1 0 0,-1 0 0 0 0,0 1-1 0 0,-13 27-69 0 0,12-26 43 0 0,-6 11-211 0 0,-1-2 0 0 0,0 1 0 0 0,-13 12-1 0 0,-15 13-3275 0 0,37-38 3502 0 0,-4 3-3268 0 0</inkml:trace>
  <inkml:trace contextRef="#ctx0" brushRef="#br0" timeOffset="1">572 85 8287 0 0,'2'-9'382'0'0,"6"-35"284"0"0,-7 41-101 0 0,-1-1 1 0 0,0 0-1 0 0,0 1 0 0 0,-1-1 1 0 0,0-5-1 0 0,1 8-521 0 0,0 1 0 0 0,0 0-1 0 0,0 0 1 0 0,0 0-1 0 0,0 0 1 0 0,0 0 0 0 0,0-1-1 0 0,0 1 1 0 0,0 0 0 0 0,0 0-1 0 0,0 0 1 0 0,0 0 0 0 0,0-1-1 0 0,0 1 1 0 0,0 0 0 0 0,0 0-1 0 0,0 0 1 0 0,-1 0-1 0 0,1 0 1 0 0,0 0 0 0 0,0-1-1 0 0,0 1 1 0 0,0 0 0 0 0,0 0-1 0 0,0 0 1 0 0,0 0 0 0 0,-1 0-1 0 0,1 0 1 0 0,0 0-1 0 0,0 0 1 0 0,0-1 0 0 0,0 1-1 0 0,0 0 1 0 0,-1 0 0 0 0,1 0-1 0 0,0 0 1 0 0,0 0 0 0 0,0 0-1 0 0,0 0 1 0 0,0 0-1 0 0,-1 0 1 0 0,1 0 0 0 0,0 0-1 0 0,0 0 1 0 0,0 0 0 0 0,0 0-1 0 0,-1 0 1 0 0,1 0 0 0 0,0 0-1 0 0,0 1 1 0 0,-7 7 848 0 0,-3 13-734 0 0,10-21-142 0 0,-5 17 32 0 0,-15 56-36 0 0,4 13-12 0 0,7-13-13 0 0,7-45-40 0 0,2 28-42 0 0,0-42-320 0 0,1 0-114 0 0,2 42-894 0 0,-2-42-3521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6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6447 0 0,'0'-1'175'0'0,"1"0"1"0"0,-1 0-1 0 0,1 1 0 0 0,-1-1 0 0 0,1 1 0 0 0,0-1 0 0 0,-1 1 0 0 0,1-1 0 0 0,0 1 0 0 0,0-1 0 0 0,-1 1 0 0 0,1-1 0 0 0,0 1 0 0 0,0 0 0 0 0,0 0 0 0 0,-1-1 0 0 0,1 1 0 0 0,0 0 1 0 0,0 0-1 0 0,0 0 0 0 0,0 0 0 0 0,0 0 0 0 0,1 0 0 0 0,27-4 1490 0 0,144-2 7864 0 0,-94 5-8675 0 0,154-21 0 0 0,-214 18-872 0 0,29-5 45 0 0,-44 8-62 0 0,-1 1 1 0 0,1 0-1 0 0,-1 0 0 0 0,1 0 0 0 0,0 0 1 0 0,-1 1-1 0 0,1 0 0 0 0,-1-1 0 0 0,1 1 1 0 0,4 2-1 0 0,-1 2-572 0 0,-3 1-181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7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65 5527 0 0,'-1'0'97'0'0,"1"1"0"0"0,-1-1 0 0 0,0 1 0 0 0,0-1 0 0 0,0 1 0 0 0,1-1 0 0 0,-1 1 0 0 0,0 0 0 0 0,1-1 0 0 0,-1 1 0 0 0,0 0 0 0 0,1 0 0 0 0,-1-1-1 0 0,1 1 1 0 0,-1 0 0 0 0,1 0 0 0 0,-1 0 0 0 0,1 0 0 0 0,0 0 0 0 0,0-1 0 0 0,-1 1 0 0 0,1 0 0 0 0,0 0 0 0 0,0 0 0 0 0,0 0 0 0 0,0 0 0 0 0,0 2 0 0 0,0-2 59 0 0,-1 1 0 0 0,1-1 1 0 0,0 0-1 0 0,0 1 1 0 0,0-1-1 0 0,0 1 1 0 0,1-1-1 0 0,-1 0 1 0 0,0 1-1 0 0,0-1 0 0 0,1 0 1 0 0,-1 1-1 0 0,1-1 1 0 0,-1 0-1 0 0,1 0 1 0 0,0 1-1 0 0,-1-1 1 0 0,1 0-1 0 0,0 0 0 0 0,0 0 1 0 0,1 1-1 0 0,2 0 502 0 0,1 0 0 0 0,-1 0 0 0 0,0-1 0 0 0,1 0 0 0 0,-1 1 0 0 0,1-2 0 0 0,-1 1 0 0 0,1-1 0 0 0,0 1 0 0 0,6-2 0 0 0,50-6 1821 0 0,-37 3-2116 0 0,-15 3-303 0 0,39-8 31 0 0,-45 9-91 0 0,1-1 0 0 0,-1 0 0 0 0,0-1-1 0 0,1 1 1 0 0,-1-1 0 0 0,0 1-1 0 0,0-1 1 0 0,0 0 0 0 0,0 0 0 0 0,0 0-1 0 0,2-3 1 0 0,-4 4 1 0 0,-1 0-1 0 0,1 0 1 0 0,0 0 0 0 0,0 1-1 0 0,-1-1 1 0 0,1 0 0 0 0,-1 0-1 0 0,1-1 1 0 0,-1 1 0 0 0,1 0-1 0 0,-1 0 1 0 0,0 0 0 0 0,0 0-1 0 0,1 0 1 0 0,-1 0 0 0 0,0 0-1 0 0,0-1 1 0 0,0 1 0 0 0,0 0-1 0 0,0 0 1 0 0,-1-2 0 0 0,1 1-4 0 0,-1 0 0 0 0,0 0 0 0 0,0 0 0 0 0,0 1-1 0 0,0-1 1 0 0,0 1 0 0 0,0-1 0 0 0,-1 0 0 0 0,1 1 0 0 0,-1 0 0 0 0,-2-3 0 0 0,-2 0-35 0 0,0 0 0 0 0,-1 0-1 0 0,1 0 1 0 0,-1 1 0 0 0,-12-4-1 0 0,6 3 25 0 0,0 1-1 0 0,0 1 1 0 0,0 0-1 0 0,-1 1 1 0 0,1 0-1 0 0,0 1 1 0 0,-1 1-1 0 0,1 0 1 0 0,0 1-1 0 0,-23 5 1 0 0,30-5 39 0 0,0 0 0 0 0,-1 1 0 0 0,1-1 1 0 0,0 1-1 0 0,0 0 0 0 0,1 1 1 0 0,-1 0-1 0 0,1-1 0 0 0,0 2 1 0 0,-6 5-1 0 0,7-7 0 0 0,1 1 0 0 0,1 0 0 0 0,-1 0 1 0 0,0 0-1 0 0,1 0 0 0 0,0 1 0 0 0,0-1 0 0 0,0 1 0 0 0,1-1 1 0 0,-1 1-1 0 0,1-1 0 0 0,0 1 0 0 0,1 0 0 0 0,-1 0 0 0 0,1 7 1 0 0,0-6 19 0 0,1 0 0 0 0,0-1 1 0 0,1 1-1 0 0,-1 0 0 0 0,1-1 1 0 0,0 1-1 0 0,0-1 1 0 0,1 0-1 0 0,-1 0 0 0 0,1 0 1 0 0,0 0-1 0 0,1 0 1 0 0,-1-1-1 0 0,1 1 0 0 0,0-1 1 0 0,0 0-1 0 0,0 0 1 0 0,8 5-1 0 0,2 2 60 0 0,1-1 0 0 0,1-1-1 0 0,-1 0 1 0 0,30 11 0 0 0,-32-15-74 0 0,0-1 0 0 0,1 0 1 0 0,0-1-1 0 0,0 0 0 0 0,23 0 0 0 0,-29-2-145 0 0,1-1-1 0 0,0 0 0 0 0,-1-1 1 0 0,1 0-1 0 0,-1-1 1 0 0,1 1-1 0 0,-1-2 1 0 0,1 1-1 0 0,-1-1 0 0 0,11-5 1 0 0,-7-1-2687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7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10135 0 0,'0'-5'884'0'0,"0"8"-224"0"0,2 10 174 0 0,29 122 3844 0 0,-29-126-4038 0 0,6 32 1870 0 0,-7-39-2352 0 0,0 1 0 0 0,0 0 0 0 0,0 0 0 0 0,0 0 0 0 0,0-1 0 0 0,1 1 0 0 0,-1 0 0 0 0,1-1 0 0 0,0 0 0 0 0,4 5 0 0 0,-6-6-134 0 0,1-1 1 0 0,0 1-1 0 0,-1-1 0 0 0,1 1 0 0 0,0-1 0 0 0,0 1 0 0 0,-1-1 1 0 0,1 1-1 0 0,0-1 0 0 0,0 0 0 0 0,0 1 0 0 0,0-1 0 0 0,0 0 1 0 0,0 0-1 0 0,0 0 0 0 0,-1 0 0 0 0,1 0 0 0 0,0 0 0 0 0,0 0 1 0 0,0 0-1 0 0,0 0 0 0 0,0 0 0 0 0,0 0 0 0 0,1-1 1 0 0,0 0 4 0 0,-1 0 0 0 0,1 0 0 0 0,-1 0 0 0 0,1 0 1 0 0,-1 0-1 0 0,0 0 0 0 0,1-1 0 0 0,-1 1 0 0 0,0 0 1 0 0,0-1-1 0 0,2-2 0 0 0,1-3 36 0 0,-1 0 0 0 0,0 0 0 0 0,0 0 0 0 0,3-12 0 0 0,-1-2-29 0 0,2 1-1 0 0,0 0 1 0 0,0 1 0 0 0,2 0-1 0 0,21-34 1 0 0,-22 42-20 0 0,0 1 0 0 0,0 0 1 0 0,1 0-1 0 0,1 1 0 0 0,0 0 0 0 0,0 1 0 0 0,1 0 1 0 0,0 0-1 0 0,0 1 0 0 0,18-8 0 0 0,-21 11-53 0 0,-4 1-36 0 0,1 1-1 0 0,-1 0 0 0 0,1 0 1 0 0,-1 0-1 0 0,1 0 0 0 0,0 1 0 0 0,-1 0 1 0 0,1 0-1 0 0,0 0 0 0 0,0 0 1 0 0,5 1-1 0 0,-8 1-648 0 0,0 3-171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95 7831 0 0,'-6'-14'-66'0'0,"-6"-23"2486"0"0,11 34-2228 0 0,1 1 0 0 0,-1 0 0 0 0,1-1 0 0 0,0 1 0 0 0,0-1 0 0 0,0 1 0 0 0,0 0 0 0 0,1-1 0 0 0,-1 1 0 0 0,0-1 0 0 0,1 1 0 0 0,0 0 0 0 0,1-4 0 0 0,-2 6-168 0 0,0-1-1 0 0,0 1 1 0 0,1 0 0 0 0,-1-1 0 0 0,0 1 0 0 0,0-1 0 0 0,1 1 0 0 0,-1 0 0 0 0,0-1 0 0 0,1 1 0 0 0,-1 0 0 0 0,0 0 0 0 0,1-1 0 0 0,-1 1 0 0 0,1 0-1 0 0,-1 0 1 0 0,0-1 0 0 0,1 1 0 0 0,-1 0 0 0 0,1 0 0 0 0,-1 0 0 0 0,1 0 0 0 0,-1 0 0 0 0,0 0 0 0 0,1 0 0 0 0,-1 0 0 0 0,1 0 0 0 0,-1 0-1 0 0,1 0 1 0 0,-1 0 0 0 0,1 0 0 0 0,17 10 871 0 0,9 18 797 0 0,-16-13-864 0 0,-9-11-43 0 0,5 8-17 0 0,21 38-7 0 0,-16-26-57 0 0,6 22-234 0 0,-11-20-101 0 0,6 30-17 0 0,-8-26-39 0 0,2 36-135 0 0,-5-33-61 0 0,-3 32-12 0 0,-1-34-18 0 0,-9 45-70 0 0,-9 9-17 0 0,-11-2 0 0 0,-12 5-32 0 0,-38 63-352 0 0,52-94-1237 0 0,-2 1-5590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1 12895 0 0,'-3'0'87'0'0,"0"1"0"0"0,0 0 0 0 0,0 0-1 0 0,0-1 1 0 0,0 2 0 0 0,1-1-1 0 0,-1 0 1 0 0,0 1 0 0 0,1-1 0 0 0,-1 1-1 0 0,1 0 1 0 0,-1-1 0 0 0,1 1 0 0 0,0 1-1 0 0,0-1 1 0 0,-3 3 0 0 0,-6 6 70 0 0,-20 19-161 0 0,2 2-1 0 0,1 0 1 0 0,1 2 0 0 0,2 1-1 0 0,-33 61 1 0 0,49-79-23 0 0,-10 28 0 0 0,-8 39-13 0 0,25-78 53 0 0,0 0-1 0 0,1 1 0 0 0,0-1 0 0 0,-1 9 1 0 0,-8 69 95 0 0,9-76-79 0 0,0 1 1 0 0,1-1 0 0 0,0 11-1 0 0,3 75 109 0 0,1-48 71 0 0,10 44 30 0 0,-12-81-399 0 0,-1-1 0 0 0,6 18 0 0 0,18 55-3371 0 0,-19-61-1308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29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30 9671 0 0,'-6'-5'2687'0'0,"14"5"1279"0"0,2 1-3715 0 0,45-1 2775 0 0,144-3 1108 0 0,-150 1-3757 0 0,-26 2-402 0 0,1-1 0 0 0,-1-1 0 0 0,-1-1 0 0 0,40-10 0 0 0,-58 12-448 0 0,-1 0-122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0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15 620 11519 0 0,'-2'4'361'0'0,"0"0"0"0"0,0 0 0 0 0,0 0 0 0 0,1 0 0 0 0,0 0 0 0 0,-1 0 0 0 0,1 0 0 0 0,1 0 0 0 0,-1 0 0 0 0,1 0 0 0 0,0 1 0 0 0,-1-1 0 0 0,2 0 0 0 0,-1 0 0 0 0,2 8 0 0 0,-2-12-327 0 0,0 0 0 0 0,0 1-1 0 0,0-1 1 0 0,0 0 0 0 0,0 0 0 0 0,0 0-1 0 0,0 0 1 0 0,0 1 0 0 0,0-1 0 0 0,0 0-1 0 0,1 0 1 0 0,-1 0 0 0 0,0 0 0 0 0,0 0-1 0 0,0 0 1 0 0,0 1 0 0 0,0-1-1 0 0,0 0 1 0 0,0 0 0 0 0,1 0 0 0 0,-1 0-1 0 0,0 0 1 0 0,0 0 0 0 0,0 0 0 0 0,0 0-1 0 0,0 0 1 0 0,1 1 0 0 0,-1-1 0 0 0,0 0-1 0 0,0 0 1 0 0,0 0 0 0 0,0 0-1 0 0,0 0 1 0 0,1 0 0 0 0,-1 0 0 0 0,0 0-1 0 0,0 0 1 0 0,0 0 0 0 0,1 0 0 0 0,6-5 805 0 0,5-10 167 0 0,-12 15-977 0 0,22-33 1372 0 0,33-67 0 0 0,8-43-978 0 0,-55 123-288 0 0,6-11 30 0 0,-3-1 1 0 0,13-48-1 0 0,-24 78-157 0 0,0 1 0 0 0,1 0-1 0 0,-1 0 1 0 0,0 0 0 0 0,0-1 0 0 0,0 1 0 0 0,0 0-1 0 0,0 0 1 0 0,0-1 0 0 0,0 1 0 0 0,0 0-1 0 0,-1 0 1 0 0,1-1 0 0 0,0 1 0 0 0,-1 0 0 0 0,1 0-1 0 0,-1 0 1 0 0,0 0 0 0 0,0-2 0 0 0,1 3-6 0 0,-1 0 0 0 0,1 0 0 0 0,0-1 0 0 0,0 1-1 0 0,-1 0 1 0 0,1 0 0 0 0,0 0 0 0 0,0 0 0 0 0,-1 0 0 0 0,1 0 0 0 0,0 0 0 0 0,-1-1 0 0 0,1 1 0 0 0,0 0 0 0 0,-1 0 0 0 0,1 0 0 0 0,0 0 0 0 0,-1 0 0 0 0,1 0 0 0 0,0 0 0 0 0,-1 1 0 0 0,1-1 0 0 0,0 0 0 0 0,0 0 0 0 0,-1 0 0 0 0,1 0 0 0 0,-11 11 5 0 0,9-8-7 0 0,0 0 0 0 0,0 0 0 0 0,1 0 0 0 0,-1 0 0 0 0,1 1 0 0 0,0-1 0 0 0,0 0 0 0 0,0 1 0 0 0,1-1 0 0 0,-1 1 0 0 0,1-1 0 0 0,0 1 0 0 0,0-1 0 0 0,0 1 0 0 0,0-1 0 0 0,0 1 0 0 0,1-1 0 0 0,0 0 0 0 0,-1 1 0 0 0,1-1 0 0 0,1 1 0 0 0,-1-1 0 0 0,0 0 0 0 0,1 0 0 0 0,0 0 0 0 0,3 5 0 0 0,-2-4 0 0 0,0 0 0 0 0,1 0 0 0 0,-1 0 0 0 0,1 0 0 0 0,0 0 0 0 0,1-1 0 0 0,-1 0 0 0 0,0 0 0 0 0,1 0 0 0 0,0-1 0 0 0,-1 1 0 0 0,1-1 0 0 0,0 0 0 0 0,0-1 0 0 0,1 1 0 0 0,9 1 0 0 0,-3-2 1 0 0,-1-1 0 0 0,1 0 0 0 0,0-1 0 0 0,0-1 0 0 0,-1 1 0 0 0,1-2 0 0 0,-1 1 0 0 0,1-2 0 0 0,-1 0 0 0 0,0 0 0 0 0,0-1 0 0 0,-1 0 0 0 0,0-1 0 0 0,1 0 0 0 0,-2 0 0 0 0,1-1 0 0 0,16-16 0 0 0,-10 7-26 0 0,0-1 1 0 0,-1-1 0 0 0,-1 0 0 0 0,0-1 0 0 0,-1-1 0 0 0,-2 0-1 0 0,0 0 1 0 0,10-28 0 0 0,-21 48 20 0 0,14-43-193 0 0,-13 40 186 0 0,0 1 0 0 0,-1 0 0 0 0,0 0 1 0 0,0-1-1 0 0,1 1 0 0 0,-1 0 0 0 0,0-1 1 0 0,-1 1-1 0 0,1 0 0 0 0,0 0 1 0 0,-1-1-1 0 0,1 1 0 0 0,-1 0 0 0 0,0 0 1 0 0,0 0-1 0 0,-1-4 0 0 0,1 5 11 0 0,0 0-1 0 0,0 1 0 0 0,0-1 1 0 0,0 1-1 0 0,1-1 1 0 0,-1 0-1 0 0,0 1 1 0 0,0 0-1 0 0,0-1 1 0 0,0 1-1 0 0,0-1 0 0 0,0 1 1 0 0,0 0-1 0 0,0 0 1 0 0,0 0-1 0 0,0 0 1 0 0,0 0-1 0 0,0 0 0 0 0,-1 0 1 0 0,1 0-1 0 0,0 0 1 0 0,0 0-1 0 0,0 0 1 0 0,0 1-1 0 0,0-1 1 0 0,0 0-1 0 0,0 1 0 0 0,0-1 1 0 0,0 1-1 0 0,-1 0 1 0 0,-2 1 0 0 0,0 0 0 0 0,0 1 0 0 0,1-1 1 0 0,-1 1-1 0 0,-6 6 0 0 0,4-3 7 0 0,0 1-1 0 0,1 0 1 0 0,0 0 0 0 0,0 0-1 0 0,1 0 1 0 0,0 1 0 0 0,-4 8-1 0 0,-12 31 18 0 0,-1 18 40 0 0,6 6-8 0 0,7-11-34 0 0,6-32 20 0 0,-1 53-31 0 0,1-2-26 0 0,1 7-74 0 0,1-72-56 0 0,4 0-855 0 0,12 42-991 0 0,-15-53 1144 0 0,0-1 0 0 0,0 0 0 0 0,-1 1 0 0 0,1-1 0 0 0,1 0 0 0 0,-1 0-1 0 0,0 0 1 0 0,3 3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0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104 225 3679 0 0,'-1'-13'1149'0'0,"1"12"-479"0"0,-1 0 1 0 0,1 1-1 0 0,0-1 1 0 0,0 0-1 0 0,0 0 1 0 0,0 0-1 0 0,0 1 1 0 0,0-1-1 0 0,0 0 1 0 0,0 0-1 0 0,0 0 1 0 0,0 1-1 0 0,0-1 1 0 0,1 0-1 0 0,-1 0 1 0 0,0 1-1 0 0,1-1 1 0 0,-1 0-1 0 0,0 0 1 0 0,1 1-1 0 0,-1-1 0 0 0,2-1 1 0 0,9-5-1142 0 0,4 1 945 0 0,0 1-1 0 0,1 0 1 0 0,-1 1 0 0 0,1 1-1 0 0,20-2 1 0 0,33-7-127 0 0,-63 10-347 0 0,0 1 0 0 0,-1-1 0 0 0,1 0 0 0 0,-1-1 0 0 0,1 1 0 0 0,-1-1 0 0 0,8-6 0 0 0,-12 8 0 0 0,0 0 0 0 0,0 0 0 0 0,0 0 0 0 0,0 0 0 0 0,0 0 0 0 0,0 0 0 0 0,0 0 0 0 0,-1 0 0 0 0,1 0 0 0 0,0-1 0 0 0,-1 1 0 0 0,1 0 0 0 0,-1-1 0 0 0,1 1 0 0 0,-1 0 0 0 0,0-1 0 0 0,1 1 0 0 0,-1-1 0 0 0,0 1 0 0 0,0 0 0 0 0,0-1 0 0 0,0 1 0 0 0,0-1 0 0 0,0 1 0 0 0,-1 0 0 0 0,1-1 0 0 0,0 1 0 0 0,-1 0 0 0 0,1-1 0 0 0,-1 1 0 0 0,0 0 0 0 0,1-1 0 0 0,-1 1 0 0 0,0 0 0 0 0,0 0 0 0 0,1 0 0 0 0,-3-2 0 0 0,-2-3 0 0 0,0 1 0 0 0,-1 0 0 0 0,1-1 0 0 0,-1 2 0 0 0,0-1 0 0 0,-1 1 0 0 0,1 0 0 0 0,-1 0 0 0 0,0 0 0 0 0,0 1 0 0 0,0 0 0 0 0,-8-1 0 0 0,1 0 0 0 0,0 0 0 0 0,0 1 0 0 0,1 1 0 0 0,-2 1 0 0 0,-23-1 0 0 0,30 3 21 0 0,-1 0 0 0 0,1 0 0 0 0,-1 1 0 0 0,1 0 0 0 0,0 0 1 0 0,0 1-1 0 0,0 0 0 0 0,0 0 0 0 0,0 1 0 0 0,-10 7 0 0 0,13-8-1 0 0,1 0 0 0 0,0 0-1 0 0,0 1 1 0 0,0 0 0 0 0,0 0 0 0 0,0 0 0 0 0,1 0 0 0 0,0 0 0 0 0,0 1 0 0 0,0-1-1 0 0,0 1 1 0 0,1 0 0 0 0,-1 0 0 0 0,1 0 0 0 0,1 0 0 0 0,-1 0 0 0 0,-1 9-1 0 0,3-1 45 0 0,0-10 3 0 0,5 11 8 0 0,18 41 45 0 0,-17-42 21 0 0,2-5 3 0 0,1 1-96 0 0,-3-2 8 0 0,0-1 0 0 0,1 0 0 0 0,11 8 0 0 0,-4-4 45 0 0,1 0-1 0 0,0-1 0 0 0,1-1 1 0 0,-1 0-1 0 0,1-1 0 0 0,1-1 1 0 0,24 6-1 0 0,-31-10-182 0 0,0 0 1 0 0,0-1-1 0 0,-1-1 0 0 0,1 1 1 0 0,0-1-1 0 0,18-3 0 0 0,-22 2-212 0 0,1-1 0 0 0,-1 1 0 0 0,0-1 0 0 0,0-1 1 0 0,0 1-1 0 0,0-1 0 0 0,0 0 0 0 0,0 0 0 0 0,-1-1 0 0 0,1 0 0 0 0,5-5 0 0 0,-3 1-7378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0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1 146 7831 0 0,'6'-9'-45'0'0,"1"-2"847"0"0,1-1-1 0 0,0 2 0 0 0,0-1 0 0 0,1 1 1 0 0,0 0-1 0 0,19-14 0 0 0,-19 17-147 0 0,1 0 0 0 0,0 1-1 0 0,1 1 1 0 0,-1 0 0 0 0,13-5-1 0 0,-16 8-292 0 0,0 0-1 0 0,-1 1 1 0 0,1 0-1 0 0,0 0 1 0 0,0 0-1 0 0,0 1 1 0 0,0 0-1 0 0,0 0 0 0 0,11 2 1 0 0,-15-2 490 0 0,7 6-489 0 0,32 16-39 0 0,-32-16-57 0 0,-1 3-183 0 0,27 26-2 0 0,-27-26 182 0 0,-1 2-178 0 0,24 31-10 0 0,-24-31 141 0 0,-3 0-144 0 0,16 31 0 0 0,-16-31 264 0 0,-4 0-283 0 0,6 36-42 0 0,-6-46-11 0 0,-1 0 0 0 0,0 1 0 0 0,0-1 0 0 0,0 0 0 0 0,0 0 0 0 0,0 0 0 0 0,0 0 0 0 0,0 1 0 0 0,0-1 0 0 0,-1 0 0 0 0,1 0 0 0 0,0 0 0 0 0,-1 0 0 0 0,0 3 0 0 0,1-4 0 0 0,-1 0 0 0 0,1 0 0 0 0,0 1 0 0 0,-1-1 0 0 0,1 0 0 0 0,-1 0 0 0 0,1 1 0 0 0,0-1 0 0 0,-1 0 0 0 0,1 0 0 0 0,-1 0 0 0 0,1 1 0 0 0,0-1 0 0 0,-1 0 0 0 0,1 0 0 0 0,-1 0 0 0 0,1 0 0 0 0,-1 0 0 0 0,1 0 0 0 0,0 0 0 0 0,-1 0 0 0 0,1 0 0 0 0,-1 0 0 0 0,1 0 0 0 0,-1-1 0 0 0,-3 0 0 0 0,1-1 0 0 0,-1 1 0 0 0,1-1 0 0 0,0 0 0 0 0,-1 0 0 0 0,-2-3 0 0 0,2 3 0 0 0,-10-8 28 0 0,-1 2 1 0 0,0 0-1 0 0,-1 0 0 0 0,0 2 0 0 0,-24-7 1 0 0,33 11-7 0 0,0 0 0 0 0,0 1 0 0 0,0 0 0 0 0,-1 1 0 0 0,1 0 0 0 0,0 0 0 0 0,-1 0 0 0 0,1 1 0 0 0,0 0 0 0 0,0 0 0 0 0,0 1 0 0 0,0 0 1 0 0,0 0-1 0 0,0 0 0 0 0,-10 6 0 0 0,14-6-19 0 0,0 0 1 0 0,1 0 0 0 0,-1 0 0 0 0,0 0-1 0 0,1 0 1 0 0,-1 1 0 0 0,1 0-1 0 0,0-1 1 0 0,0 1 0 0 0,0 0 0 0 0,0 0-1 0 0,0 0 1 0 0,1 0 0 0 0,-1 0-1 0 0,1 0 1 0 0,0 0 0 0 0,-1 5-1 0 0,2-6 0 0 0,-1 0-1 0 0,1 0 0 0 0,0 0 0 0 0,0 1 0 0 0,1-1 1 0 0,-1 0-1 0 0,0 0 0 0 0,1 0 0 0 0,-1 0 1 0 0,1 0-1 0 0,-1 0 0 0 0,1 0 0 0 0,0 0 0 0 0,0 0 1 0 0,1 2-1 0 0,1-1-1 0 0,0 0 1 0 0,-1 0-1 0 0,1 0 0 0 0,0 0 1 0 0,0 0-1 0 0,1-1 1 0 0,-1 1-1 0 0,1-1 0 0 0,-1 0 1 0 0,7 3-1 0 0,2 1 15 0 0,0-1 0 0 0,0-1 0 0 0,0 0 0 0 0,0-1 0 0 0,1 0 0 0 0,-1-1 0 0 0,1 0 0 0 0,0-1 0 0 0,14 0 0 0 0,-14-2-117 0 0,0-1-1 0 0,-1 0 0 0 0,1 0 1 0 0,-1-2-1 0 0,1 0 1 0 0,-1 0-1 0 0,0-1 1 0 0,0 0-1 0 0,-1-1 1 0 0,0 0-1 0 0,0-1 0 0 0,0 0 1 0 0,-1-1-1 0 0,0 0 1 0 0,0-1-1 0 0,-1 0 1 0 0,0-1-1 0 0,-1 1 1 0 0,0-2-1 0 0,0 1 1 0 0,-1-1-1 0 0,-1 0 0 0 0,9-18 1 0 0,13-51-5656 0 0,-20 50-553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1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9215 0 0,'0'0'39'0'0,"-1"0"0"0"0,1 1 0 0 0,-1 0 1 0 0,1-1-1 0 0,-1 1 0 0 0,1-1 0 0 0,0 1 0 0 0,-1-1 0 0 0,1 1 0 0 0,0 0 0 0 0,0-1 0 0 0,-1 1 0 0 0,1 0 0 0 0,0-1 0 0 0,0 1 0 0 0,0 0 0 0 0,0 0 0 0 0,0-1 0 0 0,0 1 0 0 0,0 0 0 0 0,0-1 0 0 0,0 1 0 0 0,0 0 0 0 0,0-1 0 0 0,1 2 0 0 0,0 23-122 0 0,-1 24 209 0 0,2-2 789 0 0,-2-29 158 0 0,-1 14 3059 0 0,-1 46-1208 0 0,2-77-2857 0 0,-1-1 0 0 0,1 1 0 0 0,0 0 1 0 0,0-1-1 0 0,0 1 0 0 0,0-1 0 0 0,1 1 1 0 0,-1 0-1 0 0,0-1 0 0 0,0 1 0 0 0,0 0 1 0 0,0-1-1 0 0,0 1 0 0 0,1-1 0 0 0,-1 1 1 0 0,0-1-1 0 0,1 1 0 0 0,-1 0 0 0 0,0-1 1 0 0,1 1-1 0 0,0-1 0 0 0,-1 1-39 0 0,1-1 0 0 0,-1 0 0 0 0,0 0 0 0 0,1 0 1 0 0,-1 0-1 0 0,1 0 0 0 0,-1-1 0 0 0,0 1 0 0 0,1 0 0 0 0,-1 0 0 0 0,1 0 0 0 0,-1 0 0 0 0,1 0 0 0 0,-1 0 0 0 0,0-1 0 0 0,1 1 0 0 0,-1 0 1 0 0,0 0-1 0 0,1-1 0 0 0,-1 1 0 0 0,0 0 0 0 0,1-1 0 0 0,20-25 201 0 0,-18 22-141 0 0,42-60 170 0 0,-29 39-248 0 0,1 1 1 0 0,1 1-1 0 0,1 1 0 0 0,1 0 1 0 0,23-20-1 0 0,-42 42-10 0 0,-1-1 0 0 0,1 1 0 0 0,-1 0 0 0 0,0-1 0 0 0,1 1 0 0 0,-1 0 0 0 0,1-1 0 0 0,-1 1 0 0 0,1 0 0 0 0,-1 0 0 0 0,1-1 0 0 0,0 1 0 0 0,-1 0 0 0 0,1 0 0 0 0,-1 0 0 0 0,1 0 0 0 0,-1 0 0 0 0,1 0 0 0 0,0 0 0 0 0,0 0 0 0 0,-1 0 0 0 0,1 0 0 0 0,-1 0 0 0 0,0 1 0 0 0,0-1 0 0 0,1 0 0 0 0,-1 1 0 0 0,0-1 0 0 0,0 0 0 0 0,0 1 0 0 0,1-1 0 0 0,-1 0 0 0 0,0 1 0 0 0,0-1 0 0 0,0 0 0 0 0,0 1 0 0 0,0-1 0 0 0,0 1 0 0 0,0-1 0 0 0,0 0 0 0 0,0 1 0 0 0,0-1 0 0 0,0 0 0 0 0,0 1 0 0 0,-7 30 0 0 0,5-23 0 0 0,-2 9 4 0 0,-4 21-11 0 0,8-35 14 0 0,-1-1 0 0 0,1 1 0 0 0,0 0 0 0 0,0-1 0 0 0,0 1 0 0 0,1-1 0 0 0,-1 1 1 0 0,0 0-1 0 0,1-1 0 0 0,1 5 0 0 0,-1-6-5 0 0,0 0 0 0 0,-1-1-1 0 0,1 1 1 0 0,0 0 0 0 0,0-1 0 0 0,-1 1 0 0 0,1-1 0 0 0,0 1 0 0 0,0-1-1 0 0,0 1 1 0 0,0-1 0 0 0,0 0 0 0 0,0 1 0 0 0,0-1 0 0 0,0 0 0 0 0,0 0-1 0 0,-1 0 1 0 0,1 0 0 0 0,0 0 0 0 0,0 0 0 0 0,0 0 0 0 0,0 0 0 0 0,0 0-1 0 0,0 0 1 0 0,0-1 0 0 0,0 1 0 0 0,0 0 0 0 0,0-1 0 0 0,0 1 0 0 0,1-1-1 0 0,31-14-1 0 0,-30 13 7 0 0,10-6 18 0 0,0-1 0 0 0,0 0 0 0 0,11-13 0 0 0,-10 11 63 0 0,0-1 1 0 0,15-8-1 0 0,-25 17-55 0 0,25-13 86 0 0,-27 15-116 0 0,0 0 0 0 0,0 0-1 0 0,0 0 1 0 0,0 1 0 0 0,0-1 0 0 0,0 1 0 0 0,1-1 0 0 0,-1 1 0 0 0,0 0 0 0 0,0 0 0 0 0,3 0 0 0 0,-4 0-1 0 0,-1 0 0 0 0,1 1 0 0 0,-1-1 0 0 0,1 0 0 0 0,-1 1 0 0 0,1-1 0 0 0,-1 1 1 0 0,1-1-1 0 0,-1 1 0 0 0,1-1 0 0 0,-1 1 0 0 0,0-1 0 0 0,1 1 0 0 0,-1-1 0 0 0,0 1 0 0 0,1 0 0 0 0,-1-1 0 0 0,0 1 1 0 0,0-1-1 0 0,0 1 0 0 0,1 0 0 0 0,-1-1 0 0 0,0 1 0 0 0,0 0 0 0 0,0-1 0 0 0,0 1 0 0 0,0 0 0 0 0,0-1 0 0 0,-1 2 1 0 0,-2 23-286 0 0,2-19 41 0 0,-7 38-1523 0 0,8-42 1156 0 0,0 10-5864 0 0,-1 37 4546 0 0,0-37 598 0 0,7-1-2393 0 0,17 31 3480 0 0,-22-40 248 0 0,0-1 1 0 0,0 0 0 0 0,0 0 0 0 0,0 1-1 0 0,0-1 1 0 0,0 0 0 0 0,1 0 0 0 0,-1 0-1 0 0,0 0 1 0 0,1-1 0 0 0,-1 1-1 0 0,0 0 1 0 0,1 0 0 0 0,-1-1 0 0 0,1 1-1 0 0,-1-1 1 0 0,1 0 0 0 0,-1 1 0 0 0,1-1-1 0 0,0 0 1 0 0,-1 0 0 0 0,1 0-1 0 0,-1 0 1 0 0,1 0 0 0 0,0 0 0 0 0,-1 0-1 0 0,1 0 1 0 0,-1-1 0 0 0,1 1 0 0 0,1-1-1 0 0,3-1 148 0 0,96-7 7133 0 0,1 8-4155 0 0,-96 1-2882 0 0,-1-1 1 0 0,1 1-1 0 0,0-1 1 0 0,-1 0-1 0 0,1-1 1 0 0,-1 0-1 0 0,1 0 1 0 0,-1 0 0 0 0,0-1-1 0 0,11-5 1 0 0,-15 6-178 0 0,0 1 0 0 0,0 0 0 0 0,-1-1 0 0 0,1 1 0 0 0,0-1 0 0 0,-1 0 0 0 0,1 1 0 0 0,-1-1 0 0 0,1 0 0 0 0,-1 0 0 0 0,0 0 0 0 0,0 0 1 0 0,0 0-1 0 0,0 0 0 0 0,0 0 0 0 0,0-1 0 0 0,-1 1 0 0 0,1 0 0 0 0,-1 0 0 0 0,1-1 0 0 0,-1 1 0 0 0,0 0 0 0 0,0 0 0 0 0,0-1 0 0 0,0 1 1 0 0,0 0-1 0 0,-1-1 0 0 0,1 1 0 0 0,-1 0 0 0 0,0 0 0 0 0,1 0 0 0 0,-1-1 0 0 0,0 1 0 0 0,-1-2 0 0 0,-2-2-77 0 0,0-1-1 0 0,0 1 1 0 0,0 0 0 0 0,-1 0-1 0 0,0 0 1 0 0,0 1-1 0 0,0 0 1 0 0,-1 0 0 0 0,1 0-1 0 0,-1 1 1 0 0,-1-1-1 0 0,1 2 1 0 0,0-1 0 0 0,-1 1-1 0 0,0 0 1 0 0,0 0-1 0 0,0 0 1 0 0,0 1 0 0 0,-12-2-1 0 0,10 2 0 0 0,1 1 0 0 0,-1 0 0 0 0,1 1-1 0 0,-1 0 1 0 0,1 0 0 0 0,-1 0 0 0 0,1 1 0 0 0,-1 1 0 0 0,1-1-1 0 0,0 2 1 0 0,0-1 0 0 0,0 1 0 0 0,0 0 0 0 0,0 0-1 0 0,0 1 1 0 0,-13 9 0 0 0,19-11-78 0 0,0-1 0 0 0,0 1 0 0 0,1 0 0 0 0,-1-1 0 0 0,1 1 0 0 0,-1 0 0 0 0,1 0 0 0 0,0 0 0 0 0,0 0 0 0 0,0 0 0 0 0,0 0 0 0 0,0 0 0 0 0,0 1 0 0 0,1-1 0 0 0,-1 0 0 0 0,1 0 0 0 0,-1 1 0 0 0,1-1 0 0 0,0 0 0 0 0,0 1 0 0 0,0-1 0 0 0,0 0 0 0 0,0 0 0 0 0,1 1 0 0 0,0 2 0 0 0,-1-3-1120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2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7367 0 0,'2'3'160'0'0,"0"-1"-1"0"0,-1 0 0 0 0,1 1 1 0 0,-1-1-1 0 0,1 1 0 0 0,-1-1 1 0 0,0 1-1 0 0,4 9 6358 0 0,-3 0-5267 0 0,15 63 1544 0 0,-17-74-2719 0 0,0 1-1 0 0,1-1 1 0 0,-1 0-1 0 0,0 0 1 0 0,1 0-1 0 0,-1 1 0 0 0,1-1 1 0 0,-1 0-1 0 0,1 0 1 0 0,-1 0-1 0 0,1 0 1 0 0,0 0-1 0 0,0 0 1 0 0,-1 0-1 0 0,1 0 1 0 0,0 0-1 0 0,0-1 1 0 0,0 1-1 0 0,0 0 0 0 0,0 0 1 0 0,0-1-1 0 0,0 1 1 0 0,0-1-1 0 0,0 1 1 0 0,1-1-1 0 0,0 1 1 0 0,0-1-72 0 0,-1 0 1 0 0,0 0-1 0 0,1 0 1 0 0,-1 0-1 0 0,1-1 1 0 0,-1 1-1 0 0,1 0 1 0 0,-1-1-1 0 0,0 1 1 0 0,1-1-1 0 0,-1 1 1 0 0,0-1-1 0 0,1 0 0 0 0,-1 0 1 0 0,0 1-1 0 0,0-1 1 0 0,0 0-1 0 0,0 0 1 0 0,0 0-1 0 0,0 0 1 0 0,0-1-1 0 0,1 0 1 0 0,66-85 1293 0 0,50-61-457 0 0,-101 135-2009 0 0,-4 10-3954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2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 3679 0 0,'1'0'281'0'0,"-1"0"0"0"0,1 1-1 0 0,0-1 1 0 0,-1 1 0 0 0,1-1-1 0 0,-1 1 1 0 0,1-1-1 0 0,-1 1 1 0 0,1 0 0 0 0,-1-1-1 0 0,1 1 1 0 0,-1 0 0 0 0,1-1-1 0 0,-1 1 1 0 0,0 0-1 0 0,0 0 1 0 0,1-1 0 0 0,-1 1-1 0 0,0 0 1 0 0,0 0 0 0 0,0-1-1 0 0,0 1 1 0 0,1 0-1 0 0,-1 0 1 0 0,-1 1 0 0 0,4 30 5007 0 0,-3-23-4629 0 0,0-5-327 0 0,5 17 2906 0 0,13 32-2932 0 0,-17-51-268 0 0,0 0 1 0 0,0 1-1 0 0,0-1 0 0 0,0 0 1 0 0,0 0-1 0 0,1 0 0 0 0,-1 0 0 0 0,1 0 1 0 0,-1 0-1 0 0,1-1 0 0 0,0 1 0 0 0,0 0 1 0 0,0-1-1 0 0,0 1 0 0 0,0-1 1 0 0,0 0-1 0 0,0 0 0 0 0,0 1 0 0 0,3-1 1 0 0,0 1 34 0 0,0-1 0 0 0,-1-1 0 0 0,1 1 0 0 0,0-1 0 0 0,-1 1 0 0 0,9-2 1 0 0,-3 0-46 0 0,0-1 0 0 0,-1 0 1 0 0,1 0-1 0 0,-1-1 1 0 0,1 0-1 0 0,-1-1 1 0 0,0 0-1 0 0,0-1 1 0 0,0 1-1 0 0,14-12 1 0 0,-12 8 1 0 0,-1-1 0 0 0,0 1 0 0 0,0-2 0 0 0,-1 1 1 0 0,-1-1-1 0 0,1-1 0 0 0,10-18 0 0 0,-16 24-30 0 0,-1 1-1 0 0,0-1 1 0 0,0 0 0 0 0,-1 0-1 0 0,1 0 1 0 0,0-8-1 0 0,-2 13 2 0 0,0-1-1 0 0,0 0 0 0 0,1 0 0 0 0,-1 1 0 0 0,-1-1 0 0 0,1 0 0 0 0,0 0 0 0 0,0 1 1 0 0,0-1-1 0 0,0 0 0 0 0,0 0 0 0 0,-1 1 0 0 0,1-1 0 0 0,0 0 0 0 0,-1 1 1 0 0,1-1-1 0 0,0 0 0 0 0,-1 1 0 0 0,1-1 0 0 0,-2-1 0 0 0,1 2 1 0 0,0 0-1 0 0,0-1 1 0 0,0 1-1 0 0,0 0 1 0 0,0-1-1 0 0,0 1 1 0 0,0 0-1 0 0,0 0 1 0 0,0 0-1 0 0,0 0 1 0 0,0 0-1 0 0,0 0 1 0 0,0 0-1 0 0,0 0 1 0 0,0 1-1 0 0,0-1 1 0 0,0 0-1 0 0,0 1 1 0 0,0-1-1 0 0,-1 1 1 0 0,-2 1 22 0 0,-1 0 0 0 0,1 0 1 0 0,0 1-1 0 0,0-1 0 0 0,0 1 1 0 0,1 0-1 0 0,-1 0 0 0 0,0 1 0 0 0,-2 3 1 0 0,-23 32 196 0 0,21-24-140 0 0,-18 46 0 0 0,4 5-13 0 0,-1 12 6 0 0,7-22-61 0 0,-1 14-12 0 0,1-2-17 0 0,13-53-69 0 0,1-3-1544 0 0,-8 49-6133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3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0 601 17047 0 0,'1'-4'274'0'0,"1"0"0"0"0,-1 0-1 0 0,1 0 1 0 0,0 0 0 0 0,0 1-1 0 0,0-1 1 0 0,0 0-1 0 0,1 1 1 0 0,0 0 0 0 0,3-4-1 0 0,4-6-4 0 0,69-99 792 0 0,98-182-1 0 0,-156 255-835 0 0,-12 24-115 0 0,0-1 0 0 0,-2 0-1 0 0,12-31 1 0 0,-20 42-107 0 0,-3 10-2 0 0,-5 12-38 0 0,6-8-41 0 0,-1 7-2 0 0,-7 58 63 0 0,7 22 17 0 0,8 3-11 0 0,5-18-46 0 0,1-16-80 0 0,-7-50 110 0 0,0-2-53 0 0,0-1-525 0 0,9 38 24 0 0,-9-37-26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3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121 186 3663 0 0,'-22'-14'-110'0'0,"-31"-22"2265"0"0,47 32-1248 0 0,1 0 0 0 0,1 0 0 0 0,-1-1 1 0 0,0 1-1 0 0,1-1 0 0 0,0 0 1 0 0,-4-6-1 0 0,8 10-829 0 0,-1-1 0 0 0,0 1 0 0 0,1 0 0 0 0,-1 0 1 0 0,1 0-1 0 0,0-1 0 0 0,-1 1 0 0 0,1 0 0 0 0,0 0 0 0 0,0-1 0 0 0,0 1 0 0 0,-1 0 0 0 0,1-1 0 0 0,1 1 1 0 0,-1 0-1 0 0,0-1 0 0 0,0 1 0 0 0,0 0 0 0 0,1 0 0 0 0,-1-1 0 0 0,1 1 0 0 0,0-2 0 0 0,0 1 172 0 0,1 0 1 0 0,-1 1-1 0 0,1-1 0 0 0,-1 0 0 0 0,1 0 0 0 0,0 1 0 0 0,0-1 0 0 0,0 1 0 0 0,0 0 0 0 0,0 0 0 0 0,3-2 0 0 0,6-2 881 0 0,1 1 1 0 0,-1 1-1 0 0,22-4 1 0 0,-29 6-1086 0 0,118-18-7539 0 0,-104 16 1098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3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 82 13823 0 0,'2'-7'355'0'0,"3"-4"658"0"0,-2 0 1 0 0,1 0 0 0 0,-1 0-1 0 0,2-19 1 0 0,-7 32 331 0 0,0 0-1307 0 0,1-1 0 0 0,0 0-1 0 0,0 1 1 0 0,0-1 0 0 0,0 1 0 0 0,0-1 0 0 0,0 1 0 0 0,0-1 0 0 0,0 1 0 0 0,1 0-1 0 0,-1-1 1 0 0,0 3 0 0 0,-3 9 142 0 0,-14 35 20 0 0,13-35 0 0 0,2-1 1 0 0,-9 39 6 0 0,9-38 1 0 0,2 0 0 0 0,-1 2-138 0 0,0-4 48 0 0,1 0 0 0 0,0 17 0 0 0,1-13-39 0 0,4 28 1 0 0,-2-25-51 0 0,-1-2 111 0 0,3-4-76 0 0,12 39 1 0 0,-6-27-6 0 0,-3-10-46 0 0,-3-5-13 0 0,0-1 0 0 0,1 1-1 0 0,10 13 1 0 0,2-2 64 0 0,-33-35-85 0 0,-2 2-1 0 0,0 0 1 0 0,0 1 0 0 0,-1 0-1 0 0,-1 2 1 0 0,0 1 0 0 0,0 0-1 0 0,-1 1 1 0 0,0 1 0 0 0,0 1-1 0 0,-24-3 1 0 0,42 9 21 0 0,-10-2 0 0 0,0 0 0 0 0,-14 1 0 0 0,24 1 0 0 0,0 0 0 0 0,1 0 0 0 0,-1 0 0 0 0,0 0 0 0 0,1 1 0 0 0,-1-1 0 0 0,0 1 0 0 0,1 0 0 0 0,-1 0 0 0 0,1 0 0 0 0,-1 0 0 0 0,1 0 0 0 0,0 1 0 0 0,-1-1 0 0 0,1 1 0 0 0,0-1 0 0 0,-2 3 0 0 0,3-3 0 0 0,1 0 0 0 0,-1 0 0 0 0,1 0 0 0 0,0 0 0 0 0,-1 0 0 0 0,1 0 0 0 0,0 0 0 0 0,0 0 0 0 0,0 0 0 0 0,-1 1 0 0 0,1-1 0 0 0,1 0 0 0 0,-1 0 0 0 0,0 0 0 0 0,0 0 0 0 0,0 0 0 0 0,0 0 0 0 0,1 0 0 0 0,-1 0 0 0 0,1 0 0 0 0,-1 0 0 0 0,0 0 0 0 0,1 0 0 0 0,0 0 0 0 0,-1 0 0 0 0,1 0 0 0 0,0 0 0 0 0,-1 0 0 0 0,3 1 0 0 0,0 2 0 0 0,1 0 0 0 0,0 0 0 0 0,0 0 0 0 0,8 5 0 0 0,-1-3-127 0 0,0-1 1 0 0,0 1-1 0 0,0-2 0 0 0,1 0 0 0 0,0 0 1 0 0,0-1-1 0 0,0 0 0 0 0,0-1 0 0 0,0-1 1 0 0,0 0-1 0 0,1 0 0 0 0,-1-1 0 0 0,0-1 1 0 0,22-3-1 0 0,-13 0-388 0 0,-1-1 1 0 0,1-1-1 0 0,-1 0 0 0 0,0-2 1 0 0,0 0-1 0 0,-1-2 0 0 0,32-19 1 0 0,-24 10-5924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4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343 184 6911 0 0,'47'-60'732'0'0,"-38"48"653"0"0,-1-1-1 0 0,0 0 1 0 0,-1 0 0 0 0,-1 0-1 0 0,0-1 1 0 0,6-20-1 0 0,-12 34-1259 0 0,0-1 0 0 0,0 1-1 0 0,1-1 1 0 0,-1 1 0 0 0,0-1 0 0 0,0 1-1 0 0,0-1 1 0 0,0 1 0 0 0,0-1 0 0 0,0 1-1 0 0,0-1 1 0 0,0 1 0 0 0,0-1 0 0 0,0 0-1 0 0,0 1 1 0 0,0-1 0 0 0,0 1 0 0 0,0-1-1 0 0,0 1 1 0 0,-1-1 0 0 0,1 0 0 0 0,-7 6 1790 0 0,-8 13-858 0 0,14-16-663 0 0,-3 11-284 0 0,-13 37-28 0 0,13-38-9 0 0,2 0-13 0 0,-2 2-50 0 0,2-4 11 0 0,0 0-1 0 0,0 0 1 0 0,-1 18-1 0 0,0 20 63 0 0,3-22 10 0 0,3 29 0 0 0,-2-41-10 0 0,4-2-16 0 0,14 37-54 0 0,-17-44-9 0 0,0-1 1 0 0,-1 0-1 0 0,2 0 0 0 0,-1 0 0 0 0,0 0 1 0 0,1 0-1 0 0,0-1 0 0 0,0 1 0 0 0,0-1 1 0 0,0 1-1 0 0,0-1 0 0 0,1 0 0 0 0,-1-1 1 0 0,7 5-1 0 0,-7-5-4 0 0,-23-14-31 0 0,1 1-1 0 0,-2 1 1 0 0,1 1 0 0 0,-1 1-1 0 0,-1 1 1 0 0,1 1-1 0 0,-1 1 1 0 0,0 0 0 0 0,-1 2-1 0 0,1 1 1 0 0,-1 0 0 0 0,-37 3-1 0 0,47 1 32 0 0,0 0 0 0 0,1 1 0 0 0,-22 7 0 0 0,29-8 0 0 0,-1 0 0 0 0,1 1 0 0 0,0-1 0 0 0,0 1 0 0 0,0 0 0 0 0,0 0 0 0 0,0 1 0 0 0,1 0 0 0 0,-1 0 0 0 0,-5 6 0 0 0,9-9-6 0 0,0 0 0 0 0,0 1-1 0 0,0-1 1 0 0,0 1 0 0 0,0-1 0 0 0,1 1-1 0 0,-1 0 1 0 0,0-1 0 0 0,1 1-1 0 0,-1 0 1 0 0,1-1 0 0 0,0 1 0 0 0,-1 0-1 0 0,1 0 1 0 0,0 0 0 0 0,0-1 0 0 0,0 1-1 0 0,0 0 1 0 0,0 0 0 0 0,1-1 0 0 0,0 4-1 0 0,0-3 64 0 0,0 1 0 0 0,1-1 0 0 0,-1 1 0 0 0,1-1 0 0 0,-1 0 0 0 0,1 1 0 0 0,0-1 0 0 0,0 0 0 0 0,0 0 0 0 0,0 0-1 0 0,0-1 1 0 0,4 3 0 0 0,2 1 214 0 0,1 0-1 0 0,0 0 1 0 0,0-1-1 0 0,1-1 1 0 0,-1 1 0 0 0,17 2-1 0 0,-7-3-194 0 0,0-1 0 0 0,0-1 1 0 0,0-1-1 0 0,36-4 0 0 0,-12-2-903 0 0,44-14 0 0 0,-81 19 533 0 0,0-1-1 0 0,0 0 1 0 0,0 0 0 0 0,0 0 0 0 0,0-1-1 0 0,-1 0 1 0 0,1 0 0 0 0,-1 0 0 0 0,0-1 0 0 0,0 0-1 0 0,5-4 1 0 0,-4 0-1118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4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1 183 4199 0 0,'10'-19'665'0'0,"4"-7"4510"0"0,-13 25-4747 0 0,-1 0 0 0 0,1 0-1 0 0,0 0 1 0 0,1-1 0 0 0,-1 1-1 0 0,0 0 1 0 0,0 1 0 0 0,0-1 0 0 0,1 0-1 0 0,-1 0 1 0 0,0 0 0 0 0,1 1-1 0 0,-1-1 1 0 0,0 1 0 0 0,1-1-1 0 0,1 0 1 0 0,-2 1-278 0 0,-1 1-1 0 0,1-1 1 0 0,0 0 0 0 0,0 0 0 0 0,0 1 0 0 0,-1-1-1 0 0,1 0 1 0 0,0 1 0 0 0,-1-1 0 0 0,1 1 0 0 0,0-1-1 0 0,-1 1 1 0 0,1-1 0 0 0,0 1 0 0 0,-1-1-1 0 0,1 1 1 0 0,-1 0 0 0 0,1-1 0 0 0,-1 1 0 0 0,0 0-1 0 0,1-1 1 0 0,-1 1 0 0 0,0 0 0 0 0,1 0 0 0 0,-1-1-1 0 0,0 1 1 0 0,0 0 0 0 0,1 1 0 0 0,4 23 607 0 0,-5-10-613 0 0,0 0 0 0 0,-2 1 0 0 0,1-2 0 0 0,-6 20 0 0 0,-2 16-25 0 0,9-49-118 0 0,0-1 0 0 0,0 1 0 0 0,0-1 1 0 0,0 1-1 0 0,-1-1 0 0 0,1 1 0 0 0,0 0 0 0 0,0-1 1 0 0,1 1-1 0 0,-1-1 0 0 0,0 1 0 0 0,0 0 0 0 0,0-1 1 0 0,0 1-1 0 0,0-1 0 0 0,1 1 0 0 0,-1-1 0 0 0,0 1 1 0 0,1-1-1 0 0,-1 1 0 0 0,0-1 0 0 0,1 1 0 0 0,-1-1 0 0 0,0 1 1 0 0,1-1-1 0 0,-1 1 0 0 0,1-1 0 0 0,0 1 0 0 0,-1-1 0 0 0,1 0 0 0 0,-1 0-1 0 0,1 0 1 0 0,-1 0 0 0 0,1 0-1 0 0,0 0 1 0 0,-1 0-1 0 0,1-1 1 0 0,-1 1 0 0 0,1 0-1 0 0,-1 0 1 0 0,1 0 0 0 0,-1-1-1 0 0,1 1 1 0 0,-1 0-1 0 0,1 0 1 0 0,-1-1 0 0 0,1 1-1 0 0,-1 0 1 0 0,1-1 0 0 0,-1 1-1 0 0,0-1 1 0 0,1 1-1 0 0,-1 0 1 0 0,0-1 0 0 0,1 1-1 0 0,-1-1 1 0 0,0 1 0 0 0,1-2-1 0 0,23-35-22 0 0,2 1 0 0 0,34-36-1 0 0,-58 69 16 0 0,1 1-1 0 0,-1-1 0 0 0,1 1 0 0 0,0 0 0 0 0,0 0 0 0 0,0 0 0 0 0,0 0 0 0 0,0 0 0 0 0,0 0 1 0 0,6-1-1 0 0,-7 2 4 0 0,1 1 0 0 0,-1 0-1 0 0,0-1 1 0 0,0 1 0 0 0,1 0 0 0 0,-1 0 0 0 0,0 0 0 0 0,1 1 0 0 0,-1-1 0 0 0,0 0 0 0 0,1 1 0 0 0,-1 0 0 0 0,0-1 0 0 0,0 1 0 0 0,0 0 0 0 0,0 0 0 0 0,3 2-1 0 0,7 4 1 0 0,0-1 0 0 0,0 0 0 0 0,1-1 0 0 0,0 0 0 0 0,0-1 0 0 0,0 0 0 0 0,0-1 0 0 0,1 0 0 0 0,-1-2-1 0 0,1 1 1 0 0,-1-2 0 0 0,26-1 0 0 0,-29 0 4 0 0,-1 0 0 0 0,1 0 0 0 0,-1-1 0 0 0,0-1 0 0 0,0 1 0 0 0,0-2 0 0 0,15-7 0 0 0,-21 10 0 0 0,-1 0 0 0 0,0 0 0 0 0,0-1 0 0 0,0 1 0 0 0,0-1 0 0 0,0 0 0 0 0,0 1 0 0 0,0-1 0 0 0,-1 0 0 0 0,1 0 0 0 0,-1 0 0 0 0,1 0 0 0 0,-1-1 0 0 0,0 1 0 0 0,0 0 0 0 0,0 0 0 0 0,0-1 0 0 0,0 1 0 0 0,0-1 0 0 0,-1 1 0 0 0,1-1 0 0 0,-1 1 0 0 0,0-1 0 0 0,0 1 0 0 0,1-1 0 0 0,-2 1 0 0 0,1-1 0 0 0,0 1 0 0 0,0-1 0 0 0,-1 1 0 0 0,0-1 0 0 0,1 1 0 0 0,-3-5 0 0 0,0 1 0 0 0,0 0 0 0 0,0 0 0 0 0,-1 0 0 0 0,1 1 0 0 0,-1-1 0 0 0,-1 1 0 0 0,1 0 0 0 0,-1 0 0 0 0,0 1 0 0 0,0-1 0 0 0,0 1 0 0 0,-1 0 0 0 0,1 1 0 0 0,-1-1 0 0 0,0 1 0 0 0,0 0 0 0 0,0 1 0 0 0,0-1 0 0 0,-1 1 0 0 0,1 0 0 0 0,-1 1 0 0 0,-8-2 0 0 0,8 2 0 0 0,0 0 0 0 0,-1 1 0 0 0,1-1 0 0 0,-1 1 0 0 0,1 1 0 0 0,-1-1 0 0 0,1 2 0 0 0,0-1 0 0 0,-1 1 0 0 0,1 0 0 0 0,0 0 0 0 0,0 0 0 0 0,0 1 0 0 0,1 1 0 0 0,-1-1 0 0 0,1 1 0 0 0,-1 0 0 0 0,1 0 0 0 0,-10 10 0 0 0,9-7 1 0 0,4-4 1 0 0,1 0-1 0 0,-1-1 0 0 0,1 1 0 0 0,0 0 1 0 0,0 1-1 0 0,0-1 0 0 0,0 0 0 0 0,0 1 0 0 0,1-1 1 0 0,-1 1-1 0 0,0 6 0 0 0,2 6 74 0 0,3 54 187 0 0,5-57-126 0 0,22 37 7 0 0,-17-32-2 0 0,-8-10-96 0 0,-2-5-15 0 0,0 1 1 0 0,0 0 0 0 0,1-1-1 0 0,-1 0 1 0 0,1 1-1 0 0,5 2 1 0 0,4 5 226 0 0,1-1 0 0 0,0-1 0 0 0,1 0-1 0 0,21 9 1 0 0,-26-14-135 0 0,-1-1 0 0 0,1 0 0 0 0,0 0 0 0 0,0-1 0 0 0,0 0 0 0 0,0-1 0 0 0,0 0 0 0 0,0 0 0 0 0,18-2 0 0 0,-15-1-1086 0 0,27-7-1 0 0,-34 8 290 0 0,0-1 0 0 0,0-1 0 0 0,0 1 0 0 0,-1-1 0 0 0,1 0 0 0 0,0 0 0 0 0,-1-1 0 0 0,0 1 0 0 0,0-1 0 0 0,7-8 0 0 0,-4 4-6771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5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108 115 5527 0 0,'20'-13'371'0'0,"-10"7"294"0"0,0 0 0 0 0,0 0-1 0 0,-1-1 1 0 0,0-1 0 0 0,0 0-1 0 0,-1 0 1 0 0,11-14-1 0 0,-18 22-609 0 0,-1-1 0 0 0,0 1 0 0 0,1-1 0 0 0,-1 1-1 0 0,0-1 1 0 0,1 1 0 0 0,-1-1 0 0 0,0 0 0 0 0,0 1 0 0 0,0-1-1 0 0,1 0 1 0 0,-1 1 0 0 0,0-1 0 0 0,0 0 0 0 0,0 1-1 0 0,0-1 1 0 0,0 1 0 0 0,0-1 0 0 0,0 0 0 0 0,0 1 0 0 0,-1-1-1 0 0,1 0 1 0 0,0 1 0 0 0,0-1 0 0 0,0 0 0 0 0,-1 1 0 0 0,1-1-1 0 0,-1 0 33 0 0,0 0-1 0 0,0 0 0 0 0,0 0 1 0 0,0 0-1 0 0,0 0 0 0 0,-1 1 0 0 0,1-1 1 0 0,0 0-1 0 0,0 1 0 0 0,0-1 1 0 0,0 1-1 0 0,-3-1 0 0 0,-1 0 114 0 0,0 0 0 0 0,0 0 0 0 0,-1 1 0 0 0,1 0 0 0 0,0 0-1 0 0,-5 0 1 0 0,4 1-77 0 0,0 1 0 0 0,1-1 0 0 0,-1 1 0 0 0,1 0 0 0 0,0 1 0 0 0,0-1 0 0 0,-1 1 0 0 0,1 0 0 0 0,1 0 0 0 0,-1 0 0 0 0,1 1 0 0 0,-6 5 0 0 0,8-8 814 0 0,3 12-689 0 0,5 42 39 0 0,-5-52-215 0 0,0 0 0 0 0,0-1 1 0 0,0 1-1 0 0,0-1 0 0 0,0 1 0 0 0,1-1 1 0 0,-1 1-1 0 0,1-1 0 0 0,0 0 1 0 0,-1 0-1 0 0,1 0 0 0 0,0 0 0 0 0,0 0 1 0 0,0 0-1 0 0,1-1 0 0 0,-1 1 0 0 0,0 0 1 0 0,1-1-1 0 0,-1 0 0 0 0,1 0 0 0 0,-1 0 1 0 0,5 2-1 0 0,5 2 322 0 0,39 21 1051 0 0,-29-16-1060 0 0,0 1 0 0 0,-1 2 0 0 0,24 17 0 0 0,-44-30-367 0 0,0 1 1 0 0,-1-1-1 0 0,1 1 0 0 0,0-1 0 0 0,0 1 1 0 0,-1 0-1 0 0,1-1 0 0 0,0 1 0 0 0,-1 0 1 0 0,1 0-1 0 0,-1 0 0 0 0,1-1 0 0 0,-1 1 1 0 0,1 0-1 0 0,-1 0 0 0 0,0 0 0 0 0,1 0 1 0 0,-1 0-1 0 0,0 0 0 0 0,0 0 0 0 0,0 1 1 0 0,0-2-8 0 0,0 1 1 0 0,0 0 0 0 0,-1-1-1 0 0,1 1 1 0 0,-1 0 0 0 0,1-1-1 0 0,0 1 1 0 0,-1-1 0 0 0,1 1-1 0 0,-1-1 1 0 0,1 1 0 0 0,-1-1 0 0 0,0 1-1 0 0,1-1 1 0 0,-1 0 0 0 0,1 1-1 0 0,-1-1 1 0 0,0 0 0 0 0,1 1-1 0 0,-1-1 1 0 0,-1 0 0 0 0,-3 2 10 0 0,-1-1 1 0 0,0 1 0 0 0,0-2-1 0 0,0 1 1 0 0,-7-1 0 0 0,-26 0-171 0 0,1-3 0 0 0,0-1 0 0 0,0-1 0 0 0,-55-17 0 0 0,91 22-18 0 0,1-1 1 0 0,-1 1 0 0 0,1-1 0 0 0,-1 1-1 0 0,1-1 1 0 0,-1 0 0 0 0,1 1-1 0 0,-1-1 1 0 0,1 0 0 0 0,-2-2-1 0 0,3-3-2501 0 0,11 1 68 0 0,13 0-1553 0 0,-8 2-562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5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197 181 1375 0 0,'10'-2'611'0'0,"0"-1"-1"0"0,0 0 1 0 0,-1 0-1 0 0,1-1 1 0 0,-1 0-1 0 0,0-1 0 0 0,0 0 1 0 0,9-7-1 0 0,-15 11-279 0 0,-1-1 0 0 0,0 1 0 0 0,-1-1 0 0 0,1 0 0 0 0,0 0 0 0 0,0 1 0 0 0,-1-1 0 0 0,1 0 0 0 0,-1-1 0 0 0,1 1-1 0 0,-1 0 1 0 0,0 0 0 0 0,0-1 0 0 0,0 1 0 0 0,0 0 0 0 0,0-1 0 0 0,-1 1 0 0 0,1-1 0 0 0,-1 1 0 0 0,0-1 0 0 0,1 1 0 0 0,-1-1 0 0 0,0 1 0 0 0,-1-1-1 0 0,1 1 1 0 0,0-1 0 0 0,-1 1 0 0 0,1-1 0 0 0,-1 1 0 0 0,0-1 0 0 0,0 1 0 0 0,0-1 0 0 0,0 1 0 0 0,0 0 0 0 0,0 0 0 0 0,-1 0 0 0 0,-2-4 0 0 0,0 1-84 0 0,-1 0 1 0 0,1 0-1 0 0,-1 1 1 0 0,0 0-1 0 0,0-1 1 0 0,0 2-1 0 0,0-1 1 0 0,-8-3-1 0 0,11 5-230 0 0,-1 1 0 0 0,1 0 0 0 0,-1 0 0 0 0,0 0 0 0 0,1 0 0 0 0,-1 0 0 0 0,0 0 0 0 0,1 1 0 0 0,-1-1 0 0 0,0 1-1 0 0,0 0 1 0 0,1 0 0 0 0,-1 0 0 0 0,0 0 0 0 0,0 1 0 0 0,0-1 0 0 0,1 1 0 0 0,-1-1 0 0 0,0 1 0 0 0,1 0 0 0 0,-5 2 0 0 0,6-2-14 0 0,0 0 0 0 0,0 0 1 0 0,0 0-1 0 0,0 0 0 0 0,1 1 1 0 0,-1-1-1 0 0,0 0 1 0 0,1 0-1 0 0,-1 0 0 0 0,1 1 1 0 0,-1-1-1 0 0,1 0 1 0 0,0 0-1 0 0,0 1 0 0 0,-1-1 1 0 0,1 0-1 0 0,0 1 1 0 0,0-1-1 0 0,0 0 0 0 0,0 1 1 0 0,1 1-1 0 0,5 16-3 0 0,22 34 13 0 0,2-10 66 0 0,9 6 188 0 0,-33-41-146 0 0,0 0-2 0 0,16 24-6 0 0,-17-24 220 0 0,-1 4-235 0 0,10 36-9 0 0,-11-36 200 0 0,-8-4-170 0 0,-16 24 1 0 0,19-30 7 0 0,-1 1 1 0 0,0-1-1 0 0,0 1 0 0 0,-1-1 1 0 0,1 0-1 0 0,0 0 0 0 0,-1-1 1 0 0,1 1-1 0 0,-1-1 0 0 0,0 1 1 0 0,1-1-1 0 0,-1 0 0 0 0,0 0 1 0 0,0-1-1 0 0,0 1 0 0 0,1-1 1 0 0,-1 0-1 0 0,-5-1 0 0 0,4 2 14 0 0,-114-1 543 0 0,99-2-1574 0 0,0 0 1 0 0,0-1 0 0 0,-37-11 0 0 0,52 12 122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0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0 172 4607 0 0,'4'-27'870'0'0,"7"-28"0"0"0,-9 45-66 0 0,2 0-1 0 0,-1 0 1 0 0,1 1 0 0 0,1-1 0 0 0,10-16 0 0 0,-15 25-613 0 0,1-1 0 0 0,0 1 0 0 0,0 0 1 0 0,0 0-1 0 0,0 0 0 0 0,1 0 0 0 0,-1 0 0 0 0,0 0 0 0 0,0 0 1 0 0,3-1-1 0 0,-3 1-97 0 0,-1 1 1 0 0,1 0 0 0 0,0 0 0 0 0,-1 0 0 0 0,1 0 0 0 0,0 0-1 0 0,-1-1 1 0 0,1 1 0 0 0,0 0 0 0 0,-1 0 0 0 0,1 1 0 0 0,0-1-1 0 0,-1 0 1 0 0,1 0 0 0 0,0 0 0 0 0,-1 0 0 0 0,1 1 0 0 0,-1-1-1 0 0,1 0 1 0 0,0 0 0 0 0,-1 1 0 0 0,1-1 0 0 0,1 2 2337 0 0,2 14-1897 0 0,11 47-21 0 0,-10-37-8 0 0,-4-13-345 0 0,0 40 612 0 0,-1-38-621 0 0,-2 46 580 0 0,-5 23-169 0 0,-2 4-105 0 0,2-5-252 0 0,1-11-73 0 0,1-21-121 0 0,2 5-53 0 0,3-45-177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7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23 7831 0 0,'-12'-1'6767'0'0,"35"2"-2927"0"0,66 14-311 0 0,-56-12-3276 0 0,1-2-1 0 0,34-4 1 0 0,124-19 109 0 0,-111 9-6859 0 0,-64 10-630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8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22 5527 0 0,'0'0'114'0'0,"-1"0"0"0"0,1 1-1 0 0,-1-1 1 0 0,0 0-1 0 0,1 1 1 0 0,-1-1 0 0 0,1 1-1 0 0,-1-1 1 0 0,1 1-1 0 0,0-1 1 0 0,-1 1-1 0 0,1-1 1 0 0,-1 1 0 0 0,1-1-1 0 0,0 1 1 0 0,-1-1-1 0 0,1 1 1 0 0,0 0 0 0 0,0-1-1 0 0,-1 1 1 0 0,1 0-1 0 0,0-1 1 0 0,0 1 0 0 0,0 0-1 0 0,0-1 1 0 0,0 1-1 0 0,0 0 1 0 0,0-1-1 0 0,0 1 1 0 0,0-1 0 0 0,0 1-1 0 0,1 1 1 0 0,-1-1-32 0 0,0 0 1 0 0,0 0-1 0 0,0 0 1 0 0,0 0-1 0 0,0 0 1 0 0,1 0-1 0 0,-1 1 1 0 0,0-1-1 0 0,1 0 1 0 0,-1 0 0 0 0,1 0-1 0 0,-1 0 1 0 0,1 0-1 0 0,-1 0 1 0 0,1 0-1 0 0,0 0 1 0 0,0-1-1 0 0,-1 1 1 0 0,1 0-1 0 0,0 0 1 0 0,2 1-1 0 0,-1-2 56 0 0,1 1-1 0 0,0-1 0 0 0,-1 1 0 0 0,1-1 0 0 0,0 0 1 0 0,-1 0-1 0 0,1 0 0 0 0,0 0 0 0 0,0-1 0 0 0,-1 1 1 0 0,1-1-1 0 0,0 0 0 0 0,-1 1 0 0 0,1-1 0 0 0,-1 0 0 0 0,1-1 1 0 0,-1 1-1 0 0,0 0 0 0 0,1-1 0 0 0,-1 1 0 0 0,0-1 1 0 0,0 0-1 0 0,0 0 0 0 0,0 1 0 0 0,0-2 0 0 0,0 1 1 0 0,-1 0-1 0 0,1 0 0 0 0,1-4 0 0 0,-3 6-136 0 0,1 0 0 0 0,-1-1-1 0 0,0 1 1 0 0,0 0-1 0 0,0-1 1 0 0,0 1 0 0 0,0 0-1 0 0,0-1 1 0 0,0 1-1 0 0,0-1 1 0 0,0 1 0 0 0,0 0-1 0 0,0-1 1 0 0,0 1 0 0 0,0 0-1 0 0,0-1 1 0 0,0 1-1 0 0,0 0 1 0 0,0-1 0 0 0,-1 1-1 0 0,1 0 1 0 0,0-1-1 0 0,0 1 1 0 0,0 0 0 0 0,-1-1-1 0 0,1 1 1 0 0,0 0 0 0 0,0 0-1 0 0,0-1 1 0 0,-1 1-1 0 0,1 0 1 0 0,0 0 0 0 0,-1-1-1 0 0,-14-1 51 0 0,-16 6 69 0 0,-32 20 173 0 0,58-22-266 0 0,0 0 0 0 0,0 1 1 0 0,0 0-1 0 0,0 0 0 0 0,1 0 0 0 0,-1 0 0 0 0,1 1 1 0 0,0 0-1 0 0,0 0 0 0 0,-3 4 0 0 0,6-7 15 0 0,1-1-1 0 0,0 1 1 0 0,-1-1 0 0 0,1 1-1 0 0,-1 0 1 0 0,1-1-1 0 0,0 1 1 0 0,0 0-1 0 0,-1-1 1 0 0,1 1 0 0 0,0 0-1 0 0,0-1 1 0 0,0 1-1 0 0,0 0 1 0 0,0 0 0 0 0,0-1-1 0 0,0 1 1 0 0,0 0-1 0 0,0-1 1 0 0,0 1-1 0 0,0 0 1 0 0,0 0 0 0 0,1-1-1 0 0,-1 1 1 0 0,0 0-1 0 0,0-1 1 0 0,1 1 0 0 0,-1 0-1 0 0,0-1 1 0 0,1 1-1 0 0,-1-1 1 0 0,1 1-1 0 0,-1-1 1 0 0,1 1 0 0 0,-1-1-1 0 0,1 1 1 0 0,-1-1-1 0 0,1 1 1 0 0,-1-1-1 0 0,1 0 1 0 0,0 1 0 0 0,-1-1-1 0 0,1 0 1 0 0,0 1-1 0 0,-1-1 1 0 0,1 0 0 0 0,0 0-1 0 0,-1 0 1 0 0,1 0-1 0 0,1 1 1 0 0,1-1 94 0 0,0 1-1 0 0,1 0 1 0 0,-1-1 0 0 0,0 0 0 0 0,1 1 0 0 0,-1-1-1 0 0,0-1 1 0 0,1 1 0 0 0,4-1 0 0 0,-3-2 14 0 0,0 1 0 0 0,0-1 1 0 0,0 1-1 0 0,-1-1 0 0 0,1-1 0 0 0,-1 1 0 0 0,0-1 1 0 0,0 1-1 0 0,7-10 0 0 0,-9 12-124 0 0,-1-1 1 0 0,1 0-1 0 0,-1 1 0 0 0,0-1 0 0 0,0 0 1 0 0,1 0-1 0 0,-1 0 0 0 0,0 0 1 0 0,-1 0-1 0 0,1 0 0 0 0,0 0 1 0 0,-1-1-1 0 0,1 1 0 0 0,-1 0 0 0 0,1 0 1 0 0,-1-1-1 0 0,0 1 0 0 0,0 0 1 0 0,0 0-1 0 0,0-1 0 0 0,-1 1 0 0 0,1 0 1 0 0,-1 0-1 0 0,1 0 0 0 0,-1-1 1 0 0,-1-2-1 0 0,1 4-42 0 0,0 0 0 0 0,1 0 0 0 0,-1 0 1 0 0,0 0-1 0 0,0 0 0 0 0,0 0 0 0 0,-1 0 0 0 0,1 0 0 0 0,0 0 1 0 0,0 0-1 0 0,0 1 0 0 0,-1-1 0 0 0,1 0 0 0 0,0 1 0 0 0,-1-1 1 0 0,1 1-1 0 0,0 0 0 0 0,-1-1 0 0 0,1 1 0 0 0,-1 0 0 0 0,1 0 1 0 0,-2 0-1 0 0,1 0-327 0 0,0 0 1 0 0,0 0 0 0 0,0 1 0 0 0,0-1-1 0 0,1 1 1 0 0,-1-1 0 0 0,0 1 0 0 0,0 0-1 0 0,-2 1 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8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38 5527 0 0,'-1'0'11'0'0,"1"-1"0"0"0,0 1 0 0 0,0 0-1 0 0,0 0 1 0 0,0 0 0 0 0,0 0 0 0 0,-1 0-1 0 0,1 0 1 0 0,0 0 0 0 0,0 0 0 0 0,0 0-1 0 0,0 0 1 0 0,-1-1 0 0 0,1 1-1 0 0,0 0 1 0 0,0 0 0 0 0,0 0 0 0 0,0 0-1 0 0,-1 0 1 0 0,1 0 0 0 0,0 0 0 0 0,0 0-1 0 0,0 1 1 0 0,-1-1 0 0 0,1 0 0 0 0,0 0-1 0 0,0 0 1 0 0,0 0 0 0 0,0 0 0 0 0,-1 0-1 0 0,1 0 1 0 0,0 0 0 0 0,0 0-1 0 0,0 0 1 0 0,0 1 0 0 0,0-1 0 0 0,-1 0-1 0 0,1 0 1 0 0,0 0 0 0 0,0 0 0 0 0,0 0-1 0 0,0 1 1 0 0,0-1 0 0 0,0 0 0 0 0,0 0-1 0 0,0 0 1 0 0,0 0 0 0 0,0 1 0 0 0,0-1-1 0 0,-1 0 1 0 0,1 0 0 0 0,0 0-1 0 0,0 0 1 0 0,0 1 0 0 0,0-1 0 0 0,0 0-1 0 0,0 0 1 0 0,1 0 0 0 0,-1 1 0 0 0,0-1-1 0 0,-2 15-113 0 0,2-13 151 0 0,-1 6 85 0 0,1 0 0 0 0,-1-1-1 0 0,2 1 1 0 0,-1 0 0 0 0,3 12-1 0 0,-2-18 115 0 0,-1-1 0 0 0,0 1-1 0 0,1-1 1 0 0,-1 1-1 0 0,1-1 1 0 0,0 0 0 0 0,-1 1-1 0 0,1-1 1 0 0,0 0 0 0 0,0 0-1 0 0,0 1 1 0 0,0-1-1 0 0,0 0 1 0 0,0 0 0 0 0,0 0-1 0 0,0 0 1 0 0,0 0 0 0 0,1 0-1 0 0,-1-1 1 0 0,0 1 0 0 0,1 0-1 0 0,-1-1 1 0 0,0 1-1 0 0,1-1 1 0 0,-1 1 0 0 0,1-1-1 0 0,-1 1 1 0 0,1-1 0 0 0,-1 0-1 0 0,1 0 1 0 0,-1 0-1 0 0,1 0 1 0 0,-1 0 0 0 0,1 0-1 0 0,-1 0 1 0 0,3-1 0 0 0,-1 0-155 0 0,-1 1 0 0 0,1-1 0 0 0,-1 0 0 0 0,1 0 1 0 0,-1 0-1 0 0,1 0 0 0 0,-1 0 0 0 0,0 0 0 0 0,0-1 0 0 0,1 1 1 0 0,-1-1-1 0 0,0 1 0 0 0,0-1 0 0 0,0 0 0 0 0,-1 0 1 0 0,1 0-1 0 0,0 0 0 0 0,-1 0 0 0 0,1 0 0 0 0,-1 0 0 0 0,0-1 1 0 0,0 1-1 0 0,0-1 0 0 0,0 1 0 0 0,1-3 0 0 0,-2 1-47 0 0,1 0-1 0 0,0 0 0 0 0,-1 0 0 0 0,0 0 1 0 0,0 0-1 0 0,0 0 0 0 0,-1 0 1 0 0,1 0-1 0 0,-1 0 0 0 0,0 1 0 0 0,0-1 1 0 0,0 0-1 0 0,0 0 0 0 0,-1 1 0 0 0,0-1 1 0 0,-3-5-1 0 0,3 7-2 0 0,0 0-1 0 0,0-1 1 0 0,0 1 0 0 0,0 0-1 0 0,-1 0 1 0 0,1 0 0 0 0,-1 0-1 0 0,0 0 1 0 0,0 1 0 0 0,1-1-1 0 0,-1 1 1 0 0,0 0 0 0 0,0 0-1 0 0,0 0 1 0 0,0 0 0 0 0,0 0-1 0 0,-1 1 1 0 0,-4-1 0 0 0,1 1 46 0 0,0-1 0 0 0,1 2 0 0 0,-1-1 0 0 0,0 1 1 0 0,1 0-1 0 0,-1 0 0 0 0,-12 4 0 0 0,17-4-95 0 0,1 0 1 0 0,0 0-1 0 0,0-1 0 0 0,0 1 0 0 0,0 0 0 0 0,0 0 0 0 0,0 0 1 0 0,0 0-1 0 0,0 0 0 0 0,0 0 0 0 0,1 0 0 0 0,-1 1 0 0 0,0-1 1 0 0,1 0-1 0 0,-1 0 0 0 0,1 1 0 0 0,-1-1 0 0 0,1 0 0 0 0,-1 1 1 0 0,1-1-1 0 0,0 0 0 0 0,0 1 0 0 0,0-1 0 0 0,0 0 0 0 0,0 1 1 0 0,0-1-1 0 0,0 1 0 0 0,0-1 0 0 0,0 0 0 0 0,1 3 1 0 0,0-1-21 0 0,-1 0 1 0 0,1 0 0 0 0,0 0-1 0 0,0 0 1 0 0,0 0 0 0 0,1 0 0 0 0,-1 0-1 0 0,1-1 1 0 0,-1 1 0 0 0,1 0-1 0 0,0-1 1 0 0,3 4 0 0 0,4 1-1523 0 0,2-1-5149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39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15 2303 0 0,'0'1'144'0'0,"-1"-1"0"0"0,0 1 0 0 0,0 0-1 0 0,1-1 1 0 0,-1 1 0 0 0,1 0 0 0 0,-1 0 0 0 0,1 0-1 0 0,-1-1 1 0 0,1 1 0 0 0,-1 0 0 0 0,1 0-1 0 0,0 0 1 0 0,-1 0 0 0 0,1 0 0 0 0,0 0-1 0 0,0 0 1 0 0,0 0 0 0 0,0-1 0 0 0,-1 1-1 0 0,1 0 1 0 0,1 0 0 0 0,-1 0 0 0 0,0 2-1 0 0,1-2 106 0 0,-1 0-1 0 0,1 0 1 0 0,0 1 0 0 0,0-1-1 0 0,0 0 1 0 0,-1 0-1 0 0,1 0 1 0 0,0 0-1 0 0,1 0 1 0 0,-1 0 0 0 0,0 0-1 0 0,0 0 1 0 0,0 0-1 0 0,2 0 1 0 0,3 2 391 0 0,-1-1 1 0 0,1 0-1 0 0,0 0 0 0 0,0 0 1 0 0,-1-1-1 0 0,11 2 1 0 0,-7-2-263 0 0,-1-1 0 0 0,1 0 0 0 0,17-2 1 0 0,-24 1-340 0 0,1 1-1 0 0,-1-1 1 0 0,0 1 0 0 0,1-1 0 0 0,-1 0 0 0 0,0 0 0 0 0,0 0 0 0 0,0 0 0 0 0,0 0-1 0 0,0 0 1 0 0,0 0 0 0 0,0-1 0 0 0,0 1 0 0 0,0-1 0 0 0,0 0 0 0 0,-1 0 0 0 0,1 1-1 0 0,-1-1 1 0 0,3-3 0 0 0,-4 4 0 0 0,0 0-1 0 0,0 0 0 0 0,0 0 0 0 0,0 1 1 0 0,0-1-1 0 0,-1 0 0 0 0,1 0 1 0 0,0 0-1 0 0,0 1 0 0 0,-1-1 1 0 0,1 0-1 0 0,0 0 0 0 0,-1 1 0 0 0,1-1 1 0 0,-1 0-1 0 0,1 1 0 0 0,-1-1 1 0 0,1 0-1 0 0,-1 1 0 0 0,1-1 1 0 0,-1 1-1 0 0,1-1 0 0 0,-1 1 0 0 0,0-1 1 0 0,0 1-1 0 0,1-1 0 0 0,-1 1 1 0 0,0 0-1 0 0,-1-1 0 0 0,-23-11 359 0 0,19 11-350 0 0,-1-1 1 0 0,1 1 0 0 0,0 0 0 0 0,-1 1 0 0 0,1 0 0 0 0,-1 0 0 0 0,1 0 0 0 0,-7 1-1 0 0,11-1-9 0 0,-1 1 0 0 0,1-1 0 0 0,0 0 0 0 0,0 1 0 0 0,0-1-1 0 0,0 1 1 0 0,0-1 0 0 0,0 1 0 0 0,0 0 0 0 0,1 0 0 0 0,-1 0-1 0 0,0 0 1 0 0,0 0 0 0 0,1 1 0 0 0,-1-1 0 0 0,0 0 0 0 0,1 1-1 0 0,0-1 1 0 0,-1 1 0 0 0,1 0 0 0 0,0-1 0 0 0,0 1 0 0 0,-1 0-1 0 0,1 0 1 0 0,1 0 0 0 0,-1-1 0 0 0,0 1 0 0 0,0 3 0 0 0,1-3 6 0 0,0-1 1 0 0,0 0-1 0 0,0 1 1 0 0,0-1-1 0 0,1 0 1 0 0,-1 0-1 0 0,1 1 1 0 0,-1-1-1 0 0,1 0 1 0 0,-1 0-1 0 0,1 1 1 0 0,0-1-1 0 0,-1 0 1 0 0,1 0 0 0 0,0 0-1 0 0,0 0 1 0 0,0 0-1 0 0,0 0 1 0 0,0 0-1 0 0,0-1 1 0 0,0 1-1 0 0,0 0 1 0 0,0 0-1 0 0,1-1 1 0 0,-1 1-1 0 0,0-1 1 0 0,2 1-1 0 0,5 3 170 0 0,0-2 0 0 0,17 5 0 0 0,-23-7-184 0 0,4 1 41 0 0,1 0 0 0 0,0 0 0 0 0,-1 0 0 0 0,1-1 0 0 0,0 0 0 0 0,0-1 0 0 0,11-2 0 0 0,-16 3-59 0 0,-1 0 1 0 0,1-1 0 0 0,-1 1 0 0 0,1-1 0 0 0,-1 0-1 0 0,0 1 1 0 0,1-1 0 0 0,-1 0 0 0 0,0 0 0 0 0,1 0-1 0 0,-1 0 1 0 0,0 0 0 0 0,0 0 0 0 0,0 0-1 0 0,0 0 1 0 0,1-2 0 0 0,-1 1 2 0 0,-1 1 0 0 0,1-1 0 0 0,-1 1 0 0 0,0-1 0 0 0,1 1 0 0 0,-1-1 0 0 0,0 1 0 0 0,0-1 0 0 0,0 1 0 0 0,0-1 0 0 0,0 1 0 0 0,-1-1 0 0 0,1 1 0 0 0,0-1 0 0 0,-1 1 0 0 0,1-1 0 0 0,-1 1 0 0 0,0 0 0 0 0,1-1 0 0 0,-2-1 0 0 0,0 0-53 0 0,1 1 0 0 0,-1-1-1 0 0,0 1 1 0 0,0-1 0 0 0,0 1-1 0 0,0 0 1 0 0,0 0 0 0 0,-1 0 0 0 0,1 0-1 0 0,-1 0 1 0 0,0 0 0 0 0,1 1-1 0 0,-4-2 1 0 0,-5-2-590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7:43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61 256 13359 0 0,'-1'-2'334'0'0,"5"11"3084"0"0,9 30-3090 0 0,-10-29 52 0 0,0 2 218 0 0,0 2-372 0 0,0-2 162 0 0,-1 1 1 0 0,2 17 0 0 0,1 28 736 0 0,-2 4-396 0 0,-4 2-182 0 0,-2 0-214 0 0,-1-6-81 0 0,1-1-44 0 0,2-45-197 0 0,1-2 19 0 0,0 0-1 0 0,-1 0 1 0 0,-3 9-1 0 0,-2 18-7 0 0,5-28 95 0 0,1-10-64 0 0,4-14-47 0 0,-1 0-1 0 0,-1 0 0 0 0,-1 0 1 0 0,0-1-1 0 0,-1 1 0 0 0,-3-25 0 0 0,-21-96 29 0 0,13 82-30 0 0,-37-232 185 0 0,46 272-156 0 0,1 0-1 0 0,0-1 0 0 0,1 1 0 0 0,1 0 0 0 0,0 0 0 0 0,1 0 0 0 0,5-19 0 0 0,-5 27-11 0 0,1-1 1 0 0,-1 1-1 0 0,1-1 1 0 0,0 1 0 0 0,1 0-1 0 0,-1 0 1 0 0,1 0-1 0 0,1 1 1 0 0,-1-1-1 0 0,1 1 1 0 0,0 0-1 0 0,0 0 1 0 0,0 1-1 0 0,1 0 1 0 0,-1 0 0 0 0,13-7-1 0 0,15-3 3 0 0,-10 9 24 0 0,15 2-36 0 0,-26 2-6 0 0,-7 1 0 0 0,-1 0 0 0 0,0 0 0 0 0,0 0 0 0 0,1 1 0 0 0,-1 0 0 0 0,0-1 0 0 0,7 4-1 0 0,28 7 17 0 0,8 8 20 0 0,-33-13-33 0 0,-9-4 0 0 0,0 1 0 0 0,0-1 0 0 0,0 1 0 0 0,0 0-1 0 0,0 1 1 0 0,6 5 0 0 0,36 31 14 0 0,-41-34-17 0 0,0 0 0 0 0,-1 1 0 0 0,1 0 0 0 0,-1 0 0 0 0,-1 0 0 0 0,5 9 0 0 0,-6-9-4 0 0,0 1 0 0 0,0-1-1 0 0,-1 0 1 0 0,0 1-1 0 0,-1 0 1 0 0,2 15-1 0 0,-3-15 1 0 0,-1 0 0 0 0,1 0 1 0 0,-1 0-1 0 0,-3 10 0 0 0,4-18-2 0 0,-6 15 42 0 0,2-7-32 0 0,-15 20 82 0 0,14-21-68 0 0,3-4-12 0 0,0 1 1 0 0,0-1-1 0 0,-1 0 0 0 0,1 0 1 0 0,-1-1-1 0 0,1 1 0 0 0,-5 3 0 0 0,-15 12 23 0 0,0-2 0 0 0,-1 0-1 0 0,-37 19 1 0 0,33-23-34 0 0,-28 8 0 0 0,8-4 72 0 0,44-15 452 0 0,10 8-461 0 0,21 25 0 0 0,-21-26 0 0 0,1-4 0 0 0,22 12 0 0 0,-23-12 0 0 0,3 2 4 0 0,27 16 16 0 0,-28-17 4 0 0,1 2 0 0 0,31 20 3 0 0,-31-20 11 0 0,1 0 9 0 0,31 22 1 0 0,-32-22 4 0 0,-1 2 17 0 0,28 25 10 0 0,-27-26 1 0 0,-3 1 8 0 0,3 1-87 0 0,-5-5 24 0 0,0 0 0 0 0,-1 0 0 0 0,1 1 1 0 0,-1 0-1 0 0,6 11 0 0 0,11 17 106 0 0,-16-26 154 0 0,2 1-262 0 0,19 29-110 0 0,-20-28-185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1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2110 82 2303 0 0,'20'-22'3648'0'0,"-14"17"-2638"0"0,-6 5-677 0 0,0 0-1 0 0,1-1 1 0 0,-1 1-1 0 0,1 0 1 0 0,-1-1-1 0 0,0 1 1 0 0,1 0-1 0 0,-1-1 1 0 0,0 1 0 0 0,1 0-1 0 0,-1-1 1 0 0,0 1-1 0 0,1-1 1 0 0,-1 1-1 0 0,0-1 1 0 0,0 1-1 0 0,0-1 1 0 0,0 1-1 0 0,1-1 1 0 0,-15-6 3510 0 0,-18-2-3021 0 0,0 1 1 0 0,-1 2-1 0 0,0 2 0 0 0,0 1 0 0 0,-53 1 0 0 0,-200 10-462 0 0,224-6-326 0 0,1 2 0 0 0,-1 4-1 0 0,1 1 1 0 0,-74 23-1 0 0,50-5-21 0 0,1 3 0 0 0,-106 54-1 0 0,116-47 106 0 0,3 3 1 0 0,-115 84-1 0 0,159-103-82 0 0,1 2 1 0 0,1 1-1 0 0,1 1 0 0 0,1 0 0 0 0,1 2 0 0 0,1 1 1 0 0,2 0-1 0 0,1 2 0 0 0,-17 38 0 0 0,21-35-35 0 0,0 7 0 0 0,-4 25 0 0 0,3 7 0 0 0,12-55 0 0 0,2 0 0 0 0,1 23 0 0 0,1-20 0 0 0,0-1 0 0 0,9 34 0 0 0,-5-35 0 0 0,1-1 0 0 0,0 0 0 0 0,11 19 0 0 0,-9-21 0 0 0,0-1 0 0 0,18 22 0 0 0,26 20 0 0 0,9-4 0 0 0,11-3 0 0 0,-32-28 28 0 0,0-1 0 0 0,0-3 0 0 0,65 20 0 0 0,135 15 84 0 0,28-31-38 0 0,-140-15-76 0 0,255-5 2 0 0,-220-5 11 0 0,-22 6 49 0 0,86-4-3 0 0,-46-7-57 0 0,130-11 6 0 0,-228 10 23 0 0,140-34 0 0 0,-158 26-35 0 0,-1-4 1 0 0,0-2-1 0 0,103-56 0 0 0,-127 57 47 0 0,0-2 0 0 0,-2-2 0 0 0,-1-2-1 0 0,-1-1 1 0 0,-2-2 0 0 0,40-46 0 0 0,-63 64 1 0 0,-1 0 1 0 0,0-1-1 0 0,0 0 1 0 0,-2-1-1 0 0,0 0 0 0 0,0 0 1 0 0,-2 0-1 0 0,0-1 1 0 0,-1 0-1 0 0,0-1 1 0 0,2-23-1 0 0,-6 25-22 0 0,0 0 0 0 0,-1 0-1 0 0,-1 0 1 0 0,0 0 0 0 0,-1 0-1 0 0,-1 1 1 0 0,0-1 0 0 0,-1 1-1 0 0,-1 0 1 0 0,0 0 0 0 0,-1 0-1 0 0,-15-26 1 0 0,6 18-1 0 0,0 2 1 0 0,-2 0-1 0 0,0 1 0 0 0,-1 1 0 0 0,-1 0 1 0 0,0 2-1 0 0,-2 0 0 0 0,-30-19 0 0 0,-13-3 58 0 0,-115-51 0 0 0,26 16 70 0 0,-59-26-21 0 0,165 81-119 0 0,-1 3-1 0 0,-80-19 1 0 0,-250-11-7 0 0,157 25 0 0 0,-36 0 0 0 0,192 20 0 0 0,-127 16 0 0 0,-138 47-17 0 0,268-45 5 0 0,0 2 1 0 0,2 3-1 0 0,-71 36 0 0 0,-229 138-41 0 0,296-155 51 0 0,1 2 1 0 0,2 2-1 0 0,2 4 1 0 0,2 2-1 0 0,2 2 1 0 0,-74 95-1 0 0,109-123 2 0 0,2 1 0 0 0,0 1 0 0 0,-24 51 0 0 0,26-36 0 0 0,0 26-11 0 0,12-47-10 0 0,0 34 0 0 0,4-34 15 0 0,5 36 1 0 0,-3-42 5 0 0,1 0 0 0 0,1-1 0 0 0,6 16 0 0 0,-4-15 0 0 0,1-1 0 0 0,0 0 0 0 0,10 13 0 0 0,-6-11 0 0 0,0-1 0 0 0,20 19 0 0 0,-13-16 0 0 0,35 25 0 0 0,-30-27 0 0 0,0-1 0 0 0,1 0 0 0 0,37 15 0 0 0,-17-13-8 0 0,1-2-1 0 0,66 14 1 0 0,96 7-27 0 0,-137-25 31 0 0,100 9 4 0 0,182-3 0 0 0,-266-15 0 0 0,166-12 0 0 0,-2-21 0 0 0,-79 9 0 0 0,47-11 0 0 0,-52 6 0 0 0,-87 16 0 0 0,-1-3 0 0 0,0-3 0 0 0,100-37 0 0 0,-104 24 13 0 0,-2-3-1 0 0,-1-4 1 0 0,82-55 0 0 0,-107 60-2 0 0,-1-2 0 0 0,-2-1 0 0 0,-2-3 0 0 0,-1-2 0 0 0,50-64 0 0 0,-78 88 11 0 0,0-1-1 0 0,-1-1 0 0 0,-1 0 1 0 0,-1 0-1 0 0,-1-1 0 0 0,0 0 0 0 0,-1 0 1 0 0,-1-1-1 0 0,3-22 0 0 0,-7 29 20 0 0,0 0 0 0 0,-1 1-1 0 0,-1-1 1 0 0,0 0 0 0 0,-1 0 0 0 0,-1 1-1 0 0,1-1 1 0 0,-2 1 0 0 0,0-1-1 0 0,0 1 1 0 0,-1 0 0 0 0,-1 0-1 0 0,0 0 1 0 0,-1 1 0 0 0,-12-19-1 0 0,2 9-28 0 0,0 0-1 0 0,-2 1 0 0 0,-1 1 0 0 0,0 1 0 0 0,-1 1 0 0 0,-1 0 0 0 0,-35-20 0 0 0,-169-78 63 0 0,224 115-74 0 0,-107-44 0 0 0,-1 5 0 0 0,-178-40 0 0 0,159 53 0 0 0,-242-15 0 0 0,-133 36 0 0 0,419 7-7 0 0,0 5 1 0 0,0 3-1 0 0,1 4 0 0 0,0 3 1 0 0,2 4-1 0 0,0 3 0 0 0,-102 47 1 0 0,139-51 1 0 0,-173 87-2 0 0,179-86 8 0 0,0 3-1 0 0,2 1 0 0 0,-48 44 0 0 0,30-18-16 0 0,-89 111 0 0 0,115-125 10 0 0,2 1-1 0 0,1 2 1 0 0,3 0-1 0 0,-23 55 1 0 0,30-46 6 0 0,-1 29 0 0 0,13-56 0 0 0,1 43 0 0 0,3-42 0 0 0,9 43 0 0 0,-5-42 0 0 0,1-1 0 0 0,10 23 0 0 0,-8-27 0 0 0,1 0 0 0 0,21 32 0 0 0,-19-35 0 0 0,1-1 0 0 0,1 0 0 0 0,19 18 0 0 0,-13-16 0 0 0,1 0 0 0 0,0-2 0 0 0,1 0 0 0 0,37 18 0 0 0,-16-13-5 0 0,1-2 1 0 0,0-2-1 0 0,64 14 1 0 0,137 17-31 0 0,-243-47 35 0 0,142 19-124 0 0,1-6 0 0 0,172-7 0 0 0,286-52-67 0 0,-225-13 191 0 0,-188 26 0 0 0,211-52 2 0 0,-302 61 7 0 0,2-1 20 0 0,98-39 0 0 0,-135 39-31 0 0,-2-3 1 0 0,93-56-1 0 0,-134 71 15 0 0,-1-1 1 0 0,0 0-1 0 0,-1-1 1 0 0,-1-1-1 0 0,0-1 0 0 0,-2 0 1 0 0,25-34-1 0 0,-31 37 7 0 0,-1-1 0 0 0,-1 1-1 0 0,0-1 1 0 0,0 0 0 0 0,-2-1 0 0 0,0 0-1 0 0,-1 1 1 0 0,0-1 0 0 0,-1-1 0 0 0,-1 1-1 0 0,0-32 1 0 0,-3 26-4 0 0,-1 0 0 0 0,-1-1 0 0 0,-1 1 0 0 0,-1 1 0 0 0,0-1 0 0 0,-2 1 0 0 0,-1 0 0 0 0,0 0 0 0 0,-2 1 0 0 0,-20-34 0 0 0,11 27 5 0 0,-1 1-1 0 0,-1 1 1 0 0,-1 0-1 0 0,-2 2 1 0 0,0 1 0 0 0,-45-33-1 0 0,15 19-9 0 0,0 3-1 0 0,-69-30 1 0 0,-124-40 21 0 0,134 62-32 0 0,-2 5 0 0 0,-126-23 0 0 0,159 45 0 0 0,-1 4 0 0 0,1 3 0 0 0,-158 8 0 0 0,107 12-16 0 0,-207 48 0 0 0,-121 73-16 0 0,342-89 32 0 0,2 6 0 0 0,-179 106 0 0 0,256-132-5 0 0,2 2 0 0 0,1 2 0 0 0,1 1 0 0 0,1 2 0 0 0,2 1 1 0 0,2 2-1 0 0,0 1 0 0 0,3 1 0 0 0,1 2 0 0 0,2 0 0 0 0,2 2 0 0 0,-29 67 0 0 0,35-58 5 0 0,11-27 0 0 0,-4 31 0 0 0,5 16-13 0 0,5-66 5 0 0,0-1 1 0 0,0 1-1 0 0,0-1 0 0 0,1 0 1 0 0,-1 1-1 0 0,2 3 0 0 0,16 61-17 0 0,10 0-54 0 0,-26-64 51 0 0,0 0 0 0 0,0 0 0 0 0,0-1 0 0 0,0 1 0 0 0,4 3 0 0 0,31 43-170 0 0,-35-47 163 0 0,0 1 1 0 0,1-1-1 0 0,-1 0 1 0 0,1-1 0 0 0,6 6-1 0 0,16 12-34 0 0,0-1 1 0 0,2-1-1 0 0,47 24 0 0 0,4-9-35 0 0,1-4 0 0 0,103 24-1 0 0,173 14-67 0 0,-160-43 169 0 0,297 0 0 0 0,-358-28 23 0 0,0-6 0 0 0,0-5 0 0 0,148-38 1 0 0,-95 1 108 0 0,264-113 0 0 0,-399 142-76 0 0,-2-1 0 0 0,0-3-1 0 0,50-36 1 0 0,-67 39 7 0 0,-2-1-1 0 0,0-1 1 0 0,-2-2-1 0 0,-1-1 1 0 0,26-34-1 0 0,-43 48-8 0 0,-1 0-1 0 0,-1-1 0 0 0,0 0 1 0 0,-2 0-1 0 0,1-1 0 0 0,-2 0 0 0 0,8-35 1 0 0,-9 29 5 0 0,-2 0-1 0 0,-1 0 1 0 0,0-1 0 0 0,-2 1 0 0 0,-5-40 0 0 0,0 29-20 0 0,-2 1 0 0 0,-1 0 0 0 0,-1 0 0 0 0,-2 1 0 0 0,-2 1 1 0 0,-1 0-1 0 0,-1 0 0 0 0,-32-48 0 0 0,23 47-26 0 0,-1 1 0 0 0,-2 1-1 0 0,-1 2 1 0 0,-1 0 0 0 0,-1 2-1 0 0,-2 1 1 0 0,0 2 0 0 0,-2 1-1 0 0,-42-21 1 0 0,17 15-4 0 0,-1 1-1 0 0,-2 4 0 0 0,0 2 1 0 0,-119-22-1 0 0,97 30-4 0 0,0 4 0 0 0,0 3-1 0 0,0 5 1 0 0,-135 14 0 0 0,111 1-21 0 0,1 5-1 0 0,0 5 1 0 0,-113 41 0 0 0,91-17-226 0 0,-207 108 1 0 0,274-121-974 0 0,-82 62-1 0 0,49-22-7493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3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20 205 9671 0 0,'-1'0'41'0'0,"1"0"0"0"0,0 0 0 0 0,-1 0 0 0 0,1-1 0 0 0,0 1 0 0 0,-1 0 0 0 0,1 0 0 0 0,0 0 0 0 0,-1 0 0 0 0,1 0 0 0 0,0 0 0 0 0,-1 0 0 0 0,1 0 0 0 0,0 1 0 0 0,-1-1 0 0 0,1 0 0 0 0,0 0 0 0 0,-1 0 0 0 0,1 0 0 0 0,0 0 0 0 0,-1 1 0 0 0,1-1 0 0 0,0 0 0 0 0,0 0 0 0 0,-1 0 0 0 0,1 1 0 0 0,0-1 0 0 0,0 0 0 0 0,-1 0 0 0 0,1 1 0 0 0,0-1 0 0 0,0 0 0 0 0,0 0 0 0 0,0 1 0 0 0,-1-1 0 0 0,1 0 0 0 0,0 1 0 0 0,0-1 0 0 0,0 0 0 0 0,0 1 0 0 0,0-1 0 0 0,0 0 0 0 0,0 1 0 0 0,0-1 0 0 0,0 0 0 0 0,0 1 0 0 0,0-1 0 0 0,0 0 0 0 0,0 1 0 0 0,0-1 0 0 0,0 1 0 0 0,1 22 1460 0 0,0-20-1535 0 0,-1 0 297 0 0,0 9-21 0 0,-1 63 1097 0 0,0 12 650 0 0,-1-72-1682 0 0,1 0 564 0 0,0 1 1 0 0,3 18 0 0 0,-2-23-829 0 0,8 99 848 0 0,-8-108-890 0 0,4 13 70 0 0,-3-16 0 0 0,0-9 18 0 0,2-100 551 0 0,-15-152 0 0 0,9 219-336 0 0,-1 7-193 0 0,2 15 78 0 0,-1-37 1 0 0,4 53-112 0 0,-1 0 0 0 0,0-1 0 0 0,1 1 0 0 0,0 0 0 0 0,1 0 0 0 0,-1 0 0 0 0,1 0 0 0 0,0 0 0 0 0,0 0 0 0 0,0 0 0 0 0,1 1 0 0 0,3-6 0 0 0,-4 8-40 0 0,0 0 0 0 0,0 0 0 0 0,1 0 0 0 0,-1 0 0 0 0,1 0 0 0 0,-1 0 0 0 0,1 1 0 0 0,0-1 0 0 0,0 1 0 0 0,0 0 0 0 0,0 0 0 0 0,0 0 0 0 0,0 0 0 0 0,0 0 0 0 0,0 1 0 0 0,6-1 0 0 0,5 0 24 0 0,0 1 0 0 0,22 3 0 0 0,-8-1-9 0 0,153-3-27 0 0,-58-2-201 0 0,-123 3 25 0 0,1 0 1 0 0,0 0-1 0 0,0 0 0 0 0,0 0 0 0 0,-1 0 1 0 0,1 0-1 0 0,0 0 0 0 0,0 0 1 0 0,0 0-1 0 0,-1 1 0 0 0,1-1 0 0 0,0 0 1 0 0,0 1-1 0 0,-1-1 0 0 0,1 0 0 0 0,0 1 1 0 0,-1-1-1 0 0,1 1 0 0 0,1 0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3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 3223 0 0,'-8'4'61'0'0,"0"0"0"0"0,0 0 0 0 0,1 1 0 0 0,-1 0 0 0 0,1 0 0 0 0,-10 10 0 0 0,14-12 227 0 0,0 1 0 0 0,0-1 0 0 0,1 1 0 0 0,-1 0 0 0 0,1 0 0 0 0,-1 0-1 0 0,1 0 1 0 0,1 0 0 0 0,-1 1 0 0 0,0-1 0 0 0,1 0 0 0 0,0 1 0 0 0,0 0 0 0 0,0 5 0 0 0,1-9 6 0 0,0 1 1 0 0,0 0 0 0 0,1-1-1 0 0,-1 1 1 0 0,1-1-1 0 0,-1 1 1 0 0,1-1 0 0 0,-1 1-1 0 0,1-1 1 0 0,0 1-1 0 0,0-1 1 0 0,0 0 0 0 0,0 1-1 0 0,0-1 1 0 0,0 0-1 0 0,0 0 1 0 0,0 0 0 0 0,0 0-1 0 0,1 0 1 0 0,-1 0 0 0 0,0 0-1 0 0,1 0 1 0 0,-1 0-1 0 0,1 0 1 0 0,-1-1 0 0 0,1 1-1 0 0,-1-1 1 0 0,1 1-1 0 0,2-1 1 0 0,7 3 713 0 0,0 0-1 0 0,0-1 1 0 0,11 0 0 0 0,-16-1-720 0 0,44 3 403 0 0,1-3 1 0 0,-1-2-1 0 0,0-2 1 0 0,74-14-1 0 0,-94 14-585 0 0,-28 3-284 0 0,-1 0-1 0 0,0 0 1 0 0,1 0-1 0 0,-1 0 0 0 0,0 0 1 0 0,1 1-1 0 0,-1-1 0 0 0,0 0 1 0 0,0 1-1 0 0,1-1 0 0 0,-1 1 1 0 0,0-1-1 0 0,0 1 0 0 0,0-1 1 0 0,1 1-1 0 0,-1 0 0 0 0,0 0 1 0 0,0 0-1 0 0,0 0 1 0 0,1 1-1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4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1 355 7831 0 0,'1'2'438'0'0,"1"-1"0"0"0,-1 1 1 0 0,1-1-1 0 0,-1 1 0 0 0,0 0 0 0 0,1-1 0 0 0,-1 1 0 0 0,0 0 0 0 0,0 0 0 0 0,0 0 0 0 0,0 2 0 0 0,2 1 112 0 0,9 18 1218 0 0,-11-21 896 0 0,3 11-2151 0 0,8 40-3 0 0,-10-48-333 0 0,-1-1 1 0 0,-1 1-1 0 0,1-1 1 0 0,-1 0 0 0 0,0 1-1 0 0,0-1 1 0 0,0 1 0 0 0,0-1-1 0 0,-1 1 1 0 0,0-1 0 0 0,-2 6-1 0 0,1-2-158 0 0,2-20-7037 0 0,1 2 888 0 0</inkml:trace>
  <inkml:trace contextRef="#ctx0" brushRef="#br0" timeOffset="1">83 223 3679 0 0,'1'-74'1481'0'0,"-10"-36"6007"0"0,5 79-5279 0 0,3 24-1846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4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11055 0 0,'6'42'1512'0'0,"-6"-41"-1060"0"0,1 13 395 0 0,1 2-440 0 0,0 9 22 0 0,-1 14 3219 0 0,-1 68 0 0 0,0-106-3605 0 0,0 3 5 0 0,0-1 0 0 0,0 0 1 0 0,1 1-1 0 0,-1-1 0 0 0,1 0 0 0 0,-1 1 1 0 0,1-1-1 0 0,0 0 0 0 0,0 0 0 0 0,1 1 1 0 0,-1-1-1 0 0,1 0 0 0 0,2 4 0 0 0,-3-7-47 0 0,0 0 0 0 0,0 0-1 0 0,-1 1 1 0 0,1-1-1 0 0,0 0 1 0 0,0 0-1 0 0,0 0 1 0 0,0 0-1 0 0,0 0 1 0 0,0 0-1 0 0,0 0 1 0 0,0-1-1 0 0,0 1 1 0 0,0 0-1 0 0,0 0 1 0 0,-1-1-1 0 0,1 1 1 0 0,0-1-1 0 0,0 1 1 0 0,0-1-1 0 0,0 1 1 0 0,1-2-1 0 0,18-13-1 0 0,5-9 1 0 0,-1-2 0 0 0,38-53 0 0 0,8-9 0 0 0,-50 63-3 0 0,-15 17 48 0 0,1 1 0 0 0,1 0 0 0 0,10-11 0 0 0,-17 18-36 0 0,0 0 0 0 0,1 0 0 0 0,-1-1 0 0 0,0 1-1 0 0,0 0 1 0 0,0 0 0 0 0,0 0 0 0 0,0 0 0 0 0,0 0-1 0 0,1 0 1 0 0,-1 0 0 0 0,0 0 0 0 0,0 0-1 0 0,0 0 1 0 0,0 0 0 0 0,0 0 0 0 0,1 0 0 0 0,-1 0-1 0 0,0 0 1 0 0,0 0 0 0 0,0 0 0 0 0,0 0 0 0 0,1 0-1 0 0,-1 0 1 0 0,0 0 0 0 0,0 0 0 0 0,0 0 0 0 0,0 0-1 0 0,0 0 1 0 0,1 0 0 0 0,-1 0 0 0 0,0 0-1 0 0,0 0 1 0 0,0 0 0 0 0,0 0 0 0 0,0 0 0 0 0,1 1-1 0 0,-1-1 1 0 0,0 0 0 0 0,0 0 0 0 0,0 0 0 0 0,0 0-1 0 0,0 0 1 0 0,0 0 0 0 0,0 1 0 0 0,0-1-1 0 0,0 0 1 0 0,3 12 239 0 0,-3 12-96 0 0,-3 0-53 0 0,-11 45 1 0 0,9-49-219 0 0,1 0-1 0 0,0 0 1 0 0,0 29-1 0 0,5-40-942 0 0,1-3-4945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5:21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56 776 2759 0 0,'-10'-18'1718'0'0,"0"-1"-1"0"0,2 0 0 0 0,-12-39 0 0 0,18 52-1093 0 0,1 0 0 0 0,-1-1 0 0 0,1 1 1 0 0,1 0-1 0 0,-1-1 0 0 0,1 1 0 0 0,0-1 0 0 0,0 1 0 0 0,1 0 0 0 0,0-1 0 0 0,0 1 0 0 0,0 0 0 0 0,1-1 0 0 0,0 1 1 0 0,0 0-1 0 0,1 0 0 0 0,3-5 0 0 0,-2 6-431 0 0,0 0 1 0 0,0 1-1 0 0,0-1 0 0 0,0 1 1 0 0,1 1-1 0 0,0-1 1 0 0,0 0-1 0 0,0 1 0 0 0,0 0 1 0 0,1 0-1 0 0,-1 1 1 0 0,1 0-1 0 0,11-4 0 0 0,4 1 103 0 0,1 1-1 0 0,30-3 0 0 0,-40 6-902 0 0,1 1 0 0 0,-1 0 0 0 0,17 2 0 0 0,-20-1-619 0 0,0 1 1 0 0,1 0-1 0 0,-1 1 1 0 0,14 5-1 0 0,-21-7-650 0 0,5 11-2914 0 0,20 36 3382 0 0,-20-36 109 0 0,-7-1 432 0 0,0 36 187 0 0,0-35 38 0 0,-1 0 167 0 0,-4 39 668 0 0,4-38 294 0 0,-1 20-95 0 0,-1-15 1270 0 0,1 10 3255 0 0,1-14-4162 0 0,0 8 54 0 0,-2 12 4553 0 0,-1 7-3959 0 0,3-30 48 0 0,5-14-5198 0 0,16-8 2328 0 0</inkml:trace>
  <inkml:trace contextRef="#ctx0" brushRef="#br0" timeOffset="1">490 268 12895 0 0,'1'-27'576'0'0,"-1"11"112"0"0,0 0-552 0 0,0 3-136 0 0,2 4 0 0 0,-2 3 0 0 0,1-3 480 0 0,2-6 72 0 0,2-8 16 0 0,1-6 0 0 0,3-1-568 0 0,0 4-80 0 0,-1 6-32 0 0,-1 5-8 0 0,1 6-584 0 0,0 4-112 0 0,-1 5-24 0 0,2 5-4760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5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1 225 11055 0 0,'4'19'2314'0'0,"1"5"49"0"0,2 39 1 0 0,-6-55-2513 0 0,0 3 518 0 0,0-1 0 0 0,-1 1 0 0 0,0-1 0 0 0,0 1 0 0 0,-1-1 0 0 0,0 1 0 0 0,-1-1 0 0 0,-4 14 1 0 0,6-24-493 0 0,0 1 1 0 0,0-1-1 0 0,0 0 1 0 0,0 1 0 0 0,-1-1-1 0 0,1 0 1 0 0,0 0 0 0 0,0 1-1 0 0,0-1 1 0 0,0 0 0 0 0,0 0-1 0 0,0 1 1 0 0,-1-1-1 0 0,1 0 1 0 0,0 0 0 0 0,0 0-1 0 0,0 1 1 0 0,-1-1 0 0 0,1 0-1 0 0,0 0 1 0 0,0 0 0 0 0,-1 0-1 0 0,1 1 1 0 0,0-1-1 0 0,0 0 1 0 0,-1 0 0 0 0,1 0-1 0 0,0 0 1 0 0,0 0 0 0 0,-1 0-1 0 0</inkml:trace>
  <inkml:trace contextRef="#ctx0" brushRef="#br0" timeOffset="1">67 116 5983 0 0,'-2'-12'536'0'0,"1"3"-432"0"0,1 4-104 0 0,-2 4 0 0 0,2-1 848 0 0,-1-1 144 0 0,-1-4 32 0 0,-2-5 8 0 0,-1-3-1032 0 0,-1 1-136 0 0,0 2-64 0 0,0 2-16 0 0,2 4-1400 0 0,-1 3-280 0 0,2 0-56 0 0,-1 1-16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5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18 3679 0 0,'-1'-6'-1300'0'0,"-5"-5"11143"0"0,4 21-5876 0 0,-7 60-2313 0 0,7-53-1492 0 0,0-3 385 0 0,1-1 1 0 0,0 27-1 0 0,1 9 52 0 0,0-37-275 0 0,1 2-120 0 0,7 69 128 0 0,-3-12-303 0 0,-1 11-151 0 0,-4-63-180 0 0,1 15 300 0 0,0-3-3137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5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34 281 4607 0 0,'-1'-2'-157'0'0,"-14"-32"1112"0"0,12 25 1217 0 0,0 0 0 0 0,0 0 0 0 0,-2-19 0 0 0,3 16-1129 0 0,1 1 1 0 0,1-1 0 0 0,0 0 0 0 0,0 1 0 0 0,5-23 0 0 0,-4 30-862 0 0,0 0 1 0 0,0 0-1 0 0,0 0 0 0 0,1 0 1 0 0,0 0-1 0 0,0 0 1 0 0,0 0-1 0 0,0 0 1 0 0,1 1-1 0 0,0-1 0 0 0,-1 1 1 0 0,1 0-1 0 0,0-1 1 0 0,1 2-1 0 0,-1-1 1 0 0,0 0-1 0 0,1 1 1 0 0,0-1-1 0 0,3-1 0 0 0,5-1-76 0 0,0 0-1 0 0,1 1 1 0 0,-1 0 0 0 0,1 1-1 0 0,0 1 1 0 0,0 0-1 0 0,13 0 1 0 0,4 1-227 0 0,58 6 0 0 0,-75-3-172 0 0,1 0 1 0 0,20 7-1 0 0,-27-7-544 0 0,-1 1 1 0 0,1 0 0 0 0,10 6-1 0 0,-5 0-6603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6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40 1839 0 0,'0'2'559'0'0,"-1"1"0"0"0,1-1-1 0 0,-1 1 1 0 0,0-1-1 0 0,0 0 1 0 0,0 0-1 0 0,0 1 1 0 0,0-1 0 0 0,0 0-1 0 0,-3 3 1 0 0,-6 17 3629 0 0,10-21-3937 0 0,0 0 1 0 0,-1 0-1 0 0,1 0 0 0 0,0 0 0 0 0,0 0 0 0 0,1 0 0 0 0,-1 0 0 0 0,0 0 0 0 0,0 0 0 0 0,0 0 0 0 0,1 0 0 0 0,-1 0 0 0 0,0-1 1 0 0,1 1-1 0 0,-1 0 0 0 0,1 0 0 0 0,-1 0 0 0 0,1 0 0 0 0,-1 0 0 0 0,1-1 0 0 0,0 1 0 0 0,0 1 0 0 0,4 2 219 0 0,0 0 1 0 0,0-1-1 0 0,0 0 0 0 0,1 1 0 0 0,-1-2 0 0 0,1 1 1 0 0,-1-1-1 0 0,11 4 0 0 0,2-2-253 0 0,29 6-1 0 0,-39-10-211 0 0,0 1 0 0 0,0-1 0 0 0,0 0 0 0 0,0-1-1 0 0,0 0 1 0 0,0 0 0 0 0,0-1 0 0 0,0 0-1 0 0,0 0 1 0 0,-1-1 0 0 0,8-3 0 0 0,-11 4-3 0 0,0 0-1 0 0,-1 0 1 0 0,1 0 0 0 0,-1 0 0 0 0,1-1 0 0 0,-1 1-1 0 0,0-1 1 0 0,0 0 0 0 0,0 0 0 0 0,0 0 0 0 0,0 0-1 0 0,-1-1 1 0 0,1 1 0 0 0,-1-1 0 0 0,0 1 0 0 0,0-1-1 0 0,-1 0 1 0 0,1 0 0 0 0,-1 0 0 0 0,1 0 0 0 0,-1 0-1 0 0,1-7 1 0 0,-2 9-8 0 0,0 0 1 0 0,0 1-1 0 0,0-1 0 0 0,-1 0 1 0 0,1 0-1 0 0,0 0 0 0 0,-1 1 1 0 0,1-1-1 0 0,-1 0 0 0 0,1 0 1 0 0,-1 1-1 0 0,0-1 0 0 0,0 0 1 0 0,0 1-1 0 0,0-1 0 0 0,0 1 1 0 0,0-1-1 0 0,0 1 0 0 0,-2-2 1 0 0,0 0-20 0 0,0 1-1 0 0,-1 0 1 0 0,1 0 0 0 0,0 0 0 0 0,-1 1 0 0 0,1-1 0 0 0,-1 1-1 0 0,1-1 1 0 0,-5 1 0 0 0,-6-2-51 0 0,1 1-1 0 0,-1 1 0 0 0,0 0 1 0 0,-16 1-1 0 0,14 1 128 0 0,1 0 0 0 0,-1 1 0 0 0,0 1 0 0 0,1 0 0 0 0,-1 1 0 0 0,-16 7 0 0 0,26-8-30 0 0,-1-1 0 0 0,1 1 0 0 0,1 1-1 0 0,-1-1 1 0 0,0 1 0 0 0,1 0 0 0 0,0 0 0 0 0,0 1 0 0 0,0 0-1 0 0,0-1 1 0 0,1 2 0 0 0,0-1 0 0 0,0 0 0 0 0,0 1 0 0 0,0 0-1 0 0,1 0 1 0 0,-2 6 0 0 0,3-7-4 0 0,2-1 0 0 0,-1 0 1 0 0,1 1-1 0 0,-1-1 0 0 0,1 1 0 0 0,0-1 0 0 0,1 1 0 0 0,-1-1 0 0 0,1 1 1 0 0,0-1-1 0 0,0 0 0 0 0,0 1 0 0 0,1-1 0 0 0,-1 0 0 0 0,1 0 0 0 0,0 0 1 0 0,0 0-1 0 0,0 0 0 0 0,1-1 0 0 0,4 6 0 0 0,-5-7 224 0 0,7 7-114 0 0,-5-5-109 0 0,6 6 43 0 0,1 0-1 0 0,0-1 1 0 0,1 0-1 0 0,0-1 1 0 0,15 8-1 0 0,-8-8 43 0 0,1 0 0 0 0,0-2-1 0 0,0 0 1 0 0,0-2-1 0 0,1 0 1 0 0,0-1 0 0 0,24 0-1 0 0,-27-3-374 0 0,1 0-1 0 0,-1-1 1 0 0,0-1 0 0 0,1-1-1 0 0,-1 0 1 0 0,0-2 0 0 0,-1 0-1 0 0,24-10 1 0 0,-31 10-7703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6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43 5063 0 0,'0'-1'294'0'0,"0"0"0"0"0,1 1-1 0 0,-1-1 1 0 0,0 1 0 0 0,0-1-1 0 0,1 1 1 0 0,-1-1 0 0 0,0 1-1 0 0,0-1 1 0 0,1 1-1 0 0,-1 0 1 0 0,1-1 0 0 0,-1 1-1 0 0,0-1 1 0 0,1 1 0 0 0,-1 0-1 0 0,1-1 1 0 0,-1 1 0 0 0,1 0-1 0 0,0-1 1 0 0,-1 1-188 0 0,1 0-1 0 0,-1 0 1 0 0,0 0 0 0 0,1 0-1 0 0,-1 0 1 0 0,0-1 0 0 0,1 1 0 0 0,-1 0-1 0 0,0 0 1 0 0,1 0 0 0 0,-1-1-1 0 0,0 1 1 0 0,0 0 0 0 0,1-1-1 0 0,-1 1 1 0 0,0 0 0 0 0,0 0 0 0 0,1-1-1 0 0,-1 1 1 0 0,0 0 0 0 0,0-1-1 0 0,0 1 1 0 0,0-1 0 0 0,1 1 0 0 0,-1 0-1 0 0,0-1 1 0 0,0 1 0 0 0,0 0-1 0 0,0-1 1 0 0,0 1 0 0 0,0-1-1 0 0,0 1 1 0 0,0 0 0 0 0,0-1 0 0 0,0 1-1 0 0,0 0 1 0 0,0-1 0 0 0,-1 1-1 0 0,1-1 1 0 0,0 1 0 0 0,0 0-1 0 0,0-1 1 0 0,0 1 0 0 0,-1 0 0 0 0,1-1-1 0 0,0 1 1 0 0,0 0 0 0 0,-1 0-1 0 0,1-1 1 0 0,0 1 0 0 0,0 0 0 0 0,-1 0-1 0 0,1-1 1 0 0,-3-1 191 0 0,0 0 0 0 0,0 0 0 0 0,0 1 0 0 0,0-1 0 0 0,0 1 0 0 0,0-1 0 0 0,0 1 0 0 0,-1 0 1 0 0,1 0-1 0 0,0 1 0 0 0,-1-1 0 0 0,1 1 0 0 0,-1-1 0 0 0,1 1 0 0 0,0 0 0 0 0,-1 0 0 0 0,1 1 0 0 0,-7 1 0 0 0,-5 0-227 0 0,1 2 0 0 0,-27 9-1 0 0,38-12-51 0 0,0 0-1 0 0,0 0 1 0 0,0 1-1 0 0,0 0 1 0 0,0-1-1 0 0,0 1 1 0 0,0 0 0 0 0,1 0-1 0 0,-1 1 1 0 0,1-1-1 0 0,0 0 1 0 0,-3 4-1 0 0,4-5-9 0 0,1 0 0 0 0,-1 0 0 0 0,1 1 0 0 0,-1-1 0 0 0,1 0 0 0 0,-1 1-1 0 0,1-1 1 0 0,0 0 0 0 0,-1 1 0 0 0,1-1 0 0 0,0 1 0 0 0,0-1 0 0 0,0 0 0 0 0,0 1-1 0 0,0-1 1 0 0,1 1 0 0 0,-1-1 0 0 0,0 0 0 0 0,1 1 0 0 0,-1-1 0 0 0,0 0-1 0 0,1 0 1 0 0,0 1 0 0 0,-1-1 0 0 0,1 0 0 0 0,0 0 0 0 0,0 0 0 0 0,-1 1 0 0 0,1-1-1 0 0,0 0 1 0 0,1 0 0 0 0,4 4 44 0 0,-1 0-1 0 0,0-1 1 0 0,13 8 0 0 0,-16-11 21 0 0,8 4-2 0 0,128 56 165 0 0,-127-56-202 0 0,11 5-13 0 0,1 4 30 0 0,6 3-28 0 0,-14-6 25 0 0,-5-3-38 0 0,21 19 59 0 0,-27-14 11 0 0,8 41 9 0 0,-12-51-78 0 0,1 0-1 0 0,-1 0 0 0 0,0-1 1 0 0,0 1-1 0 0,-1 0 1 0 0,1 0-1 0 0,0-1 0 0 0,-1 1 1 0 0,0 0-1 0 0,0-1 1 0 0,1 1-1 0 0,-2-1 0 0 0,1 1 1 0 0,0-1-1 0 0,0 1 1 0 0,-1-1-1 0 0,1 0 1 0 0,-1 0-1 0 0,0 1 0 0 0,0-1 1 0 0,0 0-1 0 0,0-1 1 0 0,-3 4-1 0 0,-2 1 41 0 0,-4 4-23 0 0,-1-1 0 0 0,0 0 0 0 0,-1 0 0 0 0,0-1 0 0 0,-1-1 0 0 0,1 0 0 0 0,-1-1 0 0 0,-1-1 0 0 0,1 0 0 0 0,-1 0 0 0 0,0-2 0 0 0,0 0 0 0 0,0-1 0 0 0,0 0 0 0 0,0-1 0 0 0,-1-1 0 0 0,1 0-1 0 0,0-1 1 0 0,-1-1 0 0 0,1 0 0 0 0,0-1 0 0 0,0-1 0 0 0,-21-8 0 0 0,32 10-123 0 0,1 1 0 0 0,0-1-1 0 0,-1 0 1 0 0,1 0 0 0 0,0-1-1 0 0,0 1 1 0 0,1-1 0 0 0,-1 1 0 0 0,0-1-1 0 0,1 0 1 0 0,-4-5 0 0 0,5 7 52 0 0,1-1 0 0 0,-1 1 0 0 0,0 0 0 0 0,1 0-1 0 0,-1-1 1 0 0,1 1 0 0 0,0 0 0 0 0,-1-1 0 0 0,1 1 0 0 0,0-1 0 0 0,0 1 0 0 0,0 0 0 0 0,0-1 0 0 0,0 1 0 0 0,0-1 0 0 0,1 1 0 0 0,-1 0 0 0 0,0-1 0 0 0,1 1-1 0 0,-1 0 1 0 0,0-1 0 0 0,1 1 0 0 0,0 0 0 0 0,-1 0 0 0 0,1 0 0 0 0,0-1 0 0 0,0 1 0 0 0,0 0 0 0 0,-1 0 0 0 0,1 0 0 0 0,0 0 0 0 0,0 0 0 0 0,1 0 0 0 0,0 0-1 0 0,10-7-2037 0 0,1-1-5395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7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5063 0 0,'1'-4'587'0'0,"1"0"0"0"0,-1 0-1 0 0,1 0 1 0 0,-1 0 0 0 0,1 0-1 0 0,0 1 1 0 0,0-1 0 0 0,1 1-1 0 0,-1-1 1 0 0,1 1 0 0 0,3-3-1 0 0,-6 6-490 0 0,0 0 0 0 0,1 0-1 0 0,-1 0 1 0 0,0 0 0 0 0,0 1 0 0 0,1-1-1 0 0,-1 0 1 0 0,0 0 0 0 0,0 0 0 0 0,0 1-1 0 0,1-1 1 0 0,-1 0 0 0 0,0 0-1 0 0,0 1 1 0 0,0-1 0 0 0,0 0 0 0 0,0 1-1 0 0,0-1 1 0 0,0 0 0 0 0,1 0 0 0 0,-1 1-1 0 0,0-1 1 0 0,0 0 0 0 0,0 1-1 0 0,0-1 1 0 0,0 0 0 0 0,0 0 0 0 0,0 1-1 0 0,0-1 1 0 0,-1 0 0 0 0,1 1 0 0 0,0-1-1 0 0,0 13 1258 0 0,-3 22 2640 0 0,0-4-3584 0 0,0-9-96 0 0,2-7 99 0 0,-1 0-157 0 0,-4 46-30 0 0,5-30-33 0 0,0 47-114 0 0,2 9-67 0 0,0-10-52 0 0,6-7-177 0 0,-7-67 107 0 0,0 1-1 0 0,1-1 0 0 0,-1 0 1 0 0,1 0-1 0 0,0 1 0 0 0,2 5 0 0 0,-1-5-1121 0 0,1 5-6061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5 208 14279 0 0,'-1'-4'344'0'0,"0"1"-1"0"0,0-1 0 0 0,1 0 1 0 0,-1 0-1 0 0,1 0 1 0 0,0 1-1 0 0,0-1 0 0 0,0 0 1 0 0,0 0-1 0 0,1 0 1 0 0,-1 1-1 0 0,1-1 0 0 0,0 0 1 0 0,0 1-1 0 0,0-1 1 0 0,1 0-1 0 0,-1 1 0 0 0,1 0 1 0 0,4-6-1 0 0,-1 1-170 0 0,1 1-1 0 0,0 0 1 0 0,0 1-1 0 0,1-1 1 0 0,0 1-1 0 0,0 1 1 0 0,1-1 0 0 0,-1 1-1 0 0,1 0 1 0 0,0 1-1 0 0,0 0 1 0 0,1 0-1 0 0,9-2 1 0 0,15-5 237 0 0,0 3 0 0 0,37-6 1 0 0,-66 13-392 0 0,20-4 4 0 0,0 1 1 0 0,1 1-1 0 0,-1 1 1 0 0,1 1-1 0 0,30 4 1 0 0,-51-3-97 0 0,-1 1 1 0 0,0 0 0 0 0,0 0-1 0 0,0 0 1 0 0,0 0 0 0 0,0 0-1 0 0,0 0 1 0 0,0 1 0 0 0,4 3-1 0 0,-5-4-210 0 0,-1 0 0 0 0,0 0 0 0 0,1 1 0 0 0,-1-1 0 0 0,0 1 0 0 0,0-1 0 0 0,0 1 0 0 0,0-1 0 0 0,0 1 0 0 0,0 0 0 0 0,1 2 0 0 0,0 5-7312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8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15 415 17047 0 0,'0'-2'81'0'0,"0"1"0"0"0,0-1 0 0 0,0 1-1 0 0,1-1 1 0 0,-1 1 0 0 0,0 0 0 0 0,0-1-1 0 0,1 1 1 0 0,-1-1 0 0 0,1 1 0 0 0,0 0-1 0 0,-1-1 1 0 0,1 1 0 0 0,0 0 0 0 0,0-1 0 0 0,0 1-1 0 0,-1 0 1 0 0,1 0 0 0 0,1 0 0 0 0,-1 0-1 0 0,0 0 1 0 0,0 0 0 0 0,0 0 0 0 0,0 0-1 0 0,1 1 1 0 0,-1-1 0 0 0,0 0 0 0 0,1 1-1 0 0,-1-1 1 0 0,1 1 0 0 0,-1-1 0 0 0,3 1 0 0 0,7-4 241 0 0,1 0 1 0 0,-1 1-1 0 0,1 0 1 0 0,0 1 0 0 0,17-1-1 0 0,-23 3-204 0 0,-1 0 0 0 0,1 1 0 0 0,0-1 0 0 0,0 1 0 0 0,-1 0 0 0 0,1 1 0 0 0,-1-1 0 0 0,1 1 0 0 0,-1 0-1 0 0,1 1 1 0 0,-1-1 0 0 0,0 1 0 0 0,7 5 0 0 0,-2 0 78 0 0,-8-7 168 0 0,6 10-271 0 0,22 31-17 0 0,-29-40-69 0 0,1 0 0 0 0,0 1 0 0 0,-1-1 0 0 0,0 1 0 0 0,1-1 0 0 0,-1 1 0 0 0,1 3 0 0 0,17 48 15 0 0,-17-48-16 0 0,0-1-1 0 0,-1 1 1 0 0,0-1 0 0 0,0 1 0 0 0,1 10-1 0 0,-2-16-4 0 0,0 1-1 0 0,0 0 1 0 0,0 0-1 0 0,0-1 1 0 0,0 1-1 0 0,0 0 1 0 0,0-1-1 0 0,0 1 1 0 0,0 0-1 0 0,-1 0 1 0 0,1-1-1 0 0,0 1 1 0 0,0 0-1 0 0,-1-1 1 0 0,1 1-1 0 0,0-1 1 0 0,-1 1-1 0 0,1 0 1 0 0,-1-1-1 0 0,1 1 1 0 0,-1-1-1 0 0,1 1 0 0 0,-1-1 1 0 0,1 1-1 0 0,-1-1 1 0 0,1 1-1 0 0,-1-1 1 0 0,0 0-1 0 0,1 1 1 0 0,-1-1-1 0 0,0 0 1 0 0,1 0-1 0 0,-1 1 1 0 0,0-1-1 0 0,1 0 1 0 0,-1 0-1 0 0,0 0 1 0 0,0 0-1 0 0,-7 0 0 0 0,1-1-1 0 0,-1-1 1 0 0,1 1 0 0 0,-11-5-1 0 0,-8-1 14 0 0,5 3 71 0 0,1 0 1 0 0,-38 0-1 0 0,50 4-42 0 0,0 0-1 0 0,0 1 1 0 0,-1 0 0 0 0,1 0-1 0 0,0 1 1 0 0,0 0 0 0 0,0 0 0 0 0,0 1-1 0 0,1 0 1 0 0,-9 4 0 0 0,15-6-37 0 0,0 0-1 0 0,-1 0 1 0 0,1-1 0 0 0,0 1 0 0 0,0 0 0 0 0,-1 0-1 0 0,1 0 1 0 0,0 0 0 0 0,0 0 0 0 0,0 1 0 0 0,0-1-1 0 0,0 0 1 0 0,1 0 0 0 0,-1 1 0 0 0,0-1 0 0 0,1 0-1 0 0,-1 1 1 0 0,1-1 0 0 0,-1 1 0 0 0,1-1 0 0 0,-1 0-1 0 0,1 3 1 0 0,0-1-4 0 0,0-1 1 0 0,1 0-1 0 0,-1 0 0 0 0,1 1 0 0 0,-1-1 1 0 0,1 0-1 0 0,0 0 0 0 0,0 0 0 0 0,0 0 0 0 0,0 0 1 0 0,0 0-1 0 0,1 0 0 0 0,1 2 0 0 0,2 1-2 0 0,-1 0 0 0 0,1 0 0 0 0,0-1 0 0 0,1 1 0 0 0,-1-2 0 0 0,1 1 0 0 0,-1 0 0 0 0,1-1 0 0 0,8 3 0 0 0,-5-3 3 0 0,0-1 0 0 0,0 0-1 0 0,0 0 1 0 0,-1-1 0 0 0,1-1-1 0 0,0 1 1 0 0,1-2 0 0 0,-1 1 0 0 0,13-3-1 0 0,-8 0-29 0 0,-1-1 0 0 0,0 0 0 0 0,0 0 0 0 0,0-1 0 0 0,21-13 0 0 0,-15 6-89 0 0,0 0-1 0 0,-1-2 1 0 0,-1 0 0 0 0,0-1 0 0 0,-1-1-1 0 0,-1 0 1 0 0,20-28 0 0 0,-14 12-99 0 0,-1 0 1 0 0,-2-1-1 0 0,15-39 1 0 0,29-109-385 0 0,-55 158 538 0 0,8-37-39 0 0,-13 54 114 0 0,-1-1 0 0 0,-1 1 0 0 0,1-1 0 0 0,-1 0 0 0 0,0 1 0 0 0,-2-13 0 0 0,2 18 3 0 0,0 1 0 0 0,0-1-1 0 0,0 0 1 0 0,-1 0-1 0 0,1 0 1 0 0,0 0-1 0 0,0 0 1 0 0,-1 0-1 0 0,1 0 1 0 0,-1 1-1 0 0,1-1 1 0 0,0 0-1 0 0,-1 0 1 0 0,0 1-1 0 0,1-1 1 0 0,-1 0 0 0 0,1 1-1 0 0,-1-1 1 0 0,0 0-1 0 0,0 1 1 0 0,1-1-1 0 0,-1 1 1 0 0,0-1-1 0 0,0 1 1 0 0,0-1-1 0 0,1 1 1 0 0,-1 0-1 0 0,0 0 1 0 0,0-1-1 0 0,0 1 1 0 0,0 0-1 0 0,0 0 1 0 0,0 0 0 0 0,0 0-1 0 0,0 0 1 0 0,0 0-1 0 0,1 0 1 0 0,-1 0-1 0 0,0 0 1 0 0,0 0-1 0 0,0 1 1 0 0,0-1-1 0 0,0 0 1 0 0,0 1-1 0 0,0-1 1 0 0,1 0-1 0 0,-1 1 1 0 0,-1 0 0 0 0,-3 2 21 0 0,1-1 0 0 0,0 1 0 0 0,0 0 0 0 0,0 0 1 0 0,0 0-1 0 0,0 1 0 0 0,-5 6 0 0 0,4-3-11 0 0,2-3-13 0 0,0 0-1 0 0,0 0 1 0 0,0 1-1 0 0,1-1 1 0 0,0 1-1 0 0,-3 8 0 0 0,-13 35-1 0 0,-2 20-11 0 0,3 8 0 0 0,4 1 0 0 0,6-2 0 0 0,6-8-31 0 0,1-54-122 0 0,2 1-451 0 0,9 40 149 0 0,-10-51 353 0 0,0 0-1 0 0,0 0 0 0 0,0 0 0 0 0,0-1 0 0 0,0 1 1 0 0,0 0-1 0 0,1 0 0 0 0,3 3 0 0 0,-5-5-46 0 0,0-1 1 0 0,0 0-1 0 0,0 1 0 0 0,0-1 1 0 0,1 0-1 0 0,-1 1 0 0 0,0-1 0 0 0,0 0 1 0 0,1 1-1 0 0,-1-1 0 0 0,0 0 1 0 0,0 0-1 0 0,1 1 0 0 0,-1-1 0 0 0,0 0 1 0 0,1 0-1 0 0,-1 0 0 0 0,0 1 1 0 0,1-1-1 0 0,-1 0 0 0 0,1 0 0 0 0,-1 0 1 0 0,0 0-1 0 0,1 0 0 0 0,-1 0 1 0 0,1 0-1 0 0,-1 0 0 0 0,0 0 0 0 0,1 0 1 0 0,-1 0-1 0 0,0 0 0 0 0,1 0 1 0 0,-1 0-1 0 0,1 0 0 0 0,-1 0 0 0 0,0 0 1 0 0,1 0-1 0 0,-1-1 0 0 0,0 1 1 0 0,1 0-1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8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52 279 5527 0 0,'-20'-41'498'0'0,"15"34"390"0"0,1 0 0 0 0,0-1 0 0 0,1 0 0 0 0,0 0 0 0 0,0 0 0 0 0,0 0 0 0 0,1 0 0 0 0,1-1 0 0 0,-1 1 0 0 0,1-1 0 0 0,1 1 0 0 0,0-1 0 0 0,0 1 0 0 0,0-1 0 0 0,4-16 0 0 0,-3 20-655 0 0,1 1 1 0 0,-1 0 0 0 0,1 0 0 0 0,0 0 0 0 0,0 0 0 0 0,0 0 0 0 0,0 1-1 0 0,1-1 1 0 0,0 0 0 0 0,0 1 0 0 0,0 0 0 0 0,0 0 0 0 0,5-5-1 0 0,-2 4-53 0 0,0 1 0 0 0,0-1 0 0 0,0 1-1 0 0,1 0 1 0 0,-1 0 0 0 0,1 1-1 0 0,13-3 1 0 0,-4 2-139 0 0,-1 1 0 0 0,1 1 0 0 0,0 1-1 0 0,0 0 1 0 0,0 1 0 0 0,30 5 0 0 0,-38-4-196 0 0,0-1 1 0 0,0 2 0 0 0,0-1-1 0 0,0 1 1 0 0,-1 0 0 0 0,1 0-1 0 0,-1 1 1 0 0,0 0 0 0 0,0 1-1 0 0,0-1 1 0 0,-1 1 0 0 0,10 10-1 0 0,-14-14-506 0 0,1 14-3830 0 0,8 43 2817 0 0,-9-44-178 0 0,-2-10 1436 0 0,0 0 0 0 0,0-1 1 0 0,0 1-1 0 0,-1-1 1 0 0,1 1-1 0 0,-3 6 1 0 0,2-7 28 0 0,0 1 1 0 0,0-1-1 0 0,0 1 1 0 0,1-1-1 0 0,-1 1 1 0 0,1 6-1 0 0,-3 0-545 0 0,-9 28 356 0 0,9-29 68 0 0,0 1 892 0 0,-19 46 1813 0 0,22-55-1824 0 0,-1 1 0 0 0,1-1 0 0 0,-1 1 0 0 0,1-1 0 0 0,0 1 0 0 0,-1-1 0 0 0,1 1 0 0 0,0-1 0 0 0,0 1 0 0 0,0 0 0 0 0,0-1 0 0 0,0 1 0 0 0,1-1 0 0 0,-1 1 0 0 0,0-1 0 0 0,1 1 0 0 0,-1-1 0 0 0,1 1 0 0 0,-1-1 0 0 0,1 1 0 0 0,1 1 0 0 0,0-1-101 0 0,-1-1 0 0 0,1 1 0 0 0,0-1 0 0 0,-1 0 0 0 0,1 0 0 0 0,0 1 0 0 0,0-1 0 0 0,0 0-1 0 0,0-1 1 0 0,0 1 0 0 0,0 0 0 0 0,0 0 0 0 0,4 0 0 0 0,4 0-38 0 0,0 0 0 0 0,0 0 0 0 0,0-1-1 0 0,0-1 1 0 0,13-1 0 0 0,-10 0-207 0 0,-1-1 1 0 0,1 0-1 0 0,-1-1 0 0 0,22-9 0 0 0,-28 10-19 0 0,0 0 0 0 0,0 0 0 0 0,0-1 0 0 0,-1 0 0 0 0,1 0 0 0 0,-1 0 0 0 0,0-1 0 0 0,0 1 0 0 0,0-1 0 0 0,6-10 0 0 0,-10 13-7 0 0,0 1-1 0 0,0-1 1 0 0,0 0-1 0 0,0 1 1 0 0,0-1-1 0 0,-1 0 0 0 0,1 0 1 0 0,-1 0-1 0 0,1 0 1 0 0,-1 0-1 0 0,0 1 1 0 0,0-1-1 0 0,0 0 1 0 0,0 0-1 0 0,0 0 1 0 0,0 0-1 0 0,0 0 1 0 0,0 0-1 0 0,-1 0 1 0 0,0-2-1 0 0,-1 1 2 0 0,1 1 0 0 0,-1-1 0 0 0,1 0-1 0 0,-1 1 1 0 0,0 0 0 0 0,0-1 0 0 0,0 1 0 0 0,0 0 0 0 0,-1 0-1 0 0,1 0 1 0 0,-5-3 0 0 0,-1 1 2 0 0,0 0-1 0 0,1 0 1 0 0,-2 1-1 0 0,1 0 1 0 0,0 0-1 0 0,0 1 1 0 0,-1 0 0 0 0,-11-1-1 0 0,8 3 3 0 0,0 0-1 0 0,0 1 1 0 0,0 0 0 0 0,0 1-1 0 0,0 0 1 0 0,1 1 0 0 0,-1 1-1 0 0,-19 7 1 0 0,18-5 2 0 0,1 0 0 0 0,-1 1 1 0 0,1 1-1 0 0,0-1 0 0 0,1 2 1 0 0,0 0-1 0 0,-12 12 0 0 0,21-19-4 0 0,0 0 0 0 0,0 0-1 0 0,0 0 1 0 0,1 1 0 0 0,-1-1 0 0 0,0 1-1 0 0,1 0 1 0 0,0-1 0 0 0,-1 1-1 0 0,1 0 1 0 0,0 0 0 0 0,1 0-1 0 0,-1 0 1 0 0,0-1 0 0 0,1 1-1 0 0,0 0 1 0 0,-1 0 0 0 0,1 0-1 0 0,0 0 1 0 0,1 6 0 0 0,1-4 13 0 0,-1-1 0 0 0,1 1 1 0 0,0-1-1 0 0,0 1 0 0 0,0-1 1 0 0,1 0-1 0 0,-1 0 0 0 0,1 0 1 0 0,0-1-1 0 0,0 1 0 0 0,1 0 1 0 0,5 4-1 0 0,3 1 98 0 0,0 0 0 0 0,1 0 0 0 0,1-1 0 0 0,-1-1-1 0 0,1 0 1 0 0,0-1 0 0 0,1 0 0 0 0,19 4 0 0 0,-2-2 76 0 0,0-2 1 0 0,62 4-1 0 0,-69-8-194 0 0,1-2-1 0 0,0 0 1 0 0,-1-2-1 0 0,1-1 1 0 0,-1-1 0 0 0,49-14-1 0 0,-73 18-208 0 0,0 0 0 0 0,0-1 0 0 0,0 1-1 0 0,0 0 1 0 0,0-1 0 0 0,0 1 0 0 0,0-1-1 0 0,-1 1 1 0 0,1-1 0 0 0,0 0 0 0 0,0 1 0 0 0,1-2-1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7:38:09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17 615 13823 0 0,'-8'20'2012'0'0,"8"-19"-1824"0"0,-1 1 1 0 0,1 0 0 0 0,-1 0 0 0 0,1 0-1 0 0,-1-1 1 0 0,0 1 0 0 0,0 0 0 0 0,1-1 0 0 0,-1 1-1 0 0,-2 1 1 0 0,9-33 4059 0 0,23-55-3110 0 0,-4-1 0 0 0,17-106-1 0 0,-42 180-1056 0 0,-3 13 24 0 0,-3 20 24 0 0,6 0-129 0 0,1-18 0 0 0,-1-1 0 0 0,0 0 0 0 0,1 0 0 0 0,0 0 0 0 0,-1 0 0 0 0,1 1 0 0 0,0-1 0 0 0,2 3 0 0 0,26 44 0 0 0,-27-47 0 0 0,-1 0 0 0 0,1 0 0 0 0,0 0 0 0 0,0-1 0 0 0,-1 1 0 0 0,1-1 0 0 0,0 1 0 0 0,0-1 0 0 0,1 1 0 0 0,-1-1 0 0 0,0 0 0 0 0,0 0 0 0 0,1 0 0 0 0,-1 0 0 0 0,0-1 0 0 0,1 1 0 0 0,-1-1 0 0 0,1 1 0 0 0,-1-1 0 0 0,1 0 0 0 0,-1 0 0 0 0,1 0 0 0 0,-1 0 0 0 0,1 0 0 0 0,4-2 0 0 0,-1 2 0 0 0,6-2 0 0 0,1 0 0 0 0,-1-1 0 0 0,0 0 0 0 0,-1-1 0 0 0,1-1 0 0 0,0 1 0 0 0,-1-2 0 0 0,0 0 0 0 0,-1 0 0 0 0,1-1 0 0 0,-1 0 0 0 0,17-16 0 0 0,-13 10 0 0 0,0-1 0 0 0,-1-1 0 0 0,0-1 0 0 0,-1 1 0 0 0,-1-2 0 0 0,-1 0 0 0 0,12-24 0 0 0,-19 32 0 0 0,1 0 0 0 0,-1-1 0 0 0,0 0 0 0 0,-1 0 0 0 0,1-10 0 0 0,-2 14 0 0 0,-1 1 0 0 0,1-1 0 0 0,-2 1 0 0 0,1-1 0 0 0,0 1 0 0 0,-1-1 0 0 0,0 1 0 0 0,-1-1 0 0 0,1 1 0 0 0,-4-9 0 0 0,4 12 0 0 0,1 1 0 0 0,-1-1 0 0 0,0 1 0 0 0,1 0 0 0 0,-1 0 0 0 0,0-1 0 0 0,0 1 0 0 0,0 0 0 0 0,0 0 0 0 0,0 0 0 0 0,0 0 0 0 0,0 0 0 0 0,0 0 0 0 0,0 0 0 0 0,-1 0 0 0 0,1 1 0 0 0,0-1 0 0 0,0 0 0 0 0,-1 1 0 0 0,1-1 0 0 0,-1 1 0 0 0,1-1 0 0 0,0 1 0 0 0,-1 0 0 0 0,1-1 0 0 0,-1 1 0 0 0,1 0 0 0 0,-1 0 0 0 0,1 0 0 0 0,-1 0 0 0 0,1 0 0 0 0,-1 1 0 0 0,1-1 0 0 0,0 0 0 0 0,-1 1 0 0 0,1-1 0 0 0,-1 1 0 0 0,1-1 0 0 0,0 1 0 0 0,-1 0 0 0 0,0 0 0 0 0,-3 3 0 0 0,0-1 0 0 0,0 1 0 0 0,1 0 0 0 0,-1 0 0 0 0,1 0 0 0 0,0 0 0 0 0,0 1 0 0 0,-6 9 0 0 0,0 5 0 0 0,-2 7 0 0 0,-2 22 0 0 0,11-30 0 0 0,-3 28 0 0 0,5-19 0 0 0,2 30 0 0 0,1-30 0 0 0,8 33 0 0 0,8 8-16 0 0,-15-55-59 0 0,3-1 17 0 0,17 35 30 0 0,-17-36-114 0 0,3-2-2244 0 0,28 25-3333 0 0,-19-21-1801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9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6D9983-1462-4445-0B80-FFE8A97C1ADD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BE0E79C-7802-4FE5-AE06-4231AB2AC778}"/>
              </a:ext>
            </a:extLst>
          </p:cNvPr>
          <p:cNvSpPr txBox="1"/>
          <p:nvPr userDrawn="1"/>
        </p:nvSpPr>
        <p:spPr>
          <a:xfrm>
            <a:off x="4403812" y="630232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Lecture 0 – Teacher intro and contacts, course intro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3D5CBEA-EA44-F729-1063-B7915F3EF6D8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9FD9F9-A9FB-CA20-3483-1DE00517721B}"/>
              </a:ext>
            </a:extLst>
          </p:cNvPr>
          <p:cNvSpPr txBox="1"/>
          <p:nvPr userDrawn="1"/>
        </p:nvSpPr>
        <p:spPr>
          <a:xfrm>
            <a:off x="4403812" y="630232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Lecture 0 – Teacher intro and contacts, course intro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1725D4-BE35-404E-CFAF-E0E9C10BFA2D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64AE37-AAA5-EF69-D12A-59F419C41779}"/>
              </a:ext>
            </a:extLst>
          </p:cNvPr>
          <p:cNvSpPr txBox="1"/>
          <p:nvPr userDrawn="1"/>
        </p:nvSpPr>
        <p:spPr>
          <a:xfrm>
            <a:off x="4403812" y="630232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Lecture 0 – Teacher intro and contacts, course intro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3E858E-EE4C-8C87-7091-B019E48F6DE6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E03E0C-3B52-57B3-498E-2CF32F3FCBA3}"/>
              </a:ext>
            </a:extLst>
          </p:cNvPr>
          <p:cNvSpPr txBox="1"/>
          <p:nvPr userDrawn="1"/>
        </p:nvSpPr>
        <p:spPr>
          <a:xfrm>
            <a:off x="4403812" y="630232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Lecture 0 – Teacher intro and contacts, course intro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03F48B-9BBC-1D37-B48D-B0776DCFDFDA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24/09/2024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8.png"/><Relationship Id="rId21" Type="http://schemas.openxmlformats.org/officeDocument/2006/relationships/customXml" Target="../ink/ink150.xml"/><Relationship Id="rId42" Type="http://schemas.openxmlformats.org/officeDocument/2006/relationships/image" Target="../media/image166.png"/><Relationship Id="rId47" Type="http://schemas.openxmlformats.org/officeDocument/2006/relationships/customXml" Target="../ink/ink163.xml"/><Relationship Id="rId63" Type="http://schemas.openxmlformats.org/officeDocument/2006/relationships/customXml" Target="../ink/ink171.xml"/><Relationship Id="rId68" Type="http://schemas.openxmlformats.org/officeDocument/2006/relationships/image" Target="../media/image179.png"/><Relationship Id="rId84" Type="http://schemas.openxmlformats.org/officeDocument/2006/relationships/image" Target="../media/image187.png"/><Relationship Id="rId89" Type="http://schemas.openxmlformats.org/officeDocument/2006/relationships/customXml" Target="../ink/ink184.xml"/><Relationship Id="rId16" Type="http://schemas.openxmlformats.org/officeDocument/2006/relationships/image" Target="../media/image153.png"/><Relationship Id="rId107" Type="http://schemas.openxmlformats.org/officeDocument/2006/relationships/customXml" Target="../ink/ink193.xml"/><Relationship Id="rId11" Type="http://schemas.openxmlformats.org/officeDocument/2006/relationships/customXml" Target="../ink/ink145.xml"/><Relationship Id="rId32" Type="http://schemas.openxmlformats.org/officeDocument/2006/relationships/image" Target="../media/image161.png"/><Relationship Id="rId37" Type="http://schemas.openxmlformats.org/officeDocument/2006/relationships/customXml" Target="../ink/ink158.xml"/><Relationship Id="rId53" Type="http://schemas.openxmlformats.org/officeDocument/2006/relationships/customXml" Target="../ink/ink166.xml"/><Relationship Id="rId58" Type="http://schemas.openxmlformats.org/officeDocument/2006/relationships/image" Target="../media/image174.png"/><Relationship Id="rId74" Type="http://schemas.openxmlformats.org/officeDocument/2006/relationships/image" Target="../media/image182.png"/><Relationship Id="rId79" Type="http://schemas.openxmlformats.org/officeDocument/2006/relationships/customXml" Target="../ink/ink179.xml"/><Relationship Id="rId102" Type="http://schemas.openxmlformats.org/officeDocument/2006/relationships/image" Target="../media/image196.png"/><Relationship Id="rId5" Type="http://schemas.openxmlformats.org/officeDocument/2006/relationships/customXml" Target="../ink/ink142.xml"/><Relationship Id="rId90" Type="http://schemas.openxmlformats.org/officeDocument/2006/relationships/image" Target="../media/image190.png"/><Relationship Id="rId95" Type="http://schemas.openxmlformats.org/officeDocument/2006/relationships/customXml" Target="../ink/ink187.xml"/><Relationship Id="rId22" Type="http://schemas.openxmlformats.org/officeDocument/2006/relationships/image" Target="../media/image156.png"/><Relationship Id="rId27" Type="http://schemas.openxmlformats.org/officeDocument/2006/relationships/customXml" Target="../ink/ink153.xml"/><Relationship Id="rId43" Type="http://schemas.openxmlformats.org/officeDocument/2006/relationships/customXml" Target="../ink/ink161.xml"/><Relationship Id="rId48" Type="http://schemas.openxmlformats.org/officeDocument/2006/relationships/image" Target="../media/image169.png"/><Relationship Id="rId64" Type="http://schemas.openxmlformats.org/officeDocument/2006/relationships/image" Target="../media/image177.png"/><Relationship Id="rId69" Type="http://schemas.openxmlformats.org/officeDocument/2006/relationships/customXml" Target="../ink/ink174.xml"/><Relationship Id="rId80" Type="http://schemas.openxmlformats.org/officeDocument/2006/relationships/image" Target="../media/image185.png"/><Relationship Id="rId85" Type="http://schemas.openxmlformats.org/officeDocument/2006/relationships/customXml" Target="../ink/ink182.xml"/><Relationship Id="rId12" Type="http://schemas.openxmlformats.org/officeDocument/2006/relationships/image" Target="../media/image151.png"/><Relationship Id="rId17" Type="http://schemas.openxmlformats.org/officeDocument/2006/relationships/customXml" Target="../ink/ink148.xml"/><Relationship Id="rId33" Type="http://schemas.openxmlformats.org/officeDocument/2006/relationships/customXml" Target="../ink/ink156.xml"/><Relationship Id="rId38" Type="http://schemas.openxmlformats.org/officeDocument/2006/relationships/image" Target="../media/image164.png"/><Relationship Id="rId59" Type="http://schemas.openxmlformats.org/officeDocument/2006/relationships/customXml" Target="../ink/ink169.xml"/><Relationship Id="rId103" Type="http://schemas.openxmlformats.org/officeDocument/2006/relationships/customXml" Target="../ink/ink191.xml"/><Relationship Id="rId108" Type="http://schemas.openxmlformats.org/officeDocument/2006/relationships/image" Target="../media/image199.png"/><Relationship Id="rId54" Type="http://schemas.openxmlformats.org/officeDocument/2006/relationships/image" Target="../media/image172.png"/><Relationship Id="rId70" Type="http://schemas.openxmlformats.org/officeDocument/2006/relationships/image" Target="../media/image180.png"/><Relationship Id="rId75" Type="http://schemas.openxmlformats.org/officeDocument/2006/relationships/customXml" Target="../ink/ink177.xml"/><Relationship Id="rId91" Type="http://schemas.openxmlformats.org/officeDocument/2006/relationships/customXml" Target="../ink/ink185.xml"/><Relationship Id="rId96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5" Type="http://schemas.openxmlformats.org/officeDocument/2006/relationships/customXml" Target="../ink/ink147.xml"/><Relationship Id="rId23" Type="http://schemas.openxmlformats.org/officeDocument/2006/relationships/customXml" Target="../ink/ink151.xml"/><Relationship Id="rId28" Type="http://schemas.openxmlformats.org/officeDocument/2006/relationships/image" Target="../media/image159.png"/><Relationship Id="rId36" Type="http://schemas.openxmlformats.org/officeDocument/2006/relationships/image" Target="../media/image163.png"/><Relationship Id="rId49" Type="http://schemas.openxmlformats.org/officeDocument/2006/relationships/customXml" Target="../ink/ink164.xml"/><Relationship Id="rId57" Type="http://schemas.openxmlformats.org/officeDocument/2006/relationships/customXml" Target="../ink/ink168.xml"/><Relationship Id="rId106" Type="http://schemas.openxmlformats.org/officeDocument/2006/relationships/image" Target="../media/image198.png"/><Relationship Id="rId10" Type="http://schemas.openxmlformats.org/officeDocument/2006/relationships/image" Target="../media/image150.png"/><Relationship Id="rId31" Type="http://schemas.openxmlformats.org/officeDocument/2006/relationships/customXml" Target="../ink/ink155.xml"/><Relationship Id="rId44" Type="http://schemas.openxmlformats.org/officeDocument/2006/relationships/image" Target="../media/image167.png"/><Relationship Id="rId52" Type="http://schemas.openxmlformats.org/officeDocument/2006/relationships/image" Target="../media/image171.png"/><Relationship Id="rId60" Type="http://schemas.openxmlformats.org/officeDocument/2006/relationships/image" Target="../media/image175.png"/><Relationship Id="rId65" Type="http://schemas.openxmlformats.org/officeDocument/2006/relationships/customXml" Target="../ink/ink172.xml"/><Relationship Id="rId73" Type="http://schemas.openxmlformats.org/officeDocument/2006/relationships/customXml" Target="../ink/ink176.xml"/><Relationship Id="rId78" Type="http://schemas.openxmlformats.org/officeDocument/2006/relationships/image" Target="../media/image184.png"/><Relationship Id="rId81" Type="http://schemas.openxmlformats.org/officeDocument/2006/relationships/customXml" Target="../ink/ink180.xml"/><Relationship Id="rId86" Type="http://schemas.openxmlformats.org/officeDocument/2006/relationships/image" Target="../media/image188.png"/><Relationship Id="rId94" Type="http://schemas.openxmlformats.org/officeDocument/2006/relationships/image" Target="../media/image192.png"/><Relationship Id="rId99" Type="http://schemas.openxmlformats.org/officeDocument/2006/relationships/customXml" Target="../ink/ink189.xml"/><Relationship Id="rId101" Type="http://schemas.openxmlformats.org/officeDocument/2006/relationships/customXml" Target="../ink/ink190.xml"/><Relationship Id="rId4" Type="http://schemas.openxmlformats.org/officeDocument/2006/relationships/image" Target="../media/image147.png"/><Relationship Id="rId9" Type="http://schemas.openxmlformats.org/officeDocument/2006/relationships/customXml" Target="../ink/ink144.xml"/><Relationship Id="rId13" Type="http://schemas.openxmlformats.org/officeDocument/2006/relationships/customXml" Target="../ink/ink146.xml"/><Relationship Id="rId18" Type="http://schemas.openxmlformats.org/officeDocument/2006/relationships/image" Target="../media/image154.png"/><Relationship Id="rId39" Type="http://schemas.openxmlformats.org/officeDocument/2006/relationships/customXml" Target="../ink/ink159.xml"/><Relationship Id="rId109" Type="http://schemas.openxmlformats.org/officeDocument/2006/relationships/customXml" Target="../ink/ink194.xml"/><Relationship Id="rId34" Type="http://schemas.openxmlformats.org/officeDocument/2006/relationships/image" Target="../media/image162.png"/><Relationship Id="rId50" Type="http://schemas.openxmlformats.org/officeDocument/2006/relationships/image" Target="../media/image170.png"/><Relationship Id="rId55" Type="http://schemas.openxmlformats.org/officeDocument/2006/relationships/customXml" Target="../ink/ink167.xml"/><Relationship Id="rId76" Type="http://schemas.openxmlformats.org/officeDocument/2006/relationships/image" Target="../media/image183.png"/><Relationship Id="rId97" Type="http://schemas.openxmlformats.org/officeDocument/2006/relationships/customXml" Target="../ink/ink188.xml"/><Relationship Id="rId104" Type="http://schemas.openxmlformats.org/officeDocument/2006/relationships/image" Target="../media/image197.png"/><Relationship Id="rId7" Type="http://schemas.openxmlformats.org/officeDocument/2006/relationships/customXml" Target="../ink/ink143.xml"/><Relationship Id="rId71" Type="http://schemas.openxmlformats.org/officeDocument/2006/relationships/customXml" Target="../ink/ink175.xml"/><Relationship Id="rId92" Type="http://schemas.openxmlformats.org/officeDocument/2006/relationships/image" Target="../media/image191.png"/><Relationship Id="rId2" Type="http://schemas.openxmlformats.org/officeDocument/2006/relationships/image" Target="../media/image6.png"/><Relationship Id="rId29" Type="http://schemas.openxmlformats.org/officeDocument/2006/relationships/customXml" Target="../ink/ink154.xml"/><Relationship Id="rId24" Type="http://schemas.openxmlformats.org/officeDocument/2006/relationships/image" Target="../media/image157.png"/><Relationship Id="rId40" Type="http://schemas.openxmlformats.org/officeDocument/2006/relationships/image" Target="../media/image165.png"/><Relationship Id="rId45" Type="http://schemas.openxmlformats.org/officeDocument/2006/relationships/customXml" Target="../ink/ink162.xml"/><Relationship Id="rId66" Type="http://schemas.openxmlformats.org/officeDocument/2006/relationships/image" Target="../media/image178.png"/><Relationship Id="rId87" Type="http://schemas.openxmlformats.org/officeDocument/2006/relationships/customXml" Target="../ink/ink183.xml"/><Relationship Id="rId110" Type="http://schemas.openxmlformats.org/officeDocument/2006/relationships/image" Target="../media/image200.png"/><Relationship Id="rId61" Type="http://schemas.openxmlformats.org/officeDocument/2006/relationships/customXml" Target="../ink/ink170.xml"/><Relationship Id="rId82" Type="http://schemas.openxmlformats.org/officeDocument/2006/relationships/image" Target="../media/image186.png"/><Relationship Id="rId19" Type="http://schemas.openxmlformats.org/officeDocument/2006/relationships/customXml" Target="../ink/ink149.xml"/><Relationship Id="rId14" Type="http://schemas.openxmlformats.org/officeDocument/2006/relationships/image" Target="../media/image152.png"/><Relationship Id="rId30" Type="http://schemas.openxmlformats.org/officeDocument/2006/relationships/image" Target="../media/image160.png"/><Relationship Id="rId35" Type="http://schemas.openxmlformats.org/officeDocument/2006/relationships/customXml" Target="../ink/ink157.xml"/><Relationship Id="rId56" Type="http://schemas.openxmlformats.org/officeDocument/2006/relationships/image" Target="../media/image173.png"/><Relationship Id="rId77" Type="http://schemas.openxmlformats.org/officeDocument/2006/relationships/customXml" Target="../ink/ink178.xml"/><Relationship Id="rId100" Type="http://schemas.openxmlformats.org/officeDocument/2006/relationships/image" Target="../media/image195.png"/><Relationship Id="rId105" Type="http://schemas.openxmlformats.org/officeDocument/2006/relationships/customXml" Target="../ink/ink192.xml"/><Relationship Id="rId8" Type="http://schemas.openxmlformats.org/officeDocument/2006/relationships/image" Target="../media/image149.png"/><Relationship Id="rId51" Type="http://schemas.openxmlformats.org/officeDocument/2006/relationships/customXml" Target="../ink/ink165.xml"/><Relationship Id="rId72" Type="http://schemas.openxmlformats.org/officeDocument/2006/relationships/image" Target="../media/image181.png"/><Relationship Id="rId93" Type="http://schemas.openxmlformats.org/officeDocument/2006/relationships/customXml" Target="../ink/ink186.xml"/><Relationship Id="rId98" Type="http://schemas.openxmlformats.org/officeDocument/2006/relationships/image" Target="../media/image194.png"/><Relationship Id="rId3" Type="http://schemas.openxmlformats.org/officeDocument/2006/relationships/customXml" Target="../ink/ink141.xml"/><Relationship Id="rId25" Type="http://schemas.openxmlformats.org/officeDocument/2006/relationships/customXml" Target="../ink/ink152.xml"/><Relationship Id="rId46" Type="http://schemas.openxmlformats.org/officeDocument/2006/relationships/image" Target="../media/image168.png"/><Relationship Id="rId67" Type="http://schemas.openxmlformats.org/officeDocument/2006/relationships/customXml" Target="../ink/ink173.xml"/><Relationship Id="rId20" Type="http://schemas.openxmlformats.org/officeDocument/2006/relationships/image" Target="../media/image155.png"/><Relationship Id="rId41" Type="http://schemas.openxmlformats.org/officeDocument/2006/relationships/customXml" Target="../ink/ink160.xml"/><Relationship Id="rId62" Type="http://schemas.openxmlformats.org/officeDocument/2006/relationships/image" Target="../media/image176.png"/><Relationship Id="rId83" Type="http://schemas.openxmlformats.org/officeDocument/2006/relationships/customXml" Target="../ink/ink181.xml"/><Relationship Id="rId88" Type="http://schemas.openxmlformats.org/officeDocument/2006/relationships/image" Target="../media/image18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14.xml"/><Relationship Id="rId47" Type="http://schemas.openxmlformats.org/officeDocument/2006/relationships/image" Target="../media/image222.png"/><Relationship Id="rId63" Type="http://schemas.openxmlformats.org/officeDocument/2006/relationships/image" Target="../media/image230.png"/><Relationship Id="rId68" Type="http://schemas.openxmlformats.org/officeDocument/2006/relationships/customXml" Target="../ink/ink227.xml"/><Relationship Id="rId84" Type="http://schemas.openxmlformats.org/officeDocument/2006/relationships/customXml" Target="../ink/ink235.xml"/><Relationship Id="rId89" Type="http://schemas.openxmlformats.org/officeDocument/2006/relationships/image" Target="../media/image243.png"/><Relationship Id="rId112" Type="http://schemas.openxmlformats.org/officeDocument/2006/relationships/customXml" Target="../ink/ink249.xml"/><Relationship Id="rId16" Type="http://schemas.openxmlformats.org/officeDocument/2006/relationships/customXml" Target="../ink/ink201.xml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09.xml"/><Relationship Id="rId37" Type="http://schemas.openxmlformats.org/officeDocument/2006/relationships/image" Target="../media/image217.png"/><Relationship Id="rId53" Type="http://schemas.openxmlformats.org/officeDocument/2006/relationships/image" Target="../media/image225.png"/><Relationship Id="rId58" Type="http://schemas.openxmlformats.org/officeDocument/2006/relationships/customXml" Target="../ink/ink222.xml"/><Relationship Id="rId74" Type="http://schemas.openxmlformats.org/officeDocument/2006/relationships/customXml" Target="../ink/ink230.xml"/><Relationship Id="rId79" Type="http://schemas.openxmlformats.org/officeDocument/2006/relationships/image" Target="../media/image238.png"/><Relationship Id="rId102" Type="http://schemas.openxmlformats.org/officeDocument/2006/relationships/customXml" Target="../ink/ink244.xml"/><Relationship Id="rId123" Type="http://schemas.openxmlformats.org/officeDocument/2006/relationships/image" Target="../media/image260.png"/><Relationship Id="rId128" Type="http://schemas.openxmlformats.org/officeDocument/2006/relationships/customXml" Target="../ink/ink257.xml"/><Relationship Id="rId5" Type="http://schemas.openxmlformats.org/officeDocument/2006/relationships/image" Target="../media/image201.png"/><Relationship Id="rId90" Type="http://schemas.openxmlformats.org/officeDocument/2006/relationships/customXml" Target="../ink/ink238.xml"/><Relationship Id="rId95" Type="http://schemas.openxmlformats.org/officeDocument/2006/relationships/image" Target="../media/image246.png"/><Relationship Id="rId22" Type="http://schemas.openxmlformats.org/officeDocument/2006/relationships/customXml" Target="../ink/ink204.xml"/><Relationship Id="rId27" Type="http://schemas.openxmlformats.org/officeDocument/2006/relationships/image" Target="../media/image212.png"/><Relationship Id="rId43" Type="http://schemas.openxmlformats.org/officeDocument/2006/relationships/image" Target="../media/image220.png"/><Relationship Id="rId48" Type="http://schemas.openxmlformats.org/officeDocument/2006/relationships/customXml" Target="../ink/ink217.xml"/><Relationship Id="rId64" Type="http://schemas.openxmlformats.org/officeDocument/2006/relationships/customXml" Target="../ink/ink225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18" Type="http://schemas.openxmlformats.org/officeDocument/2006/relationships/customXml" Target="../ink/ink252.xml"/><Relationship Id="rId80" Type="http://schemas.openxmlformats.org/officeDocument/2006/relationships/customXml" Target="../ink/ink233.xml"/><Relationship Id="rId85" Type="http://schemas.openxmlformats.org/officeDocument/2006/relationships/image" Target="../media/image241.png"/><Relationship Id="rId12" Type="http://schemas.openxmlformats.org/officeDocument/2006/relationships/customXml" Target="../ink/ink199.xml"/><Relationship Id="rId17" Type="http://schemas.openxmlformats.org/officeDocument/2006/relationships/image" Target="../media/image207.png"/><Relationship Id="rId33" Type="http://schemas.openxmlformats.org/officeDocument/2006/relationships/image" Target="../media/image215.png"/><Relationship Id="rId38" Type="http://schemas.openxmlformats.org/officeDocument/2006/relationships/customXml" Target="../ink/ink212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08" Type="http://schemas.openxmlformats.org/officeDocument/2006/relationships/customXml" Target="../ink/ink247.xml"/><Relationship Id="rId124" Type="http://schemas.openxmlformats.org/officeDocument/2006/relationships/customXml" Target="../ink/ink255.xml"/><Relationship Id="rId129" Type="http://schemas.openxmlformats.org/officeDocument/2006/relationships/image" Target="../media/image263.png"/><Relationship Id="rId54" Type="http://schemas.openxmlformats.org/officeDocument/2006/relationships/customXml" Target="../ink/ink220.xml"/><Relationship Id="rId70" Type="http://schemas.openxmlformats.org/officeDocument/2006/relationships/customXml" Target="../ink/ink228.xml"/><Relationship Id="rId75" Type="http://schemas.openxmlformats.org/officeDocument/2006/relationships/image" Target="../media/image236.png"/><Relationship Id="rId91" Type="http://schemas.openxmlformats.org/officeDocument/2006/relationships/image" Target="../media/image244.png"/><Relationship Id="rId96" Type="http://schemas.openxmlformats.org/officeDocument/2006/relationships/customXml" Target="../ink/ink2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Relationship Id="rId23" Type="http://schemas.openxmlformats.org/officeDocument/2006/relationships/image" Target="../media/image210.png"/><Relationship Id="rId28" Type="http://schemas.openxmlformats.org/officeDocument/2006/relationships/customXml" Target="../ink/ink207.xml"/><Relationship Id="rId49" Type="http://schemas.openxmlformats.org/officeDocument/2006/relationships/image" Target="../media/image223.png"/><Relationship Id="rId114" Type="http://schemas.openxmlformats.org/officeDocument/2006/relationships/customXml" Target="../ink/ink250.xml"/><Relationship Id="rId119" Type="http://schemas.openxmlformats.org/officeDocument/2006/relationships/image" Target="../media/image258.png"/><Relationship Id="rId44" Type="http://schemas.openxmlformats.org/officeDocument/2006/relationships/customXml" Target="../ink/ink215.xml"/><Relationship Id="rId60" Type="http://schemas.openxmlformats.org/officeDocument/2006/relationships/customXml" Target="../ink/ink223.xml"/><Relationship Id="rId65" Type="http://schemas.openxmlformats.org/officeDocument/2006/relationships/image" Target="../media/image231.png"/><Relationship Id="rId81" Type="http://schemas.openxmlformats.org/officeDocument/2006/relationships/image" Target="../media/image239.png"/><Relationship Id="rId86" Type="http://schemas.openxmlformats.org/officeDocument/2006/relationships/customXml" Target="../ink/ink236.xml"/><Relationship Id="rId13" Type="http://schemas.openxmlformats.org/officeDocument/2006/relationships/image" Target="../media/image205.png"/><Relationship Id="rId18" Type="http://schemas.openxmlformats.org/officeDocument/2006/relationships/customXml" Target="../ink/ink202.xml"/><Relationship Id="rId39" Type="http://schemas.openxmlformats.org/officeDocument/2006/relationships/image" Target="../media/image218.png"/><Relationship Id="rId109" Type="http://schemas.openxmlformats.org/officeDocument/2006/relationships/image" Target="../media/image253.png"/><Relationship Id="rId34" Type="http://schemas.openxmlformats.org/officeDocument/2006/relationships/customXml" Target="../ink/ink210.xml"/><Relationship Id="rId50" Type="http://schemas.openxmlformats.org/officeDocument/2006/relationships/customXml" Target="../ink/ink218.xml"/><Relationship Id="rId55" Type="http://schemas.openxmlformats.org/officeDocument/2006/relationships/image" Target="../media/image226.png"/><Relationship Id="rId76" Type="http://schemas.openxmlformats.org/officeDocument/2006/relationships/customXml" Target="../ink/ink231.xml"/><Relationship Id="rId97" Type="http://schemas.openxmlformats.org/officeDocument/2006/relationships/image" Target="../media/image247.png"/><Relationship Id="rId104" Type="http://schemas.openxmlformats.org/officeDocument/2006/relationships/customXml" Target="../ink/ink245.xml"/><Relationship Id="rId120" Type="http://schemas.openxmlformats.org/officeDocument/2006/relationships/customXml" Target="../ink/ink253.xml"/><Relationship Id="rId125" Type="http://schemas.openxmlformats.org/officeDocument/2006/relationships/image" Target="../media/image261.png"/><Relationship Id="rId7" Type="http://schemas.openxmlformats.org/officeDocument/2006/relationships/image" Target="../media/image202.png"/><Relationship Id="rId71" Type="http://schemas.openxmlformats.org/officeDocument/2006/relationships/image" Target="../media/image234.png"/><Relationship Id="rId92" Type="http://schemas.openxmlformats.org/officeDocument/2006/relationships/customXml" Target="../ink/ink239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13.png"/><Relationship Id="rId24" Type="http://schemas.openxmlformats.org/officeDocument/2006/relationships/customXml" Target="../ink/ink205.xml"/><Relationship Id="rId40" Type="http://schemas.openxmlformats.org/officeDocument/2006/relationships/customXml" Target="../ink/ink213.xml"/><Relationship Id="rId45" Type="http://schemas.openxmlformats.org/officeDocument/2006/relationships/image" Target="../media/image221.png"/><Relationship Id="rId66" Type="http://schemas.openxmlformats.org/officeDocument/2006/relationships/customXml" Target="../ink/ink226.xml"/><Relationship Id="rId87" Type="http://schemas.openxmlformats.org/officeDocument/2006/relationships/image" Target="../media/image242.png"/><Relationship Id="rId110" Type="http://schemas.openxmlformats.org/officeDocument/2006/relationships/customXml" Target="../ink/ink248.xml"/><Relationship Id="rId115" Type="http://schemas.openxmlformats.org/officeDocument/2006/relationships/image" Target="../media/image256.png"/><Relationship Id="rId61" Type="http://schemas.openxmlformats.org/officeDocument/2006/relationships/image" Target="../media/image229.png"/><Relationship Id="rId82" Type="http://schemas.openxmlformats.org/officeDocument/2006/relationships/customXml" Target="../ink/ink234.xml"/><Relationship Id="rId19" Type="http://schemas.openxmlformats.org/officeDocument/2006/relationships/image" Target="../media/image208.png"/><Relationship Id="rId14" Type="http://schemas.openxmlformats.org/officeDocument/2006/relationships/customXml" Target="../ink/ink200.xml"/><Relationship Id="rId30" Type="http://schemas.openxmlformats.org/officeDocument/2006/relationships/customXml" Target="../ink/ink208.xml"/><Relationship Id="rId35" Type="http://schemas.openxmlformats.org/officeDocument/2006/relationships/image" Target="../media/image216.png"/><Relationship Id="rId56" Type="http://schemas.openxmlformats.org/officeDocument/2006/relationships/customXml" Target="../ink/ink221.xml"/><Relationship Id="rId77" Type="http://schemas.openxmlformats.org/officeDocument/2006/relationships/image" Target="../media/image237.png"/><Relationship Id="rId100" Type="http://schemas.openxmlformats.org/officeDocument/2006/relationships/customXml" Target="../ink/ink243.xml"/><Relationship Id="rId105" Type="http://schemas.openxmlformats.org/officeDocument/2006/relationships/image" Target="../media/image251.png"/><Relationship Id="rId126" Type="http://schemas.openxmlformats.org/officeDocument/2006/relationships/customXml" Target="../ink/ink256.xml"/><Relationship Id="rId8" Type="http://schemas.openxmlformats.org/officeDocument/2006/relationships/customXml" Target="../ink/ink197.xml"/><Relationship Id="rId51" Type="http://schemas.openxmlformats.org/officeDocument/2006/relationships/image" Target="../media/image224.png"/><Relationship Id="rId72" Type="http://schemas.openxmlformats.org/officeDocument/2006/relationships/customXml" Target="../ink/ink229.xml"/><Relationship Id="rId93" Type="http://schemas.openxmlformats.org/officeDocument/2006/relationships/image" Target="../media/image245.png"/><Relationship Id="rId98" Type="http://schemas.openxmlformats.org/officeDocument/2006/relationships/customXml" Target="../ink/ink242.xml"/><Relationship Id="rId121" Type="http://schemas.openxmlformats.org/officeDocument/2006/relationships/image" Target="../media/image259.png"/><Relationship Id="rId3" Type="http://schemas.openxmlformats.org/officeDocument/2006/relationships/image" Target="../media/image6.png"/><Relationship Id="rId25" Type="http://schemas.openxmlformats.org/officeDocument/2006/relationships/image" Target="../media/image211.png"/><Relationship Id="rId46" Type="http://schemas.openxmlformats.org/officeDocument/2006/relationships/customXml" Target="../ink/ink216.xml"/><Relationship Id="rId67" Type="http://schemas.openxmlformats.org/officeDocument/2006/relationships/image" Target="../media/image232.png"/><Relationship Id="rId116" Type="http://schemas.openxmlformats.org/officeDocument/2006/relationships/customXml" Target="../ink/ink251.xml"/><Relationship Id="rId20" Type="http://schemas.openxmlformats.org/officeDocument/2006/relationships/customXml" Target="../ink/ink203.xml"/><Relationship Id="rId41" Type="http://schemas.openxmlformats.org/officeDocument/2006/relationships/image" Target="../media/image219.png"/><Relationship Id="rId62" Type="http://schemas.openxmlformats.org/officeDocument/2006/relationships/customXml" Target="../ink/ink224.xml"/><Relationship Id="rId83" Type="http://schemas.openxmlformats.org/officeDocument/2006/relationships/image" Target="../media/image240.png"/><Relationship Id="rId88" Type="http://schemas.openxmlformats.org/officeDocument/2006/relationships/customXml" Target="../ink/ink237.xml"/><Relationship Id="rId111" Type="http://schemas.openxmlformats.org/officeDocument/2006/relationships/image" Target="../media/image254.png"/><Relationship Id="rId15" Type="http://schemas.openxmlformats.org/officeDocument/2006/relationships/image" Target="../media/image206.png"/><Relationship Id="rId36" Type="http://schemas.openxmlformats.org/officeDocument/2006/relationships/customXml" Target="../ink/ink211.xml"/><Relationship Id="rId57" Type="http://schemas.openxmlformats.org/officeDocument/2006/relationships/image" Target="../media/image227.png"/><Relationship Id="rId106" Type="http://schemas.openxmlformats.org/officeDocument/2006/relationships/customXml" Target="../ink/ink246.xml"/><Relationship Id="rId127" Type="http://schemas.openxmlformats.org/officeDocument/2006/relationships/image" Target="../media/image262.png"/><Relationship Id="rId10" Type="http://schemas.openxmlformats.org/officeDocument/2006/relationships/customXml" Target="../ink/ink198.xml"/><Relationship Id="rId31" Type="http://schemas.openxmlformats.org/officeDocument/2006/relationships/image" Target="../media/image214.png"/><Relationship Id="rId52" Type="http://schemas.openxmlformats.org/officeDocument/2006/relationships/customXml" Target="../ink/ink219.xml"/><Relationship Id="rId73" Type="http://schemas.openxmlformats.org/officeDocument/2006/relationships/image" Target="../media/image235.png"/><Relationship Id="rId78" Type="http://schemas.openxmlformats.org/officeDocument/2006/relationships/customXml" Target="../ink/ink232.xml"/><Relationship Id="rId94" Type="http://schemas.openxmlformats.org/officeDocument/2006/relationships/customXml" Target="../ink/ink240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54.xml"/><Relationship Id="rId4" Type="http://schemas.openxmlformats.org/officeDocument/2006/relationships/customXml" Target="../ink/ink195.xml"/><Relationship Id="rId9" Type="http://schemas.openxmlformats.org/officeDocument/2006/relationships/image" Target="../media/image203.png"/><Relationship Id="rId26" Type="http://schemas.openxmlformats.org/officeDocument/2006/relationships/customXml" Target="../ink/ink20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026770@unipi.it" TargetMode="External"/><Relationship Id="rId2" Type="http://schemas.openxmlformats.org/officeDocument/2006/relationships/hyperlink" Target="mailto:luca.crocetti@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people.unipi.it/luca_crocetti/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8.xml"/><Relationship Id="rId21" Type="http://schemas.openxmlformats.org/officeDocument/2006/relationships/customXml" Target="../ink/ink30.xml"/><Relationship Id="rId42" Type="http://schemas.openxmlformats.org/officeDocument/2006/relationships/image" Target="../media/image46.png"/><Relationship Id="rId47" Type="http://schemas.openxmlformats.org/officeDocument/2006/relationships/customXml" Target="../ink/ink43.xml"/><Relationship Id="rId63" Type="http://schemas.openxmlformats.org/officeDocument/2006/relationships/customXml" Target="../ink/ink51.xml"/><Relationship Id="rId68" Type="http://schemas.openxmlformats.org/officeDocument/2006/relationships/image" Target="../media/image59.png"/><Relationship Id="rId84" Type="http://schemas.openxmlformats.org/officeDocument/2006/relationships/image" Target="../media/image67.png"/><Relationship Id="rId89" Type="http://schemas.openxmlformats.org/officeDocument/2006/relationships/customXml" Target="../ink/ink64.xml"/><Relationship Id="rId112" Type="http://schemas.openxmlformats.org/officeDocument/2006/relationships/image" Target="../media/image81.png"/><Relationship Id="rId16" Type="http://schemas.openxmlformats.org/officeDocument/2006/relationships/image" Target="../media/image33.png"/><Relationship Id="rId107" Type="http://schemas.openxmlformats.org/officeDocument/2006/relationships/customXml" Target="../ink/ink73.xml"/><Relationship Id="rId11" Type="http://schemas.openxmlformats.org/officeDocument/2006/relationships/customXml" Target="../ink/ink25.xml"/><Relationship Id="rId32" Type="http://schemas.openxmlformats.org/officeDocument/2006/relationships/image" Target="../media/image41.png"/><Relationship Id="rId37" Type="http://schemas.openxmlformats.org/officeDocument/2006/relationships/customXml" Target="../ink/ink38.xml"/><Relationship Id="rId53" Type="http://schemas.openxmlformats.org/officeDocument/2006/relationships/customXml" Target="../ink/ink46.xml"/><Relationship Id="rId58" Type="http://schemas.openxmlformats.org/officeDocument/2006/relationships/image" Target="../media/image54.png"/><Relationship Id="rId74" Type="http://schemas.openxmlformats.org/officeDocument/2006/relationships/image" Target="../media/image62.png"/><Relationship Id="rId79" Type="http://schemas.openxmlformats.org/officeDocument/2006/relationships/customXml" Target="../ink/ink59.xml"/><Relationship Id="rId102" Type="http://schemas.openxmlformats.org/officeDocument/2006/relationships/image" Target="../media/image76.png"/><Relationship Id="rId123" Type="http://schemas.openxmlformats.org/officeDocument/2006/relationships/customXml" Target="../ink/ink81.xml"/><Relationship Id="rId128" Type="http://schemas.openxmlformats.org/officeDocument/2006/relationships/image" Target="../media/image89.png"/><Relationship Id="rId5" Type="http://schemas.openxmlformats.org/officeDocument/2006/relationships/customXml" Target="../ink/ink22.xml"/><Relationship Id="rId90" Type="http://schemas.openxmlformats.org/officeDocument/2006/relationships/image" Target="../media/image70.png"/><Relationship Id="rId95" Type="http://schemas.openxmlformats.org/officeDocument/2006/relationships/customXml" Target="../ink/ink67.xml"/><Relationship Id="rId22" Type="http://schemas.openxmlformats.org/officeDocument/2006/relationships/image" Target="../media/image36.png"/><Relationship Id="rId27" Type="http://schemas.openxmlformats.org/officeDocument/2006/relationships/customXml" Target="../ink/ink33.xml"/><Relationship Id="rId43" Type="http://schemas.openxmlformats.org/officeDocument/2006/relationships/customXml" Target="../ink/ink41.xml"/><Relationship Id="rId48" Type="http://schemas.openxmlformats.org/officeDocument/2006/relationships/image" Target="../media/image49.png"/><Relationship Id="rId64" Type="http://schemas.openxmlformats.org/officeDocument/2006/relationships/image" Target="../media/image57.png"/><Relationship Id="rId69" Type="http://schemas.openxmlformats.org/officeDocument/2006/relationships/customXml" Target="../ink/ink54.xml"/><Relationship Id="rId113" Type="http://schemas.openxmlformats.org/officeDocument/2006/relationships/customXml" Target="../ink/ink76.xml"/><Relationship Id="rId118" Type="http://schemas.openxmlformats.org/officeDocument/2006/relationships/image" Target="../media/image84.png"/><Relationship Id="rId80" Type="http://schemas.openxmlformats.org/officeDocument/2006/relationships/image" Target="../media/image65.png"/><Relationship Id="rId85" Type="http://schemas.openxmlformats.org/officeDocument/2006/relationships/customXml" Target="../ink/ink62.xml"/><Relationship Id="rId12" Type="http://schemas.openxmlformats.org/officeDocument/2006/relationships/image" Target="../media/image31.png"/><Relationship Id="rId17" Type="http://schemas.openxmlformats.org/officeDocument/2006/relationships/customXml" Target="../ink/ink28.xml"/><Relationship Id="rId33" Type="http://schemas.openxmlformats.org/officeDocument/2006/relationships/customXml" Target="../ink/ink36.xml"/><Relationship Id="rId38" Type="http://schemas.openxmlformats.org/officeDocument/2006/relationships/image" Target="../media/image44.png"/><Relationship Id="rId59" Type="http://schemas.openxmlformats.org/officeDocument/2006/relationships/customXml" Target="../ink/ink49.xml"/><Relationship Id="rId103" Type="http://schemas.openxmlformats.org/officeDocument/2006/relationships/customXml" Target="../ink/ink71.xml"/><Relationship Id="rId108" Type="http://schemas.openxmlformats.org/officeDocument/2006/relationships/image" Target="../media/image79.png"/><Relationship Id="rId124" Type="http://schemas.openxmlformats.org/officeDocument/2006/relationships/image" Target="../media/image87.png"/><Relationship Id="rId129" Type="http://schemas.openxmlformats.org/officeDocument/2006/relationships/customXml" Target="../ink/ink84.xml"/><Relationship Id="rId54" Type="http://schemas.openxmlformats.org/officeDocument/2006/relationships/image" Target="../media/image52.png"/><Relationship Id="rId70" Type="http://schemas.openxmlformats.org/officeDocument/2006/relationships/image" Target="../media/image60.png"/><Relationship Id="rId75" Type="http://schemas.openxmlformats.org/officeDocument/2006/relationships/customXml" Target="../ink/ink57.xml"/><Relationship Id="rId91" Type="http://schemas.openxmlformats.org/officeDocument/2006/relationships/customXml" Target="../ink/ink65.xml"/><Relationship Id="rId9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23" Type="http://schemas.openxmlformats.org/officeDocument/2006/relationships/customXml" Target="../ink/ink31.xml"/><Relationship Id="rId28" Type="http://schemas.openxmlformats.org/officeDocument/2006/relationships/image" Target="../media/image39.png"/><Relationship Id="rId49" Type="http://schemas.openxmlformats.org/officeDocument/2006/relationships/customXml" Target="../ink/ink44.xml"/><Relationship Id="rId114" Type="http://schemas.openxmlformats.org/officeDocument/2006/relationships/image" Target="../media/image82.png"/><Relationship Id="rId119" Type="http://schemas.openxmlformats.org/officeDocument/2006/relationships/customXml" Target="../ink/ink79.xml"/><Relationship Id="rId44" Type="http://schemas.openxmlformats.org/officeDocument/2006/relationships/image" Target="../media/image47.png"/><Relationship Id="rId60" Type="http://schemas.openxmlformats.org/officeDocument/2006/relationships/image" Target="../media/image55.png"/><Relationship Id="rId65" Type="http://schemas.openxmlformats.org/officeDocument/2006/relationships/customXml" Target="../ink/ink52.xml"/><Relationship Id="rId81" Type="http://schemas.openxmlformats.org/officeDocument/2006/relationships/customXml" Target="../ink/ink60.xml"/><Relationship Id="rId86" Type="http://schemas.openxmlformats.org/officeDocument/2006/relationships/image" Target="../media/image68.png"/><Relationship Id="rId130" Type="http://schemas.openxmlformats.org/officeDocument/2006/relationships/image" Target="../media/image90.png"/><Relationship Id="rId13" Type="http://schemas.openxmlformats.org/officeDocument/2006/relationships/customXml" Target="../ink/ink26.xml"/><Relationship Id="rId18" Type="http://schemas.openxmlformats.org/officeDocument/2006/relationships/image" Target="../media/image34.png"/><Relationship Id="rId39" Type="http://schemas.openxmlformats.org/officeDocument/2006/relationships/customXml" Target="../ink/ink39.xml"/><Relationship Id="rId109" Type="http://schemas.openxmlformats.org/officeDocument/2006/relationships/customXml" Target="../ink/ink74.xml"/><Relationship Id="rId34" Type="http://schemas.openxmlformats.org/officeDocument/2006/relationships/image" Target="../media/image42.png"/><Relationship Id="rId50" Type="http://schemas.openxmlformats.org/officeDocument/2006/relationships/image" Target="../media/image50.png"/><Relationship Id="rId55" Type="http://schemas.openxmlformats.org/officeDocument/2006/relationships/customXml" Target="../ink/ink47.xml"/><Relationship Id="rId76" Type="http://schemas.openxmlformats.org/officeDocument/2006/relationships/image" Target="../media/image63.png"/><Relationship Id="rId97" Type="http://schemas.openxmlformats.org/officeDocument/2006/relationships/customXml" Target="../ink/ink68.xml"/><Relationship Id="rId104" Type="http://schemas.openxmlformats.org/officeDocument/2006/relationships/image" Target="../media/image77.png"/><Relationship Id="rId120" Type="http://schemas.openxmlformats.org/officeDocument/2006/relationships/image" Target="../media/image85.png"/><Relationship Id="rId125" Type="http://schemas.openxmlformats.org/officeDocument/2006/relationships/customXml" Target="../ink/ink82.xml"/><Relationship Id="rId7" Type="http://schemas.openxmlformats.org/officeDocument/2006/relationships/customXml" Target="../ink/ink23.xml"/><Relationship Id="rId71" Type="http://schemas.openxmlformats.org/officeDocument/2006/relationships/customXml" Target="../ink/ink55.xml"/><Relationship Id="rId92" Type="http://schemas.openxmlformats.org/officeDocument/2006/relationships/image" Target="../media/image71.png"/><Relationship Id="rId2" Type="http://schemas.openxmlformats.org/officeDocument/2006/relationships/image" Target="../media/image6.png"/><Relationship Id="rId29" Type="http://schemas.openxmlformats.org/officeDocument/2006/relationships/customXml" Target="../ink/ink34.xml"/><Relationship Id="rId24" Type="http://schemas.openxmlformats.org/officeDocument/2006/relationships/image" Target="../media/image37.png"/><Relationship Id="rId40" Type="http://schemas.openxmlformats.org/officeDocument/2006/relationships/image" Target="../media/image45.png"/><Relationship Id="rId45" Type="http://schemas.openxmlformats.org/officeDocument/2006/relationships/customXml" Target="../ink/ink42.xml"/><Relationship Id="rId66" Type="http://schemas.openxmlformats.org/officeDocument/2006/relationships/image" Target="../media/image58.png"/><Relationship Id="rId87" Type="http://schemas.openxmlformats.org/officeDocument/2006/relationships/customXml" Target="../ink/ink63.xml"/><Relationship Id="rId110" Type="http://schemas.openxmlformats.org/officeDocument/2006/relationships/image" Target="../media/image80.png"/><Relationship Id="rId115" Type="http://schemas.openxmlformats.org/officeDocument/2006/relationships/customXml" Target="../ink/ink77.xml"/><Relationship Id="rId61" Type="http://schemas.openxmlformats.org/officeDocument/2006/relationships/customXml" Target="../ink/ink50.xml"/><Relationship Id="rId82" Type="http://schemas.openxmlformats.org/officeDocument/2006/relationships/image" Target="../media/image66.png"/><Relationship Id="rId19" Type="http://schemas.openxmlformats.org/officeDocument/2006/relationships/customXml" Target="../ink/ink29.xml"/><Relationship Id="rId14" Type="http://schemas.openxmlformats.org/officeDocument/2006/relationships/image" Target="../media/image32.png"/><Relationship Id="rId30" Type="http://schemas.openxmlformats.org/officeDocument/2006/relationships/image" Target="../media/image40.png"/><Relationship Id="rId35" Type="http://schemas.openxmlformats.org/officeDocument/2006/relationships/customXml" Target="../ink/ink37.xml"/><Relationship Id="rId56" Type="http://schemas.openxmlformats.org/officeDocument/2006/relationships/image" Target="../media/image53.png"/><Relationship Id="rId77" Type="http://schemas.openxmlformats.org/officeDocument/2006/relationships/customXml" Target="../ink/ink58.xml"/><Relationship Id="rId100" Type="http://schemas.openxmlformats.org/officeDocument/2006/relationships/image" Target="../media/image75.png"/><Relationship Id="rId105" Type="http://schemas.openxmlformats.org/officeDocument/2006/relationships/customXml" Target="../ink/ink72.xml"/><Relationship Id="rId126" Type="http://schemas.openxmlformats.org/officeDocument/2006/relationships/image" Target="../media/image88.png"/><Relationship Id="rId8" Type="http://schemas.openxmlformats.org/officeDocument/2006/relationships/image" Target="../media/image29.png"/><Relationship Id="rId51" Type="http://schemas.openxmlformats.org/officeDocument/2006/relationships/customXml" Target="../ink/ink45.xml"/><Relationship Id="rId72" Type="http://schemas.openxmlformats.org/officeDocument/2006/relationships/image" Target="../media/image61.png"/><Relationship Id="rId93" Type="http://schemas.openxmlformats.org/officeDocument/2006/relationships/customXml" Target="../ink/ink66.xml"/><Relationship Id="rId98" Type="http://schemas.openxmlformats.org/officeDocument/2006/relationships/image" Target="../media/image74.png"/><Relationship Id="rId121" Type="http://schemas.openxmlformats.org/officeDocument/2006/relationships/customXml" Target="../ink/ink80.xml"/><Relationship Id="rId3" Type="http://schemas.openxmlformats.org/officeDocument/2006/relationships/customXml" Target="../ink/ink21.xml"/><Relationship Id="rId25" Type="http://schemas.openxmlformats.org/officeDocument/2006/relationships/customXml" Target="../ink/ink32.xml"/><Relationship Id="rId46" Type="http://schemas.openxmlformats.org/officeDocument/2006/relationships/image" Target="../media/image48.png"/><Relationship Id="rId67" Type="http://schemas.openxmlformats.org/officeDocument/2006/relationships/customXml" Target="../ink/ink53.xml"/><Relationship Id="rId116" Type="http://schemas.openxmlformats.org/officeDocument/2006/relationships/image" Target="../media/image83.png"/><Relationship Id="rId20" Type="http://schemas.openxmlformats.org/officeDocument/2006/relationships/image" Target="../media/image35.png"/><Relationship Id="rId41" Type="http://schemas.openxmlformats.org/officeDocument/2006/relationships/customXml" Target="../ink/ink40.xml"/><Relationship Id="rId62" Type="http://schemas.openxmlformats.org/officeDocument/2006/relationships/image" Target="../media/image56.png"/><Relationship Id="rId83" Type="http://schemas.openxmlformats.org/officeDocument/2006/relationships/customXml" Target="../ink/ink61.xml"/><Relationship Id="rId88" Type="http://schemas.openxmlformats.org/officeDocument/2006/relationships/image" Target="../media/image69.png"/><Relationship Id="rId111" Type="http://schemas.openxmlformats.org/officeDocument/2006/relationships/customXml" Target="../ink/ink75.xml"/><Relationship Id="rId15" Type="http://schemas.openxmlformats.org/officeDocument/2006/relationships/customXml" Target="../ink/ink27.xml"/><Relationship Id="rId36" Type="http://schemas.openxmlformats.org/officeDocument/2006/relationships/image" Target="../media/image43.png"/><Relationship Id="rId57" Type="http://schemas.openxmlformats.org/officeDocument/2006/relationships/customXml" Target="../ink/ink48.xml"/><Relationship Id="rId106" Type="http://schemas.openxmlformats.org/officeDocument/2006/relationships/image" Target="../media/image78.png"/><Relationship Id="rId127" Type="http://schemas.openxmlformats.org/officeDocument/2006/relationships/customXml" Target="../ink/ink83.xml"/><Relationship Id="rId10" Type="http://schemas.openxmlformats.org/officeDocument/2006/relationships/image" Target="../media/image30.png"/><Relationship Id="rId31" Type="http://schemas.openxmlformats.org/officeDocument/2006/relationships/customXml" Target="../ink/ink35.xml"/><Relationship Id="rId52" Type="http://schemas.openxmlformats.org/officeDocument/2006/relationships/image" Target="../media/image51.png"/><Relationship Id="rId73" Type="http://schemas.openxmlformats.org/officeDocument/2006/relationships/customXml" Target="../ink/ink56.xml"/><Relationship Id="rId78" Type="http://schemas.openxmlformats.org/officeDocument/2006/relationships/image" Target="../media/image64.png"/><Relationship Id="rId94" Type="http://schemas.openxmlformats.org/officeDocument/2006/relationships/image" Target="../media/image72.png"/><Relationship Id="rId99" Type="http://schemas.openxmlformats.org/officeDocument/2006/relationships/customXml" Target="../ink/ink69.xml"/><Relationship Id="rId101" Type="http://schemas.openxmlformats.org/officeDocument/2006/relationships/customXml" Target="../ink/ink70.xml"/><Relationship Id="rId122" Type="http://schemas.openxmlformats.org/officeDocument/2006/relationships/image" Target="../media/image86.png"/><Relationship Id="rId4" Type="http://schemas.openxmlformats.org/officeDocument/2006/relationships/image" Target="../media/image27.png"/><Relationship Id="rId9" Type="http://schemas.openxmlformats.org/officeDocument/2006/relationships/customXml" Target="../ink/ink24.xml"/><Relationship Id="rId26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2.png"/><Relationship Id="rId21" Type="http://schemas.openxmlformats.org/officeDocument/2006/relationships/customXml" Target="../ink/ink94.xml"/><Relationship Id="rId42" Type="http://schemas.openxmlformats.org/officeDocument/2006/relationships/image" Target="../media/image110.png"/><Relationship Id="rId47" Type="http://schemas.openxmlformats.org/officeDocument/2006/relationships/customXml" Target="../ink/ink107.xml"/><Relationship Id="rId63" Type="http://schemas.openxmlformats.org/officeDocument/2006/relationships/customXml" Target="../ink/ink115.xml"/><Relationship Id="rId68" Type="http://schemas.openxmlformats.org/officeDocument/2006/relationships/image" Target="../media/image123.png"/><Relationship Id="rId84" Type="http://schemas.openxmlformats.org/officeDocument/2006/relationships/image" Target="../media/image131.png"/><Relationship Id="rId89" Type="http://schemas.openxmlformats.org/officeDocument/2006/relationships/customXml" Target="../ink/ink128.xml"/><Relationship Id="rId112" Type="http://schemas.openxmlformats.org/officeDocument/2006/relationships/image" Target="../media/image145.png"/><Relationship Id="rId16" Type="http://schemas.openxmlformats.org/officeDocument/2006/relationships/image" Target="../media/image97.png"/><Relationship Id="rId107" Type="http://schemas.openxmlformats.org/officeDocument/2006/relationships/customXml" Target="../ink/ink137.xml"/><Relationship Id="rId11" Type="http://schemas.openxmlformats.org/officeDocument/2006/relationships/customXml" Target="../ink/ink89.xml"/><Relationship Id="rId32" Type="http://schemas.openxmlformats.org/officeDocument/2006/relationships/image" Target="../media/image105.png"/><Relationship Id="rId37" Type="http://schemas.openxmlformats.org/officeDocument/2006/relationships/customXml" Target="../ink/ink102.xml"/><Relationship Id="rId53" Type="http://schemas.openxmlformats.org/officeDocument/2006/relationships/customXml" Target="../ink/ink110.xml"/><Relationship Id="rId58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customXml" Target="../ink/ink123.xml"/><Relationship Id="rId102" Type="http://schemas.openxmlformats.org/officeDocument/2006/relationships/image" Target="../media/image140.png"/><Relationship Id="rId5" Type="http://schemas.openxmlformats.org/officeDocument/2006/relationships/customXml" Target="../ink/ink86.xml"/><Relationship Id="rId90" Type="http://schemas.openxmlformats.org/officeDocument/2006/relationships/image" Target="../media/image134.png"/><Relationship Id="rId95" Type="http://schemas.openxmlformats.org/officeDocument/2006/relationships/customXml" Target="../ink/ink131.xml"/><Relationship Id="rId22" Type="http://schemas.openxmlformats.org/officeDocument/2006/relationships/image" Target="../media/image100.png"/><Relationship Id="rId27" Type="http://schemas.openxmlformats.org/officeDocument/2006/relationships/customXml" Target="../ink/ink97.xml"/><Relationship Id="rId43" Type="http://schemas.openxmlformats.org/officeDocument/2006/relationships/customXml" Target="../ink/ink105.xml"/><Relationship Id="rId48" Type="http://schemas.openxmlformats.org/officeDocument/2006/relationships/image" Target="../media/image113.png"/><Relationship Id="rId64" Type="http://schemas.openxmlformats.org/officeDocument/2006/relationships/image" Target="../media/image121.png"/><Relationship Id="rId69" Type="http://schemas.openxmlformats.org/officeDocument/2006/relationships/customXml" Target="../ink/ink118.xml"/><Relationship Id="rId113" Type="http://schemas.openxmlformats.org/officeDocument/2006/relationships/customXml" Target="../ink/ink140.xml"/><Relationship Id="rId80" Type="http://schemas.openxmlformats.org/officeDocument/2006/relationships/image" Target="../media/image129.png"/><Relationship Id="rId85" Type="http://schemas.openxmlformats.org/officeDocument/2006/relationships/customXml" Target="../ink/ink126.xml"/><Relationship Id="rId12" Type="http://schemas.openxmlformats.org/officeDocument/2006/relationships/image" Target="../media/image95.png"/><Relationship Id="rId17" Type="http://schemas.openxmlformats.org/officeDocument/2006/relationships/customXml" Target="../ink/ink92.xml"/><Relationship Id="rId33" Type="http://schemas.openxmlformats.org/officeDocument/2006/relationships/customXml" Target="../ink/ink100.xml"/><Relationship Id="rId38" Type="http://schemas.openxmlformats.org/officeDocument/2006/relationships/image" Target="../media/image108.png"/><Relationship Id="rId59" Type="http://schemas.openxmlformats.org/officeDocument/2006/relationships/customXml" Target="../ink/ink113.xml"/><Relationship Id="rId103" Type="http://schemas.openxmlformats.org/officeDocument/2006/relationships/customXml" Target="../ink/ink135.xml"/><Relationship Id="rId108" Type="http://schemas.openxmlformats.org/officeDocument/2006/relationships/image" Target="../media/image143.png"/><Relationship Id="rId54" Type="http://schemas.openxmlformats.org/officeDocument/2006/relationships/image" Target="../media/image116.png"/><Relationship Id="rId70" Type="http://schemas.openxmlformats.org/officeDocument/2006/relationships/image" Target="../media/image124.png"/><Relationship Id="rId75" Type="http://schemas.openxmlformats.org/officeDocument/2006/relationships/customXml" Target="../ink/ink121.xml"/><Relationship Id="rId91" Type="http://schemas.openxmlformats.org/officeDocument/2006/relationships/customXml" Target="../ink/ink129.xml"/><Relationship Id="rId96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5" Type="http://schemas.openxmlformats.org/officeDocument/2006/relationships/customXml" Target="../ink/ink91.xml"/><Relationship Id="rId23" Type="http://schemas.openxmlformats.org/officeDocument/2006/relationships/customXml" Target="../ink/ink95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108.xml"/><Relationship Id="rId57" Type="http://schemas.openxmlformats.org/officeDocument/2006/relationships/customXml" Target="../ink/ink112.xml"/><Relationship Id="rId106" Type="http://schemas.openxmlformats.org/officeDocument/2006/relationships/image" Target="../media/image142.png"/><Relationship Id="rId114" Type="http://schemas.openxmlformats.org/officeDocument/2006/relationships/image" Target="../media/image146.png"/><Relationship Id="rId10" Type="http://schemas.openxmlformats.org/officeDocument/2006/relationships/image" Target="../media/image94.png"/><Relationship Id="rId31" Type="http://schemas.openxmlformats.org/officeDocument/2006/relationships/customXml" Target="../ink/ink99.xml"/><Relationship Id="rId44" Type="http://schemas.openxmlformats.org/officeDocument/2006/relationships/image" Target="../media/image111.png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65" Type="http://schemas.openxmlformats.org/officeDocument/2006/relationships/customXml" Target="../ink/ink116.xml"/><Relationship Id="rId73" Type="http://schemas.openxmlformats.org/officeDocument/2006/relationships/customXml" Target="../ink/ink120.xml"/><Relationship Id="rId78" Type="http://schemas.openxmlformats.org/officeDocument/2006/relationships/image" Target="../media/image128.png"/><Relationship Id="rId81" Type="http://schemas.openxmlformats.org/officeDocument/2006/relationships/customXml" Target="../ink/ink124.xml"/><Relationship Id="rId86" Type="http://schemas.openxmlformats.org/officeDocument/2006/relationships/image" Target="../media/image132.png"/><Relationship Id="rId94" Type="http://schemas.openxmlformats.org/officeDocument/2006/relationships/image" Target="../media/image136.png"/><Relationship Id="rId99" Type="http://schemas.openxmlformats.org/officeDocument/2006/relationships/customXml" Target="../ink/ink133.xml"/><Relationship Id="rId101" Type="http://schemas.openxmlformats.org/officeDocument/2006/relationships/customXml" Target="../ink/ink134.xml"/><Relationship Id="rId4" Type="http://schemas.openxmlformats.org/officeDocument/2006/relationships/image" Target="../media/image91.png"/><Relationship Id="rId9" Type="http://schemas.openxmlformats.org/officeDocument/2006/relationships/customXml" Target="../ink/ink88.xml"/><Relationship Id="rId13" Type="http://schemas.openxmlformats.org/officeDocument/2006/relationships/customXml" Target="../ink/ink90.xml"/><Relationship Id="rId18" Type="http://schemas.openxmlformats.org/officeDocument/2006/relationships/image" Target="../media/image98.png"/><Relationship Id="rId39" Type="http://schemas.openxmlformats.org/officeDocument/2006/relationships/customXml" Target="../ink/ink103.xml"/><Relationship Id="rId109" Type="http://schemas.openxmlformats.org/officeDocument/2006/relationships/customXml" Target="../ink/ink138.xml"/><Relationship Id="rId34" Type="http://schemas.openxmlformats.org/officeDocument/2006/relationships/image" Target="../media/image106.png"/><Relationship Id="rId50" Type="http://schemas.openxmlformats.org/officeDocument/2006/relationships/image" Target="../media/image114.png"/><Relationship Id="rId55" Type="http://schemas.openxmlformats.org/officeDocument/2006/relationships/customXml" Target="../ink/ink111.xml"/><Relationship Id="rId76" Type="http://schemas.openxmlformats.org/officeDocument/2006/relationships/image" Target="../media/image127.png"/><Relationship Id="rId97" Type="http://schemas.openxmlformats.org/officeDocument/2006/relationships/customXml" Target="../ink/ink132.xml"/><Relationship Id="rId104" Type="http://schemas.openxmlformats.org/officeDocument/2006/relationships/image" Target="../media/image141.png"/><Relationship Id="rId7" Type="http://schemas.openxmlformats.org/officeDocument/2006/relationships/customXml" Target="../ink/ink87.xml"/><Relationship Id="rId71" Type="http://schemas.openxmlformats.org/officeDocument/2006/relationships/customXml" Target="../ink/ink119.xml"/><Relationship Id="rId92" Type="http://schemas.openxmlformats.org/officeDocument/2006/relationships/image" Target="../media/image135.png"/><Relationship Id="rId2" Type="http://schemas.openxmlformats.org/officeDocument/2006/relationships/image" Target="../media/image6.png"/><Relationship Id="rId29" Type="http://schemas.openxmlformats.org/officeDocument/2006/relationships/customXml" Target="../ink/ink98.xml"/><Relationship Id="rId24" Type="http://schemas.openxmlformats.org/officeDocument/2006/relationships/image" Target="../media/image101.png"/><Relationship Id="rId40" Type="http://schemas.openxmlformats.org/officeDocument/2006/relationships/image" Target="../media/image109.png"/><Relationship Id="rId45" Type="http://schemas.openxmlformats.org/officeDocument/2006/relationships/customXml" Target="../ink/ink106.xml"/><Relationship Id="rId66" Type="http://schemas.openxmlformats.org/officeDocument/2006/relationships/image" Target="../media/image122.png"/><Relationship Id="rId87" Type="http://schemas.openxmlformats.org/officeDocument/2006/relationships/customXml" Target="../ink/ink127.xml"/><Relationship Id="rId110" Type="http://schemas.openxmlformats.org/officeDocument/2006/relationships/image" Target="../media/image144.png"/><Relationship Id="rId61" Type="http://schemas.openxmlformats.org/officeDocument/2006/relationships/customXml" Target="../ink/ink114.xml"/><Relationship Id="rId82" Type="http://schemas.openxmlformats.org/officeDocument/2006/relationships/image" Target="../media/image130.png"/><Relationship Id="rId19" Type="http://schemas.openxmlformats.org/officeDocument/2006/relationships/customXml" Target="../ink/ink93.xml"/><Relationship Id="rId14" Type="http://schemas.openxmlformats.org/officeDocument/2006/relationships/image" Target="../media/image96.png"/><Relationship Id="rId30" Type="http://schemas.openxmlformats.org/officeDocument/2006/relationships/image" Target="../media/image104.png"/><Relationship Id="rId35" Type="http://schemas.openxmlformats.org/officeDocument/2006/relationships/customXml" Target="../ink/ink101.xml"/><Relationship Id="rId56" Type="http://schemas.openxmlformats.org/officeDocument/2006/relationships/image" Target="../media/image117.png"/><Relationship Id="rId77" Type="http://schemas.openxmlformats.org/officeDocument/2006/relationships/customXml" Target="../ink/ink122.xml"/><Relationship Id="rId100" Type="http://schemas.openxmlformats.org/officeDocument/2006/relationships/image" Target="../media/image139.png"/><Relationship Id="rId105" Type="http://schemas.openxmlformats.org/officeDocument/2006/relationships/customXml" Target="../ink/ink136.xml"/><Relationship Id="rId8" Type="http://schemas.openxmlformats.org/officeDocument/2006/relationships/image" Target="../media/image93.png"/><Relationship Id="rId51" Type="http://schemas.openxmlformats.org/officeDocument/2006/relationships/customXml" Target="../ink/ink109.xml"/><Relationship Id="rId72" Type="http://schemas.openxmlformats.org/officeDocument/2006/relationships/image" Target="../media/image125.png"/><Relationship Id="rId93" Type="http://schemas.openxmlformats.org/officeDocument/2006/relationships/customXml" Target="../ink/ink130.xml"/><Relationship Id="rId98" Type="http://schemas.openxmlformats.org/officeDocument/2006/relationships/image" Target="../media/image138.png"/><Relationship Id="rId3" Type="http://schemas.openxmlformats.org/officeDocument/2006/relationships/customXml" Target="../ink/ink85.xml"/><Relationship Id="rId25" Type="http://schemas.openxmlformats.org/officeDocument/2006/relationships/customXml" Target="../ink/ink96.xml"/><Relationship Id="rId46" Type="http://schemas.openxmlformats.org/officeDocument/2006/relationships/image" Target="../media/image112.png"/><Relationship Id="rId67" Type="http://schemas.openxmlformats.org/officeDocument/2006/relationships/customXml" Target="../ink/ink117.xml"/><Relationship Id="rId20" Type="http://schemas.openxmlformats.org/officeDocument/2006/relationships/image" Target="../media/image99.png"/><Relationship Id="rId41" Type="http://schemas.openxmlformats.org/officeDocument/2006/relationships/customXml" Target="../ink/ink104.xml"/><Relationship Id="rId62" Type="http://schemas.openxmlformats.org/officeDocument/2006/relationships/image" Target="../media/image120.png"/><Relationship Id="rId83" Type="http://schemas.openxmlformats.org/officeDocument/2006/relationships/customXml" Target="../ink/ink125.xml"/><Relationship Id="rId88" Type="http://schemas.openxmlformats.org/officeDocument/2006/relationships/image" Target="../media/image133.png"/><Relationship Id="rId111" Type="http://schemas.openxmlformats.org/officeDocument/2006/relationships/customXml" Target="../ink/ink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Lecture 0 – Teacher intro and contacts, course intro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Course content (overview) – Module: Electronics Systems</a:t>
            </a:r>
          </a:p>
        </p:txBody>
      </p:sp>
      <p:pic>
        <p:nvPicPr>
          <p:cNvPr id="2050" name="Picture 2" descr="Diagram Of CPU And Its Parts">
            <a:extLst>
              <a:ext uri="{FF2B5EF4-FFF2-40B4-BE49-F238E27FC236}">
                <a16:creationId xmlns:a16="http://schemas.microsoft.com/office/drawing/2014/main" id="{508BA694-1EFE-FA24-69DC-43820D4A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07" y="2500109"/>
            <a:ext cx="5131985" cy="35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3F653052-76EC-400D-460D-13999974FAD0}"/>
              </a:ext>
            </a:extLst>
          </p:cNvPr>
          <p:cNvGrpSpPr/>
          <p:nvPr/>
        </p:nvGrpSpPr>
        <p:grpSpPr>
          <a:xfrm>
            <a:off x="8552488" y="2448097"/>
            <a:ext cx="552600" cy="238320"/>
            <a:chOff x="8552488" y="2448097"/>
            <a:chExt cx="55260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D89C9C7-DFF4-E4E2-04FE-9E0CE54332B2}"/>
                    </a:ext>
                  </a:extLst>
                </p14:cNvPr>
                <p14:cNvContentPartPr/>
                <p14:nvPr/>
              </p14:nvContentPartPr>
              <p14:xfrm>
                <a:off x="8552488" y="2448097"/>
                <a:ext cx="131400" cy="23760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D89C9C7-DFF4-E4E2-04FE-9E0CE54332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46368" y="2441977"/>
                  <a:ext cx="143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DFA96C7C-9504-9987-3D52-46BCBCD2AB40}"/>
                    </a:ext>
                  </a:extLst>
                </p14:cNvPr>
                <p14:cNvContentPartPr/>
                <p14:nvPr/>
              </p14:nvContentPartPr>
              <p14:xfrm>
                <a:off x="8763808" y="2535577"/>
                <a:ext cx="123840" cy="1393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DFA96C7C-9504-9987-3D52-46BCBCD2AB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57688" y="2529457"/>
                  <a:ext cx="136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4277337B-8FF9-04F0-E31D-F804374FCFC5}"/>
                    </a:ext>
                  </a:extLst>
                </p14:cNvPr>
                <p14:cNvContentPartPr/>
                <p14:nvPr/>
              </p14:nvContentPartPr>
              <p14:xfrm>
                <a:off x="8926168" y="2578777"/>
                <a:ext cx="10440" cy="10764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4277337B-8FF9-04F0-E31D-F804374FCF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20048" y="2572657"/>
                  <a:ext cx="22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0E723BBF-AE58-DA67-A4F8-C31DDC06F2D5}"/>
                    </a:ext>
                  </a:extLst>
                </p14:cNvPr>
                <p14:cNvContentPartPr/>
                <p14:nvPr/>
              </p14:nvContentPartPr>
              <p14:xfrm>
                <a:off x="8906368" y="2488777"/>
                <a:ext cx="66600" cy="291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0E723BBF-AE58-DA67-A4F8-C31DDC06F2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00248" y="2482657"/>
                  <a:ext cx="78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53CF778-382A-F43D-4637-6575AD72BE98}"/>
                    </a:ext>
                  </a:extLst>
                </p14:cNvPr>
                <p14:cNvContentPartPr/>
                <p14:nvPr/>
              </p14:nvContentPartPr>
              <p14:xfrm>
                <a:off x="9001408" y="2575177"/>
                <a:ext cx="103680" cy="867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53CF778-382A-F43D-4637-6575AD72BE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95288" y="2569057"/>
                  <a:ext cx="1159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5128103-F9C6-EE6C-AC3A-4DB77E9D436B}"/>
              </a:ext>
            </a:extLst>
          </p:cNvPr>
          <p:cNvGrpSpPr/>
          <p:nvPr/>
        </p:nvGrpSpPr>
        <p:grpSpPr>
          <a:xfrm>
            <a:off x="10031368" y="2413897"/>
            <a:ext cx="904680" cy="309960"/>
            <a:chOff x="10031368" y="2413897"/>
            <a:chExt cx="9046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90495CDD-E26E-42D2-8E0D-C397CBE1665B}"/>
                    </a:ext>
                  </a:extLst>
                </p14:cNvPr>
                <p14:cNvContentPartPr/>
                <p14:nvPr/>
              </p14:nvContentPartPr>
              <p14:xfrm>
                <a:off x="10031368" y="2554297"/>
                <a:ext cx="111240" cy="860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90495CDD-E26E-42D2-8E0D-C397CBE166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25248" y="2548177"/>
                  <a:ext cx="123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33255E22-4803-7132-AA6D-FB206FDDA701}"/>
                    </a:ext>
                  </a:extLst>
                </p14:cNvPr>
                <p14:cNvContentPartPr/>
                <p14:nvPr/>
              </p14:nvContentPartPr>
              <p14:xfrm>
                <a:off x="10210648" y="2425777"/>
                <a:ext cx="29880" cy="1810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33255E22-4803-7132-AA6D-FB206FDDA7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04528" y="2419657"/>
                  <a:ext cx="42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0CE2D74A-42FD-5993-DC09-9660B21E3F49}"/>
                    </a:ext>
                  </a:extLst>
                </p14:cNvPr>
                <p14:cNvContentPartPr/>
                <p14:nvPr/>
              </p14:nvContentPartPr>
              <p14:xfrm>
                <a:off x="10180768" y="2499577"/>
                <a:ext cx="90000" cy="597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0CE2D74A-42FD-5993-DC09-9660B21E3F4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74648" y="2493457"/>
                  <a:ext cx="102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6CA57964-9289-4B0C-F519-C5235AAC7FD7}"/>
                    </a:ext>
                  </a:extLst>
                </p14:cNvPr>
                <p14:cNvContentPartPr/>
                <p14:nvPr/>
              </p14:nvContentPartPr>
              <p14:xfrm>
                <a:off x="10315768" y="2435497"/>
                <a:ext cx="410400" cy="1886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6CA57964-9289-4B0C-F519-C5235AAC7F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09648" y="2429377"/>
                  <a:ext cx="422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B7364FB1-58B3-0D7A-916B-D6DFD0FE21F6}"/>
                    </a:ext>
                  </a:extLst>
                </p14:cNvPr>
                <p14:cNvContentPartPr/>
                <p14:nvPr/>
              </p14:nvContentPartPr>
              <p14:xfrm>
                <a:off x="10722568" y="2487697"/>
                <a:ext cx="113760" cy="1260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B7364FB1-58B3-0D7A-916B-D6DFD0FE21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16448" y="2481577"/>
                  <a:ext cx="126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5F222392-06E2-ED34-72E4-D89D87E741E6}"/>
                    </a:ext>
                  </a:extLst>
                </p14:cNvPr>
                <p14:cNvContentPartPr/>
                <p14:nvPr/>
              </p14:nvContentPartPr>
              <p14:xfrm>
                <a:off x="10844608" y="2413897"/>
                <a:ext cx="91440" cy="3099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5F222392-06E2-ED34-72E4-D89D87E741E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38488" y="2407777"/>
                  <a:ext cx="10368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1CBC8E16-FAE2-F10D-748F-8C2313C5633C}"/>
              </a:ext>
            </a:extLst>
          </p:cNvPr>
          <p:cNvGrpSpPr/>
          <p:nvPr/>
        </p:nvGrpSpPr>
        <p:grpSpPr>
          <a:xfrm>
            <a:off x="9304168" y="2403817"/>
            <a:ext cx="491760" cy="280800"/>
            <a:chOff x="9304168" y="2403817"/>
            <a:chExt cx="49176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FD50EAC-327F-CFE8-9C93-74985B2B2B49}"/>
                    </a:ext>
                  </a:extLst>
                </p14:cNvPr>
                <p14:cNvContentPartPr/>
                <p14:nvPr/>
              </p14:nvContentPartPr>
              <p14:xfrm>
                <a:off x="9355288" y="2544217"/>
                <a:ext cx="283320" cy="126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FD50EAC-327F-CFE8-9C93-74985B2B2B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49168" y="2538097"/>
                  <a:ext cx="295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4A47AE6D-AF0C-8D2A-7E4C-A652E651A828}"/>
                    </a:ext>
                  </a:extLst>
                </p14:cNvPr>
                <p14:cNvContentPartPr/>
                <p14:nvPr/>
              </p14:nvContentPartPr>
              <p14:xfrm>
                <a:off x="9650128" y="2440897"/>
                <a:ext cx="145800" cy="2145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4A47AE6D-AF0C-8D2A-7E4C-A652E651A8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44008" y="2434777"/>
                  <a:ext cx="158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DCE92193-A80D-3EDD-4FD0-CFAB95DAB40E}"/>
                    </a:ext>
                  </a:extLst>
                </p14:cNvPr>
                <p14:cNvContentPartPr/>
                <p14:nvPr/>
              </p14:nvContentPartPr>
              <p14:xfrm>
                <a:off x="9304168" y="2403817"/>
                <a:ext cx="158400" cy="2808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DCE92193-A80D-3EDD-4FD0-CFAB95DAB40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98048" y="2397697"/>
                  <a:ext cx="17064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FF52308C-7C49-3FFD-FBC2-53D60D370E13}"/>
              </a:ext>
            </a:extLst>
          </p:cNvPr>
          <p:cNvGrpSpPr/>
          <p:nvPr/>
        </p:nvGrpSpPr>
        <p:grpSpPr>
          <a:xfrm>
            <a:off x="8552848" y="2935177"/>
            <a:ext cx="1061280" cy="199440"/>
            <a:chOff x="8552848" y="2935177"/>
            <a:chExt cx="106128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197BA20-ACF7-5053-BED6-7BE36923D8E8}"/>
                    </a:ext>
                  </a:extLst>
                </p14:cNvPr>
                <p14:cNvContentPartPr/>
                <p14:nvPr/>
              </p14:nvContentPartPr>
              <p14:xfrm>
                <a:off x="8552848" y="2944537"/>
                <a:ext cx="381960" cy="12780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197BA20-ACF7-5053-BED6-7BE36923D8E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46728" y="2938417"/>
                  <a:ext cx="394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3742D8DA-FA39-69A9-387F-079A046D0CE1}"/>
                    </a:ext>
                  </a:extLst>
                </p14:cNvPr>
                <p14:cNvContentPartPr/>
                <p14:nvPr/>
              </p14:nvContentPartPr>
              <p14:xfrm>
                <a:off x="8969008" y="2952457"/>
                <a:ext cx="123840" cy="9612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3742D8DA-FA39-69A9-387F-079A046D0CE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62888" y="2946337"/>
                  <a:ext cx="136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7754181-CF8B-61D7-E062-A30D152A8F14}"/>
                    </a:ext>
                  </a:extLst>
                </p14:cNvPr>
                <p14:cNvContentPartPr/>
                <p14:nvPr/>
              </p14:nvContentPartPr>
              <p14:xfrm>
                <a:off x="9083128" y="2968297"/>
                <a:ext cx="96480" cy="871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7754181-CF8B-61D7-E062-A30D152A8F1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77008" y="2962177"/>
                  <a:ext cx="108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67D41E5D-D023-8AD3-9BD3-74F9B64D1A7B}"/>
                    </a:ext>
                  </a:extLst>
                </p14:cNvPr>
                <p14:cNvContentPartPr/>
                <p14:nvPr/>
              </p14:nvContentPartPr>
              <p14:xfrm>
                <a:off x="9144328" y="2978017"/>
                <a:ext cx="17640" cy="8964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67D41E5D-D023-8AD3-9BD3-74F9B64D1A7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38208" y="2971897"/>
                  <a:ext cx="29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4AADE277-4602-D1AE-2EBF-3A3E2964006B}"/>
                    </a:ext>
                  </a:extLst>
                </p14:cNvPr>
                <p14:cNvContentPartPr/>
                <p14:nvPr/>
              </p14:nvContentPartPr>
              <p14:xfrm>
                <a:off x="9214528" y="2950657"/>
                <a:ext cx="110160" cy="9828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4AADE277-4602-D1AE-2EBF-3A3E296400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08408" y="2944537"/>
                  <a:ext cx="122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10BB0C92-68F5-C841-D1F2-7F034FF81ECE}"/>
                    </a:ext>
                  </a:extLst>
                </p14:cNvPr>
                <p14:cNvContentPartPr/>
                <p14:nvPr/>
              </p14:nvContentPartPr>
              <p14:xfrm>
                <a:off x="9389488" y="2938057"/>
                <a:ext cx="106920" cy="986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10BB0C92-68F5-C841-D1F2-7F034FF81EC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83368" y="2931937"/>
                  <a:ext cx="119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109FFAD-3FE2-09C9-E57F-8CF4677A6FDB}"/>
                    </a:ext>
                  </a:extLst>
                </p14:cNvPr>
                <p14:cNvContentPartPr/>
                <p14:nvPr/>
              </p14:nvContentPartPr>
              <p14:xfrm>
                <a:off x="9498568" y="2935177"/>
                <a:ext cx="115560" cy="1994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109FFAD-3FE2-09C9-E57F-8CF4677A6FD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92448" y="2929057"/>
                  <a:ext cx="12780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0F242483-F162-358B-F182-00FBAE6D1B2E}"/>
              </a:ext>
            </a:extLst>
          </p:cNvPr>
          <p:cNvGrpSpPr/>
          <p:nvPr/>
        </p:nvGrpSpPr>
        <p:grpSpPr>
          <a:xfrm>
            <a:off x="9911848" y="3197977"/>
            <a:ext cx="187920" cy="356040"/>
            <a:chOff x="9911848" y="3197977"/>
            <a:chExt cx="18792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D4F0C5C1-7822-D8F6-8AF9-88F885210144}"/>
                    </a:ext>
                  </a:extLst>
                </p14:cNvPr>
                <p14:cNvContentPartPr/>
                <p14:nvPr/>
              </p14:nvContentPartPr>
              <p14:xfrm>
                <a:off x="9959008" y="3197977"/>
                <a:ext cx="7200" cy="2286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D4F0C5C1-7822-D8F6-8AF9-88F8852101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52888" y="3191857"/>
                  <a:ext cx="19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30816E12-B536-5DE2-3557-47BD21B86E4E}"/>
                    </a:ext>
                  </a:extLst>
                </p14:cNvPr>
                <p14:cNvContentPartPr/>
                <p14:nvPr/>
              </p14:nvContentPartPr>
              <p14:xfrm>
                <a:off x="9911848" y="3231097"/>
                <a:ext cx="187920" cy="3229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30816E12-B536-5DE2-3557-47BD21B86E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05728" y="3224977"/>
                  <a:ext cx="20016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1" name="Gruppo 2050">
            <a:extLst>
              <a:ext uri="{FF2B5EF4-FFF2-40B4-BE49-F238E27FC236}">
                <a16:creationId xmlns:a16="http://schemas.microsoft.com/office/drawing/2014/main" id="{CEF063AF-0A0C-6665-8A5E-C82BFA2B1E4A}"/>
              </a:ext>
            </a:extLst>
          </p:cNvPr>
          <p:cNvGrpSpPr/>
          <p:nvPr/>
        </p:nvGrpSpPr>
        <p:grpSpPr>
          <a:xfrm>
            <a:off x="8602168" y="3646177"/>
            <a:ext cx="2585520" cy="764640"/>
            <a:chOff x="8602168" y="3646177"/>
            <a:chExt cx="258552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096A80CB-1EAE-AEE6-07CF-EF4AAED00C3E}"/>
                    </a:ext>
                  </a:extLst>
                </p14:cNvPr>
                <p14:cNvContentPartPr/>
                <p14:nvPr/>
              </p14:nvContentPartPr>
              <p14:xfrm>
                <a:off x="8602168" y="3775777"/>
                <a:ext cx="144720" cy="1432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096A80CB-1EAE-AEE6-07CF-EF4AAED00C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96048" y="3769657"/>
                  <a:ext cx="156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73F5C9C4-9A97-FB61-7CD5-52B4A65CDDA9}"/>
                    </a:ext>
                  </a:extLst>
                </p14:cNvPr>
                <p14:cNvContentPartPr/>
                <p14:nvPr/>
              </p14:nvContentPartPr>
              <p14:xfrm>
                <a:off x="8816368" y="3797377"/>
                <a:ext cx="99360" cy="2246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73F5C9C4-9A97-FB61-7CD5-52B4A65CDD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10248" y="3791257"/>
                  <a:ext cx="111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1B3C68D9-C968-6571-600E-153AB7DD816B}"/>
                    </a:ext>
                  </a:extLst>
                </p14:cNvPr>
                <p14:cNvContentPartPr/>
                <p14:nvPr/>
              </p14:nvContentPartPr>
              <p14:xfrm>
                <a:off x="8909608" y="3811777"/>
                <a:ext cx="156240" cy="132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1B3C68D9-C968-6571-600E-153AB7DD81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03488" y="3805657"/>
                  <a:ext cx="168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BE83442C-DD47-3C3C-E543-E726A0FBD54C}"/>
                    </a:ext>
                  </a:extLst>
                </p14:cNvPr>
                <p14:cNvContentPartPr/>
                <p14:nvPr/>
              </p14:nvContentPartPr>
              <p14:xfrm>
                <a:off x="9070168" y="3804217"/>
                <a:ext cx="148680" cy="12564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BE83442C-DD47-3C3C-E543-E726A0FBD54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64048" y="3798097"/>
                  <a:ext cx="160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14E50CC-EA3F-BE65-C67B-BEC3DC67691B}"/>
                    </a:ext>
                  </a:extLst>
                </p14:cNvPr>
                <p14:cNvContentPartPr/>
                <p14:nvPr/>
              </p14:nvContentPartPr>
              <p14:xfrm>
                <a:off x="9202648" y="3855337"/>
                <a:ext cx="15480" cy="914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14E50CC-EA3F-BE65-C67B-BEC3DC67691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96528" y="3849217"/>
                  <a:ext cx="27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D7463CBC-56BB-A24D-F234-E06588C7C002}"/>
                    </a:ext>
                  </a:extLst>
                </p14:cNvPr>
                <p14:cNvContentPartPr/>
                <p14:nvPr/>
              </p14:nvContentPartPr>
              <p14:xfrm>
                <a:off x="9215968" y="3646177"/>
                <a:ext cx="173520" cy="3636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D7463CBC-56BB-A24D-F234-E06588C7C00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09848" y="3640057"/>
                  <a:ext cx="185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0945DBC6-9397-7DAC-E52F-89EE9E13F77E}"/>
                    </a:ext>
                  </a:extLst>
                </p14:cNvPr>
                <p14:cNvContentPartPr/>
                <p14:nvPr/>
              </p14:nvContentPartPr>
              <p14:xfrm>
                <a:off x="9289408" y="3882337"/>
                <a:ext cx="135360" cy="644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0945DBC6-9397-7DAC-E52F-89EE9E13F77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83288" y="3876217"/>
                  <a:ext cx="147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B36798CF-3D93-4E3B-1296-3600A76D3357}"/>
                    </a:ext>
                  </a:extLst>
                </p14:cNvPr>
                <p14:cNvContentPartPr/>
                <p14:nvPr/>
              </p14:nvContentPartPr>
              <p14:xfrm>
                <a:off x="9437368" y="3772537"/>
                <a:ext cx="225360" cy="1663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B36798CF-3D93-4E3B-1296-3600A76D335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31248" y="3766417"/>
                  <a:ext cx="237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BA69CDD1-5860-3923-95AE-373B5270CA29}"/>
                    </a:ext>
                  </a:extLst>
                </p14:cNvPr>
                <p14:cNvContentPartPr/>
                <p14:nvPr/>
              </p14:nvContentPartPr>
              <p14:xfrm>
                <a:off x="9898528" y="3824377"/>
                <a:ext cx="165600" cy="1299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BA69CDD1-5860-3923-95AE-373B5270CA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92408" y="3818257"/>
                  <a:ext cx="177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F9D24859-E846-6621-1C96-001E99BDA363}"/>
                    </a:ext>
                  </a:extLst>
                </p14:cNvPr>
                <p14:cNvContentPartPr/>
                <p14:nvPr/>
              </p14:nvContentPartPr>
              <p14:xfrm>
                <a:off x="10101208" y="3694777"/>
                <a:ext cx="171000" cy="2307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F9D24859-E846-6621-1C96-001E99BDA36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95088" y="3688657"/>
                  <a:ext cx="183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9F198320-D5B0-B8AD-6C81-AFE62ABBD267}"/>
                    </a:ext>
                  </a:extLst>
                </p14:cNvPr>
                <p14:cNvContentPartPr/>
                <p14:nvPr/>
              </p14:nvContentPartPr>
              <p14:xfrm>
                <a:off x="10305688" y="3837337"/>
                <a:ext cx="142920" cy="10188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9F198320-D5B0-B8AD-6C81-AFE62ABBD2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99568" y="3831217"/>
                  <a:ext cx="155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6166DDB-DCBE-9E9A-71A9-2A5888236965}"/>
                    </a:ext>
                  </a:extLst>
                </p14:cNvPr>
                <p14:cNvContentPartPr/>
                <p14:nvPr/>
              </p14:nvContentPartPr>
              <p14:xfrm>
                <a:off x="10466608" y="3707017"/>
                <a:ext cx="12600" cy="16920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6166DDB-DCBE-9E9A-71A9-2A588823696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460488" y="3700897"/>
                  <a:ext cx="24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5ABB060B-9580-184C-22BC-51FD0CFC9DDD}"/>
                    </a:ext>
                  </a:extLst>
                </p14:cNvPr>
                <p14:cNvContentPartPr/>
                <p14:nvPr/>
              </p14:nvContentPartPr>
              <p14:xfrm>
                <a:off x="10412608" y="3767497"/>
                <a:ext cx="360720" cy="11952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5ABB060B-9580-184C-22BC-51FD0CFC9DD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06488" y="3761377"/>
                  <a:ext cx="372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E48D2E63-5741-323A-AFFA-D15C8BC08B4F}"/>
                    </a:ext>
                  </a:extLst>
                </p14:cNvPr>
                <p14:cNvContentPartPr/>
                <p14:nvPr/>
              </p14:nvContentPartPr>
              <p14:xfrm>
                <a:off x="10806448" y="3778657"/>
                <a:ext cx="101160" cy="842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E48D2E63-5741-323A-AFFA-D15C8BC08B4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00328" y="3772537"/>
                  <a:ext cx="113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09701821-7140-FF93-D6F6-9C60CF222C8A}"/>
                    </a:ext>
                  </a:extLst>
                </p14:cNvPr>
                <p14:cNvContentPartPr/>
                <p14:nvPr/>
              </p14:nvContentPartPr>
              <p14:xfrm>
                <a:off x="10970968" y="3666697"/>
                <a:ext cx="23760" cy="19584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09701821-7140-FF93-D6F6-9C60CF222C8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964848" y="3660577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E81C923A-4432-524A-DD42-B5CB1D6CD078}"/>
                    </a:ext>
                  </a:extLst>
                </p14:cNvPr>
                <p14:cNvContentPartPr/>
                <p14:nvPr/>
              </p14:nvContentPartPr>
              <p14:xfrm>
                <a:off x="11026408" y="3749137"/>
                <a:ext cx="161280" cy="1173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E81C923A-4432-524A-DD42-B5CB1D6CD07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020288" y="3743017"/>
                  <a:ext cx="173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B30DE685-9EA1-F1CD-BAA0-3F629A47B344}"/>
                    </a:ext>
                  </a:extLst>
                </p14:cNvPr>
                <p14:cNvContentPartPr/>
                <p14:nvPr/>
              </p14:nvContentPartPr>
              <p14:xfrm>
                <a:off x="9148648" y="4105177"/>
                <a:ext cx="9360" cy="28224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B30DE685-9EA1-F1CD-BAA0-3F629A47B34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42528" y="4099057"/>
                  <a:ext cx="21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2DBB49B1-D6A4-DAF7-FE73-2130ABF236D0}"/>
                    </a:ext>
                  </a:extLst>
                </p14:cNvPr>
                <p14:cNvContentPartPr/>
                <p14:nvPr/>
              </p14:nvContentPartPr>
              <p14:xfrm>
                <a:off x="9083128" y="4211737"/>
                <a:ext cx="191880" cy="9540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2DBB49B1-D6A4-DAF7-FE73-2130ABF236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77008" y="4205617"/>
                  <a:ext cx="204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896A5812-3D4A-1903-67AB-CB6FD4D34553}"/>
                    </a:ext>
                  </a:extLst>
                </p14:cNvPr>
                <p14:cNvContentPartPr/>
                <p14:nvPr/>
              </p14:nvContentPartPr>
              <p14:xfrm>
                <a:off x="9261688" y="4245217"/>
                <a:ext cx="177840" cy="11016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896A5812-3D4A-1903-67AB-CB6FD4D345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55568" y="4239097"/>
                  <a:ext cx="190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2A3A534B-176A-A0BA-4C5E-938E4347E869}"/>
                    </a:ext>
                  </a:extLst>
                </p14:cNvPr>
                <p14:cNvContentPartPr/>
                <p14:nvPr/>
              </p14:nvContentPartPr>
              <p14:xfrm>
                <a:off x="9456448" y="4253857"/>
                <a:ext cx="102600" cy="1065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2A3A534B-176A-A0BA-4C5E-938E4347E86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50328" y="4247737"/>
                  <a:ext cx="114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5B1A8938-8612-94D9-F84E-860A994C9975}"/>
                    </a:ext>
                  </a:extLst>
                </p14:cNvPr>
                <p14:cNvContentPartPr/>
                <p14:nvPr/>
              </p14:nvContentPartPr>
              <p14:xfrm>
                <a:off x="9593608" y="4156657"/>
                <a:ext cx="124200" cy="17892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5B1A8938-8612-94D9-F84E-860A994C997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87488" y="4150537"/>
                  <a:ext cx="136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84FCD5D7-2618-F7F0-15A8-2433F18D49F7}"/>
                    </a:ext>
                  </a:extLst>
                </p14:cNvPr>
                <p14:cNvContentPartPr/>
                <p14:nvPr/>
              </p14:nvContentPartPr>
              <p14:xfrm>
                <a:off x="9794848" y="4209577"/>
                <a:ext cx="127800" cy="12168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84FCD5D7-2618-F7F0-15A8-2433F18D49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788728" y="4203457"/>
                  <a:ext cx="140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759D7EE7-BEBD-2CAD-3FF2-125BEAAD68BE}"/>
                    </a:ext>
                  </a:extLst>
                </p14:cNvPr>
                <p14:cNvContentPartPr/>
                <p14:nvPr/>
              </p14:nvContentPartPr>
              <p14:xfrm>
                <a:off x="10021648" y="4084297"/>
                <a:ext cx="37440" cy="19764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759D7EE7-BEBD-2CAD-3FF2-125BEAAD68B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15528" y="4078177"/>
                  <a:ext cx="49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5962F712-3F77-4D42-EA0D-8E2E322526AB}"/>
                    </a:ext>
                  </a:extLst>
                </p14:cNvPr>
                <p14:cNvContentPartPr/>
                <p14:nvPr/>
              </p14:nvContentPartPr>
              <p14:xfrm>
                <a:off x="10032088" y="4231537"/>
                <a:ext cx="127080" cy="7956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5962F712-3F77-4D42-EA0D-8E2E322526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25968" y="4225417"/>
                  <a:ext cx="139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BF15A81D-5896-7F0E-A981-E4A5FD3C8C01}"/>
                    </a:ext>
                  </a:extLst>
                </p14:cNvPr>
                <p14:cNvContentPartPr/>
                <p14:nvPr/>
              </p14:nvContentPartPr>
              <p14:xfrm>
                <a:off x="10192288" y="4195537"/>
                <a:ext cx="176760" cy="21528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BF15A81D-5896-7F0E-A981-E4A5FD3C8C0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86168" y="4189417"/>
                  <a:ext cx="189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0726773-0AD0-8350-A91C-485A714B1391}"/>
                    </a:ext>
                  </a:extLst>
                </p14:cNvPr>
                <p14:cNvContentPartPr/>
                <p14:nvPr/>
              </p14:nvContentPartPr>
              <p14:xfrm>
                <a:off x="10407208" y="4217857"/>
                <a:ext cx="3240" cy="741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0726773-0AD0-8350-A91C-485A714B139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01088" y="4211737"/>
                  <a:ext cx="15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048" name="Input penna 2047">
                  <a:extLst>
                    <a:ext uri="{FF2B5EF4-FFF2-40B4-BE49-F238E27FC236}">
                      <a16:creationId xmlns:a16="http://schemas.microsoft.com/office/drawing/2014/main" id="{E6F71565-2D32-F520-BE6F-967A45D7C5D5}"/>
                    </a:ext>
                  </a:extLst>
                </p14:cNvPr>
                <p14:cNvContentPartPr/>
                <p14:nvPr/>
              </p14:nvContentPartPr>
              <p14:xfrm>
                <a:off x="10398208" y="4112017"/>
                <a:ext cx="216360" cy="171360"/>
              </p14:xfrm>
            </p:contentPart>
          </mc:Choice>
          <mc:Fallback xmlns="">
            <p:pic>
              <p:nvPicPr>
                <p:cNvPr id="2048" name="Input penna 2047">
                  <a:extLst>
                    <a:ext uri="{FF2B5EF4-FFF2-40B4-BE49-F238E27FC236}">
                      <a16:creationId xmlns:a16="http://schemas.microsoft.com/office/drawing/2014/main" id="{E6F71565-2D32-F520-BE6F-967A45D7C5D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92088" y="4105897"/>
                  <a:ext cx="228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049" name="Input penna 2048">
                  <a:extLst>
                    <a:ext uri="{FF2B5EF4-FFF2-40B4-BE49-F238E27FC236}">
                      <a16:creationId xmlns:a16="http://schemas.microsoft.com/office/drawing/2014/main" id="{18D71B68-590B-EA65-FAA3-7197360AFC4C}"/>
                    </a:ext>
                  </a:extLst>
                </p14:cNvPr>
                <p14:cNvContentPartPr/>
                <p14:nvPr/>
              </p14:nvContentPartPr>
              <p14:xfrm>
                <a:off x="10619248" y="4140817"/>
                <a:ext cx="145440" cy="136800"/>
              </p14:xfrm>
            </p:contentPart>
          </mc:Choice>
          <mc:Fallback xmlns="">
            <p:pic>
              <p:nvPicPr>
                <p:cNvPr id="2049" name="Input penna 2048">
                  <a:extLst>
                    <a:ext uri="{FF2B5EF4-FFF2-40B4-BE49-F238E27FC236}">
                      <a16:creationId xmlns:a16="http://schemas.microsoft.com/office/drawing/2014/main" id="{18D71B68-590B-EA65-FAA3-7197360AFC4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13128" y="4134697"/>
                  <a:ext cx="15768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5" name="Gruppo 2054">
            <a:extLst>
              <a:ext uri="{FF2B5EF4-FFF2-40B4-BE49-F238E27FC236}">
                <a16:creationId xmlns:a16="http://schemas.microsoft.com/office/drawing/2014/main" id="{B459D990-5323-9E74-2704-DA12117583FB}"/>
              </a:ext>
            </a:extLst>
          </p:cNvPr>
          <p:cNvGrpSpPr/>
          <p:nvPr/>
        </p:nvGrpSpPr>
        <p:grpSpPr>
          <a:xfrm>
            <a:off x="5378008" y="3332257"/>
            <a:ext cx="3111480" cy="2765880"/>
            <a:chOff x="5378008" y="3332257"/>
            <a:chExt cx="3111480" cy="27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52" name="Input penna 2051">
                  <a:extLst>
                    <a:ext uri="{FF2B5EF4-FFF2-40B4-BE49-F238E27FC236}">
                      <a16:creationId xmlns:a16="http://schemas.microsoft.com/office/drawing/2014/main" id="{03211D62-9BA8-9082-9121-636D0ACBEB21}"/>
                    </a:ext>
                  </a:extLst>
                </p14:cNvPr>
                <p14:cNvContentPartPr/>
                <p14:nvPr/>
              </p14:nvContentPartPr>
              <p14:xfrm>
                <a:off x="5378008" y="5197777"/>
                <a:ext cx="1553400" cy="900360"/>
              </p14:xfrm>
            </p:contentPart>
          </mc:Choice>
          <mc:Fallback xmlns="">
            <p:pic>
              <p:nvPicPr>
                <p:cNvPr id="2052" name="Input penna 2051">
                  <a:extLst>
                    <a:ext uri="{FF2B5EF4-FFF2-40B4-BE49-F238E27FC236}">
                      <a16:creationId xmlns:a16="http://schemas.microsoft.com/office/drawing/2014/main" id="{03211D62-9BA8-9082-9121-636D0ACBEB2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71888" y="5191657"/>
                  <a:ext cx="156564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53" name="Input penna 2052">
                  <a:extLst>
                    <a:ext uri="{FF2B5EF4-FFF2-40B4-BE49-F238E27FC236}">
                      <a16:creationId xmlns:a16="http://schemas.microsoft.com/office/drawing/2014/main" id="{EEEC1610-F6D2-FAE1-6572-E48C729E4075}"/>
                    </a:ext>
                  </a:extLst>
                </p14:cNvPr>
                <p14:cNvContentPartPr/>
                <p14:nvPr/>
              </p14:nvContentPartPr>
              <p14:xfrm>
                <a:off x="6898288" y="3332257"/>
                <a:ext cx="1591200" cy="2013840"/>
              </p14:xfrm>
            </p:contentPart>
          </mc:Choice>
          <mc:Fallback xmlns="">
            <p:pic>
              <p:nvPicPr>
                <p:cNvPr id="2053" name="Input penna 2052">
                  <a:extLst>
                    <a:ext uri="{FF2B5EF4-FFF2-40B4-BE49-F238E27FC236}">
                      <a16:creationId xmlns:a16="http://schemas.microsoft.com/office/drawing/2014/main" id="{EEEC1610-F6D2-FAE1-6572-E48C729E407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92168" y="3326137"/>
                  <a:ext cx="1603440" cy="20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054" name="Input penna 2053">
                  <a:extLst>
                    <a:ext uri="{FF2B5EF4-FFF2-40B4-BE49-F238E27FC236}">
                      <a16:creationId xmlns:a16="http://schemas.microsoft.com/office/drawing/2014/main" id="{58D11B6A-B482-FB4A-21F5-E2C8D12B68A0}"/>
                    </a:ext>
                  </a:extLst>
                </p14:cNvPr>
                <p14:cNvContentPartPr/>
                <p14:nvPr/>
              </p14:nvContentPartPr>
              <p14:xfrm>
                <a:off x="6817288" y="5222977"/>
                <a:ext cx="237960" cy="206640"/>
              </p14:xfrm>
            </p:contentPart>
          </mc:Choice>
          <mc:Fallback xmlns="">
            <p:pic>
              <p:nvPicPr>
                <p:cNvPr id="2054" name="Input penna 2053">
                  <a:extLst>
                    <a:ext uri="{FF2B5EF4-FFF2-40B4-BE49-F238E27FC236}">
                      <a16:creationId xmlns:a16="http://schemas.microsoft.com/office/drawing/2014/main" id="{58D11B6A-B482-FB4A-21F5-E2C8D12B68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811168" y="5216857"/>
                  <a:ext cx="250200" cy="21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732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Course content (overview) – Module: Electronics Systems</a:t>
            </a:r>
          </a:p>
        </p:txBody>
      </p:sp>
      <p:pic>
        <p:nvPicPr>
          <p:cNvPr id="2050" name="Picture 2" descr="Diagram Of CPU And Its Parts">
            <a:extLst>
              <a:ext uri="{FF2B5EF4-FFF2-40B4-BE49-F238E27FC236}">
                <a16:creationId xmlns:a16="http://schemas.microsoft.com/office/drawing/2014/main" id="{508BA694-1EFE-FA24-69DC-43820D4A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07" y="2500109"/>
            <a:ext cx="5131985" cy="35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FD318C05-157B-98BA-F459-1A4712812108}"/>
              </a:ext>
            </a:extLst>
          </p:cNvPr>
          <p:cNvGrpSpPr/>
          <p:nvPr/>
        </p:nvGrpSpPr>
        <p:grpSpPr>
          <a:xfrm>
            <a:off x="365008" y="3046777"/>
            <a:ext cx="2412720" cy="425160"/>
            <a:chOff x="365008" y="3046777"/>
            <a:chExt cx="241272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D15CB166-A866-E0AF-7793-399DD1031EE8}"/>
                    </a:ext>
                  </a:extLst>
                </p14:cNvPr>
                <p14:cNvContentPartPr/>
                <p14:nvPr/>
              </p14:nvContentPartPr>
              <p14:xfrm>
                <a:off x="365008" y="3046777"/>
                <a:ext cx="161640" cy="34776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D15CB166-A866-E0AF-7793-399DD1031E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888" y="3040657"/>
                  <a:ext cx="1738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58574CE4-846D-ED73-7B8C-C19657203CB7}"/>
                    </a:ext>
                  </a:extLst>
                </p14:cNvPr>
                <p14:cNvContentPartPr/>
                <p14:nvPr/>
              </p14:nvContentPartPr>
              <p14:xfrm>
                <a:off x="376528" y="3258457"/>
                <a:ext cx="151560" cy="6660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58574CE4-846D-ED73-7B8C-C19657203C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408" y="3252337"/>
                  <a:ext cx="163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06EF6CCC-D93A-DCCA-CFD6-829549F5F5C0}"/>
                    </a:ext>
                  </a:extLst>
                </p14:cNvPr>
                <p14:cNvContentPartPr/>
                <p14:nvPr/>
              </p14:nvContentPartPr>
              <p14:xfrm>
                <a:off x="573088" y="3245857"/>
                <a:ext cx="86760" cy="1209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06EF6CCC-D93A-DCCA-CFD6-829549F5F5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6968" y="3239737"/>
                  <a:ext cx="99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001C750C-DD7A-595C-6698-F1148504176A}"/>
                    </a:ext>
                  </a:extLst>
                </p14:cNvPr>
                <p14:cNvContentPartPr/>
                <p14:nvPr/>
              </p14:nvContentPartPr>
              <p14:xfrm>
                <a:off x="719608" y="3124537"/>
                <a:ext cx="299880" cy="2163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001C750C-DD7A-595C-6698-F114850417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488" y="3118417"/>
                  <a:ext cx="312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3D31A25F-6EE9-F08F-A8CD-1A699B0B8CEB}"/>
                    </a:ext>
                  </a:extLst>
                </p14:cNvPr>
                <p14:cNvContentPartPr/>
                <p14:nvPr/>
              </p14:nvContentPartPr>
              <p14:xfrm>
                <a:off x="997168" y="3225697"/>
                <a:ext cx="192240" cy="2462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3D31A25F-6EE9-F08F-A8CD-1A699B0B8C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1048" y="3219577"/>
                  <a:ext cx="204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8F759514-8E3F-B8F9-1B59-267ECC70CDFA}"/>
                    </a:ext>
                  </a:extLst>
                </p14:cNvPr>
                <p14:cNvContentPartPr/>
                <p14:nvPr/>
              </p14:nvContentPartPr>
              <p14:xfrm>
                <a:off x="1223968" y="3265297"/>
                <a:ext cx="111960" cy="169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8F759514-8E3F-B8F9-1B59-267ECC70CD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17848" y="3259177"/>
                  <a:ext cx="124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2C03883-971D-0B46-6ED9-DAED764FB044}"/>
                    </a:ext>
                  </a:extLst>
                </p14:cNvPr>
                <p14:cNvContentPartPr/>
                <p14:nvPr/>
              </p14:nvContentPartPr>
              <p14:xfrm>
                <a:off x="1356448" y="3096817"/>
                <a:ext cx="108000" cy="2005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2C03883-971D-0B46-6ED9-DAED764FB0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0328" y="3090697"/>
                  <a:ext cx="120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907775B7-540E-70C0-1E5B-E6B3C1D78577}"/>
                    </a:ext>
                  </a:extLst>
                </p14:cNvPr>
                <p14:cNvContentPartPr/>
                <p14:nvPr/>
              </p14:nvContentPartPr>
              <p14:xfrm>
                <a:off x="1473808" y="3222817"/>
                <a:ext cx="119880" cy="9360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907775B7-540E-70C0-1E5B-E6B3C1D785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67688" y="3216697"/>
                  <a:ext cx="132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3F19D89B-3056-D452-2B46-CE4E8E337A58}"/>
                    </a:ext>
                  </a:extLst>
                </p14:cNvPr>
                <p14:cNvContentPartPr/>
                <p14:nvPr/>
              </p14:nvContentPartPr>
              <p14:xfrm>
                <a:off x="1675768" y="3242617"/>
                <a:ext cx="123120" cy="306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3F19D89B-3056-D452-2B46-CE4E8E337A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69648" y="3236497"/>
                  <a:ext cx="135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FF88F4E-83DC-89B1-C135-BAC37FF7282B}"/>
                    </a:ext>
                  </a:extLst>
                </p14:cNvPr>
                <p14:cNvContentPartPr/>
                <p14:nvPr/>
              </p14:nvContentPartPr>
              <p14:xfrm>
                <a:off x="1903288" y="3086737"/>
                <a:ext cx="159480" cy="22860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FF88F4E-83DC-89B1-C135-BAC37FF728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97168" y="3080617"/>
                  <a:ext cx="171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134B0EE9-6C5C-E46A-0AA7-05A74FF5F4B9}"/>
                    </a:ext>
                  </a:extLst>
                </p14:cNvPr>
                <p14:cNvContentPartPr/>
                <p14:nvPr/>
              </p14:nvContentPartPr>
              <p14:xfrm>
                <a:off x="2124328" y="3236137"/>
                <a:ext cx="16560" cy="680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134B0EE9-6C5C-E46A-0AA7-05A74FF5F4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8208" y="3230017"/>
                  <a:ext cx="28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761A3CDE-FBB3-7625-9C28-9FF922AD3F4B}"/>
                    </a:ext>
                  </a:extLst>
                </p14:cNvPr>
                <p14:cNvContentPartPr/>
                <p14:nvPr/>
              </p14:nvContentPartPr>
              <p14:xfrm>
                <a:off x="2131888" y="3129577"/>
                <a:ext cx="204480" cy="2865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761A3CDE-FBB3-7625-9C28-9FF922AD3F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5768" y="3123457"/>
                  <a:ext cx="216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9F1C890-B442-51D1-707F-43DC9E0EA005}"/>
                    </a:ext>
                  </a:extLst>
                </p14:cNvPr>
                <p14:cNvContentPartPr/>
                <p14:nvPr/>
              </p14:nvContentPartPr>
              <p14:xfrm>
                <a:off x="2356168" y="3137137"/>
                <a:ext cx="24120" cy="1476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9F1C890-B442-51D1-707F-43DC9E0EA0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0048" y="3131017"/>
                  <a:ext cx="36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AB174452-EF73-768E-7A7B-F28E2335A9D5}"/>
                    </a:ext>
                  </a:extLst>
                </p14:cNvPr>
                <p14:cNvContentPartPr/>
                <p14:nvPr/>
              </p14:nvContentPartPr>
              <p14:xfrm>
                <a:off x="2424568" y="3064777"/>
                <a:ext cx="95760" cy="1821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AB174452-EF73-768E-7A7B-F28E2335A9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18448" y="3058657"/>
                  <a:ext cx="108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6BE78A0B-AE5E-8745-B6BE-1B44FFD8D321}"/>
                    </a:ext>
                  </a:extLst>
                </p14:cNvPr>
                <p14:cNvContentPartPr/>
                <p14:nvPr/>
              </p14:nvContentPartPr>
              <p14:xfrm>
                <a:off x="2537608" y="3049297"/>
                <a:ext cx="240120" cy="24408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6BE78A0B-AE5E-8745-B6BE-1B44FFD8D3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31488" y="3043177"/>
                  <a:ext cx="2523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69002CAC-CA51-A4E4-361E-5A8DED5D41A4}"/>
              </a:ext>
            </a:extLst>
          </p:cNvPr>
          <p:cNvGrpSpPr/>
          <p:nvPr/>
        </p:nvGrpSpPr>
        <p:grpSpPr>
          <a:xfrm>
            <a:off x="536728" y="3596137"/>
            <a:ext cx="1326240" cy="253080"/>
            <a:chOff x="536728" y="3596137"/>
            <a:chExt cx="132624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79C31A7A-9B8C-36A5-6812-992C25C4EDBD}"/>
                    </a:ext>
                  </a:extLst>
                </p14:cNvPr>
                <p14:cNvContentPartPr/>
                <p14:nvPr/>
              </p14:nvContentPartPr>
              <p14:xfrm>
                <a:off x="536728" y="3620977"/>
                <a:ext cx="289440" cy="22824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79C31A7A-9B8C-36A5-6812-992C25C4ED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608" y="3614857"/>
                  <a:ext cx="301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D9CE1527-91E0-116D-BD71-C44353A447F0}"/>
                    </a:ext>
                  </a:extLst>
                </p14:cNvPr>
                <p14:cNvContentPartPr/>
                <p14:nvPr/>
              </p14:nvContentPartPr>
              <p14:xfrm>
                <a:off x="878728" y="3754537"/>
                <a:ext cx="96480" cy="8244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D9CE1527-91E0-116D-BD71-C44353A447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2608" y="3748417"/>
                  <a:ext cx="108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953A1526-92DD-C362-B082-C3FF3C4C8DF6}"/>
                    </a:ext>
                  </a:extLst>
                </p14:cNvPr>
                <p14:cNvContentPartPr/>
                <p14:nvPr/>
              </p14:nvContentPartPr>
              <p14:xfrm>
                <a:off x="1036408" y="3709897"/>
                <a:ext cx="245520" cy="1360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953A1526-92DD-C362-B082-C3FF3C4C8D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0288" y="3703777"/>
                  <a:ext cx="257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157BC0D7-008C-83B0-4C87-C9F62F303BF7}"/>
                    </a:ext>
                  </a:extLst>
                </p14:cNvPr>
                <p14:cNvContentPartPr/>
                <p14:nvPr/>
              </p14:nvContentPartPr>
              <p14:xfrm>
                <a:off x="1294528" y="3727897"/>
                <a:ext cx="104400" cy="990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157BC0D7-008C-83B0-4C87-C9F62F303B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88408" y="3721777"/>
                  <a:ext cx="116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71230630-05D5-8D99-6316-76062C8D8EF3}"/>
                    </a:ext>
                  </a:extLst>
                </p14:cNvPr>
                <p14:cNvContentPartPr/>
                <p14:nvPr/>
              </p14:nvContentPartPr>
              <p14:xfrm>
                <a:off x="1479568" y="3596137"/>
                <a:ext cx="20160" cy="1861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71230630-05D5-8D99-6316-76062C8D8E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73448" y="3590017"/>
                  <a:ext cx="32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8CC48916-A11E-82CA-CFB4-2611B29CA39B}"/>
                    </a:ext>
                  </a:extLst>
                </p14:cNvPr>
                <p14:cNvContentPartPr/>
                <p14:nvPr/>
              </p14:nvContentPartPr>
              <p14:xfrm>
                <a:off x="1449688" y="3661657"/>
                <a:ext cx="413280" cy="16308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8CC48916-A11E-82CA-CFB4-2611B29CA3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43568" y="3655537"/>
                  <a:ext cx="4255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447BA395-7355-0ED0-D15B-A08E73929374}"/>
              </a:ext>
            </a:extLst>
          </p:cNvPr>
          <p:cNvGrpSpPr/>
          <p:nvPr/>
        </p:nvGrpSpPr>
        <p:grpSpPr>
          <a:xfrm>
            <a:off x="1351048" y="2657617"/>
            <a:ext cx="682920" cy="315720"/>
            <a:chOff x="1351048" y="2657617"/>
            <a:chExt cx="68292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BA59415-D4CE-FF19-C436-73A869D2571E}"/>
                    </a:ext>
                  </a:extLst>
                </p14:cNvPr>
                <p14:cNvContentPartPr/>
                <p14:nvPr/>
              </p14:nvContentPartPr>
              <p14:xfrm>
                <a:off x="1351048" y="2657617"/>
                <a:ext cx="153000" cy="2070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BA59415-D4CE-FF19-C436-73A869D257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44928" y="2651497"/>
                  <a:ext cx="165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A4F8F23-2CF3-5800-7A78-06D95E6CA6BC}"/>
                    </a:ext>
                  </a:extLst>
                </p14:cNvPr>
                <p14:cNvContentPartPr/>
                <p14:nvPr/>
              </p14:nvContentPartPr>
              <p14:xfrm>
                <a:off x="1389928" y="2792977"/>
                <a:ext cx="114120" cy="342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A4F8F23-2CF3-5800-7A78-06D95E6CA6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83808" y="2786857"/>
                  <a:ext cx="126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E1FAACA-0823-C2FF-6B13-2090E684DE43}"/>
                    </a:ext>
                  </a:extLst>
                </p14:cNvPr>
                <p14:cNvContentPartPr/>
                <p14:nvPr/>
              </p14:nvContentPartPr>
              <p14:xfrm>
                <a:off x="1547608" y="2670577"/>
                <a:ext cx="129240" cy="1738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E1FAACA-0823-C2FF-6B13-2090E684DE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41488" y="2664457"/>
                  <a:ext cx="141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2762ED7A-31B5-3FCF-EC21-1C27479AA0BB}"/>
                    </a:ext>
                  </a:extLst>
                </p14:cNvPr>
                <p14:cNvContentPartPr/>
                <p14:nvPr/>
              </p14:nvContentPartPr>
              <p14:xfrm>
                <a:off x="1721488" y="2669857"/>
                <a:ext cx="167760" cy="1882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2762ED7A-31B5-3FCF-EC21-1C27479AA0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15368" y="2663377"/>
                  <a:ext cx="180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51E59A6-0219-07F3-6265-EB66D460B495}"/>
                    </a:ext>
                  </a:extLst>
                </p14:cNvPr>
                <p14:cNvContentPartPr/>
                <p14:nvPr/>
              </p14:nvContentPartPr>
              <p14:xfrm>
                <a:off x="1979968" y="2803417"/>
                <a:ext cx="54000" cy="370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51E59A6-0219-07F3-6265-EB66D460B4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73848" y="2797297"/>
                  <a:ext cx="66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142F1B0-DE07-F16D-E63C-957BB89173CD}"/>
                    </a:ext>
                  </a:extLst>
                </p14:cNvPr>
                <p14:cNvContentPartPr/>
                <p14:nvPr/>
              </p14:nvContentPartPr>
              <p14:xfrm>
                <a:off x="1972048" y="2698657"/>
                <a:ext cx="55440" cy="3384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5142F1B0-DE07-F16D-E63C-957BB89173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65928" y="2692537"/>
                  <a:ext cx="67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1D1F3CC-D6E7-BF0E-BBDB-686157DAC391}"/>
                    </a:ext>
                  </a:extLst>
                </p14:cNvPr>
                <p14:cNvContentPartPr/>
                <p14:nvPr/>
              </p14:nvContentPartPr>
              <p14:xfrm>
                <a:off x="1383448" y="2908897"/>
                <a:ext cx="486360" cy="6444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1D1F3CC-D6E7-BF0E-BBDB-686157DAC3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77328" y="2902777"/>
                  <a:ext cx="4986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93BDD158-CFFE-C56F-2B07-8733C2C4C16C}"/>
              </a:ext>
            </a:extLst>
          </p:cNvPr>
          <p:cNvGrpSpPr/>
          <p:nvPr/>
        </p:nvGrpSpPr>
        <p:grpSpPr>
          <a:xfrm>
            <a:off x="9745528" y="2522257"/>
            <a:ext cx="921240" cy="309960"/>
            <a:chOff x="9745528" y="2522257"/>
            <a:chExt cx="9212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009D2154-7D91-ABC3-D826-C2C4C8419633}"/>
                    </a:ext>
                  </a:extLst>
                </p14:cNvPr>
                <p14:cNvContentPartPr/>
                <p14:nvPr/>
              </p14:nvContentPartPr>
              <p14:xfrm>
                <a:off x="9745528" y="2522257"/>
                <a:ext cx="207720" cy="2451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009D2154-7D91-ABC3-D826-C2C4C84196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39408" y="2516137"/>
                  <a:ext cx="219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B513DA90-DE9C-7693-DCFA-EB11B9622A45}"/>
                    </a:ext>
                  </a:extLst>
                </p14:cNvPr>
                <p14:cNvContentPartPr/>
                <p14:nvPr/>
              </p14:nvContentPartPr>
              <p14:xfrm>
                <a:off x="10029568" y="2526217"/>
                <a:ext cx="150480" cy="20772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B513DA90-DE9C-7693-DCFA-EB11B9622A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23448" y="2520097"/>
                  <a:ext cx="162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09927995-D89D-705E-D4C0-C65F528DCB50}"/>
                    </a:ext>
                  </a:extLst>
                </p14:cNvPr>
                <p14:cNvContentPartPr/>
                <p14:nvPr/>
              </p14:nvContentPartPr>
              <p14:xfrm>
                <a:off x="10078528" y="2651497"/>
                <a:ext cx="140040" cy="4572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09927995-D89D-705E-D4C0-C65F528DCB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72408" y="2645377"/>
                  <a:ext cx="152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B32183B1-54B9-AB44-C654-66687A18E533}"/>
                    </a:ext>
                  </a:extLst>
                </p14:cNvPr>
                <p14:cNvContentPartPr/>
                <p14:nvPr/>
              </p14:nvContentPartPr>
              <p14:xfrm>
                <a:off x="10240888" y="2541697"/>
                <a:ext cx="247320" cy="2012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B32183B1-54B9-AB44-C654-66687A18E5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34768" y="2535577"/>
                  <a:ext cx="259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ABAB1088-6703-0A09-C679-6A900F9B8214}"/>
                    </a:ext>
                  </a:extLst>
                </p14:cNvPr>
                <p14:cNvContentPartPr/>
                <p14:nvPr/>
              </p14:nvContentPartPr>
              <p14:xfrm>
                <a:off x="9790888" y="2791897"/>
                <a:ext cx="726120" cy="403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ABAB1088-6703-0A09-C679-6A900F9B82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84768" y="2785777"/>
                  <a:ext cx="738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DF60005D-DC24-C941-36E6-04DA2124F846}"/>
                    </a:ext>
                  </a:extLst>
                </p14:cNvPr>
                <p14:cNvContentPartPr/>
                <p14:nvPr/>
              </p14:nvContentPartPr>
              <p14:xfrm>
                <a:off x="10578928" y="2681017"/>
                <a:ext cx="74160" cy="3312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DF60005D-DC24-C941-36E6-04DA2124F8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72808" y="2674897"/>
                  <a:ext cx="86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4AA70FC0-3252-CFF6-FF1E-481682F0DADC}"/>
                    </a:ext>
                  </a:extLst>
                </p14:cNvPr>
                <p14:cNvContentPartPr/>
                <p14:nvPr/>
              </p14:nvContentPartPr>
              <p14:xfrm>
                <a:off x="10605208" y="2553937"/>
                <a:ext cx="61560" cy="3924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4AA70FC0-3252-CFF6-FF1E-481682F0DA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99088" y="2547817"/>
                  <a:ext cx="7380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27CB4116-3863-C94E-9974-B30E574A6B10}"/>
              </a:ext>
            </a:extLst>
          </p:cNvPr>
          <p:cNvGrpSpPr/>
          <p:nvPr/>
        </p:nvGrpSpPr>
        <p:grpSpPr>
          <a:xfrm>
            <a:off x="8412088" y="2968297"/>
            <a:ext cx="2433240" cy="389520"/>
            <a:chOff x="8412088" y="2968297"/>
            <a:chExt cx="243324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0267191F-B9EF-9476-C400-A2F5801FF151}"/>
                    </a:ext>
                  </a:extLst>
                </p14:cNvPr>
                <p14:cNvContentPartPr/>
                <p14:nvPr/>
              </p14:nvContentPartPr>
              <p14:xfrm>
                <a:off x="8412088" y="3018337"/>
                <a:ext cx="185040" cy="21744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0267191F-B9EF-9476-C400-A2F5801FF1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05968" y="3012217"/>
                  <a:ext cx="197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6644CF2A-76B3-9FA9-9101-F1A9E0BB232B}"/>
                    </a:ext>
                  </a:extLst>
                </p14:cNvPr>
                <p14:cNvContentPartPr/>
                <p14:nvPr/>
              </p14:nvContentPartPr>
              <p14:xfrm>
                <a:off x="8637088" y="3178177"/>
                <a:ext cx="3600" cy="583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6644CF2A-76B3-9FA9-9101-F1A9E0BB232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30968" y="3172057"/>
                  <a:ext cx="15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F5B17A22-B91E-02D8-D1EE-1DB9493CC1EB}"/>
                    </a:ext>
                  </a:extLst>
                </p14:cNvPr>
                <p14:cNvContentPartPr/>
                <p14:nvPr/>
              </p14:nvContentPartPr>
              <p14:xfrm>
                <a:off x="8661928" y="3120937"/>
                <a:ext cx="150120" cy="23688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F5B17A22-B91E-02D8-D1EE-1DB9493CC1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55808" y="3114817"/>
                  <a:ext cx="162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A134420-DA06-4FBC-01B5-B4C600FC6770}"/>
                    </a:ext>
                  </a:extLst>
                </p14:cNvPr>
                <p14:cNvContentPartPr/>
                <p14:nvPr/>
              </p14:nvContentPartPr>
              <p14:xfrm>
                <a:off x="8865328" y="3167737"/>
                <a:ext cx="7200" cy="651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A134420-DA06-4FBC-01B5-B4C600FC67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59208" y="3161617"/>
                  <a:ext cx="19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DDF2AD6F-8CB6-2BA3-1BB7-542B25796492}"/>
                    </a:ext>
                  </a:extLst>
                </p14:cNvPr>
                <p14:cNvContentPartPr/>
                <p14:nvPr/>
              </p14:nvContentPartPr>
              <p14:xfrm>
                <a:off x="8653288" y="3058657"/>
                <a:ext cx="242640" cy="460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DDF2AD6F-8CB6-2BA3-1BB7-542B257964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47168" y="3052537"/>
                  <a:ext cx="254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20A55A38-AAB9-EB31-ED48-E0D2479CB6EA}"/>
                    </a:ext>
                  </a:extLst>
                </p14:cNvPr>
                <p14:cNvContentPartPr/>
                <p14:nvPr/>
              </p14:nvContentPartPr>
              <p14:xfrm>
                <a:off x="8965768" y="2968297"/>
                <a:ext cx="98280" cy="20952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20A55A38-AAB9-EB31-ED48-E0D2479CB6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59648" y="2962177"/>
                  <a:ext cx="110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134EA93E-C53D-0BC9-12BD-48A883107BFD}"/>
                    </a:ext>
                  </a:extLst>
                </p14:cNvPr>
                <p14:cNvContentPartPr/>
                <p14:nvPr/>
              </p14:nvContentPartPr>
              <p14:xfrm>
                <a:off x="9083128" y="3004657"/>
                <a:ext cx="199440" cy="216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134EA93E-C53D-0BC9-12BD-48A883107B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77008" y="2998537"/>
                  <a:ext cx="211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BEDCE478-39CE-FACA-2520-03894DBECF7F}"/>
                    </a:ext>
                  </a:extLst>
                </p14:cNvPr>
                <p14:cNvContentPartPr/>
                <p14:nvPr/>
              </p14:nvContentPartPr>
              <p14:xfrm>
                <a:off x="9328288" y="3172057"/>
                <a:ext cx="124560" cy="82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BEDCE478-39CE-FACA-2520-03894DBECF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22168" y="3165937"/>
                  <a:ext cx="13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7291E663-DEDF-F0D4-C59F-F6E57BD649DC}"/>
                    </a:ext>
                  </a:extLst>
                </p14:cNvPr>
                <p14:cNvContentPartPr/>
                <p14:nvPr/>
              </p14:nvContentPartPr>
              <p14:xfrm>
                <a:off x="9491728" y="3012217"/>
                <a:ext cx="27360" cy="18756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7291E663-DEDF-F0D4-C59F-F6E57BD649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85608" y="3006097"/>
                  <a:ext cx="39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7CF0E81F-AD14-725F-B6F0-F9E072432E76}"/>
                    </a:ext>
                  </a:extLst>
                </p14:cNvPr>
                <p14:cNvContentPartPr/>
                <p14:nvPr/>
              </p14:nvContentPartPr>
              <p14:xfrm>
                <a:off x="9456448" y="3067657"/>
                <a:ext cx="221040" cy="18072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7CF0E81F-AD14-725F-B6F0-F9E072432E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50328" y="3061537"/>
                  <a:ext cx="233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D5EF0E4B-EE1C-8246-24E8-A0DD7ABB0859}"/>
                    </a:ext>
                  </a:extLst>
                </p14:cNvPr>
                <p14:cNvContentPartPr/>
                <p14:nvPr/>
              </p14:nvContentPartPr>
              <p14:xfrm>
                <a:off x="9790168" y="3209137"/>
                <a:ext cx="120600" cy="576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D5EF0E4B-EE1C-8246-24E8-A0DD7ABB08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84048" y="3203017"/>
                  <a:ext cx="13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3FE23605-59DE-505B-F8FE-131CCA63B0F2}"/>
                    </a:ext>
                  </a:extLst>
                </p14:cNvPr>
                <p14:cNvContentPartPr/>
                <p14:nvPr/>
              </p14:nvContentPartPr>
              <p14:xfrm>
                <a:off x="9952168" y="3021217"/>
                <a:ext cx="156240" cy="2235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3FE23605-59DE-505B-F8FE-131CCA63B0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46048" y="3015097"/>
                  <a:ext cx="168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1CBB8D61-F784-96B9-A2E0-82ABFDB49691}"/>
                    </a:ext>
                  </a:extLst>
                </p14:cNvPr>
                <p14:cNvContentPartPr/>
                <p14:nvPr/>
              </p14:nvContentPartPr>
              <p14:xfrm>
                <a:off x="10031368" y="3164497"/>
                <a:ext cx="100080" cy="450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1CBB8D61-F784-96B9-A2E0-82ABFDB496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25248" y="3158377"/>
                  <a:ext cx="112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9E318C84-8ACD-C25B-3211-09BD9AFD6E0A}"/>
                    </a:ext>
                  </a:extLst>
                </p14:cNvPr>
                <p14:cNvContentPartPr/>
                <p14:nvPr/>
              </p14:nvContentPartPr>
              <p14:xfrm>
                <a:off x="10188688" y="3137137"/>
                <a:ext cx="96840" cy="597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9E318C84-8ACD-C25B-3211-09BD9AFD6E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82568" y="3131017"/>
                  <a:ext cx="109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0A000DC0-F489-68BC-D080-009CA3742404}"/>
                    </a:ext>
                  </a:extLst>
                </p14:cNvPr>
                <p14:cNvContentPartPr/>
                <p14:nvPr/>
              </p14:nvContentPartPr>
              <p14:xfrm>
                <a:off x="10332328" y="3026257"/>
                <a:ext cx="292320" cy="18972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0A000DC0-F489-68BC-D080-009CA37424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26208" y="3020137"/>
                  <a:ext cx="304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6FEF04DF-2525-6EE9-58F7-41028FACA755}"/>
                    </a:ext>
                  </a:extLst>
                </p14:cNvPr>
                <p14:cNvContentPartPr/>
                <p14:nvPr/>
              </p14:nvContentPartPr>
              <p14:xfrm>
                <a:off x="10661368" y="3120577"/>
                <a:ext cx="183960" cy="1965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6FEF04DF-2525-6EE9-58F7-41028FACA75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55248" y="3114457"/>
                  <a:ext cx="19620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6" name="Gruppo 2055">
            <a:extLst>
              <a:ext uri="{FF2B5EF4-FFF2-40B4-BE49-F238E27FC236}">
                <a16:creationId xmlns:a16="http://schemas.microsoft.com/office/drawing/2014/main" id="{4076FDC7-A209-9F9D-8935-69781C6C4868}"/>
              </a:ext>
            </a:extLst>
          </p:cNvPr>
          <p:cNvGrpSpPr/>
          <p:nvPr/>
        </p:nvGrpSpPr>
        <p:grpSpPr>
          <a:xfrm>
            <a:off x="8522968" y="3397417"/>
            <a:ext cx="1464840" cy="308160"/>
            <a:chOff x="8522968" y="3397417"/>
            <a:chExt cx="146484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9D658E8F-AA0E-1527-9153-6FCD849257DD}"/>
                    </a:ext>
                  </a:extLst>
                </p14:cNvPr>
                <p14:cNvContentPartPr/>
                <p14:nvPr/>
              </p14:nvContentPartPr>
              <p14:xfrm>
                <a:off x="8522968" y="3471577"/>
                <a:ext cx="354600" cy="17856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9D658E8F-AA0E-1527-9153-6FCD849257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16848" y="3465457"/>
                  <a:ext cx="366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48560ACC-56F5-73ED-EDD3-EC02B2B201DB}"/>
                    </a:ext>
                  </a:extLst>
                </p14:cNvPr>
                <p14:cNvContentPartPr/>
                <p14:nvPr/>
              </p14:nvContentPartPr>
              <p14:xfrm>
                <a:off x="8921848" y="3555457"/>
                <a:ext cx="119880" cy="7992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48560ACC-56F5-73ED-EDD3-EC02B2B201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15728" y="3549337"/>
                  <a:ext cx="132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48" name="Input penna 2047">
                  <a:extLst>
                    <a:ext uri="{FF2B5EF4-FFF2-40B4-BE49-F238E27FC236}">
                      <a16:creationId xmlns:a16="http://schemas.microsoft.com/office/drawing/2014/main" id="{24038D1C-5AA8-2C06-3354-AADF44670EE8}"/>
                    </a:ext>
                  </a:extLst>
                </p14:cNvPr>
                <p14:cNvContentPartPr/>
                <p14:nvPr/>
              </p14:nvContentPartPr>
              <p14:xfrm>
                <a:off x="9108328" y="3508297"/>
                <a:ext cx="262440" cy="152280"/>
              </p14:xfrm>
            </p:contentPart>
          </mc:Choice>
          <mc:Fallback xmlns="">
            <p:pic>
              <p:nvPicPr>
                <p:cNvPr id="2048" name="Input penna 2047">
                  <a:extLst>
                    <a:ext uri="{FF2B5EF4-FFF2-40B4-BE49-F238E27FC236}">
                      <a16:creationId xmlns:a16="http://schemas.microsoft.com/office/drawing/2014/main" id="{24038D1C-5AA8-2C06-3354-AADF44670E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02208" y="3502177"/>
                  <a:ext cx="274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49" name="Input penna 2048">
                  <a:extLst>
                    <a:ext uri="{FF2B5EF4-FFF2-40B4-BE49-F238E27FC236}">
                      <a16:creationId xmlns:a16="http://schemas.microsoft.com/office/drawing/2014/main" id="{8F76BAA9-7394-EBC1-6E3F-C99746431D4A}"/>
                    </a:ext>
                  </a:extLst>
                </p14:cNvPr>
                <p14:cNvContentPartPr/>
                <p14:nvPr/>
              </p14:nvContentPartPr>
              <p14:xfrm>
                <a:off x="9382288" y="3562297"/>
                <a:ext cx="118800" cy="71280"/>
              </p14:xfrm>
            </p:contentPart>
          </mc:Choice>
          <mc:Fallback xmlns="">
            <p:pic>
              <p:nvPicPr>
                <p:cNvPr id="2049" name="Input penna 2048">
                  <a:extLst>
                    <a:ext uri="{FF2B5EF4-FFF2-40B4-BE49-F238E27FC236}">
                      <a16:creationId xmlns:a16="http://schemas.microsoft.com/office/drawing/2014/main" id="{8F76BAA9-7394-EBC1-6E3F-C99746431D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76168" y="3556177"/>
                  <a:ext cx="131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51" name="Input penna 2050">
                  <a:extLst>
                    <a:ext uri="{FF2B5EF4-FFF2-40B4-BE49-F238E27FC236}">
                      <a16:creationId xmlns:a16="http://schemas.microsoft.com/office/drawing/2014/main" id="{484018E0-7D11-D6E8-9C41-23C4EFA2D941}"/>
                    </a:ext>
                  </a:extLst>
                </p14:cNvPr>
                <p14:cNvContentPartPr/>
                <p14:nvPr/>
              </p14:nvContentPartPr>
              <p14:xfrm>
                <a:off x="9577048" y="3397417"/>
                <a:ext cx="39240" cy="207360"/>
              </p14:xfrm>
            </p:contentPart>
          </mc:Choice>
          <mc:Fallback xmlns="">
            <p:pic>
              <p:nvPicPr>
                <p:cNvPr id="2051" name="Input penna 2050">
                  <a:extLst>
                    <a:ext uri="{FF2B5EF4-FFF2-40B4-BE49-F238E27FC236}">
                      <a16:creationId xmlns:a16="http://schemas.microsoft.com/office/drawing/2014/main" id="{484018E0-7D11-D6E8-9C41-23C4EFA2D9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70928" y="3391297"/>
                  <a:ext cx="51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52" name="Input penna 2051">
                  <a:extLst>
                    <a:ext uri="{FF2B5EF4-FFF2-40B4-BE49-F238E27FC236}">
                      <a16:creationId xmlns:a16="http://schemas.microsoft.com/office/drawing/2014/main" id="{A009A079-A859-EABA-9840-86AFE47C67CD}"/>
                    </a:ext>
                  </a:extLst>
                </p14:cNvPr>
                <p14:cNvContentPartPr/>
                <p14:nvPr/>
              </p14:nvContentPartPr>
              <p14:xfrm>
                <a:off x="9551848" y="3465097"/>
                <a:ext cx="435960" cy="192240"/>
              </p14:xfrm>
            </p:contentPart>
          </mc:Choice>
          <mc:Fallback xmlns="">
            <p:pic>
              <p:nvPicPr>
                <p:cNvPr id="2052" name="Input penna 2051">
                  <a:extLst>
                    <a:ext uri="{FF2B5EF4-FFF2-40B4-BE49-F238E27FC236}">
                      <a16:creationId xmlns:a16="http://schemas.microsoft.com/office/drawing/2014/main" id="{A009A079-A859-EABA-9840-86AFE47C67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45728" y="3458977"/>
                  <a:ext cx="448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54" name="Input penna 2053">
                  <a:extLst>
                    <a:ext uri="{FF2B5EF4-FFF2-40B4-BE49-F238E27FC236}">
                      <a16:creationId xmlns:a16="http://schemas.microsoft.com/office/drawing/2014/main" id="{C82392B7-A052-CFCF-9853-039638D5A18A}"/>
                    </a:ext>
                  </a:extLst>
                </p14:cNvPr>
                <p14:cNvContentPartPr/>
                <p14:nvPr/>
              </p14:nvContentPartPr>
              <p14:xfrm>
                <a:off x="9830128" y="3576697"/>
                <a:ext cx="7560" cy="69840"/>
              </p14:xfrm>
            </p:contentPart>
          </mc:Choice>
          <mc:Fallback xmlns="">
            <p:pic>
              <p:nvPicPr>
                <p:cNvPr id="2054" name="Input penna 2053">
                  <a:extLst>
                    <a:ext uri="{FF2B5EF4-FFF2-40B4-BE49-F238E27FC236}">
                      <a16:creationId xmlns:a16="http://schemas.microsoft.com/office/drawing/2014/main" id="{C82392B7-A052-CFCF-9853-039638D5A1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24008" y="3570577"/>
                  <a:ext cx="19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55" name="Input penna 2054">
                  <a:extLst>
                    <a:ext uri="{FF2B5EF4-FFF2-40B4-BE49-F238E27FC236}">
                      <a16:creationId xmlns:a16="http://schemas.microsoft.com/office/drawing/2014/main" id="{2D37F0C1-5E4B-46C3-6FD3-D92298D010B3}"/>
                    </a:ext>
                  </a:extLst>
                </p14:cNvPr>
                <p14:cNvContentPartPr/>
                <p14:nvPr/>
              </p14:nvContentPartPr>
              <p14:xfrm>
                <a:off x="9833368" y="3591817"/>
                <a:ext cx="73800" cy="113760"/>
              </p14:xfrm>
            </p:contentPart>
          </mc:Choice>
          <mc:Fallback xmlns="">
            <p:pic>
              <p:nvPicPr>
                <p:cNvPr id="2055" name="Input penna 2054">
                  <a:extLst>
                    <a:ext uri="{FF2B5EF4-FFF2-40B4-BE49-F238E27FC236}">
                      <a16:creationId xmlns:a16="http://schemas.microsoft.com/office/drawing/2014/main" id="{2D37F0C1-5E4B-46C3-6FD3-D92298D010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27248" y="3585697"/>
                  <a:ext cx="8604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9" name="Gruppo 2058">
            <a:extLst>
              <a:ext uri="{FF2B5EF4-FFF2-40B4-BE49-F238E27FC236}">
                <a16:creationId xmlns:a16="http://schemas.microsoft.com/office/drawing/2014/main" id="{1DBEAA5B-8219-74FC-D8AC-F2A1EF33CE1D}"/>
              </a:ext>
            </a:extLst>
          </p:cNvPr>
          <p:cNvGrpSpPr/>
          <p:nvPr/>
        </p:nvGrpSpPr>
        <p:grpSpPr>
          <a:xfrm>
            <a:off x="8421448" y="3876577"/>
            <a:ext cx="892440" cy="995040"/>
            <a:chOff x="8421448" y="3876577"/>
            <a:chExt cx="892440" cy="9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7" name="Input penna 2056">
                  <a:extLst>
                    <a:ext uri="{FF2B5EF4-FFF2-40B4-BE49-F238E27FC236}">
                      <a16:creationId xmlns:a16="http://schemas.microsoft.com/office/drawing/2014/main" id="{1D4D27A8-77AE-13E3-D0E1-54F55868199A}"/>
                    </a:ext>
                  </a:extLst>
                </p14:cNvPr>
                <p14:cNvContentPartPr/>
                <p14:nvPr/>
              </p14:nvContentPartPr>
              <p14:xfrm>
                <a:off x="8421448" y="4537537"/>
                <a:ext cx="344160" cy="334080"/>
              </p14:xfrm>
            </p:contentPart>
          </mc:Choice>
          <mc:Fallback xmlns="">
            <p:pic>
              <p:nvPicPr>
                <p:cNvPr id="2057" name="Input penna 2056">
                  <a:extLst>
                    <a:ext uri="{FF2B5EF4-FFF2-40B4-BE49-F238E27FC236}">
                      <a16:creationId xmlns:a16="http://schemas.microsoft.com/office/drawing/2014/main" id="{1D4D27A8-77AE-13E3-D0E1-54F5586819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15328" y="4531417"/>
                  <a:ext cx="356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58" name="Input penna 2057">
                  <a:extLst>
                    <a:ext uri="{FF2B5EF4-FFF2-40B4-BE49-F238E27FC236}">
                      <a16:creationId xmlns:a16="http://schemas.microsoft.com/office/drawing/2014/main" id="{016CFE29-6F46-C621-BC04-5C78D9D8DAE4}"/>
                    </a:ext>
                  </a:extLst>
                </p14:cNvPr>
                <p14:cNvContentPartPr/>
                <p14:nvPr/>
              </p14:nvContentPartPr>
              <p14:xfrm>
                <a:off x="8732128" y="3876577"/>
                <a:ext cx="581760" cy="572040"/>
              </p14:xfrm>
            </p:contentPart>
          </mc:Choice>
          <mc:Fallback xmlns="">
            <p:pic>
              <p:nvPicPr>
                <p:cNvPr id="2058" name="Input penna 2057">
                  <a:extLst>
                    <a:ext uri="{FF2B5EF4-FFF2-40B4-BE49-F238E27FC236}">
                      <a16:creationId xmlns:a16="http://schemas.microsoft.com/office/drawing/2014/main" id="{016CFE29-6F46-C621-BC04-5C78D9D8DA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26008" y="3870457"/>
                  <a:ext cx="594000" cy="58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60" name="Input penna 2059">
                <a:extLst>
                  <a:ext uri="{FF2B5EF4-FFF2-40B4-BE49-F238E27FC236}">
                    <a16:creationId xmlns:a16="http://schemas.microsoft.com/office/drawing/2014/main" id="{20265FA1-4E64-FE20-EAD9-C4483163731A}"/>
                  </a:ext>
                </a:extLst>
              </p14:cNvPr>
              <p14:cNvContentPartPr/>
              <p14:nvPr/>
            </p14:nvContentPartPr>
            <p14:xfrm>
              <a:off x="3388648" y="4628257"/>
              <a:ext cx="315720" cy="339480"/>
            </p14:xfrm>
          </p:contentPart>
        </mc:Choice>
        <mc:Fallback xmlns="">
          <p:pic>
            <p:nvPicPr>
              <p:cNvPr id="2060" name="Input penna 2059">
                <a:extLst>
                  <a:ext uri="{FF2B5EF4-FFF2-40B4-BE49-F238E27FC236}">
                    <a16:creationId xmlns:a16="http://schemas.microsoft.com/office/drawing/2014/main" id="{20265FA1-4E64-FE20-EAD9-C4483163731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82528" y="4622137"/>
                <a:ext cx="3279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61" name="Input penna 2060">
                <a:extLst>
                  <a:ext uri="{FF2B5EF4-FFF2-40B4-BE49-F238E27FC236}">
                    <a16:creationId xmlns:a16="http://schemas.microsoft.com/office/drawing/2014/main" id="{4DA845EA-A845-57BD-02C6-73E25778E916}"/>
                  </a:ext>
                </a:extLst>
              </p14:cNvPr>
              <p14:cNvContentPartPr/>
              <p14:nvPr/>
            </p14:nvContentPartPr>
            <p14:xfrm>
              <a:off x="2728408" y="3491377"/>
              <a:ext cx="640080" cy="1015920"/>
            </p14:xfrm>
          </p:contentPart>
        </mc:Choice>
        <mc:Fallback xmlns="">
          <p:pic>
            <p:nvPicPr>
              <p:cNvPr id="2061" name="Input penna 2060">
                <a:extLst>
                  <a:ext uri="{FF2B5EF4-FFF2-40B4-BE49-F238E27FC236}">
                    <a16:creationId xmlns:a16="http://schemas.microsoft.com/office/drawing/2014/main" id="{4DA845EA-A845-57BD-02C6-73E25778E91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22288" y="3485257"/>
                <a:ext cx="65232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18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Course content (overview) – Module: Electronics Systems</a:t>
            </a:r>
          </a:p>
          <a:p>
            <a:pPr lvl="1"/>
            <a:r>
              <a:rPr lang="en-US" dirty="0"/>
              <a:t>Basic principles: CMOS technology and digital data representation	(F. </a:t>
            </a:r>
            <a:r>
              <a:rPr lang="en-US" dirty="0" err="1"/>
              <a:t>Baronti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Combinational and Sequential logic elements				(L. Crocetti)</a:t>
            </a:r>
          </a:p>
          <a:p>
            <a:pPr lvl="1"/>
            <a:r>
              <a:rPr lang="en-US" dirty="0"/>
              <a:t>Finite State Machine							(L. Crocetti)</a:t>
            </a:r>
          </a:p>
          <a:p>
            <a:pPr lvl="1"/>
            <a:r>
              <a:rPr lang="en-US" dirty="0"/>
              <a:t>Memories								(L. Crocetti)</a:t>
            </a:r>
          </a:p>
          <a:p>
            <a:pPr lvl="1"/>
            <a:r>
              <a:rPr lang="en-US" dirty="0"/>
              <a:t>Programmable Logic Devices						(L. Crocetti)</a:t>
            </a:r>
          </a:p>
          <a:p>
            <a:pPr lvl="1"/>
            <a:r>
              <a:rPr lang="en-US" dirty="0"/>
              <a:t>ADC, DAC								(F. </a:t>
            </a:r>
            <a:r>
              <a:rPr lang="en-US" dirty="0" err="1"/>
              <a:t>Baronti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CPU </a:t>
            </a:r>
            <a:r>
              <a:rPr lang="en-US" dirty="0" err="1"/>
              <a:t>Organisation</a:t>
            </a:r>
            <a:r>
              <a:rPr lang="en-US" dirty="0"/>
              <a:t>							(F. </a:t>
            </a:r>
            <a:r>
              <a:rPr lang="en-US" dirty="0" err="1"/>
              <a:t>Baronti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82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Course content (overview) – Module: Electronics Systems</a:t>
            </a:r>
          </a:p>
          <a:p>
            <a:pPr lvl="1"/>
            <a:r>
              <a:rPr lang="en-US" dirty="0"/>
              <a:t>Basic principles: CMOS technology and digital data representation	(F. </a:t>
            </a:r>
            <a:r>
              <a:rPr lang="en-US" dirty="0" err="1"/>
              <a:t>Baronti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Combinational and Sequential logic elements				(L. Crocetti)</a:t>
            </a:r>
          </a:p>
          <a:p>
            <a:pPr lvl="1"/>
            <a:r>
              <a:rPr lang="en-US" b="1" dirty="0"/>
              <a:t>Finite State Machine							(L. Crocetti)</a:t>
            </a:r>
          </a:p>
          <a:p>
            <a:pPr lvl="1"/>
            <a:r>
              <a:rPr lang="en-US" b="1" dirty="0"/>
              <a:t>Memories								(L. Crocetti)</a:t>
            </a:r>
          </a:p>
          <a:p>
            <a:pPr lvl="1"/>
            <a:r>
              <a:rPr lang="en-US" b="1" dirty="0"/>
              <a:t>Programmable Logic Devices						(L. Crocetti)</a:t>
            </a:r>
          </a:p>
          <a:p>
            <a:pPr lvl="1"/>
            <a:r>
              <a:rPr lang="en-US" dirty="0"/>
              <a:t>ADC, DAC								(F. </a:t>
            </a:r>
            <a:r>
              <a:rPr lang="en-US" dirty="0" err="1"/>
              <a:t>Baronti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CPU </a:t>
            </a:r>
            <a:r>
              <a:rPr lang="en-US" dirty="0" err="1"/>
              <a:t>Organisation</a:t>
            </a:r>
            <a:r>
              <a:rPr lang="en-US" dirty="0"/>
              <a:t>							(F. </a:t>
            </a:r>
            <a:r>
              <a:rPr lang="en-US" dirty="0" err="1"/>
              <a:t>Baronti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939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1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contacts and reception info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9721080" cy="4265599"/>
          </a:xfrm>
        </p:spPr>
        <p:txBody>
          <a:bodyPr>
            <a:normAutofit/>
          </a:bodyPr>
          <a:lstStyle/>
          <a:p>
            <a:r>
              <a:rPr lang="en-US" dirty="0"/>
              <a:t>Luca Crocetti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Assistant Professor at the Department of Information Engineering (University of Pisa)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Contacts</a:t>
            </a:r>
          </a:p>
          <a:p>
            <a:pPr lvl="2"/>
            <a:r>
              <a:rPr lang="it-IT" dirty="0"/>
              <a:t>E-mail		</a:t>
            </a:r>
            <a:r>
              <a:rPr lang="it-IT" dirty="0">
                <a:hlinkClick r:id="rId2"/>
              </a:rPr>
              <a:t>luca.crocetti@unipi.it</a:t>
            </a:r>
            <a:endParaRPr lang="it-IT" dirty="0"/>
          </a:p>
          <a:p>
            <a:pPr lvl="2"/>
            <a:r>
              <a:rPr lang="it-IT" dirty="0"/>
              <a:t>Teams		</a:t>
            </a:r>
            <a:r>
              <a:rPr lang="it-IT" dirty="0">
                <a:hlinkClick r:id="rId3"/>
              </a:rPr>
              <a:t>a026770@unipi.it</a:t>
            </a:r>
            <a:r>
              <a:rPr lang="it-IT" dirty="0"/>
              <a:t> </a:t>
            </a:r>
          </a:p>
          <a:p>
            <a:pPr lvl="2"/>
            <a:r>
              <a:rPr lang="it-IT" dirty="0"/>
              <a:t>Website	</a:t>
            </a:r>
            <a:r>
              <a:rPr lang="it-IT" dirty="0">
                <a:hlinkClick r:id="rId4"/>
              </a:rPr>
              <a:t>https://people.unipi.it/luca_crocetti/en/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403631-2003-7EA8-DAD9-1C9769680D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1720746"/>
            <a:ext cx="1552070" cy="23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5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contacts and reception info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9721080" cy="4265599"/>
          </a:xfrm>
        </p:spPr>
        <p:txBody>
          <a:bodyPr>
            <a:normAutofit/>
          </a:bodyPr>
          <a:lstStyle/>
          <a:p>
            <a:r>
              <a:rPr lang="en-US" dirty="0"/>
              <a:t>Luca Crocetti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Student reception:</a:t>
            </a:r>
          </a:p>
          <a:p>
            <a:pPr lvl="2"/>
            <a:r>
              <a:rPr lang="en-US" dirty="0"/>
              <a:t>Booking via e-mail (or Teams)</a:t>
            </a:r>
          </a:p>
          <a:p>
            <a:pPr lvl="2"/>
            <a:r>
              <a:rPr lang="en-US" dirty="0"/>
              <a:t>Remote reception (via Teams) – Mainly</a:t>
            </a:r>
          </a:p>
          <a:p>
            <a:pPr lvl="2"/>
            <a:r>
              <a:rPr lang="en-US" dirty="0"/>
              <a:t>Physical reception – Possible, but to be scheduled a few days in advance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403631-2003-7EA8-DAD9-1C9769680D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1720746"/>
            <a:ext cx="1552070" cy="23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8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9721080" cy="4265599"/>
          </a:xfrm>
        </p:spPr>
        <p:txBody>
          <a:bodyPr>
            <a:normAutofit/>
          </a:bodyPr>
          <a:lstStyle/>
          <a:p>
            <a:r>
              <a:rPr lang="en-US" dirty="0"/>
              <a:t>Exam:</a:t>
            </a:r>
          </a:p>
          <a:p>
            <a:pPr lvl="1"/>
            <a:r>
              <a:rPr lang="en-US" dirty="0"/>
              <a:t>Oral (only)</a:t>
            </a:r>
          </a:p>
          <a:p>
            <a:pPr lvl="1"/>
            <a:r>
              <a:rPr lang="en-US" dirty="0"/>
              <a:t>About 1h (</a:t>
            </a:r>
            <a:r>
              <a:rPr lang="it-IT" dirty="0"/>
              <a:t>~</a:t>
            </a:r>
            <a:r>
              <a:rPr lang="en-US" dirty="0"/>
              <a:t>30’ + </a:t>
            </a:r>
            <a:r>
              <a:rPr lang="it-IT" dirty="0"/>
              <a:t>~</a:t>
            </a:r>
            <a:r>
              <a:rPr lang="en-US" dirty="0"/>
              <a:t>30’)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Electronics Systems: 	→ </a:t>
            </a:r>
            <a:r>
              <a:rPr lang="it-IT" dirty="0"/>
              <a:t>~</a:t>
            </a:r>
            <a:r>
              <a:rPr lang="en-US" dirty="0"/>
              <a:t>30’ </a:t>
            </a:r>
          </a:p>
          <a:p>
            <a:pPr lvl="3"/>
            <a:r>
              <a:rPr lang="en-US" dirty="0"/>
              <a:t>Me 		→ </a:t>
            </a:r>
            <a:r>
              <a:rPr lang="it-IT" dirty="0"/>
              <a:t>~ </a:t>
            </a:r>
            <a:r>
              <a:rPr lang="en-US" dirty="0"/>
              <a:t>15’</a:t>
            </a:r>
          </a:p>
          <a:p>
            <a:pPr lvl="3"/>
            <a:r>
              <a:rPr lang="en-US" dirty="0"/>
              <a:t>Prof. </a:t>
            </a:r>
            <a:r>
              <a:rPr lang="en-US" dirty="0" err="1"/>
              <a:t>Baronti</a:t>
            </a:r>
            <a:r>
              <a:rPr lang="en-US" dirty="0"/>
              <a:t> 	→ </a:t>
            </a:r>
            <a:r>
              <a:rPr lang="it-IT" dirty="0"/>
              <a:t>~ </a:t>
            </a:r>
            <a:r>
              <a:rPr lang="en-US" dirty="0"/>
              <a:t>15’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Telecommunication Technologies →</a:t>
            </a:r>
            <a:r>
              <a:rPr lang="it-IT" dirty="0"/>
              <a:t> ~</a:t>
            </a:r>
            <a:r>
              <a:rPr lang="en-US" dirty="0"/>
              <a:t>30’</a:t>
            </a:r>
          </a:p>
          <a:p>
            <a:pPr lvl="3"/>
            <a:r>
              <a:rPr lang="en-US" dirty="0"/>
              <a:t>Prof. Luise		    	 → </a:t>
            </a:r>
            <a:r>
              <a:rPr lang="it-IT" dirty="0"/>
              <a:t>~ </a:t>
            </a:r>
            <a:r>
              <a:rPr lang="en-US" dirty="0"/>
              <a:t>15’</a:t>
            </a:r>
          </a:p>
          <a:p>
            <a:pPr lvl="3"/>
            <a:r>
              <a:rPr lang="en-US" dirty="0"/>
              <a:t>Prof. </a:t>
            </a:r>
            <a:r>
              <a:rPr lang="en-US" dirty="0" err="1"/>
              <a:t>Bacci</a:t>
            </a:r>
            <a:r>
              <a:rPr lang="en-US" dirty="0"/>
              <a:t> 		    	 → </a:t>
            </a:r>
            <a:r>
              <a:rPr lang="it-IT" dirty="0"/>
              <a:t>~ </a:t>
            </a:r>
            <a:r>
              <a:rPr lang="en-US" dirty="0"/>
              <a:t>15’</a:t>
            </a:r>
          </a:p>
        </p:txBody>
      </p:sp>
    </p:spTree>
    <p:extLst>
      <p:ext uri="{BB962C8B-B14F-4D97-AF65-F5344CB8AC3E}">
        <p14:creationId xmlns:p14="http://schemas.microsoft.com/office/powerpoint/2010/main" val="150945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Course content (overview) – Module: Electronics Systems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A journey to understand the main characteristics and components of modern electronic 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355243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Course content (overview) – Module: Electronics Systems</a:t>
            </a:r>
          </a:p>
        </p:txBody>
      </p:sp>
      <p:pic>
        <p:nvPicPr>
          <p:cNvPr id="2050" name="Picture 2" descr="Diagram Of CPU And Its Parts">
            <a:extLst>
              <a:ext uri="{FF2B5EF4-FFF2-40B4-BE49-F238E27FC236}">
                <a16:creationId xmlns:a16="http://schemas.microsoft.com/office/drawing/2014/main" id="{508BA694-1EFE-FA24-69DC-43820D4A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07" y="2500109"/>
            <a:ext cx="5131985" cy="35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Course content (overview) – Module: Electronics Systems</a:t>
            </a:r>
          </a:p>
        </p:txBody>
      </p:sp>
      <p:pic>
        <p:nvPicPr>
          <p:cNvPr id="2050" name="Picture 2" descr="Diagram Of CPU And Its Parts">
            <a:extLst>
              <a:ext uri="{FF2B5EF4-FFF2-40B4-BE49-F238E27FC236}">
                <a16:creationId xmlns:a16="http://schemas.microsoft.com/office/drawing/2014/main" id="{508BA694-1EFE-FA24-69DC-43820D4A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07" y="2500109"/>
            <a:ext cx="5131985" cy="35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81440970-7865-7635-6AC7-C704D7617338}"/>
              </a:ext>
            </a:extLst>
          </p:cNvPr>
          <p:cNvGrpSpPr/>
          <p:nvPr/>
        </p:nvGrpSpPr>
        <p:grpSpPr>
          <a:xfrm>
            <a:off x="5366738" y="2422385"/>
            <a:ext cx="6251040" cy="2757960"/>
            <a:chOff x="5366738" y="2422385"/>
            <a:chExt cx="6251040" cy="27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EDD741D9-BC96-51EE-E049-5F3F4747989B}"/>
                    </a:ext>
                  </a:extLst>
                </p14:cNvPr>
                <p14:cNvContentPartPr/>
                <p14:nvPr/>
              </p14:nvContentPartPr>
              <p14:xfrm>
                <a:off x="5366738" y="4285025"/>
                <a:ext cx="1625040" cy="89532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EDD741D9-BC96-51EE-E049-5F3F474798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60618" y="4278905"/>
                  <a:ext cx="163728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0716FFBB-EF9F-32CC-08D1-F119E917F5EA}"/>
                    </a:ext>
                  </a:extLst>
                </p14:cNvPr>
                <p14:cNvContentPartPr/>
                <p14:nvPr/>
              </p14:nvContentPartPr>
              <p14:xfrm>
                <a:off x="8626178" y="2673305"/>
                <a:ext cx="358200" cy="17604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0716FFBB-EF9F-32CC-08D1-F119E917F5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20058" y="2667185"/>
                  <a:ext cx="370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19A2082E-97D0-B361-F0B9-1417FABF1144}"/>
                    </a:ext>
                  </a:extLst>
                </p14:cNvPr>
                <p14:cNvContentPartPr/>
                <p14:nvPr/>
              </p14:nvContentPartPr>
              <p14:xfrm>
                <a:off x="9040538" y="2702105"/>
                <a:ext cx="176040" cy="12744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19A2082E-97D0-B361-F0B9-1417FABF11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4418" y="2695985"/>
                  <a:ext cx="188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784AD02C-EF79-028E-5221-EF52416BB898}"/>
                    </a:ext>
                  </a:extLst>
                </p14:cNvPr>
                <p14:cNvContentPartPr/>
                <p14:nvPr/>
              </p14:nvContentPartPr>
              <p14:xfrm>
                <a:off x="9241058" y="2571425"/>
                <a:ext cx="145800" cy="23760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784AD02C-EF79-028E-5221-EF52416BB8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34578" y="2565305"/>
                  <a:ext cx="158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57486FED-F9AA-E87C-5433-A86BE8B0047E}"/>
                    </a:ext>
                  </a:extLst>
                </p14:cNvPr>
                <p14:cNvContentPartPr/>
                <p14:nvPr/>
              </p14:nvContentPartPr>
              <p14:xfrm>
                <a:off x="9420698" y="2695625"/>
                <a:ext cx="11520" cy="1159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57486FED-F9AA-E87C-5433-A86BE8B004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14578" y="2689505"/>
                  <a:ext cx="23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1FF1F33C-8CC7-3FFA-A000-B720D8E7CCD5}"/>
                    </a:ext>
                  </a:extLst>
                </p14:cNvPr>
                <p14:cNvContentPartPr/>
                <p14:nvPr/>
              </p14:nvContentPartPr>
              <p14:xfrm>
                <a:off x="9457418" y="2554145"/>
                <a:ext cx="144720" cy="2552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1FF1F33C-8CC7-3FFA-A000-B720D8E7CC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51298" y="2548025"/>
                  <a:ext cx="156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7AD46EEC-5C2E-AFE7-3BB6-2D1CFEEEE7BE}"/>
                    </a:ext>
                  </a:extLst>
                </p14:cNvPr>
                <p14:cNvContentPartPr/>
                <p14:nvPr/>
              </p14:nvContentPartPr>
              <p14:xfrm>
                <a:off x="9637058" y="2655665"/>
                <a:ext cx="215640" cy="1407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7AD46EEC-5C2E-AFE7-3BB6-2D1CFEEEE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30938" y="2649545"/>
                  <a:ext cx="227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435BCE92-7173-1B61-2BEB-04984078EDB7}"/>
                    </a:ext>
                  </a:extLst>
                </p14:cNvPr>
                <p14:cNvContentPartPr/>
                <p14:nvPr/>
              </p14:nvContentPartPr>
              <p14:xfrm>
                <a:off x="9866378" y="2504465"/>
                <a:ext cx="38160" cy="25128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435BCE92-7173-1B61-2BEB-04984078ED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60258" y="2498345"/>
                  <a:ext cx="50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D7CF3882-C526-2E4A-2110-47128D752E09}"/>
                    </a:ext>
                  </a:extLst>
                </p14:cNvPr>
                <p14:cNvContentPartPr/>
                <p14:nvPr/>
              </p14:nvContentPartPr>
              <p14:xfrm>
                <a:off x="9853418" y="2422385"/>
                <a:ext cx="206280" cy="3286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D7CF3882-C526-2E4A-2110-47128D752E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47298" y="2416265"/>
                  <a:ext cx="2185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66C4A0CB-9247-8444-ECFE-F6571629D2A2}"/>
                    </a:ext>
                  </a:extLst>
                </p14:cNvPr>
                <p14:cNvContentPartPr/>
                <p14:nvPr/>
              </p14:nvContentPartPr>
              <p14:xfrm>
                <a:off x="10075898" y="2613905"/>
                <a:ext cx="100440" cy="1548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66C4A0CB-9247-8444-ECFE-F6571629D2A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69778" y="2607785"/>
                  <a:ext cx="112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D21543F-827C-3E4B-C047-3DE463A2B76B}"/>
                    </a:ext>
                  </a:extLst>
                </p14:cNvPr>
                <p14:cNvContentPartPr/>
                <p14:nvPr/>
              </p14:nvContentPartPr>
              <p14:xfrm>
                <a:off x="10250138" y="2641625"/>
                <a:ext cx="112320" cy="95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D21543F-827C-3E4B-C047-3DE463A2B7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44018" y="2635505"/>
                  <a:ext cx="124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F5956684-6F72-0003-0022-69D1DC197D60}"/>
                    </a:ext>
                  </a:extLst>
                </p14:cNvPr>
                <p14:cNvContentPartPr/>
                <p14:nvPr/>
              </p14:nvContentPartPr>
              <p14:xfrm>
                <a:off x="10413938" y="2476025"/>
                <a:ext cx="268200" cy="2847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F5956684-6F72-0003-0022-69D1DC197D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07818" y="2469905"/>
                  <a:ext cx="280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D8706079-FFE8-0DD9-E72E-321032EB4E0D}"/>
                    </a:ext>
                  </a:extLst>
                </p14:cNvPr>
                <p14:cNvContentPartPr/>
                <p14:nvPr/>
              </p14:nvContentPartPr>
              <p14:xfrm>
                <a:off x="10971218" y="2490785"/>
                <a:ext cx="24840" cy="3070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D8706079-FFE8-0DD9-E72E-321032EB4E0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965098" y="2484665"/>
                  <a:ext cx="37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FF55FB5-C876-71AA-A76A-A496A6911DC3}"/>
                    </a:ext>
                  </a:extLst>
                </p14:cNvPr>
                <p14:cNvContentPartPr/>
                <p14:nvPr/>
              </p14:nvContentPartPr>
              <p14:xfrm>
                <a:off x="11038898" y="2676545"/>
                <a:ext cx="110160" cy="1141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FF55FB5-C876-71AA-A76A-A496A6911D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032778" y="2670425"/>
                  <a:ext cx="122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14AB869-758F-CAB9-95C5-9D6B5C63BCA3}"/>
                    </a:ext>
                  </a:extLst>
                </p14:cNvPr>
                <p14:cNvContentPartPr/>
                <p14:nvPr/>
              </p14:nvContentPartPr>
              <p14:xfrm>
                <a:off x="11117018" y="2648825"/>
                <a:ext cx="168120" cy="2790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14AB869-758F-CAB9-95C5-9D6B5C63BC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10898" y="2642705"/>
                  <a:ext cx="180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DC57F27-F8C8-6F10-4DD7-C0185F076E88}"/>
                    </a:ext>
                  </a:extLst>
                </p14:cNvPr>
                <p14:cNvContentPartPr/>
                <p14:nvPr/>
              </p14:nvContentPartPr>
              <p14:xfrm>
                <a:off x="11350298" y="2680865"/>
                <a:ext cx="15120" cy="1011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DC57F27-F8C8-6F10-4DD7-C0185F076E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344178" y="2674745"/>
                  <a:ext cx="27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E7C09B4C-6E07-B919-05F6-8C96E24E4D6D}"/>
                    </a:ext>
                  </a:extLst>
                </p14:cNvPr>
                <p14:cNvContentPartPr/>
                <p14:nvPr/>
              </p14:nvContentPartPr>
              <p14:xfrm>
                <a:off x="11361818" y="2537225"/>
                <a:ext cx="28800" cy="1076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E7C09B4C-6E07-B919-05F6-8C96E24E4D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55698" y="2531105"/>
                  <a:ext cx="41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AB552221-701A-B098-38D2-78901F5BA350}"/>
                    </a:ext>
                  </a:extLst>
                </p14:cNvPr>
                <p14:cNvContentPartPr/>
                <p14:nvPr/>
              </p14:nvContentPartPr>
              <p14:xfrm>
                <a:off x="11439938" y="2657465"/>
                <a:ext cx="177840" cy="135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AB552221-701A-B098-38D2-78901F5BA35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433818" y="2651345"/>
                  <a:ext cx="190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69F3EC2E-1C89-E715-8182-80A69F210F8F}"/>
                    </a:ext>
                  </a:extLst>
                </p14:cNvPr>
                <p14:cNvContentPartPr/>
                <p14:nvPr/>
              </p14:nvContentPartPr>
              <p14:xfrm>
                <a:off x="7113098" y="3017825"/>
                <a:ext cx="1633680" cy="13852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69F3EC2E-1C89-E715-8182-80A69F210F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06978" y="3011705"/>
                  <a:ext cx="164592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F9AE81D3-BF55-9688-9CA3-B834F24B9898}"/>
                    </a:ext>
                  </a:extLst>
                </p14:cNvPr>
                <p14:cNvContentPartPr/>
                <p14:nvPr/>
              </p14:nvContentPartPr>
              <p14:xfrm>
                <a:off x="7036418" y="4277105"/>
                <a:ext cx="221040" cy="2127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F9AE81D3-BF55-9688-9CA3-B834F24B989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30298" y="4270985"/>
                  <a:ext cx="23328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212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Course content (overview) – Module: Electronics Systems</a:t>
            </a:r>
          </a:p>
        </p:txBody>
      </p:sp>
      <p:pic>
        <p:nvPicPr>
          <p:cNvPr id="2050" name="Picture 2" descr="Diagram Of CPU And Its Parts">
            <a:extLst>
              <a:ext uri="{FF2B5EF4-FFF2-40B4-BE49-F238E27FC236}">
                <a16:creationId xmlns:a16="http://schemas.microsoft.com/office/drawing/2014/main" id="{508BA694-1EFE-FA24-69DC-43820D4A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07" y="2500109"/>
            <a:ext cx="5131985" cy="35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A2178792-158C-DBC4-8415-E4648E8D9BAD}"/>
                  </a:ext>
                </a:extLst>
              </p14:cNvPr>
              <p14:cNvContentPartPr/>
              <p14:nvPr/>
            </p14:nvContentPartPr>
            <p14:xfrm>
              <a:off x="5380778" y="3822065"/>
              <a:ext cx="1419840" cy="59940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A2178792-158C-DBC4-8415-E4648E8D9B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658" y="3815945"/>
                <a:ext cx="143208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2F7B90B5-D431-830C-5F39-7F66B4842088}"/>
                  </a:ext>
                </a:extLst>
              </p14:cNvPr>
              <p14:cNvContentPartPr/>
              <p14:nvPr/>
            </p14:nvContentPartPr>
            <p14:xfrm>
              <a:off x="6758248" y="2773177"/>
              <a:ext cx="1466280" cy="118836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2F7B90B5-D431-830C-5F39-7F66B4842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2128" y="2767057"/>
                <a:ext cx="1478520" cy="12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po 38">
            <a:extLst>
              <a:ext uri="{FF2B5EF4-FFF2-40B4-BE49-F238E27FC236}">
                <a16:creationId xmlns:a16="http://schemas.microsoft.com/office/drawing/2014/main" id="{DCBDDCE7-E97D-3B8F-1188-68B8392D391C}"/>
              </a:ext>
            </a:extLst>
          </p:cNvPr>
          <p:cNvGrpSpPr/>
          <p:nvPr/>
        </p:nvGrpSpPr>
        <p:grpSpPr>
          <a:xfrm>
            <a:off x="6771928" y="2355577"/>
            <a:ext cx="4924440" cy="1561320"/>
            <a:chOff x="6771928" y="2355577"/>
            <a:chExt cx="4924440" cy="15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B000C345-5071-F1DD-9AB6-78CDD7278862}"/>
                    </a:ext>
                  </a:extLst>
                </p14:cNvPr>
                <p14:cNvContentPartPr/>
                <p14:nvPr/>
              </p14:nvContentPartPr>
              <p14:xfrm>
                <a:off x="8520448" y="2537017"/>
                <a:ext cx="150480" cy="16020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B000C345-5071-F1DD-9AB6-78CDD72788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14328" y="2530897"/>
                  <a:ext cx="162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68AF001A-20F8-DF93-2A2D-2BB971A93532}"/>
                    </a:ext>
                  </a:extLst>
                </p14:cNvPr>
                <p14:cNvContentPartPr/>
                <p14:nvPr/>
              </p14:nvContentPartPr>
              <p14:xfrm>
                <a:off x="8694688" y="2535937"/>
                <a:ext cx="156240" cy="2750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68AF001A-20F8-DF93-2A2D-2BB971A935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88568" y="2529817"/>
                  <a:ext cx="168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42FCF13B-9C59-63A3-274D-E52511BD8F1C}"/>
                    </a:ext>
                  </a:extLst>
                </p14:cNvPr>
                <p14:cNvContentPartPr/>
                <p14:nvPr/>
              </p14:nvContentPartPr>
              <p14:xfrm>
                <a:off x="8917528" y="2576977"/>
                <a:ext cx="6840" cy="9360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42FCF13B-9C59-63A3-274D-E52511BD8F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11408" y="2570857"/>
                  <a:ext cx="19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80D4CE93-DC5E-51A1-2E32-BAB7438B4E51}"/>
                    </a:ext>
                  </a:extLst>
                </p14:cNvPr>
                <p14:cNvContentPartPr/>
                <p14:nvPr/>
              </p14:nvContentPartPr>
              <p14:xfrm>
                <a:off x="8920048" y="2473297"/>
                <a:ext cx="27000" cy="6408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80D4CE93-DC5E-51A1-2E32-BAB7438B4E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13928" y="2467177"/>
                  <a:ext cx="39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638F845B-0675-2B99-3553-C6CE5F732D2B}"/>
                    </a:ext>
                  </a:extLst>
                </p14:cNvPr>
                <p14:cNvContentPartPr/>
                <p14:nvPr/>
              </p14:nvContentPartPr>
              <p14:xfrm>
                <a:off x="8965048" y="2379697"/>
                <a:ext cx="202680" cy="2995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638F845B-0675-2B99-3553-C6CE5F732D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58928" y="2373577"/>
                  <a:ext cx="214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1D8DC3E3-5697-81A6-F85B-9F1174E06B43}"/>
                    </a:ext>
                  </a:extLst>
                </p14:cNvPr>
                <p14:cNvContentPartPr/>
                <p14:nvPr/>
              </p14:nvContentPartPr>
              <p14:xfrm>
                <a:off x="9103648" y="2459977"/>
                <a:ext cx="329400" cy="2170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1D8DC3E3-5697-81A6-F85B-9F1174E06B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97528" y="2453857"/>
                  <a:ext cx="341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BBAE79D9-6B8C-E36C-C744-6A90D5016B29}"/>
                    </a:ext>
                  </a:extLst>
                </p14:cNvPr>
                <p14:cNvContentPartPr/>
                <p14:nvPr/>
              </p14:nvContentPartPr>
              <p14:xfrm>
                <a:off x="9431248" y="2534857"/>
                <a:ext cx="128160" cy="1198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BBAE79D9-6B8C-E36C-C744-6A90D5016B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25128" y="2528737"/>
                  <a:ext cx="140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1F18C126-69A1-577C-BC61-AEE2FBA3522F}"/>
                    </a:ext>
                  </a:extLst>
                </p14:cNvPr>
                <p14:cNvContentPartPr/>
                <p14:nvPr/>
              </p14:nvContentPartPr>
              <p14:xfrm>
                <a:off x="9566608" y="2510737"/>
                <a:ext cx="130680" cy="16920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1F18C126-69A1-577C-BC61-AEE2FBA3522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60488" y="2504617"/>
                  <a:ext cx="142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A49B75E-4166-9AE1-CFCB-476F539ADA4F}"/>
                    </a:ext>
                  </a:extLst>
                </p14:cNvPr>
                <p14:cNvContentPartPr/>
                <p14:nvPr/>
              </p14:nvContentPartPr>
              <p14:xfrm>
                <a:off x="9933088" y="2562217"/>
                <a:ext cx="195840" cy="154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A49B75E-4166-9AE1-CFCB-476F539ADA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26968" y="2556097"/>
                  <a:ext cx="208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CFF825F9-5C36-C4D1-A65C-376388970C38}"/>
                    </a:ext>
                  </a:extLst>
                </p14:cNvPr>
                <p14:cNvContentPartPr/>
                <p14:nvPr/>
              </p14:nvContentPartPr>
              <p14:xfrm>
                <a:off x="9960448" y="2617297"/>
                <a:ext cx="183600" cy="3024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CFF825F9-5C36-C4D1-A65C-376388970C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54328" y="2611177"/>
                  <a:ext cx="195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DB2AFC67-1154-A733-5F22-4892CA549F9C}"/>
                    </a:ext>
                  </a:extLst>
                </p14:cNvPr>
                <p14:cNvContentPartPr/>
                <p14:nvPr/>
              </p14:nvContentPartPr>
              <p14:xfrm>
                <a:off x="10340248" y="2503537"/>
                <a:ext cx="266040" cy="1807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DB2AFC67-1154-A733-5F22-4892CA549F9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34128" y="2497417"/>
                  <a:ext cx="278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D9547126-156C-7A7A-D6AF-5B886BAA9EDD}"/>
                    </a:ext>
                  </a:extLst>
                </p14:cNvPr>
                <p14:cNvContentPartPr/>
                <p14:nvPr/>
              </p14:nvContentPartPr>
              <p14:xfrm>
                <a:off x="10610968" y="2530537"/>
                <a:ext cx="145800" cy="2340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D9547126-156C-7A7A-D6AF-5B886BAA9ED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04848" y="2524417"/>
                  <a:ext cx="158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85F3291-0C24-F473-F15F-2E19DE09E09C}"/>
                    </a:ext>
                  </a:extLst>
                </p14:cNvPr>
                <p14:cNvContentPartPr/>
                <p14:nvPr/>
              </p14:nvContentPartPr>
              <p14:xfrm>
                <a:off x="10644088" y="2520097"/>
                <a:ext cx="76680" cy="72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85F3291-0C24-F473-F15F-2E19DE09E0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37968" y="2513977"/>
                  <a:ext cx="88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7EFC1F9A-AC18-213C-E29A-FB3F4CD64F0F}"/>
                    </a:ext>
                  </a:extLst>
                </p14:cNvPr>
                <p14:cNvContentPartPr/>
                <p14:nvPr/>
              </p14:nvContentPartPr>
              <p14:xfrm>
                <a:off x="10781608" y="2537377"/>
                <a:ext cx="116280" cy="1188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7EFC1F9A-AC18-213C-E29A-FB3F4CD64F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75488" y="2531257"/>
                  <a:ext cx="128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FB25349B-68E5-C1F6-24B3-BE0C16C4137C}"/>
                    </a:ext>
                  </a:extLst>
                </p14:cNvPr>
                <p14:cNvContentPartPr/>
                <p14:nvPr/>
              </p14:nvContentPartPr>
              <p14:xfrm>
                <a:off x="10891048" y="2508937"/>
                <a:ext cx="151920" cy="1429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FB25349B-68E5-C1F6-24B3-BE0C16C413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84928" y="2502817"/>
                  <a:ext cx="164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EE5FBC26-A20A-392A-2C79-892A4E871F06}"/>
                    </a:ext>
                  </a:extLst>
                </p14:cNvPr>
                <p14:cNvContentPartPr/>
                <p14:nvPr/>
              </p14:nvContentPartPr>
              <p14:xfrm>
                <a:off x="11089768" y="2547097"/>
                <a:ext cx="109080" cy="795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EE5FBC26-A20A-392A-2C79-892A4E871F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83648" y="2540977"/>
                  <a:ext cx="121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17E5CB21-563F-02CA-7B73-E10543781425}"/>
                    </a:ext>
                  </a:extLst>
                </p14:cNvPr>
                <p14:cNvContentPartPr/>
                <p14:nvPr/>
              </p14:nvContentPartPr>
              <p14:xfrm>
                <a:off x="11251048" y="2362057"/>
                <a:ext cx="41040" cy="2440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17E5CB21-563F-02CA-7B73-E105437814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44928" y="2355937"/>
                  <a:ext cx="53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C120564-133F-04DF-1536-50A51F98C739}"/>
                    </a:ext>
                  </a:extLst>
                </p14:cNvPr>
                <p14:cNvContentPartPr/>
                <p14:nvPr/>
              </p14:nvContentPartPr>
              <p14:xfrm>
                <a:off x="11246008" y="2457457"/>
                <a:ext cx="126720" cy="7092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C120564-133F-04DF-1536-50A51F98C73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39888" y="2451337"/>
                  <a:ext cx="138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E3097864-80DA-BACE-C6E2-DC84AEAAD90D}"/>
                    </a:ext>
                  </a:extLst>
                </p14:cNvPr>
                <p14:cNvContentPartPr/>
                <p14:nvPr/>
              </p14:nvContentPartPr>
              <p14:xfrm>
                <a:off x="11379568" y="2429377"/>
                <a:ext cx="38880" cy="216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E3097864-80DA-BACE-C6E2-DC84AEAAD9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73448" y="2423257"/>
                  <a:ext cx="51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E45EE170-1D56-4769-F81F-2D9F907D5576}"/>
                    </a:ext>
                  </a:extLst>
                </p14:cNvPr>
                <p14:cNvContentPartPr/>
                <p14:nvPr/>
              </p14:nvContentPartPr>
              <p14:xfrm>
                <a:off x="11460928" y="2355577"/>
                <a:ext cx="235440" cy="26244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E45EE170-1D56-4769-F81F-2D9F907D557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454808" y="2349457"/>
                  <a:ext cx="247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75EDA540-E5E6-374B-D948-05C5CB928FA4}"/>
                    </a:ext>
                  </a:extLst>
                </p14:cNvPr>
                <p14:cNvContentPartPr/>
                <p14:nvPr/>
              </p14:nvContentPartPr>
              <p14:xfrm>
                <a:off x="8465008" y="2880097"/>
                <a:ext cx="40680" cy="23580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75EDA540-E5E6-374B-D948-05C5CB928F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58888" y="2873977"/>
                  <a:ext cx="52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CC1736D-B653-DCD7-9A75-422A9F534695}"/>
                    </a:ext>
                  </a:extLst>
                </p14:cNvPr>
                <p14:cNvContentPartPr/>
                <p14:nvPr/>
              </p14:nvContentPartPr>
              <p14:xfrm>
                <a:off x="8529088" y="3015097"/>
                <a:ext cx="347400" cy="2610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CC1736D-B653-DCD7-9A75-422A9F5346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22968" y="3008977"/>
                  <a:ext cx="359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6FEC3967-D415-614E-2313-0A49D1D26B47}"/>
                    </a:ext>
                  </a:extLst>
                </p14:cNvPr>
                <p14:cNvContentPartPr/>
                <p14:nvPr/>
              </p14:nvContentPartPr>
              <p14:xfrm>
                <a:off x="8903128" y="2941297"/>
                <a:ext cx="10080" cy="1807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6FEC3967-D415-614E-2313-0A49D1D26B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97008" y="2935177"/>
                  <a:ext cx="22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B4B7DCF6-47D0-2422-D43C-AF8C609F090A}"/>
                    </a:ext>
                  </a:extLst>
                </p14:cNvPr>
                <p14:cNvContentPartPr/>
                <p14:nvPr/>
              </p14:nvContentPartPr>
              <p14:xfrm>
                <a:off x="9011488" y="3011137"/>
                <a:ext cx="167040" cy="1296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B4B7DCF6-47D0-2422-D43C-AF8C609F090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05368" y="3005017"/>
                  <a:ext cx="179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D49716BA-5838-8694-6B88-16BD43D40B32}"/>
                    </a:ext>
                  </a:extLst>
                </p14:cNvPr>
                <p14:cNvContentPartPr/>
                <p14:nvPr/>
              </p14:nvContentPartPr>
              <p14:xfrm>
                <a:off x="6845728" y="2806297"/>
                <a:ext cx="1352880" cy="102384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D49716BA-5838-8694-6B88-16BD43D40B3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39608" y="2800177"/>
                  <a:ext cx="1365120" cy="10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39E00A9B-4128-DDD6-7372-B6EFEC595F44}"/>
                    </a:ext>
                  </a:extLst>
                </p14:cNvPr>
                <p14:cNvContentPartPr/>
                <p14:nvPr/>
              </p14:nvContentPartPr>
              <p14:xfrm>
                <a:off x="6771928" y="3679657"/>
                <a:ext cx="243360" cy="2354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39E00A9B-4128-DDD6-7372-B6EFEC595F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65808" y="3673537"/>
                  <a:ext cx="255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E802E1BC-5DD8-E7D9-3A5B-16B09DCC3C35}"/>
                    </a:ext>
                  </a:extLst>
                </p14:cNvPr>
                <p14:cNvContentPartPr/>
                <p14:nvPr/>
              </p14:nvContentPartPr>
              <p14:xfrm>
                <a:off x="6789208" y="3871897"/>
                <a:ext cx="115200" cy="450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E802E1BC-5DD8-E7D9-3A5B-16B09DCC3C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83088" y="3865777"/>
                  <a:ext cx="12744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0" name="Gruppo 2069">
            <a:extLst>
              <a:ext uri="{FF2B5EF4-FFF2-40B4-BE49-F238E27FC236}">
                <a16:creationId xmlns:a16="http://schemas.microsoft.com/office/drawing/2014/main" id="{5D65FD36-A8BA-EEB4-C9C8-4CFD6C1FE7C2}"/>
              </a:ext>
            </a:extLst>
          </p:cNvPr>
          <p:cNvGrpSpPr/>
          <p:nvPr/>
        </p:nvGrpSpPr>
        <p:grpSpPr>
          <a:xfrm>
            <a:off x="8720968" y="3283657"/>
            <a:ext cx="3275280" cy="954360"/>
            <a:chOff x="8720968" y="3283657"/>
            <a:chExt cx="3275280" cy="9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7AFCCB1-B363-4629-92BC-DBAC0C63EDAA}"/>
                    </a:ext>
                  </a:extLst>
                </p14:cNvPr>
                <p14:cNvContentPartPr/>
                <p14:nvPr/>
              </p14:nvContentPartPr>
              <p14:xfrm>
                <a:off x="8742568" y="3583177"/>
                <a:ext cx="242280" cy="4140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7AFCCB1-B363-4629-92BC-DBAC0C63EDA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36448" y="3577057"/>
                  <a:ext cx="254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FC2FDB4B-6A08-2D77-C4E6-249C466A06AD}"/>
                    </a:ext>
                  </a:extLst>
                </p14:cNvPr>
                <p14:cNvContentPartPr/>
                <p14:nvPr/>
              </p14:nvContentPartPr>
              <p14:xfrm>
                <a:off x="9191488" y="3455737"/>
                <a:ext cx="189000" cy="225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FC2FDB4B-6A08-2D77-C4E6-249C466A06A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85368" y="3449617"/>
                  <a:ext cx="201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61A5E76F-8E2B-C77D-36E5-83CC392146A0}"/>
                    </a:ext>
                  </a:extLst>
                </p14:cNvPr>
                <p14:cNvContentPartPr/>
                <p14:nvPr/>
              </p14:nvContentPartPr>
              <p14:xfrm>
                <a:off x="9356728" y="3500737"/>
                <a:ext cx="201240" cy="18072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61A5E76F-8E2B-C77D-36E5-83CC392146A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50608" y="3494617"/>
                  <a:ext cx="213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2A1ACB08-510C-921E-4FC4-0DA611B5FDD7}"/>
                    </a:ext>
                  </a:extLst>
                </p14:cNvPr>
                <p14:cNvContentPartPr/>
                <p14:nvPr/>
              </p14:nvContentPartPr>
              <p14:xfrm>
                <a:off x="9808168" y="3375097"/>
                <a:ext cx="176400" cy="2876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2A1ACB08-510C-921E-4FC4-0DA611B5FDD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02048" y="3368977"/>
                  <a:ext cx="188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29E2430D-3815-7A48-C996-D0647858BA5D}"/>
                    </a:ext>
                  </a:extLst>
                </p14:cNvPr>
                <p14:cNvContentPartPr/>
                <p14:nvPr/>
              </p14:nvContentPartPr>
              <p14:xfrm>
                <a:off x="9964048" y="3550777"/>
                <a:ext cx="246600" cy="1112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29E2430D-3815-7A48-C996-D0647858BA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57928" y="3544657"/>
                  <a:ext cx="258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190D894E-D6C1-0481-D373-052E2EB8537B}"/>
                    </a:ext>
                  </a:extLst>
                </p14:cNvPr>
                <p14:cNvContentPartPr/>
                <p14:nvPr/>
              </p14:nvContentPartPr>
              <p14:xfrm>
                <a:off x="10173928" y="3586777"/>
                <a:ext cx="136080" cy="23904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190D894E-D6C1-0481-D373-052E2EB853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67808" y="3580657"/>
                  <a:ext cx="148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EEEF9A2D-276F-9424-F113-FD8405BF4C55}"/>
                    </a:ext>
                  </a:extLst>
                </p14:cNvPr>
                <p14:cNvContentPartPr/>
                <p14:nvPr/>
              </p14:nvContentPartPr>
              <p14:xfrm>
                <a:off x="10354648" y="3548617"/>
                <a:ext cx="82800" cy="1191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EEEF9A2D-276F-9424-F113-FD8405BF4C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48528" y="3542497"/>
                  <a:ext cx="95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460FF4B4-A0B9-23F6-820B-6AEA33C2F989}"/>
                    </a:ext>
                  </a:extLst>
                </p14:cNvPr>
                <p14:cNvContentPartPr/>
                <p14:nvPr/>
              </p14:nvContentPartPr>
              <p14:xfrm>
                <a:off x="10464088" y="3556897"/>
                <a:ext cx="129240" cy="1159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460FF4B4-A0B9-23F6-820B-6AEA33C2F98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457968" y="3550777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D3142CA7-CCBB-102B-614F-B26F4088B1E3}"/>
                    </a:ext>
                  </a:extLst>
                </p14:cNvPr>
                <p14:cNvContentPartPr/>
                <p14:nvPr/>
              </p14:nvContentPartPr>
              <p14:xfrm>
                <a:off x="10611688" y="3584977"/>
                <a:ext cx="201960" cy="8064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D3142CA7-CCBB-102B-614F-B26F4088B1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605568" y="3578857"/>
                  <a:ext cx="214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3725AFD3-BA68-B789-E44B-F7B8D6E05B49}"/>
                    </a:ext>
                  </a:extLst>
                </p14:cNvPr>
                <p14:cNvContentPartPr/>
                <p14:nvPr/>
              </p14:nvContentPartPr>
              <p14:xfrm>
                <a:off x="11004808" y="3489937"/>
                <a:ext cx="230040" cy="1605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3725AFD3-BA68-B789-E44B-F7B8D6E05B4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98688" y="3483817"/>
                  <a:ext cx="242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04E9575E-E6CB-4362-F585-FE178C5D9EA2}"/>
                    </a:ext>
                  </a:extLst>
                </p14:cNvPr>
                <p14:cNvContentPartPr/>
                <p14:nvPr/>
              </p14:nvContentPartPr>
              <p14:xfrm>
                <a:off x="11265088" y="3565897"/>
                <a:ext cx="97200" cy="6624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04E9575E-E6CB-4362-F585-FE178C5D9EA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258968" y="3559777"/>
                  <a:ext cx="109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D64EFF67-146A-FFE0-7821-6FC5F901B9E7}"/>
                    </a:ext>
                  </a:extLst>
                </p14:cNvPr>
                <p14:cNvContentPartPr/>
                <p14:nvPr/>
              </p14:nvContentPartPr>
              <p14:xfrm>
                <a:off x="11377768" y="3428737"/>
                <a:ext cx="209880" cy="20844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D64EFF67-146A-FFE0-7821-6FC5F901B9E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371648" y="3422617"/>
                  <a:ext cx="222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049" name="Input penna 2048">
                  <a:extLst>
                    <a:ext uri="{FF2B5EF4-FFF2-40B4-BE49-F238E27FC236}">
                      <a16:creationId xmlns:a16="http://schemas.microsoft.com/office/drawing/2014/main" id="{C747A3F0-C976-2F55-5FBB-51A55A5D6C62}"/>
                    </a:ext>
                  </a:extLst>
                </p14:cNvPr>
                <p14:cNvContentPartPr/>
                <p14:nvPr/>
              </p14:nvContentPartPr>
              <p14:xfrm>
                <a:off x="11478208" y="3456817"/>
                <a:ext cx="236160" cy="20520"/>
              </p14:xfrm>
            </p:contentPart>
          </mc:Choice>
          <mc:Fallback xmlns="">
            <p:pic>
              <p:nvPicPr>
                <p:cNvPr id="2049" name="Input penna 2048">
                  <a:extLst>
                    <a:ext uri="{FF2B5EF4-FFF2-40B4-BE49-F238E27FC236}">
                      <a16:creationId xmlns:a16="http://schemas.microsoft.com/office/drawing/2014/main" id="{C747A3F0-C976-2F55-5FBB-51A55A5D6C6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472088" y="3450697"/>
                  <a:ext cx="248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051" name="Input penna 2050">
                  <a:extLst>
                    <a:ext uri="{FF2B5EF4-FFF2-40B4-BE49-F238E27FC236}">
                      <a16:creationId xmlns:a16="http://schemas.microsoft.com/office/drawing/2014/main" id="{F549C32F-42F5-7CFF-06E8-8D7BAC975ACA}"/>
                    </a:ext>
                  </a:extLst>
                </p14:cNvPr>
                <p14:cNvContentPartPr/>
                <p14:nvPr/>
              </p14:nvContentPartPr>
              <p14:xfrm>
                <a:off x="11614288" y="3512617"/>
                <a:ext cx="138240" cy="112320"/>
              </p14:xfrm>
            </p:contentPart>
          </mc:Choice>
          <mc:Fallback xmlns="">
            <p:pic>
              <p:nvPicPr>
                <p:cNvPr id="2051" name="Input penna 2050">
                  <a:extLst>
                    <a:ext uri="{FF2B5EF4-FFF2-40B4-BE49-F238E27FC236}">
                      <a16:creationId xmlns:a16="http://schemas.microsoft.com/office/drawing/2014/main" id="{F549C32F-42F5-7CFF-06E8-8D7BAC975A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08168" y="3506497"/>
                  <a:ext cx="15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052" name="Input penna 2051">
                  <a:extLst>
                    <a:ext uri="{FF2B5EF4-FFF2-40B4-BE49-F238E27FC236}">
                      <a16:creationId xmlns:a16="http://schemas.microsoft.com/office/drawing/2014/main" id="{D582F33C-5FCD-112A-858D-FA462E3BFA00}"/>
                    </a:ext>
                  </a:extLst>
                </p14:cNvPr>
                <p14:cNvContentPartPr/>
                <p14:nvPr/>
              </p14:nvContentPartPr>
              <p14:xfrm>
                <a:off x="11770888" y="3511537"/>
                <a:ext cx="138600" cy="124560"/>
              </p14:xfrm>
            </p:contentPart>
          </mc:Choice>
          <mc:Fallback xmlns="">
            <p:pic>
              <p:nvPicPr>
                <p:cNvPr id="2052" name="Input penna 2051">
                  <a:extLst>
                    <a:ext uri="{FF2B5EF4-FFF2-40B4-BE49-F238E27FC236}">
                      <a16:creationId xmlns:a16="http://schemas.microsoft.com/office/drawing/2014/main" id="{D582F33C-5FCD-112A-858D-FA462E3BFA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764768" y="3505417"/>
                  <a:ext cx="150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053" name="Input penna 2052">
                  <a:extLst>
                    <a:ext uri="{FF2B5EF4-FFF2-40B4-BE49-F238E27FC236}">
                      <a16:creationId xmlns:a16="http://schemas.microsoft.com/office/drawing/2014/main" id="{6D102E51-4DF6-FB39-25D9-7FA2BDEFF0EC}"/>
                    </a:ext>
                  </a:extLst>
                </p14:cNvPr>
                <p14:cNvContentPartPr/>
                <p14:nvPr/>
              </p14:nvContentPartPr>
              <p14:xfrm>
                <a:off x="11906248" y="3385177"/>
                <a:ext cx="90000" cy="394200"/>
              </p14:xfrm>
            </p:contentPart>
          </mc:Choice>
          <mc:Fallback xmlns="">
            <p:pic>
              <p:nvPicPr>
                <p:cNvPr id="2053" name="Input penna 2052">
                  <a:extLst>
                    <a:ext uri="{FF2B5EF4-FFF2-40B4-BE49-F238E27FC236}">
                      <a16:creationId xmlns:a16="http://schemas.microsoft.com/office/drawing/2014/main" id="{6D102E51-4DF6-FB39-25D9-7FA2BDEFF0E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900128" y="3379057"/>
                  <a:ext cx="102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54" name="Input penna 2053">
                  <a:extLst>
                    <a:ext uri="{FF2B5EF4-FFF2-40B4-BE49-F238E27FC236}">
                      <a16:creationId xmlns:a16="http://schemas.microsoft.com/office/drawing/2014/main" id="{E64A89AC-4464-E3E0-B229-F7FEBC18CF70}"/>
                    </a:ext>
                  </a:extLst>
                </p14:cNvPr>
                <p14:cNvContentPartPr/>
                <p14:nvPr/>
              </p14:nvContentPartPr>
              <p14:xfrm>
                <a:off x="9677488" y="3283657"/>
                <a:ext cx="119520" cy="354960"/>
              </p14:xfrm>
            </p:contentPart>
          </mc:Choice>
          <mc:Fallback xmlns="">
            <p:pic>
              <p:nvPicPr>
                <p:cNvPr id="2054" name="Input penna 2053">
                  <a:extLst>
                    <a:ext uri="{FF2B5EF4-FFF2-40B4-BE49-F238E27FC236}">
                      <a16:creationId xmlns:a16="http://schemas.microsoft.com/office/drawing/2014/main" id="{E64A89AC-4464-E3E0-B229-F7FEBC18CF7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71368" y="3277537"/>
                  <a:ext cx="131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55" name="Input penna 2054">
                  <a:extLst>
                    <a:ext uri="{FF2B5EF4-FFF2-40B4-BE49-F238E27FC236}">
                      <a16:creationId xmlns:a16="http://schemas.microsoft.com/office/drawing/2014/main" id="{9E80D75C-3611-0533-C857-CD2DD9442750}"/>
                    </a:ext>
                  </a:extLst>
                </p14:cNvPr>
                <p14:cNvContentPartPr/>
                <p14:nvPr/>
              </p14:nvContentPartPr>
              <p14:xfrm>
                <a:off x="8720968" y="4088977"/>
                <a:ext cx="173880" cy="11160"/>
              </p14:xfrm>
            </p:contentPart>
          </mc:Choice>
          <mc:Fallback xmlns="">
            <p:pic>
              <p:nvPicPr>
                <p:cNvPr id="2055" name="Input penna 2054">
                  <a:extLst>
                    <a:ext uri="{FF2B5EF4-FFF2-40B4-BE49-F238E27FC236}">
                      <a16:creationId xmlns:a16="http://schemas.microsoft.com/office/drawing/2014/main" id="{9E80D75C-3611-0533-C857-CD2DD944275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14848" y="4082857"/>
                  <a:ext cx="186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56" name="Input penna 2055">
                  <a:extLst>
                    <a:ext uri="{FF2B5EF4-FFF2-40B4-BE49-F238E27FC236}">
                      <a16:creationId xmlns:a16="http://schemas.microsoft.com/office/drawing/2014/main" id="{7F3F0242-97C0-451C-7346-5027A7B49026}"/>
                    </a:ext>
                  </a:extLst>
                </p14:cNvPr>
                <p14:cNvContentPartPr/>
                <p14:nvPr/>
              </p14:nvContentPartPr>
              <p14:xfrm>
                <a:off x="9074848" y="3863617"/>
                <a:ext cx="233640" cy="257400"/>
              </p14:xfrm>
            </p:contentPart>
          </mc:Choice>
          <mc:Fallback xmlns="">
            <p:pic>
              <p:nvPicPr>
                <p:cNvPr id="2056" name="Input penna 2055">
                  <a:extLst>
                    <a:ext uri="{FF2B5EF4-FFF2-40B4-BE49-F238E27FC236}">
                      <a16:creationId xmlns:a16="http://schemas.microsoft.com/office/drawing/2014/main" id="{7F3F0242-97C0-451C-7346-5027A7B4902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68728" y="3857497"/>
                  <a:ext cx="245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57" name="Input penna 2056">
                  <a:extLst>
                    <a:ext uri="{FF2B5EF4-FFF2-40B4-BE49-F238E27FC236}">
                      <a16:creationId xmlns:a16="http://schemas.microsoft.com/office/drawing/2014/main" id="{CFA252DA-F797-E109-7504-8A2825DF3FE1}"/>
                    </a:ext>
                  </a:extLst>
                </p14:cNvPr>
                <p14:cNvContentPartPr/>
                <p14:nvPr/>
              </p14:nvContentPartPr>
              <p14:xfrm>
                <a:off x="9292648" y="4009777"/>
                <a:ext cx="147600" cy="123480"/>
              </p14:xfrm>
            </p:contentPart>
          </mc:Choice>
          <mc:Fallback xmlns="">
            <p:pic>
              <p:nvPicPr>
                <p:cNvPr id="2057" name="Input penna 2056">
                  <a:extLst>
                    <a:ext uri="{FF2B5EF4-FFF2-40B4-BE49-F238E27FC236}">
                      <a16:creationId xmlns:a16="http://schemas.microsoft.com/office/drawing/2014/main" id="{CFA252DA-F797-E109-7504-8A2825DF3FE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86528" y="4003657"/>
                  <a:ext cx="159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058" name="Input penna 2057">
                  <a:extLst>
                    <a:ext uri="{FF2B5EF4-FFF2-40B4-BE49-F238E27FC236}">
                      <a16:creationId xmlns:a16="http://schemas.microsoft.com/office/drawing/2014/main" id="{DB36E26F-6F3D-F9BE-0276-09CF2DF711D2}"/>
                    </a:ext>
                  </a:extLst>
                </p14:cNvPr>
                <p14:cNvContentPartPr/>
                <p14:nvPr/>
              </p14:nvContentPartPr>
              <p14:xfrm>
                <a:off x="9468688" y="4052257"/>
                <a:ext cx="304920" cy="101160"/>
              </p14:xfrm>
            </p:contentPart>
          </mc:Choice>
          <mc:Fallback xmlns="">
            <p:pic>
              <p:nvPicPr>
                <p:cNvPr id="2058" name="Input penna 2057">
                  <a:extLst>
                    <a:ext uri="{FF2B5EF4-FFF2-40B4-BE49-F238E27FC236}">
                      <a16:creationId xmlns:a16="http://schemas.microsoft.com/office/drawing/2014/main" id="{DB36E26F-6F3D-F9BE-0276-09CF2DF711D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62568" y="4046137"/>
                  <a:ext cx="317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059" name="Input penna 2058">
                  <a:extLst>
                    <a:ext uri="{FF2B5EF4-FFF2-40B4-BE49-F238E27FC236}">
                      <a16:creationId xmlns:a16="http://schemas.microsoft.com/office/drawing/2014/main" id="{B0A5F4EC-A2BC-FB1B-D49D-FEE25B87704D}"/>
                    </a:ext>
                  </a:extLst>
                </p14:cNvPr>
                <p14:cNvContentPartPr/>
                <p14:nvPr/>
              </p14:nvContentPartPr>
              <p14:xfrm>
                <a:off x="9827608" y="4034977"/>
                <a:ext cx="109440" cy="96480"/>
              </p14:xfrm>
            </p:contentPart>
          </mc:Choice>
          <mc:Fallback xmlns="">
            <p:pic>
              <p:nvPicPr>
                <p:cNvPr id="2059" name="Input penna 2058">
                  <a:extLst>
                    <a:ext uri="{FF2B5EF4-FFF2-40B4-BE49-F238E27FC236}">
                      <a16:creationId xmlns:a16="http://schemas.microsoft.com/office/drawing/2014/main" id="{B0A5F4EC-A2BC-FB1B-D49D-FEE25B87704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21488" y="4028857"/>
                  <a:ext cx="121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60" name="Input penna 2059">
                  <a:extLst>
                    <a:ext uri="{FF2B5EF4-FFF2-40B4-BE49-F238E27FC236}">
                      <a16:creationId xmlns:a16="http://schemas.microsoft.com/office/drawing/2014/main" id="{CA780FD5-F5A1-BCE7-EE67-285AF0ED01B7}"/>
                    </a:ext>
                  </a:extLst>
                </p14:cNvPr>
                <p14:cNvContentPartPr/>
                <p14:nvPr/>
              </p14:nvContentPartPr>
              <p14:xfrm>
                <a:off x="9949288" y="4030657"/>
                <a:ext cx="118800" cy="207360"/>
              </p14:xfrm>
            </p:contentPart>
          </mc:Choice>
          <mc:Fallback xmlns="">
            <p:pic>
              <p:nvPicPr>
                <p:cNvPr id="2060" name="Input penna 2059">
                  <a:extLst>
                    <a:ext uri="{FF2B5EF4-FFF2-40B4-BE49-F238E27FC236}">
                      <a16:creationId xmlns:a16="http://schemas.microsoft.com/office/drawing/2014/main" id="{CA780FD5-F5A1-BCE7-EE67-285AF0ED01B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43168" y="4024537"/>
                  <a:ext cx="131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61" name="Input penna 2060">
                  <a:extLst>
                    <a:ext uri="{FF2B5EF4-FFF2-40B4-BE49-F238E27FC236}">
                      <a16:creationId xmlns:a16="http://schemas.microsoft.com/office/drawing/2014/main" id="{A6EC5D5F-6CE2-06ED-2876-323EFDA2662B}"/>
                    </a:ext>
                  </a:extLst>
                </p14:cNvPr>
                <p14:cNvContentPartPr/>
                <p14:nvPr/>
              </p14:nvContentPartPr>
              <p14:xfrm>
                <a:off x="10248448" y="3896017"/>
                <a:ext cx="132480" cy="216720"/>
              </p14:xfrm>
            </p:contentPart>
          </mc:Choice>
          <mc:Fallback xmlns="">
            <p:pic>
              <p:nvPicPr>
                <p:cNvPr id="2061" name="Input penna 2060">
                  <a:extLst>
                    <a:ext uri="{FF2B5EF4-FFF2-40B4-BE49-F238E27FC236}">
                      <a16:creationId xmlns:a16="http://schemas.microsoft.com/office/drawing/2014/main" id="{A6EC5D5F-6CE2-06ED-2876-323EFDA2662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42328" y="3889897"/>
                  <a:ext cx="144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062" name="Input penna 2061">
                  <a:extLst>
                    <a:ext uri="{FF2B5EF4-FFF2-40B4-BE49-F238E27FC236}">
                      <a16:creationId xmlns:a16="http://schemas.microsoft.com/office/drawing/2014/main" id="{21E1A8E6-9266-5930-DA11-D27DD27C65F5}"/>
                    </a:ext>
                  </a:extLst>
                </p14:cNvPr>
                <p14:cNvContentPartPr/>
                <p14:nvPr/>
              </p14:nvContentPartPr>
              <p14:xfrm>
                <a:off x="10315768" y="4041457"/>
                <a:ext cx="86400" cy="67320"/>
              </p14:xfrm>
            </p:contentPart>
          </mc:Choice>
          <mc:Fallback xmlns="">
            <p:pic>
              <p:nvPicPr>
                <p:cNvPr id="2062" name="Input penna 2061">
                  <a:extLst>
                    <a:ext uri="{FF2B5EF4-FFF2-40B4-BE49-F238E27FC236}">
                      <a16:creationId xmlns:a16="http://schemas.microsoft.com/office/drawing/2014/main" id="{21E1A8E6-9266-5930-DA11-D27DD27C65F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09648" y="4035337"/>
                  <a:ext cx="98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063" name="Input penna 2062">
                  <a:extLst>
                    <a:ext uri="{FF2B5EF4-FFF2-40B4-BE49-F238E27FC236}">
                      <a16:creationId xmlns:a16="http://schemas.microsoft.com/office/drawing/2014/main" id="{93E33CED-9A3A-4C53-E6A7-C2B46131008D}"/>
                    </a:ext>
                  </a:extLst>
                </p14:cNvPr>
                <p14:cNvContentPartPr/>
                <p14:nvPr/>
              </p14:nvContentPartPr>
              <p14:xfrm>
                <a:off x="10442128" y="3905737"/>
                <a:ext cx="163800" cy="185040"/>
              </p14:xfrm>
            </p:contentPart>
          </mc:Choice>
          <mc:Fallback xmlns="">
            <p:pic>
              <p:nvPicPr>
                <p:cNvPr id="2063" name="Input penna 2062">
                  <a:extLst>
                    <a:ext uri="{FF2B5EF4-FFF2-40B4-BE49-F238E27FC236}">
                      <a16:creationId xmlns:a16="http://schemas.microsoft.com/office/drawing/2014/main" id="{93E33CED-9A3A-4C53-E6A7-C2B46131008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36008" y="3899617"/>
                  <a:ext cx="176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064" name="Input penna 2063">
                  <a:extLst>
                    <a:ext uri="{FF2B5EF4-FFF2-40B4-BE49-F238E27FC236}">
                      <a16:creationId xmlns:a16="http://schemas.microsoft.com/office/drawing/2014/main" id="{AA06E807-B3A1-EF39-6C21-B6338D206556}"/>
                    </a:ext>
                  </a:extLst>
                </p14:cNvPr>
                <p14:cNvContentPartPr/>
                <p14:nvPr/>
              </p14:nvContentPartPr>
              <p14:xfrm>
                <a:off x="10563448" y="3896017"/>
                <a:ext cx="165240" cy="192240"/>
              </p14:xfrm>
            </p:contentPart>
          </mc:Choice>
          <mc:Fallback xmlns="">
            <p:pic>
              <p:nvPicPr>
                <p:cNvPr id="2064" name="Input penna 2063">
                  <a:extLst>
                    <a:ext uri="{FF2B5EF4-FFF2-40B4-BE49-F238E27FC236}">
                      <a16:creationId xmlns:a16="http://schemas.microsoft.com/office/drawing/2014/main" id="{AA06E807-B3A1-EF39-6C21-B6338D20655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57328" y="3889897"/>
                  <a:ext cx="177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65" name="Input penna 2064">
                  <a:extLst>
                    <a:ext uri="{FF2B5EF4-FFF2-40B4-BE49-F238E27FC236}">
                      <a16:creationId xmlns:a16="http://schemas.microsoft.com/office/drawing/2014/main" id="{B0471B3B-E5CA-7BAF-41BF-2BE91DCD9394}"/>
                    </a:ext>
                  </a:extLst>
                </p14:cNvPr>
                <p14:cNvContentPartPr/>
                <p14:nvPr/>
              </p14:nvContentPartPr>
              <p14:xfrm>
                <a:off x="10745248" y="3962257"/>
                <a:ext cx="248040" cy="136440"/>
              </p14:xfrm>
            </p:contentPart>
          </mc:Choice>
          <mc:Fallback xmlns="">
            <p:pic>
              <p:nvPicPr>
                <p:cNvPr id="2065" name="Input penna 2064">
                  <a:extLst>
                    <a:ext uri="{FF2B5EF4-FFF2-40B4-BE49-F238E27FC236}">
                      <a16:creationId xmlns:a16="http://schemas.microsoft.com/office/drawing/2014/main" id="{B0471B3B-E5CA-7BAF-41BF-2BE91DCD93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39128" y="3956137"/>
                  <a:ext cx="260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066" name="Input penna 2065">
                  <a:extLst>
                    <a:ext uri="{FF2B5EF4-FFF2-40B4-BE49-F238E27FC236}">
                      <a16:creationId xmlns:a16="http://schemas.microsoft.com/office/drawing/2014/main" id="{C54DEB5B-05F5-2628-9D4B-B507D6F054BD}"/>
                    </a:ext>
                  </a:extLst>
                </p14:cNvPr>
                <p14:cNvContentPartPr/>
                <p14:nvPr/>
              </p14:nvContentPartPr>
              <p14:xfrm>
                <a:off x="10997608" y="3968377"/>
                <a:ext cx="115200" cy="102600"/>
              </p14:xfrm>
            </p:contentPart>
          </mc:Choice>
          <mc:Fallback xmlns="">
            <p:pic>
              <p:nvPicPr>
                <p:cNvPr id="2066" name="Input penna 2065">
                  <a:extLst>
                    <a:ext uri="{FF2B5EF4-FFF2-40B4-BE49-F238E27FC236}">
                      <a16:creationId xmlns:a16="http://schemas.microsoft.com/office/drawing/2014/main" id="{C54DEB5B-05F5-2628-9D4B-B507D6F054B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91488" y="3962257"/>
                  <a:ext cx="127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067" name="Input penna 2066">
                  <a:extLst>
                    <a:ext uri="{FF2B5EF4-FFF2-40B4-BE49-F238E27FC236}">
                      <a16:creationId xmlns:a16="http://schemas.microsoft.com/office/drawing/2014/main" id="{10827086-EA03-C67E-4826-C1BCA4EDE0A0}"/>
                    </a:ext>
                  </a:extLst>
                </p14:cNvPr>
                <p14:cNvContentPartPr/>
                <p14:nvPr/>
              </p14:nvContentPartPr>
              <p14:xfrm>
                <a:off x="11096608" y="3967297"/>
                <a:ext cx="123840" cy="142200"/>
              </p14:xfrm>
            </p:contentPart>
          </mc:Choice>
          <mc:Fallback xmlns="">
            <p:pic>
              <p:nvPicPr>
                <p:cNvPr id="2067" name="Input penna 2066">
                  <a:extLst>
                    <a:ext uri="{FF2B5EF4-FFF2-40B4-BE49-F238E27FC236}">
                      <a16:creationId xmlns:a16="http://schemas.microsoft.com/office/drawing/2014/main" id="{10827086-EA03-C67E-4826-C1BCA4EDE0A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90488" y="3961177"/>
                  <a:ext cx="13608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5" name="Gruppo 2074">
            <a:extLst>
              <a:ext uri="{FF2B5EF4-FFF2-40B4-BE49-F238E27FC236}">
                <a16:creationId xmlns:a16="http://schemas.microsoft.com/office/drawing/2014/main" id="{B2D4254F-69FD-B0F1-5BF2-34C31D1560AD}"/>
              </a:ext>
            </a:extLst>
          </p:cNvPr>
          <p:cNvGrpSpPr/>
          <p:nvPr/>
        </p:nvGrpSpPr>
        <p:grpSpPr>
          <a:xfrm>
            <a:off x="8701888" y="4483897"/>
            <a:ext cx="753840" cy="59400"/>
            <a:chOff x="8701888" y="4483897"/>
            <a:chExt cx="753840" cy="5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071" name="Input penna 2070">
                  <a:extLst>
                    <a:ext uri="{FF2B5EF4-FFF2-40B4-BE49-F238E27FC236}">
                      <a16:creationId xmlns:a16="http://schemas.microsoft.com/office/drawing/2014/main" id="{A4EAB032-637D-B69E-D7C5-8AA4FD6592E9}"/>
                    </a:ext>
                  </a:extLst>
                </p14:cNvPr>
                <p14:cNvContentPartPr/>
                <p14:nvPr/>
              </p14:nvContentPartPr>
              <p14:xfrm>
                <a:off x="8701888" y="4505497"/>
                <a:ext cx="193320" cy="15120"/>
              </p14:xfrm>
            </p:contentPart>
          </mc:Choice>
          <mc:Fallback xmlns="">
            <p:pic>
              <p:nvPicPr>
                <p:cNvPr id="2071" name="Input penna 2070">
                  <a:extLst>
                    <a:ext uri="{FF2B5EF4-FFF2-40B4-BE49-F238E27FC236}">
                      <a16:creationId xmlns:a16="http://schemas.microsoft.com/office/drawing/2014/main" id="{A4EAB032-637D-B69E-D7C5-8AA4FD6592E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95768" y="4499377"/>
                  <a:ext cx="205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72" name="Input penna 2071">
                  <a:extLst>
                    <a:ext uri="{FF2B5EF4-FFF2-40B4-BE49-F238E27FC236}">
                      <a16:creationId xmlns:a16="http://schemas.microsoft.com/office/drawing/2014/main" id="{9798D0F0-3247-D8B4-C2CC-6041A4BA6E2A}"/>
                    </a:ext>
                  </a:extLst>
                </p14:cNvPr>
                <p14:cNvContentPartPr/>
                <p14:nvPr/>
              </p14:nvContentPartPr>
              <p14:xfrm>
                <a:off x="9092128" y="4483897"/>
                <a:ext cx="61560" cy="42120"/>
              </p14:xfrm>
            </p:contentPart>
          </mc:Choice>
          <mc:Fallback xmlns="">
            <p:pic>
              <p:nvPicPr>
                <p:cNvPr id="2072" name="Input penna 2071">
                  <a:extLst>
                    <a:ext uri="{FF2B5EF4-FFF2-40B4-BE49-F238E27FC236}">
                      <a16:creationId xmlns:a16="http://schemas.microsoft.com/office/drawing/2014/main" id="{9798D0F0-3247-D8B4-C2CC-6041A4BA6E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86008" y="4477777"/>
                  <a:ext cx="73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073" name="Input penna 2072">
                  <a:extLst>
                    <a:ext uri="{FF2B5EF4-FFF2-40B4-BE49-F238E27FC236}">
                      <a16:creationId xmlns:a16="http://schemas.microsoft.com/office/drawing/2014/main" id="{D6AB669D-C743-97AA-6755-5552D0B5340D}"/>
                    </a:ext>
                  </a:extLst>
                </p14:cNvPr>
                <p14:cNvContentPartPr/>
                <p14:nvPr/>
              </p14:nvContentPartPr>
              <p14:xfrm>
                <a:off x="9234688" y="4490017"/>
                <a:ext cx="55800" cy="53280"/>
              </p14:xfrm>
            </p:contentPart>
          </mc:Choice>
          <mc:Fallback xmlns="">
            <p:pic>
              <p:nvPicPr>
                <p:cNvPr id="2073" name="Input penna 2072">
                  <a:extLst>
                    <a:ext uri="{FF2B5EF4-FFF2-40B4-BE49-F238E27FC236}">
                      <a16:creationId xmlns:a16="http://schemas.microsoft.com/office/drawing/2014/main" id="{D6AB669D-C743-97AA-6755-5552D0B5340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28568" y="4483897"/>
                  <a:ext cx="68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074" name="Input penna 2073">
                  <a:extLst>
                    <a:ext uri="{FF2B5EF4-FFF2-40B4-BE49-F238E27FC236}">
                      <a16:creationId xmlns:a16="http://schemas.microsoft.com/office/drawing/2014/main" id="{E81D61B8-B476-FEBC-C43D-DC1F7567E8C2}"/>
                    </a:ext>
                  </a:extLst>
                </p14:cNvPr>
                <p14:cNvContentPartPr/>
                <p14:nvPr/>
              </p14:nvContentPartPr>
              <p14:xfrm>
                <a:off x="9395248" y="4490017"/>
                <a:ext cx="60480" cy="32040"/>
              </p14:xfrm>
            </p:contentPart>
          </mc:Choice>
          <mc:Fallback xmlns="">
            <p:pic>
              <p:nvPicPr>
                <p:cNvPr id="2074" name="Input penna 2073">
                  <a:extLst>
                    <a:ext uri="{FF2B5EF4-FFF2-40B4-BE49-F238E27FC236}">
                      <a16:creationId xmlns:a16="http://schemas.microsoft.com/office/drawing/2014/main" id="{E81D61B8-B476-FEBC-C43D-DC1F7567E8C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389128" y="4483897"/>
                  <a:ext cx="727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076" name="Input penna 2075">
                <a:extLst>
                  <a:ext uri="{FF2B5EF4-FFF2-40B4-BE49-F238E27FC236}">
                    <a16:creationId xmlns:a16="http://schemas.microsoft.com/office/drawing/2014/main" id="{8BC12B9C-EA24-E342-C0DB-15848A05505E}"/>
                  </a:ext>
                </a:extLst>
              </p14:cNvPr>
              <p14:cNvContentPartPr/>
              <p14:nvPr/>
            </p14:nvContentPartPr>
            <p14:xfrm>
              <a:off x="8226688" y="2360617"/>
              <a:ext cx="217080" cy="326520"/>
            </p14:xfrm>
          </p:contentPart>
        </mc:Choice>
        <mc:Fallback xmlns="">
          <p:pic>
            <p:nvPicPr>
              <p:cNvPr id="2076" name="Input penna 2075">
                <a:extLst>
                  <a:ext uri="{FF2B5EF4-FFF2-40B4-BE49-F238E27FC236}">
                    <a16:creationId xmlns:a16="http://schemas.microsoft.com/office/drawing/2014/main" id="{8BC12B9C-EA24-E342-C0DB-15848A05505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220568" y="2354497"/>
                <a:ext cx="22932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42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335360" y="1743678"/>
            <a:ext cx="11377264" cy="4265599"/>
          </a:xfrm>
        </p:spPr>
        <p:txBody>
          <a:bodyPr>
            <a:normAutofit/>
          </a:bodyPr>
          <a:lstStyle/>
          <a:p>
            <a:r>
              <a:rPr lang="en-US" dirty="0"/>
              <a:t>Course content (overview) – Module: Electronics Systems</a:t>
            </a:r>
          </a:p>
        </p:txBody>
      </p:sp>
      <p:pic>
        <p:nvPicPr>
          <p:cNvPr id="2050" name="Picture 2" descr="Diagram Of CPU And Its Parts">
            <a:extLst>
              <a:ext uri="{FF2B5EF4-FFF2-40B4-BE49-F238E27FC236}">
                <a16:creationId xmlns:a16="http://schemas.microsoft.com/office/drawing/2014/main" id="{508BA694-1EFE-FA24-69DC-43820D4A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07" y="2500109"/>
            <a:ext cx="5131985" cy="35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po 34">
            <a:extLst>
              <a:ext uri="{FF2B5EF4-FFF2-40B4-BE49-F238E27FC236}">
                <a16:creationId xmlns:a16="http://schemas.microsoft.com/office/drawing/2014/main" id="{573B9789-73BB-9453-4F71-E3B06ADF9206}"/>
              </a:ext>
            </a:extLst>
          </p:cNvPr>
          <p:cNvGrpSpPr/>
          <p:nvPr/>
        </p:nvGrpSpPr>
        <p:grpSpPr>
          <a:xfrm>
            <a:off x="5313568" y="2220577"/>
            <a:ext cx="6633720" cy="1264320"/>
            <a:chOff x="5313568" y="2220577"/>
            <a:chExt cx="6633720" cy="12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C6BF0C45-F8B1-283A-49AF-E61C791FC005}"/>
                    </a:ext>
                  </a:extLst>
                </p14:cNvPr>
                <p14:cNvContentPartPr/>
                <p14:nvPr/>
              </p14:nvContentPartPr>
              <p14:xfrm>
                <a:off x="5313568" y="2814217"/>
                <a:ext cx="1411920" cy="67068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C6BF0C45-F8B1-283A-49AF-E61C791FC0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07448" y="2808097"/>
                  <a:ext cx="142416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F18693E6-5F11-58CB-3E1D-D4983EFDEB8E}"/>
                    </a:ext>
                  </a:extLst>
                </p14:cNvPr>
                <p14:cNvContentPartPr/>
                <p14:nvPr/>
              </p14:nvContentPartPr>
              <p14:xfrm>
                <a:off x="8141728" y="2342977"/>
                <a:ext cx="175320" cy="2293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F18693E6-5F11-58CB-3E1D-D4983EFDEB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35608" y="2336857"/>
                  <a:ext cx="187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A79F511B-6032-4426-5CA0-5B0C6B7DC026}"/>
                    </a:ext>
                  </a:extLst>
                </p14:cNvPr>
                <p14:cNvContentPartPr/>
                <p14:nvPr/>
              </p14:nvContentPartPr>
              <p14:xfrm>
                <a:off x="8104288" y="2434777"/>
                <a:ext cx="171360" cy="5760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A79F511B-6032-4426-5CA0-5B0C6B7DC0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98168" y="2428657"/>
                  <a:ext cx="183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2173618D-1E3B-4D5A-C929-0BA831606212}"/>
                    </a:ext>
                  </a:extLst>
                </p14:cNvPr>
                <p14:cNvContentPartPr/>
                <p14:nvPr/>
              </p14:nvContentPartPr>
              <p14:xfrm>
                <a:off x="8320648" y="2375737"/>
                <a:ext cx="30240" cy="1947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2173618D-1E3B-4D5A-C929-0BA8316062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14528" y="2369617"/>
                  <a:ext cx="42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BF16D7DA-5E63-14C7-87BA-74722776B6AF}"/>
                    </a:ext>
                  </a:extLst>
                </p14:cNvPr>
                <p14:cNvContentPartPr/>
                <p14:nvPr/>
              </p14:nvContentPartPr>
              <p14:xfrm>
                <a:off x="8402368" y="2459977"/>
                <a:ext cx="113040" cy="10980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BF16D7DA-5E63-14C7-87BA-74722776B6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96248" y="2453857"/>
                  <a:ext cx="125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FB29AC0F-C532-AC2B-E068-7463AC20851D}"/>
                    </a:ext>
                  </a:extLst>
                </p14:cNvPr>
                <p14:cNvContentPartPr/>
                <p14:nvPr/>
              </p14:nvContentPartPr>
              <p14:xfrm>
                <a:off x="8564008" y="2400937"/>
                <a:ext cx="24120" cy="16344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FB29AC0F-C532-AC2B-E068-7463AC2085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57888" y="2394817"/>
                  <a:ext cx="36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AB87729-0857-4CE4-7B45-C0D60461DA9D}"/>
                    </a:ext>
                  </a:extLst>
                </p14:cNvPr>
                <p14:cNvContentPartPr/>
                <p14:nvPr/>
              </p14:nvContentPartPr>
              <p14:xfrm>
                <a:off x="8641408" y="2331097"/>
                <a:ext cx="9000" cy="20160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AB87729-0857-4CE4-7B45-C0D60461DA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5288" y="2324977"/>
                  <a:ext cx="21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5B660272-0510-EEC0-4790-26060AEE8579}"/>
                    </a:ext>
                  </a:extLst>
                </p14:cNvPr>
                <p14:cNvContentPartPr/>
                <p14:nvPr/>
              </p14:nvContentPartPr>
              <p14:xfrm>
                <a:off x="8615848" y="2410657"/>
                <a:ext cx="144360" cy="1015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5B660272-0510-EEC0-4790-26060AEE85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09728" y="2404537"/>
                  <a:ext cx="156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9DBF5CD-3DFB-A3A7-C9E9-5A4F2A322930}"/>
                    </a:ext>
                  </a:extLst>
                </p14:cNvPr>
                <p14:cNvContentPartPr/>
                <p14:nvPr/>
              </p14:nvContentPartPr>
              <p14:xfrm>
                <a:off x="8736808" y="2459617"/>
                <a:ext cx="182520" cy="1177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9DBF5CD-3DFB-A3A7-C9E9-5A4F2A3229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30688" y="2453497"/>
                  <a:ext cx="194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12405A09-988A-6461-0576-6F59092564E5}"/>
                    </a:ext>
                  </a:extLst>
                </p14:cNvPr>
                <p14:cNvContentPartPr/>
                <p14:nvPr/>
              </p14:nvContentPartPr>
              <p14:xfrm>
                <a:off x="9173128" y="2368537"/>
                <a:ext cx="159480" cy="18072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12405A09-988A-6461-0576-6F59092564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67008" y="2362417"/>
                  <a:ext cx="171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B1D85FA4-6AF5-27A0-83E8-43EAFC78DC0F}"/>
                    </a:ext>
                  </a:extLst>
                </p14:cNvPr>
                <p14:cNvContentPartPr/>
                <p14:nvPr/>
              </p14:nvContentPartPr>
              <p14:xfrm>
                <a:off x="9373648" y="2344417"/>
                <a:ext cx="11160" cy="21132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B1D85FA4-6AF5-27A0-83E8-43EAFC78DC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67528" y="2338297"/>
                  <a:ext cx="23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F69E058C-C2D9-FB7C-258E-883771A0B4C2}"/>
                    </a:ext>
                  </a:extLst>
                </p14:cNvPr>
                <p14:cNvContentPartPr/>
                <p14:nvPr/>
              </p14:nvContentPartPr>
              <p14:xfrm>
                <a:off x="9323248" y="2407777"/>
                <a:ext cx="178560" cy="7488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F69E058C-C2D9-FB7C-258E-883771A0B4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17128" y="2401657"/>
                  <a:ext cx="190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2A1BB7B4-2E82-B53F-2BF9-9AF6D4B94B55}"/>
                    </a:ext>
                  </a:extLst>
                </p14:cNvPr>
                <p14:cNvContentPartPr/>
                <p14:nvPr/>
              </p14:nvContentPartPr>
              <p14:xfrm>
                <a:off x="9446008" y="2324617"/>
                <a:ext cx="221040" cy="2509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2A1BB7B4-2E82-B53F-2BF9-9AF6D4B94B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39888" y="2318497"/>
                  <a:ext cx="233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10807419-AC1B-2123-FC8E-93943913DE94}"/>
                    </a:ext>
                  </a:extLst>
                </p14:cNvPr>
                <p14:cNvContentPartPr/>
                <p14:nvPr/>
              </p14:nvContentPartPr>
              <p14:xfrm>
                <a:off x="9581008" y="2392297"/>
                <a:ext cx="284400" cy="1882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10807419-AC1B-2123-FC8E-93943913DE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74888" y="2386177"/>
                  <a:ext cx="296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BA2148A-DD65-0E52-BB3C-E22ABF527650}"/>
                    </a:ext>
                  </a:extLst>
                </p14:cNvPr>
                <p14:cNvContentPartPr/>
                <p14:nvPr/>
              </p14:nvContentPartPr>
              <p14:xfrm>
                <a:off x="10081768" y="2330737"/>
                <a:ext cx="176760" cy="2361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BA2148A-DD65-0E52-BB3C-E22ABF5276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75648" y="2324617"/>
                  <a:ext cx="18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6F8FF0C7-8B72-EF0B-0CF6-BFB8743C6DC6}"/>
                    </a:ext>
                  </a:extLst>
                </p14:cNvPr>
                <p14:cNvContentPartPr/>
                <p14:nvPr/>
              </p14:nvContentPartPr>
              <p14:xfrm>
                <a:off x="10307488" y="2428657"/>
                <a:ext cx="157320" cy="1317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6F8FF0C7-8B72-EF0B-0CF6-BFB8743C6DC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01368" y="2422537"/>
                  <a:ext cx="169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88DB4E4A-EA12-BBE1-39FA-DC2760423210}"/>
                    </a:ext>
                  </a:extLst>
                </p14:cNvPr>
                <p14:cNvContentPartPr/>
                <p14:nvPr/>
              </p14:nvContentPartPr>
              <p14:xfrm>
                <a:off x="10474888" y="2464297"/>
                <a:ext cx="146160" cy="921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88DB4E4A-EA12-BBE1-39FA-DC27604232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68768" y="2458177"/>
                  <a:ext cx="158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BD12FEE5-5B86-0DED-6337-2A16DED05FC5}"/>
                    </a:ext>
                  </a:extLst>
                </p14:cNvPr>
                <p14:cNvContentPartPr/>
                <p14:nvPr/>
              </p14:nvContentPartPr>
              <p14:xfrm>
                <a:off x="10620688" y="2353057"/>
                <a:ext cx="111240" cy="2030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BD12FEE5-5B86-0DED-6337-2A16DED05FC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14568" y="2346937"/>
                  <a:ext cx="123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32398F78-022B-4D37-FF62-3560725BF28B}"/>
                    </a:ext>
                  </a:extLst>
                </p14:cNvPr>
                <p14:cNvContentPartPr/>
                <p14:nvPr/>
              </p14:nvContentPartPr>
              <p14:xfrm>
                <a:off x="10790968" y="2377897"/>
                <a:ext cx="23040" cy="17820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32398F78-022B-4D37-FF62-3560725BF28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84848" y="2371777"/>
                  <a:ext cx="35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B423B6AB-64EC-B13A-13E7-0495273E61D6}"/>
                    </a:ext>
                  </a:extLst>
                </p14:cNvPr>
                <p14:cNvContentPartPr/>
                <p14:nvPr/>
              </p14:nvContentPartPr>
              <p14:xfrm>
                <a:off x="10837048" y="2455297"/>
                <a:ext cx="289080" cy="117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B423B6AB-64EC-B13A-13E7-0495273E61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830928" y="2449177"/>
                  <a:ext cx="301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6EB93936-55A4-8AF7-5750-6301BCE8171C}"/>
                    </a:ext>
                  </a:extLst>
                </p14:cNvPr>
                <p14:cNvContentPartPr/>
                <p14:nvPr/>
              </p14:nvContentPartPr>
              <p14:xfrm>
                <a:off x="11349328" y="2332897"/>
                <a:ext cx="137160" cy="1854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6EB93936-55A4-8AF7-5750-6301BCE817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43208" y="2326777"/>
                  <a:ext cx="149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9DA5F09-18F9-5894-6320-CE6204B7E445}"/>
                    </a:ext>
                  </a:extLst>
                </p14:cNvPr>
                <p14:cNvContentPartPr/>
                <p14:nvPr/>
              </p14:nvContentPartPr>
              <p14:xfrm>
                <a:off x="11303248" y="2420737"/>
                <a:ext cx="158040" cy="234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9DA5F09-18F9-5894-6320-CE6204B7E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97128" y="2414617"/>
                  <a:ext cx="170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9E602A9F-B649-7757-206A-AC0D27832A6F}"/>
                    </a:ext>
                  </a:extLst>
                </p14:cNvPr>
                <p14:cNvContentPartPr/>
                <p14:nvPr/>
              </p14:nvContentPartPr>
              <p14:xfrm>
                <a:off x="11518888" y="2327497"/>
                <a:ext cx="123840" cy="1540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9E602A9F-B649-7757-206A-AC0D27832A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12768" y="2321377"/>
                  <a:ext cx="136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8F3DDF2E-634B-8EED-12A7-1DE46BA928B7}"/>
                    </a:ext>
                  </a:extLst>
                </p14:cNvPr>
                <p14:cNvContentPartPr/>
                <p14:nvPr/>
              </p14:nvContentPartPr>
              <p14:xfrm>
                <a:off x="11670808" y="2317777"/>
                <a:ext cx="155160" cy="1699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8F3DDF2E-634B-8EED-12A7-1DE46BA928B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664688" y="2311657"/>
                  <a:ext cx="167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7B998741-537E-DDEE-534D-14B9AE1AACED}"/>
                    </a:ext>
                  </a:extLst>
                </p14:cNvPr>
                <p14:cNvContentPartPr/>
                <p14:nvPr/>
              </p14:nvContentPartPr>
              <p14:xfrm>
                <a:off x="11900128" y="2220577"/>
                <a:ext cx="47160" cy="3574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7B998741-537E-DDEE-534D-14B9AE1AACE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894008" y="2214457"/>
                  <a:ext cx="59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BFA2DF51-9B4E-B378-FC5D-5E1F14ACDBFB}"/>
                    </a:ext>
                  </a:extLst>
                </p14:cNvPr>
                <p14:cNvContentPartPr/>
                <p14:nvPr/>
              </p14:nvContentPartPr>
              <p14:xfrm>
                <a:off x="11273008" y="2269897"/>
                <a:ext cx="71640" cy="3499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BFA2DF51-9B4E-B378-FC5D-5E1F14ACDB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66888" y="2263777"/>
                  <a:ext cx="838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B06AC6EC-C3BE-C73F-1D93-611DCFD58C68}"/>
                    </a:ext>
                  </a:extLst>
                </p14:cNvPr>
                <p14:cNvContentPartPr/>
                <p14:nvPr/>
              </p14:nvContentPartPr>
              <p14:xfrm>
                <a:off x="6834208" y="2508937"/>
                <a:ext cx="1071000" cy="3636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B06AC6EC-C3BE-C73F-1D93-611DCFD58C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28088" y="2502817"/>
                  <a:ext cx="1083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46BFE12D-8A13-C872-070C-CAD084915519}"/>
                    </a:ext>
                  </a:extLst>
                </p14:cNvPr>
                <p14:cNvContentPartPr/>
                <p14:nvPr/>
              </p14:nvContentPartPr>
              <p14:xfrm>
                <a:off x="6739168" y="2802337"/>
                <a:ext cx="206640" cy="13104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46BFE12D-8A13-C872-070C-CAD08491551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33048" y="2796217"/>
                  <a:ext cx="2188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D648BCB9-7FF4-1E7E-0FA9-4DE8F017332D}"/>
              </a:ext>
            </a:extLst>
          </p:cNvPr>
          <p:cNvGrpSpPr/>
          <p:nvPr/>
        </p:nvGrpSpPr>
        <p:grpSpPr>
          <a:xfrm>
            <a:off x="12021088" y="2487697"/>
            <a:ext cx="30600" cy="35640"/>
            <a:chOff x="12021088" y="2487697"/>
            <a:chExt cx="3060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E2FEA534-6FFF-3FF6-B02B-6FC14A8FF7E5}"/>
                    </a:ext>
                  </a:extLst>
                </p14:cNvPr>
                <p14:cNvContentPartPr/>
                <p14:nvPr/>
              </p14:nvContentPartPr>
              <p14:xfrm>
                <a:off x="12021088" y="2488417"/>
                <a:ext cx="27720" cy="306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E2FEA534-6FFF-3FF6-B02B-6FC14A8FF7E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014968" y="2482297"/>
                  <a:ext cx="39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A02091B-69A3-D6A0-6A01-12B9B2A16780}"/>
                    </a:ext>
                  </a:extLst>
                </p14:cNvPr>
                <p14:cNvContentPartPr/>
                <p14:nvPr/>
              </p14:nvContentPartPr>
              <p14:xfrm>
                <a:off x="12021808" y="2487697"/>
                <a:ext cx="29880" cy="356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A02091B-69A3-D6A0-6A01-12B9B2A167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015688" y="2481577"/>
                  <a:ext cx="4212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03F33460-65CA-7A6A-6B05-0F8096D54EF8}"/>
                  </a:ext>
                </a:extLst>
              </p14:cNvPr>
              <p14:cNvContentPartPr/>
              <p14:nvPr/>
            </p14:nvContentPartPr>
            <p14:xfrm>
              <a:off x="12028288" y="2355937"/>
              <a:ext cx="41400" cy="2268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03F33460-65CA-7A6A-6B05-0F8096D54EF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2022168" y="2349817"/>
                <a:ext cx="536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4" name="Gruppo 2053">
            <a:extLst>
              <a:ext uri="{FF2B5EF4-FFF2-40B4-BE49-F238E27FC236}">
                <a16:creationId xmlns:a16="http://schemas.microsoft.com/office/drawing/2014/main" id="{8CDEB16C-CD88-D31E-B0BA-88130CDE6B64}"/>
              </a:ext>
            </a:extLst>
          </p:cNvPr>
          <p:cNvGrpSpPr/>
          <p:nvPr/>
        </p:nvGrpSpPr>
        <p:grpSpPr>
          <a:xfrm>
            <a:off x="8432608" y="2744737"/>
            <a:ext cx="3502800" cy="856800"/>
            <a:chOff x="8432608" y="2744737"/>
            <a:chExt cx="350280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7B753513-C9DE-D82A-3FAE-BCA91FC48C43}"/>
                    </a:ext>
                  </a:extLst>
                </p14:cNvPr>
                <p14:cNvContentPartPr/>
                <p14:nvPr/>
              </p14:nvContentPartPr>
              <p14:xfrm>
                <a:off x="8432608" y="2944537"/>
                <a:ext cx="344880" cy="15948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7B753513-C9DE-D82A-3FAE-BCA91FC48C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26488" y="2938417"/>
                  <a:ext cx="357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B50935C8-27C4-BB0F-13CB-BFD482594A30}"/>
                    </a:ext>
                  </a:extLst>
                </p14:cNvPr>
                <p14:cNvContentPartPr/>
                <p14:nvPr/>
              </p14:nvContentPartPr>
              <p14:xfrm>
                <a:off x="8761288" y="2981977"/>
                <a:ext cx="105480" cy="2340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B50935C8-27C4-BB0F-13CB-BFD482594A3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55168" y="2975857"/>
                  <a:ext cx="117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814F2AAF-AB61-E35E-C643-A9C902926D12}"/>
                    </a:ext>
                  </a:extLst>
                </p14:cNvPr>
                <p14:cNvContentPartPr/>
                <p14:nvPr/>
              </p14:nvContentPartPr>
              <p14:xfrm>
                <a:off x="8894128" y="2990617"/>
                <a:ext cx="293400" cy="12420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814F2AAF-AB61-E35E-C643-A9C902926D1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88008" y="2984497"/>
                  <a:ext cx="305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C44E5E84-F3A1-2D27-A67F-4323054474E6}"/>
                    </a:ext>
                  </a:extLst>
                </p14:cNvPr>
                <p14:cNvContentPartPr/>
                <p14:nvPr/>
              </p14:nvContentPartPr>
              <p14:xfrm>
                <a:off x="9169168" y="2996017"/>
                <a:ext cx="110160" cy="936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C44E5E84-F3A1-2D27-A67F-4323054474E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63048" y="2989897"/>
                  <a:ext cx="122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816DA76A-264A-EB34-7912-A841D76D642E}"/>
                    </a:ext>
                  </a:extLst>
                </p14:cNvPr>
                <p14:cNvContentPartPr/>
                <p14:nvPr/>
              </p14:nvContentPartPr>
              <p14:xfrm>
                <a:off x="9371488" y="2841577"/>
                <a:ext cx="19080" cy="20988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816DA76A-264A-EB34-7912-A841D76D642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365368" y="2835457"/>
                  <a:ext cx="31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08372A21-2B9D-8332-4025-601A230E75A8}"/>
                    </a:ext>
                  </a:extLst>
                </p14:cNvPr>
                <p14:cNvContentPartPr/>
                <p14:nvPr/>
              </p14:nvContentPartPr>
              <p14:xfrm>
                <a:off x="9331168" y="2924017"/>
                <a:ext cx="154080" cy="12744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08372A21-2B9D-8332-4025-601A230E75A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25048" y="2917897"/>
                  <a:ext cx="166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1EB70AA1-4A3D-3574-D00B-98E3AC8AA5F6}"/>
                    </a:ext>
                  </a:extLst>
                </p14:cNvPr>
                <p14:cNvContentPartPr/>
                <p14:nvPr/>
              </p14:nvContentPartPr>
              <p14:xfrm>
                <a:off x="9556888" y="2797297"/>
                <a:ext cx="196560" cy="28152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1EB70AA1-4A3D-3574-D00B-98E3AC8AA5F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550768" y="2791177"/>
                  <a:ext cx="208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2B1874B3-2B7E-324E-85D5-A4ECF65375C9}"/>
                    </a:ext>
                  </a:extLst>
                </p14:cNvPr>
                <p14:cNvContentPartPr/>
                <p14:nvPr/>
              </p14:nvContentPartPr>
              <p14:xfrm>
                <a:off x="9864328" y="2950657"/>
                <a:ext cx="13680" cy="1227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2B1874B3-2B7E-324E-85D5-A4ECF65375C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58208" y="2944537"/>
                  <a:ext cx="25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BB85D20E-DCC2-3009-69F2-54D7ED8D8B38}"/>
                    </a:ext>
                  </a:extLst>
                </p14:cNvPr>
                <p14:cNvContentPartPr/>
                <p14:nvPr/>
              </p14:nvContentPartPr>
              <p14:xfrm>
                <a:off x="9789808" y="3001777"/>
                <a:ext cx="171720" cy="1656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BB85D20E-DCC2-3009-69F2-54D7ED8D8B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83688" y="2995657"/>
                  <a:ext cx="183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2A74CA94-D0E4-3EC9-458B-57F786E3960E}"/>
                    </a:ext>
                  </a:extLst>
                </p14:cNvPr>
                <p14:cNvContentPartPr/>
                <p14:nvPr/>
              </p14:nvContentPartPr>
              <p14:xfrm>
                <a:off x="10081048" y="2926177"/>
                <a:ext cx="271440" cy="14688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2A74CA94-D0E4-3EC9-458B-57F786E3960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74928" y="2920057"/>
                  <a:ext cx="283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5CB43AD1-784A-CCF7-604D-3B5ECA99B131}"/>
                    </a:ext>
                  </a:extLst>
                </p14:cNvPr>
                <p14:cNvContentPartPr/>
                <p14:nvPr/>
              </p14:nvContentPartPr>
              <p14:xfrm>
                <a:off x="10420168" y="2961097"/>
                <a:ext cx="245520" cy="878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5CB43AD1-784A-CCF7-604D-3B5ECA99B13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14048" y="2954977"/>
                  <a:ext cx="257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CFBF60BD-496D-F8D1-BB09-A87685BD02D3}"/>
                    </a:ext>
                  </a:extLst>
                </p14:cNvPr>
                <p14:cNvContentPartPr/>
                <p14:nvPr/>
              </p14:nvContentPartPr>
              <p14:xfrm>
                <a:off x="10735528" y="2853817"/>
                <a:ext cx="140400" cy="19656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CFBF60BD-496D-F8D1-BB09-A87685BD02D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29408" y="2847697"/>
                  <a:ext cx="152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CAADF574-914E-1034-D18B-7BA38BB601BB}"/>
                    </a:ext>
                  </a:extLst>
                </p14:cNvPr>
                <p14:cNvContentPartPr/>
                <p14:nvPr/>
              </p14:nvContentPartPr>
              <p14:xfrm>
                <a:off x="10895008" y="2990617"/>
                <a:ext cx="13320" cy="532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CAADF574-914E-1034-D18B-7BA38BB601B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888888" y="2984497"/>
                  <a:ext cx="25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F80E1644-01F8-4953-75FA-78BAF426855A}"/>
                    </a:ext>
                  </a:extLst>
                </p14:cNvPr>
                <p14:cNvContentPartPr/>
                <p14:nvPr/>
              </p14:nvContentPartPr>
              <p14:xfrm>
                <a:off x="10933168" y="2850937"/>
                <a:ext cx="144000" cy="1998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F80E1644-01F8-4953-75FA-78BAF426855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27048" y="2844817"/>
                  <a:ext cx="156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79BD8406-19F1-675F-F545-EFC52DDCCC20}"/>
                    </a:ext>
                  </a:extLst>
                </p14:cNvPr>
                <p14:cNvContentPartPr/>
                <p14:nvPr/>
              </p14:nvContentPartPr>
              <p14:xfrm>
                <a:off x="11107048" y="2801257"/>
                <a:ext cx="233280" cy="2772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79BD8406-19F1-675F-F545-EFC52DDCCC2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00928" y="2795137"/>
                  <a:ext cx="245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47811F0C-B40E-8CC8-8DFE-29E1B4BF669C}"/>
                    </a:ext>
                  </a:extLst>
                </p14:cNvPr>
                <p14:cNvContentPartPr/>
                <p14:nvPr/>
              </p14:nvContentPartPr>
              <p14:xfrm>
                <a:off x="11249608" y="2907097"/>
                <a:ext cx="123120" cy="1785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47811F0C-B40E-8CC8-8DFE-29E1B4BF669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243488" y="2900977"/>
                  <a:ext cx="135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37ACC190-135B-A1CC-08D6-4D86C2500BB3}"/>
                    </a:ext>
                  </a:extLst>
                </p14:cNvPr>
                <p14:cNvContentPartPr/>
                <p14:nvPr/>
              </p14:nvContentPartPr>
              <p14:xfrm>
                <a:off x="11420968" y="2744737"/>
                <a:ext cx="115560" cy="3207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37ACC190-135B-A1CC-08D6-4D86C2500BB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414848" y="2738617"/>
                  <a:ext cx="127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2D449D4E-9A81-F583-B622-E3E2D8258331}"/>
                    </a:ext>
                  </a:extLst>
                </p14:cNvPr>
                <p14:cNvContentPartPr/>
                <p14:nvPr/>
              </p14:nvContentPartPr>
              <p14:xfrm>
                <a:off x="11561368" y="2972257"/>
                <a:ext cx="93600" cy="763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2D449D4E-9A81-F583-B622-E3E2D825833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555248" y="2966137"/>
                  <a:ext cx="105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2BA59613-A5CF-6B4A-461C-E3518A4D628D}"/>
                    </a:ext>
                  </a:extLst>
                </p14:cNvPr>
                <p14:cNvContentPartPr/>
                <p14:nvPr/>
              </p14:nvContentPartPr>
              <p14:xfrm>
                <a:off x="11705368" y="2797657"/>
                <a:ext cx="230040" cy="2815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2BA59613-A5CF-6B4A-461C-E3518A4D62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699248" y="2791537"/>
                  <a:ext cx="242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DAD16106-72F2-6B70-33D6-2E6E8A37842B}"/>
                    </a:ext>
                  </a:extLst>
                </p14:cNvPr>
                <p14:cNvContentPartPr/>
                <p14:nvPr/>
              </p14:nvContentPartPr>
              <p14:xfrm>
                <a:off x="9227128" y="3246577"/>
                <a:ext cx="18360" cy="24876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DAD16106-72F2-6B70-33D6-2E6E8A37842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221008" y="3240457"/>
                  <a:ext cx="30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97E61BBD-C335-94C0-B907-782DEB2A8001}"/>
                    </a:ext>
                  </a:extLst>
                </p14:cNvPr>
                <p14:cNvContentPartPr/>
                <p14:nvPr/>
              </p14:nvContentPartPr>
              <p14:xfrm>
                <a:off x="9253768" y="3357097"/>
                <a:ext cx="362880" cy="2444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97E61BBD-C335-94C0-B907-782DEB2A800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247648" y="3350977"/>
                  <a:ext cx="375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48" name="Input penna 2047">
                  <a:extLst>
                    <a:ext uri="{FF2B5EF4-FFF2-40B4-BE49-F238E27FC236}">
                      <a16:creationId xmlns:a16="http://schemas.microsoft.com/office/drawing/2014/main" id="{87DB834B-62E0-10D2-1584-073C9987176D}"/>
                    </a:ext>
                  </a:extLst>
                </p14:cNvPr>
                <p14:cNvContentPartPr/>
                <p14:nvPr/>
              </p14:nvContentPartPr>
              <p14:xfrm>
                <a:off x="9606208" y="3289417"/>
                <a:ext cx="28080" cy="189360"/>
              </p14:xfrm>
            </p:contentPart>
          </mc:Choice>
          <mc:Fallback xmlns="">
            <p:pic>
              <p:nvPicPr>
                <p:cNvPr id="2048" name="Input penna 2047">
                  <a:extLst>
                    <a:ext uri="{FF2B5EF4-FFF2-40B4-BE49-F238E27FC236}">
                      <a16:creationId xmlns:a16="http://schemas.microsoft.com/office/drawing/2014/main" id="{87DB834B-62E0-10D2-1584-073C9987176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00088" y="3283297"/>
                  <a:ext cx="40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049" name="Input penna 2048">
                  <a:extLst>
                    <a:ext uri="{FF2B5EF4-FFF2-40B4-BE49-F238E27FC236}">
                      <a16:creationId xmlns:a16="http://schemas.microsoft.com/office/drawing/2014/main" id="{A79C332C-0A97-5DEE-7E81-0781CE7BCBEB}"/>
                    </a:ext>
                  </a:extLst>
                </p14:cNvPr>
                <p14:cNvContentPartPr/>
                <p14:nvPr/>
              </p14:nvContentPartPr>
              <p14:xfrm>
                <a:off x="9686128" y="3354937"/>
                <a:ext cx="192960" cy="149760"/>
              </p14:xfrm>
            </p:contentPart>
          </mc:Choice>
          <mc:Fallback xmlns="">
            <p:pic>
              <p:nvPicPr>
                <p:cNvPr id="2049" name="Input penna 2048">
                  <a:extLst>
                    <a:ext uri="{FF2B5EF4-FFF2-40B4-BE49-F238E27FC236}">
                      <a16:creationId xmlns:a16="http://schemas.microsoft.com/office/drawing/2014/main" id="{A79C332C-0A97-5DEE-7E81-0781CE7BCBE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80008" y="3348817"/>
                  <a:ext cx="205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052" name="Input penna 2051">
                  <a:extLst>
                    <a:ext uri="{FF2B5EF4-FFF2-40B4-BE49-F238E27FC236}">
                      <a16:creationId xmlns:a16="http://schemas.microsoft.com/office/drawing/2014/main" id="{E4B04D26-6B38-51AF-0A09-617CC38821A7}"/>
                    </a:ext>
                  </a:extLst>
                </p14:cNvPr>
                <p14:cNvContentPartPr/>
                <p14:nvPr/>
              </p14:nvContentPartPr>
              <p14:xfrm>
                <a:off x="9874408" y="2926537"/>
                <a:ext cx="36720" cy="166320"/>
              </p14:xfrm>
            </p:contentPart>
          </mc:Choice>
          <mc:Fallback xmlns="">
            <p:pic>
              <p:nvPicPr>
                <p:cNvPr id="2052" name="Input penna 2051">
                  <a:extLst>
                    <a:ext uri="{FF2B5EF4-FFF2-40B4-BE49-F238E27FC236}">
                      <a16:creationId xmlns:a16="http://schemas.microsoft.com/office/drawing/2014/main" id="{E4B04D26-6B38-51AF-0A09-617CC38821A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68288" y="2920417"/>
                  <a:ext cx="48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053" name="Input penna 2052">
                  <a:extLst>
                    <a:ext uri="{FF2B5EF4-FFF2-40B4-BE49-F238E27FC236}">
                      <a16:creationId xmlns:a16="http://schemas.microsoft.com/office/drawing/2014/main" id="{1DC3F5A1-6E89-3DD8-8AE7-E7B707E77514}"/>
                    </a:ext>
                  </a:extLst>
                </p14:cNvPr>
                <p14:cNvContentPartPr/>
                <p14:nvPr/>
              </p14:nvContentPartPr>
              <p14:xfrm>
                <a:off x="9825448" y="2991697"/>
                <a:ext cx="169920" cy="30600"/>
              </p14:xfrm>
            </p:contentPart>
          </mc:Choice>
          <mc:Fallback xmlns="">
            <p:pic>
              <p:nvPicPr>
                <p:cNvPr id="2053" name="Input penna 2052">
                  <a:extLst>
                    <a:ext uri="{FF2B5EF4-FFF2-40B4-BE49-F238E27FC236}">
                      <a16:creationId xmlns:a16="http://schemas.microsoft.com/office/drawing/2014/main" id="{1DC3F5A1-6E89-3DD8-8AE7-E7B707E7751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19328" y="2985577"/>
                  <a:ext cx="18216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529799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B07B57CB-58CF-4F0C-BF97-875621599C0D}"/>
</file>

<file path=customXml/itemProps2.xml><?xml version="1.0" encoding="utf-8"?>
<ds:datastoreItem xmlns:ds="http://schemas.openxmlformats.org/officeDocument/2006/customXml" ds:itemID="{431FBBBD-E5D6-415E-8404-A3F21BE19D4B}"/>
</file>

<file path=customXml/itemProps3.xml><?xml version="1.0" encoding="utf-8"?>
<ds:datastoreItem xmlns:ds="http://schemas.openxmlformats.org/officeDocument/2006/customXml" ds:itemID="{0D28B220-1319-429C-BC96-B282FA9C3077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4750</TotalTime>
  <Words>508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Wingdings</vt:lpstr>
      <vt:lpstr>UoP Pro - Security Team</vt:lpstr>
      <vt:lpstr>Electronics Systems (938II)</vt:lpstr>
      <vt:lpstr>My contacts and reception info</vt:lpstr>
      <vt:lpstr>My contacts and reception info</vt:lpstr>
      <vt:lpstr>Course intro</vt:lpstr>
      <vt:lpstr>Course intro</vt:lpstr>
      <vt:lpstr>Course intro</vt:lpstr>
      <vt:lpstr>Course intro</vt:lpstr>
      <vt:lpstr>Course intro</vt:lpstr>
      <vt:lpstr>Course intro</vt:lpstr>
      <vt:lpstr>Course intro</vt:lpstr>
      <vt:lpstr>Course intro</vt:lpstr>
      <vt:lpstr>Course intro</vt:lpstr>
      <vt:lpstr>Course intro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528</cp:revision>
  <dcterms:created xsi:type="dcterms:W3CDTF">2014-09-23T15:32:27Z</dcterms:created>
  <dcterms:modified xsi:type="dcterms:W3CDTF">2024-09-24T08:13:39Z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